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60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BE995C-ED12-424D-8501-8865D9BF5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7EB647C-D566-E247-92E8-6EA29E976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242CFCF-71E1-F142-AB1D-514CE11F0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8897142-E538-BB4C-8D75-5E4A23DF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F11E770-75CF-584F-8387-4A9C9182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23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8647DA-B5E7-D94A-8B15-DDE6C1769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27FC39D-CF42-2E4D-89C6-6DDA3F2E5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1EC2D1-A697-D149-AD08-12A3A820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28D8197-918B-5C4C-B040-661643F0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E02F09-8855-CB4B-9D2D-98D5DA72A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497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E15E702-8715-1D44-AF81-3385617F9C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ACC05A7-6A00-F646-8401-9856827D3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3C5C29-C222-2849-9617-FCB5F5C2C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5A2BBCE-5D46-AD40-A034-C772E4B8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6539FA8-9F6D-6544-A84D-BEF6B8D6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97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F29E8E-9871-4E4E-8C3B-505CD61E4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DD1B1B-8EB7-AD42-B420-613B164B6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46644B-C550-2943-8188-89A67CCC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33C6F9-825D-6942-B42E-F2B55CE2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EC0DA0-ED3B-F142-A2B3-2C8ACE3E2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9186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0B0AA9-0EC5-5F45-AA53-639AF2A8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1D5363-EE4A-9F49-AC13-6F2F3F964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88B601-C1D2-3C4D-9A13-F35BA7FBB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3D8184-B2D3-D044-89A0-1F55D92D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A2AA82-3E00-3D42-ABC0-E1E373ED0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50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024604-980D-2548-8112-C309C0B5E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14BE12-0D31-444A-A7D6-E3BBB6E39F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F8A634A-F0C0-4541-9202-4F5B5FD21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7E80AD0-1CE5-F54C-AE94-C1AA62AC2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F93D31-F106-E341-91FF-6C414E6E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D6B5D23-5CA3-4747-AE8C-A518AFF0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459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9079BE-F6C3-9146-8A9A-8DE2EB056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920A48F-4963-FF45-AFC1-2100C6644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0FECFEF-A39B-6E41-9F9C-C67E4CBA9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1E0C9FD-1725-FE4F-A02F-127C7B9B0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2361646-69BA-F94A-A90E-4361C9912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4A632C9-CAF9-A646-A8B1-ED1FDCB0C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8FD3611-2872-2644-A3D2-83509305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2BCE146-6BBB-C449-BB02-F5980471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53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5FD1BD-7ED2-924A-9C0F-D7CC78FD8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42F1B5F-BA4B-3E4A-BAD6-3809A7BF6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A0687A3-5434-D743-8154-1108A471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AB33C3F-EF15-A349-8296-B7566F02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979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9D9BF62-69D1-7943-AB1F-8BF0764C8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9C5BA9B2-67D2-334F-9EF6-6645258F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21B3A9E-3971-3A46-BCAB-03C2E44B9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59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3FEA9-8A42-3046-AA5A-E5C0FF126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91562ED-D651-024E-BDC1-97CBB49C9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A9B6DD7-D92D-6A48-9FF5-4FDE1E06B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D4CFB6-C504-BF43-A5FF-B5900F2D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30800F7-3706-9342-B411-7B876FDA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61CC761-08C7-9145-A3EB-786CAF46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477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A95F9A-8D1B-9D4B-9DE7-5B95E20E8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E22A8B0-5E3C-9B44-9C14-E5332A3A04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9C5B4CC-D400-0240-A8BE-F3F404C9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CB0D29A-C967-D74E-A6F6-74FE758E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CD302B-51D2-F046-B3E8-E8B1ACC32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97B7263-FD90-334C-A3B8-10D85684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449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0F0B1EA-02DA-8A43-B93B-824B6278C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10873C6-4CF8-1942-BA22-B6F46C90E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F19D32-E7F2-FC4B-9F85-30E4F4B8F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83B2C-95FF-4F47-9099-53BCF169520E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F5FB81-8DDF-6648-8490-4D1FD3FE8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AF830FC-9E7F-E34F-836F-91E8621F9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BAAC7-04D1-7B4A-9D70-E22A7951E0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733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D441167-840E-8C4A-9105-F6C605274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182" y="1024724"/>
            <a:ext cx="7599806" cy="5038725"/>
          </a:xfrm>
        </p:spPr>
        <p:txBody>
          <a:bodyPr>
            <a:no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уполномоченных по охране труда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уполномоченных по охране труда направлена на содействие созданию в образовательной организации здоровых и безопасных условий труда, соответствующих требованиям норм и правил по охране труда.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работы, права и гарантии уполномоченных по охране труда регламентированы соответствующими законодательными и локальными нормативными актами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 РФ, ФЗ «О профессиональных союзах, их правах и гарантиях деятельности», ФЗ «Об образовании в Российской </a:t>
            </a: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Уставом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Профсоюза работников народного образования и науки Российской Федерации,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Коллективным договором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КНИТУ,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Положением об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уполномоченном (доверенном) лице по охране труда профсоюзного комитета образовательной организации.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Уполномоченными по охране труда могут стать члены Профсоюза, которые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занимают должности, в соответствии с которыми несут ответственность за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условий и охраны труда в университете или его структурных подразделениях.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университета, изъявившие желание стать уполномоченными по охране труда, могут обратиться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20 декабря 2021 года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КНИТУ («А»-154), тел. 231-43-23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Полотно 7737"/>
          <p:cNvGrpSpPr/>
          <p:nvPr/>
        </p:nvGrpSpPr>
        <p:grpSpPr>
          <a:xfrm>
            <a:off x="8517165" y="1450852"/>
            <a:ext cx="2571045" cy="3289824"/>
            <a:chOff x="0" y="0"/>
            <a:chExt cx="1599565" cy="206692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0"/>
              <a:ext cx="1599565" cy="2066925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0" y="0"/>
              <a:ext cx="1599565" cy="2066925"/>
              <a:chOff x="0" y="0"/>
              <a:chExt cx="2519" cy="3255"/>
            </a:xfrm>
          </p:grpSpPr>
          <p:sp>
            <p:nvSpPr>
              <p:cNvPr id="1429" name="Freeform 5"/>
              <p:cNvSpPr>
                <a:spLocks/>
              </p:cNvSpPr>
              <p:nvPr/>
            </p:nvSpPr>
            <p:spPr bwMode="auto">
              <a:xfrm>
                <a:off x="0" y="217"/>
                <a:ext cx="81" cy="2031"/>
              </a:xfrm>
              <a:custGeom>
                <a:avLst/>
                <a:gdLst>
                  <a:gd name="T0" fmla="*/ 405 w 405"/>
                  <a:gd name="T1" fmla="*/ 10154 h 10154"/>
                  <a:gd name="T2" fmla="*/ 377 w 405"/>
                  <a:gd name="T3" fmla="*/ 10033 h 10154"/>
                  <a:gd name="T4" fmla="*/ 354 w 405"/>
                  <a:gd name="T5" fmla="*/ 9911 h 10154"/>
                  <a:gd name="T6" fmla="*/ 333 w 405"/>
                  <a:gd name="T7" fmla="*/ 9789 h 10154"/>
                  <a:gd name="T8" fmla="*/ 317 w 405"/>
                  <a:gd name="T9" fmla="*/ 9666 h 10154"/>
                  <a:gd name="T10" fmla="*/ 303 w 405"/>
                  <a:gd name="T11" fmla="*/ 9542 h 10154"/>
                  <a:gd name="T12" fmla="*/ 294 w 405"/>
                  <a:gd name="T13" fmla="*/ 9417 h 10154"/>
                  <a:gd name="T14" fmla="*/ 289 w 405"/>
                  <a:gd name="T15" fmla="*/ 9292 h 10154"/>
                  <a:gd name="T16" fmla="*/ 287 w 405"/>
                  <a:gd name="T17" fmla="*/ 9166 h 10154"/>
                  <a:gd name="T18" fmla="*/ 284 w 405"/>
                  <a:gd name="T19" fmla="*/ 8815 h 10154"/>
                  <a:gd name="T20" fmla="*/ 274 w 405"/>
                  <a:gd name="T21" fmla="*/ 8439 h 10154"/>
                  <a:gd name="T22" fmla="*/ 260 w 405"/>
                  <a:gd name="T23" fmla="*/ 8043 h 10154"/>
                  <a:gd name="T24" fmla="*/ 240 w 405"/>
                  <a:gd name="T25" fmla="*/ 7631 h 10154"/>
                  <a:gd name="T26" fmla="*/ 217 w 405"/>
                  <a:gd name="T27" fmla="*/ 7207 h 10154"/>
                  <a:gd name="T28" fmla="*/ 192 w 405"/>
                  <a:gd name="T29" fmla="*/ 6775 h 10154"/>
                  <a:gd name="T30" fmla="*/ 165 w 405"/>
                  <a:gd name="T31" fmla="*/ 6337 h 10154"/>
                  <a:gd name="T32" fmla="*/ 138 w 405"/>
                  <a:gd name="T33" fmla="*/ 5901 h 10154"/>
                  <a:gd name="T34" fmla="*/ 98 w 405"/>
                  <a:gd name="T35" fmla="*/ 5220 h 10154"/>
                  <a:gd name="T36" fmla="*/ 63 w 405"/>
                  <a:gd name="T37" fmla="*/ 4477 h 10154"/>
                  <a:gd name="T38" fmla="*/ 32 w 405"/>
                  <a:gd name="T39" fmla="*/ 3710 h 10154"/>
                  <a:gd name="T40" fmla="*/ 21 w 405"/>
                  <a:gd name="T41" fmla="*/ 3328 h 10154"/>
                  <a:gd name="T42" fmla="*/ 11 w 405"/>
                  <a:gd name="T43" fmla="*/ 2952 h 10154"/>
                  <a:gd name="T44" fmla="*/ 4 w 405"/>
                  <a:gd name="T45" fmla="*/ 2589 h 10154"/>
                  <a:gd name="T46" fmla="*/ 1 w 405"/>
                  <a:gd name="T47" fmla="*/ 2241 h 10154"/>
                  <a:gd name="T48" fmla="*/ 0 w 405"/>
                  <a:gd name="T49" fmla="*/ 1914 h 10154"/>
                  <a:gd name="T50" fmla="*/ 3 w 405"/>
                  <a:gd name="T51" fmla="*/ 1612 h 10154"/>
                  <a:gd name="T52" fmla="*/ 9 w 405"/>
                  <a:gd name="T53" fmla="*/ 1339 h 10154"/>
                  <a:gd name="T54" fmla="*/ 21 w 405"/>
                  <a:gd name="T55" fmla="*/ 1100 h 10154"/>
                  <a:gd name="T56" fmla="*/ 35 w 405"/>
                  <a:gd name="T57" fmla="*/ 899 h 10154"/>
                  <a:gd name="T58" fmla="*/ 56 w 405"/>
                  <a:gd name="T59" fmla="*/ 741 h 10154"/>
                  <a:gd name="T60" fmla="*/ 112 w 405"/>
                  <a:gd name="T61" fmla="*/ 401 h 10154"/>
                  <a:gd name="T62" fmla="*/ 120 w 405"/>
                  <a:gd name="T63" fmla="*/ 362 h 10154"/>
                  <a:gd name="T64" fmla="*/ 130 w 405"/>
                  <a:gd name="T65" fmla="*/ 325 h 10154"/>
                  <a:gd name="T66" fmla="*/ 143 w 405"/>
                  <a:gd name="T67" fmla="*/ 289 h 10154"/>
                  <a:gd name="T68" fmla="*/ 156 w 405"/>
                  <a:gd name="T69" fmla="*/ 257 h 10154"/>
                  <a:gd name="T70" fmla="*/ 172 w 405"/>
                  <a:gd name="T71" fmla="*/ 225 h 10154"/>
                  <a:gd name="T72" fmla="*/ 189 w 405"/>
                  <a:gd name="T73" fmla="*/ 196 h 10154"/>
                  <a:gd name="T74" fmla="*/ 208 w 405"/>
                  <a:gd name="T75" fmla="*/ 168 h 10154"/>
                  <a:gd name="T76" fmla="*/ 238 w 405"/>
                  <a:gd name="T77" fmla="*/ 130 h 10154"/>
                  <a:gd name="T78" fmla="*/ 282 w 405"/>
                  <a:gd name="T79" fmla="*/ 85 h 10154"/>
                  <a:gd name="T80" fmla="*/ 328 w 405"/>
                  <a:gd name="T81" fmla="*/ 46 h 10154"/>
                  <a:gd name="T82" fmla="*/ 379 w 405"/>
                  <a:gd name="T83" fmla="*/ 15 h 10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05" h="10154">
                    <a:moveTo>
                      <a:pt x="405" y="0"/>
                    </a:moveTo>
                    <a:lnTo>
                      <a:pt x="405" y="10154"/>
                    </a:lnTo>
                    <a:lnTo>
                      <a:pt x="390" y="10094"/>
                    </a:lnTo>
                    <a:lnTo>
                      <a:pt x="377" y="10033"/>
                    </a:lnTo>
                    <a:lnTo>
                      <a:pt x="365" y="9972"/>
                    </a:lnTo>
                    <a:lnTo>
                      <a:pt x="354" y="9911"/>
                    </a:lnTo>
                    <a:lnTo>
                      <a:pt x="343" y="9850"/>
                    </a:lnTo>
                    <a:lnTo>
                      <a:pt x="333" y="9789"/>
                    </a:lnTo>
                    <a:lnTo>
                      <a:pt x="324" y="9727"/>
                    </a:lnTo>
                    <a:lnTo>
                      <a:pt x="317" y="9666"/>
                    </a:lnTo>
                    <a:lnTo>
                      <a:pt x="310" y="9604"/>
                    </a:lnTo>
                    <a:lnTo>
                      <a:pt x="303" y="9542"/>
                    </a:lnTo>
                    <a:lnTo>
                      <a:pt x="298" y="9480"/>
                    </a:lnTo>
                    <a:lnTo>
                      <a:pt x="294" y="9417"/>
                    </a:lnTo>
                    <a:lnTo>
                      <a:pt x="291" y="9354"/>
                    </a:lnTo>
                    <a:lnTo>
                      <a:pt x="289" y="9292"/>
                    </a:lnTo>
                    <a:lnTo>
                      <a:pt x="288" y="9229"/>
                    </a:lnTo>
                    <a:lnTo>
                      <a:pt x="287" y="9166"/>
                    </a:lnTo>
                    <a:lnTo>
                      <a:pt x="287" y="8994"/>
                    </a:lnTo>
                    <a:lnTo>
                      <a:pt x="284" y="8815"/>
                    </a:lnTo>
                    <a:lnTo>
                      <a:pt x="279" y="8630"/>
                    </a:lnTo>
                    <a:lnTo>
                      <a:pt x="274" y="8439"/>
                    </a:lnTo>
                    <a:lnTo>
                      <a:pt x="267" y="8244"/>
                    </a:lnTo>
                    <a:lnTo>
                      <a:pt x="260" y="8043"/>
                    </a:lnTo>
                    <a:lnTo>
                      <a:pt x="250" y="7839"/>
                    </a:lnTo>
                    <a:lnTo>
                      <a:pt x="240" y="7631"/>
                    </a:lnTo>
                    <a:lnTo>
                      <a:pt x="228" y="7421"/>
                    </a:lnTo>
                    <a:lnTo>
                      <a:pt x="217" y="7207"/>
                    </a:lnTo>
                    <a:lnTo>
                      <a:pt x="204" y="6992"/>
                    </a:lnTo>
                    <a:lnTo>
                      <a:pt x="192" y="6775"/>
                    </a:lnTo>
                    <a:lnTo>
                      <a:pt x="178" y="6556"/>
                    </a:lnTo>
                    <a:lnTo>
                      <a:pt x="165" y="6337"/>
                    </a:lnTo>
                    <a:lnTo>
                      <a:pt x="151" y="6119"/>
                    </a:lnTo>
                    <a:lnTo>
                      <a:pt x="138" y="5901"/>
                    </a:lnTo>
                    <a:lnTo>
                      <a:pt x="117" y="5570"/>
                    </a:lnTo>
                    <a:lnTo>
                      <a:pt x="98" y="5220"/>
                    </a:lnTo>
                    <a:lnTo>
                      <a:pt x="79" y="4854"/>
                    </a:lnTo>
                    <a:lnTo>
                      <a:pt x="63" y="4477"/>
                    </a:lnTo>
                    <a:lnTo>
                      <a:pt x="47" y="4095"/>
                    </a:lnTo>
                    <a:lnTo>
                      <a:pt x="32" y="3710"/>
                    </a:lnTo>
                    <a:lnTo>
                      <a:pt x="26" y="3518"/>
                    </a:lnTo>
                    <a:lnTo>
                      <a:pt x="21" y="3328"/>
                    </a:lnTo>
                    <a:lnTo>
                      <a:pt x="16" y="3138"/>
                    </a:lnTo>
                    <a:lnTo>
                      <a:pt x="11" y="2952"/>
                    </a:lnTo>
                    <a:lnTo>
                      <a:pt x="7" y="2769"/>
                    </a:lnTo>
                    <a:lnTo>
                      <a:pt x="4" y="2589"/>
                    </a:lnTo>
                    <a:lnTo>
                      <a:pt x="2" y="2412"/>
                    </a:lnTo>
                    <a:lnTo>
                      <a:pt x="1" y="2241"/>
                    </a:lnTo>
                    <a:lnTo>
                      <a:pt x="0" y="2074"/>
                    </a:lnTo>
                    <a:lnTo>
                      <a:pt x="0" y="1914"/>
                    </a:lnTo>
                    <a:lnTo>
                      <a:pt x="1" y="1759"/>
                    </a:lnTo>
                    <a:lnTo>
                      <a:pt x="3" y="1612"/>
                    </a:lnTo>
                    <a:lnTo>
                      <a:pt x="6" y="1471"/>
                    </a:lnTo>
                    <a:lnTo>
                      <a:pt x="9" y="1339"/>
                    </a:lnTo>
                    <a:lnTo>
                      <a:pt x="15" y="1215"/>
                    </a:lnTo>
                    <a:lnTo>
                      <a:pt x="21" y="1100"/>
                    </a:lnTo>
                    <a:lnTo>
                      <a:pt x="28" y="994"/>
                    </a:lnTo>
                    <a:lnTo>
                      <a:pt x="35" y="899"/>
                    </a:lnTo>
                    <a:lnTo>
                      <a:pt x="45" y="814"/>
                    </a:lnTo>
                    <a:lnTo>
                      <a:pt x="56" y="741"/>
                    </a:lnTo>
                    <a:lnTo>
                      <a:pt x="108" y="423"/>
                    </a:lnTo>
                    <a:lnTo>
                      <a:pt x="112" y="401"/>
                    </a:lnTo>
                    <a:lnTo>
                      <a:pt x="116" y="382"/>
                    </a:lnTo>
                    <a:lnTo>
                      <a:pt x="120" y="362"/>
                    </a:lnTo>
                    <a:lnTo>
                      <a:pt x="125" y="343"/>
                    </a:lnTo>
                    <a:lnTo>
                      <a:pt x="130" y="325"/>
                    </a:lnTo>
                    <a:lnTo>
                      <a:pt x="137" y="308"/>
                    </a:lnTo>
                    <a:lnTo>
                      <a:pt x="143" y="289"/>
                    </a:lnTo>
                    <a:lnTo>
                      <a:pt x="149" y="273"/>
                    </a:lnTo>
                    <a:lnTo>
                      <a:pt x="156" y="257"/>
                    </a:lnTo>
                    <a:lnTo>
                      <a:pt x="164" y="240"/>
                    </a:lnTo>
                    <a:lnTo>
                      <a:pt x="172" y="225"/>
                    </a:lnTo>
                    <a:lnTo>
                      <a:pt x="180" y="210"/>
                    </a:lnTo>
                    <a:lnTo>
                      <a:pt x="189" y="196"/>
                    </a:lnTo>
                    <a:lnTo>
                      <a:pt x="198" y="181"/>
                    </a:lnTo>
                    <a:lnTo>
                      <a:pt x="208" y="168"/>
                    </a:lnTo>
                    <a:lnTo>
                      <a:pt x="217" y="155"/>
                    </a:lnTo>
                    <a:lnTo>
                      <a:pt x="238" y="130"/>
                    </a:lnTo>
                    <a:lnTo>
                      <a:pt x="259" y="106"/>
                    </a:lnTo>
                    <a:lnTo>
                      <a:pt x="282" y="85"/>
                    </a:lnTo>
                    <a:lnTo>
                      <a:pt x="304" y="65"/>
                    </a:lnTo>
                    <a:lnTo>
                      <a:pt x="328" y="46"/>
                    </a:lnTo>
                    <a:lnTo>
                      <a:pt x="354" y="30"/>
                    </a:lnTo>
                    <a:lnTo>
                      <a:pt x="379" y="15"/>
                    </a:lnTo>
                    <a:lnTo>
                      <a:pt x="405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0" name="Freeform 6"/>
              <p:cNvSpPr>
                <a:spLocks/>
              </p:cNvSpPr>
              <p:nvPr/>
            </p:nvSpPr>
            <p:spPr bwMode="auto">
              <a:xfrm>
                <a:off x="30" y="203"/>
                <a:ext cx="101" cy="2193"/>
              </a:xfrm>
              <a:custGeom>
                <a:avLst/>
                <a:gdLst>
                  <a:gd name="T0" fmla="*/ 0 w 505"/>
                  <a:gd name="T1" fmla="*/ 337 h 10963"/>
                  <a:gd name="T2" fmla="*/ 20 w 505"/>
                  <a:gd name="T3" fmla="*/ 294 h 10963"/>
                  <a:gd name="T4" fmla="*/ 44 w 505"/>
                  <a:gd name="T5" fmla="*/ 256 h 10963"/>
                  <a:gd name="T6" fmla="*/ 69 w 505"/>
                  <a:gd name="T7" fmla="*/ 219 h 10963"/>
                  <a:gd name="T8" fmla="*/ 97 w 505"/>
                  <a:gd name="T9" fmla="*/ 186 h 10963"/>
                  <a:gd name="T10" fmla="*/ 127 w 505"/>
                  <a:gd name="T11" fmla="*/ 157 h 10963"/>
                  <a:gd name="T12" fmla="*/ 159 w 505"/>
                  <a:gd name="T13" fmla="*/ 130 h 10963"/>
                  <a:gd name="T14" fmla="*/ 191 w 505"/>
                  <a:gd name="T15" fmla="*/ 106 h 10963"/>
                  <a:gd name="T16" fmla="*/ 225 w 505"/>
                  <a:gd name="T17" fmla="*/ 86 h 10963"/>
                  <a:gd name="T18" fmla="*/ 260 w 505"/>
                  <a:gd name="T19" fmla="*/ 66 h 10963"/>
                  <a:gd name="T20" fmla="*/ 295 w 505"/>
                  <a:gd name="T21" fmla="*/ 51 h 10963"/>
                  <a:gd name="T22" fmla="*/ 331 w 505"/>
                  <a:gd name="T23" fmla="*/ 37 h 10963"/>
                  <a:gd name="T24" fmla="*/ 367 w 505"/>
                  <a:gd name="T25" fmla="*/ 26 h 10963"/>
                  <a:gd name="T26" fmla="*/ 437 w 505"/>
                  <a:gd name="T27" fmla="*/ 9 h 10963"/>
                  <a:gd name="T28" fmla="*/ 505 w 505"/>
                  <a:gd name="T29" fmla="*/ 0 h 10963"/>
                  <a:gd name="T30" fmla="*/ 483 w 505"/>
                  <a:gd name="T31" fmla="*/ 10912 h 10963"/>
                  <a:gd name="T32" fmla="*/ 439 w 505"/>
                  <a:gd name="T33" fmla="*/ 10807 h 10963"/>
                  <a:gd name="T34" fmla="*/ 399 w 505"/>
                  <a:gd name="T35" fmla="*/ 10702 h 10963"/>
                  <a:gd name="T36" fmla="*/ 361 w 505"/>
                  <a:gd name="T37" fmla="*/ 10596 h 10963"/>
                  <a:gd name="T38" fmla="*/ 327 w 505"/>
                  <a:gd name="T39" fmla="*/ 10490 h 10963"/>
                  <a:gd name="T40" fmla="*/ 294 w 505"/>
                  <a:gd name="T41" fmla="*/ 10385 h 10963"/>
                  <a:gd name="T42" fmla="*/ 266 w 505"/>
                  <a:gd name="T43" fmla="*/ 10278 h 10963"/>
                  <a:gd name="T44" fmla="*/ 240 w 505"/>
                  <a:gd name="T45" fmla="*/ 10170 h 10963"/>
                  <a:gd name="T46" fmla="*/ 217 w 505"/>
                  <a:gd name="T47" fmla="*/ 10062 h 10963"/>
                  <a:gd name="T48" fmla="*/ 196 w 505"/>
                  <a:gd name="T49" fmla="*/ 9953 h 10963"/>
                  <a:gd name="T50" fmla="*/ 179 w 505"/>
                  <a:gd name="T51" fmla="*/ 9845 h 10963"/>
                  <a:gd name="T52" fmla="*/ 165 w 505"/>
                  <a:gd name="T53" fmla="*/ 9736 h 10963"/>
                  <a:gd name="T54" fmla="*/ 152 w 505"/>
                  <a:gd name="T55" fmla="*/ 9626 h 10963"/>
                  <a:gd name="T56" fmla="*/ 144 w 505"/>
                  <a:gd name="T57" fmla="*/ 9515 h 10963"/>
                  <a:gd name="T58" fmla="*/ 138 w 505"/>
                  <a:gd name="T59" fmla="*/ 9404 h 10963"/>
                  <a:gd name="T60" fmla="*/ 136 w 505"/>
                  <a:gd name="T61" fmla="*/ 9292 h 10963"/>
                  <a:gd name="T62" fmla="*/ 135 w 505"/>
                  <a:gd name="T63" fmla="*/ 9076 h 10963"/>
                  <a:gd name="T64" fmla="*/ 129 w 505"/>
                  <a:gd name="T65" fmla="*/ 8738 h 10963"/>
                  <a:gd name="T66" fmla="*/ 118 w 505"/>
                  <a:gd name="T67" fmla="*/ 8380 h 10963"/>
                  <a:gd name="T68" fmla="*/ 102 w 505"/>
                  <a:gd name="T69" fmla="*/ 8005 h 10963"/>
                  <a:gd name="T70" fmla="*/ 84 w 505"/>
                  <a:gd name="T71" fmla="*/ 7618 h 10963"/>
                  <a:gd name="T72" fmla="*/ 62 w 505"/>
                  <a:gd name="T73" fmla="*/ 7220 h 10963"/>
                  <a:gd name="T74" fmla="*/ 38 w 505"/>
                  <a:gd name="T75" fmla="*/ 6815 h 10963"/>
                  <a:gd name="T76" fmla="*/ 13 w 505"/>
                  <a:gd name="T77" fmla="*/ 6408 h 109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05" h="10963">
                    <a:moveTo>
                      <a:pt x="0" y="6204"/>
                    </a:moveTo>
                    <a:lnTo>
                      <a:pt x="0" y="337"/>
                    </a:lnTo>
                    <a:lnTo>
                      <a:pt x="10" y="316"/>
                    </a:lnTo>
                    <a:lnTo>
                      <a:pt x="20" y="294"/>
                    </a:lnTo>
                    <a:lnTo>
                      <a:pt x="32" y="274"/>
                    </a:lnTo>
                    <a:lnTo>
                      <a:pt x="44" y="256"/>
                    </a:lnTo>
                    <a:lnTo>
                      <a:pt x="57" y="237"/>
                    </a:lnTo>
                    <a:lnTo>
                      <a:pt x="69" y="219"/>
                    </a:lnTo>
                    <a:lnTo>
                      <a:pt x="83" y="203"/>
                    </a:lnTo>
                    <a:lnTo>
                      <a:pt x="97" y="186"/>
                    </a:lnTo>
                    <a:lnTo>
                      <a:pt x="112" y="171"/>
                    </a:lnTo>
                    <a:lnTo>
                      <a:pt x="127" y="157"/>
                    </a:lnTo>
                    <a:lnTo>
                      <a:pt x="142" y="144"/>
                    </a:lnTo>
                    <a:lnTo>
                      <a:pt x="159" y="130"/>
                    </a:lnTo>
                    <a:lnTo>
                      <a:pt x="174" y="118"/>
                    </a:lnTo>
                    <a:lnTo>
                      <a:pt x="191" y="106"/>
                    </a:lnTo>
                    <a:lnTo>
                      <a:pt x="208" y="96"/>
                    </a:lnTo>
                    <a:lnTo>
                      <a:pt x="225" y="86"/>
                    </a:lnTo>
                    <a:lnTo>
                      <a:pt x="242" y="75"/>
                    </a:lnTo>
                    <a:lnTo>
                      <a:pt x="260" y="66"/>
                    </a:lnTo>
                    <a:lnTo>
                      <a:pt x="278" y="58"/>
                    </a:lnTo>
                    <a:lnTo>
                      <a:pt x="295" y="51"/>
                    </a:lnTo>
                    <a:lnTo>
                      <a:pt x="313" y="44"/>
                    </a:lnTo>
                    <a:lnTo>
                      <a:pt x="331" y="37"/>
                    </a:lnTo>
                    <a:lnTo>
                      <a:pt x="349" y="31"/>
                    </a:lnTo>
                    <a:lnTo>
                      <a:pt x="367" y="26"/>
                    </a:lnTo>
                    <a:lnTo>
                      <a:pt x="403" y="16"/>
                    </a:lnTo>
                    <a:lnTo>
                      <a:pt x="437" y="9"/>
                    </a:lnTo>
                    <a:lnTo>
                      <a:pt x="472" y="4"/>
                    </a:lnTo>
                    <a:lnTo>
                      <a:pt x="505" y="0"/>
                    </a:lnTo>
                    <a:lnTo>
                      <a:pt x="505" y="10963"/>
                    </a:lnTo>
                    <a:lnTo>
                      <a:pt x="483" y="10912"/>
                    </a:lnTo>
                    <a:lnTo>
                      <a:pt x="460" y="10859"/>
                    </a:lnTo>
                    <a:lnTo>
                      <a:pt x="439" y="10807"/>
                    </a:lnTo>
                    <a:lnTo>
                      <a:pt x="418" y="10755"/>
                    </a:lnTo>
                    <a:lnTo>
                      <a:pt x="399" y="10702"/>
                    </a:lnTo>
                    <a:lnTo>
                      <a:pt x="380" y="10649"/>
                    </a:lnTo>
                    <a:lnTo>
                      <a:pt x="361" y="10596"/>
                    </a:lnTo>
                    <a:lnTo>
                      <a:pt x="343" y="10544"/>
                    </a:lnTo>
                    <a:lnTo>
                      <a:pt x="327" y="10490"/>
                    </a:lnTo>
                    <a:lnTo>
                      <a:pt x="310" y="10438"/>
                    </a:lnTo>
                    <a:lnTo>
                      <a:pt x="294" y="10385"/>
                    </a:lnTo>
                    <a:lnTo>
                      <a:pt x="280" y="10331"/>
                    </a:lnTo>
                    <a:lnTo>
                      <a:pt x="266" y="10278"/>
                    </a:lnTo>
                    <a:lnTo>
                      <a:pt x="253" y="10224"/>
                    </a:lnTo>
                    <a:lnTo>
                      <a:pt x="240" y="10170"/>
                    </a:lnTo>
                    <a:lnTo>
                      <a:pt x="228" y="10116"/>
                    </a:lnTo>
                    <a:lnTo>
                      <a:pt x="217" y="10062"/>
                    </a:lnTo>
                    <a:lnTo>
                      <a:pt x="206" y="10008"/>
                    </a:lnTo>
                    <a:lnTo>
                      <a:pt x="196" y="9953"/>
                    </a:lnTo>
                    <a:lnTo>
                      <a:pt x="187" y="9899"/>
                    </a:lnTo>
                    <a:lnTo>
                      <a:pt x="179" y="9845"/>
                    </a:lnTo>
                    <a:lnTo>
                      <a:pt x="171" y="9791"/>
                    </a:lnTo>
                    <a:lnTo>
                      <a:pt x="165" y="9736"/>
                    </a:lnTo>
                    <a:lnTo>
                      <a:pt x="159" y="9681"/>
                    </a:lnTo>
                    <a:lnTo>
                      <a:pt x="152" y="9626"/>
                    </a:lnTo>
                    <a:lnTo>
                      <a:pt x="148" y="9570"/>
                    </a:lnTo>
                    <a:lnTo>
                      <a:pt x="144" y="9515"/>
                    </a:lnTo>
                    <a:lnTo>
                      <a:pt x="141" y="9459"/>
                    </a:lnTo>
                    <a:lnTo>
                      <a:pt x="138" y="9404"/>
                    </a:lnTo>
                    <a:lnTo>
                      <a:pt x="137" y="9348"/>
                    </a:lnTo>
                    <a:lnTo>
                      <a:pt x="136" y="9292"/>
                    </a:lnTo>
                    <a:lnTo>
                      <a:pt x="135" y="9236"/>
                    </a:lnTo>
                    <a:lnTo>
                      <a:pt x="135" y="9076"/>
                    </a:lnTo>
                    <a:lnTo>
                      <a:pt x="133" y="8910"/>
                    </a:lnTo>
                    <a:lnTo>
                      <a:pt x="129" y="8738"/>
                    </a:lnTo>
                    <a:lnTo>
                      <a:pt x="123" y="8561"/>
                    </a:lnTo>
                    <a:lnTo>
                      <a:pt x="118" y="8380"/>
                    </a:lnTo>
                    <a:lnTo>
                      <a:pt x="111" y="8195"/>
                    </a:lnTo>
                    <a:lnTo>
                      <a:pt x="102" y="8005"/>
                    </a:lnTo>
                    <a:lnTo>
                      <a:pt x="93" y="7813"/>
                    </a:lnTo>
                    <a:lnTo>
                      <a:pt x="84" y="7618"/>
                    </a:lnTo>
                    <a:lnTo>
                      <a:pt x="73" y="7420"/>
                    </a:lnTo>
                    <a:lnTo>
                      <a:pt x="62" y="7220"/>
                    </a:lnTo>
                    <a:lnTo>
                      <a:pt x="50" y="7019"/>
                    </a:lnTo>
                    <a:lnTo>
                      <a:pt x="38" y="6815"/>
                    </a:lnTo>
                    <a:lnTo>
                      <a:pt x="25" y="6612"/>
                    </a:lnTo>
                    <a:lnTo>
                      <a:pt x="13" y="6408"/>
                    </a:lnTo>
                    <a:lnTo>
                      <a:pt x="0" y="6204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1" name="Freeform 7"/>
              <p:cNvSpPr>
                <a:spLocks/>
              </p:cNvSpPr>
              <p:nvPr/>
            </p:nvSpPr>
            <p:spPr bwMode="auto">
              <a:xfrm>
                <a:off x="81" y="203"/>
                <a:ext cx="101" cy="2291"/>
              </a:xfrm>
              <a:custGeom>
                <a:avLst/>
                <a:gdLst>
                  <a:gd name="T0" fmla="*/ 0 w 505"/>
                  <a:gd name="T1" fmla="*/ 10226 h 11453"/>
                  <a:gd name="T2" fmla="*/ 0 w 505"/>
                  <a:gd name="T3" fmla="*/ 72 h 11453"/>
                  <a:gd name="T4" fmla="*/ 29 w 505"/>
                  <a:gd name="T5" fmla="*/ 59 h 11453"/>
                  <a:gd name="T6" fmla="*/ 58 w 505"/>
                  <a:gd name="T7" fmla="*/ 47 h 11453"/>
                  <a:gd name="T8" fmla="*/ 87 w 505"/>
                  <a:gd name="T9" fmla="*/ 36 h 11453"/>
                  <a:gd name="T10" fmla="*/ 116 w 505"/>
                  <a:gd name="T11" fmla="*/ 27 h 11453"/>
                  <a:gd name="T12" fmla="*/ 146 w 505"/>
                  <a:gd name="T13" fmla="*/ 19 h 11453"/>
                  <a:gd name="T14" fmla="*/ 175 w 505"/>
                  <a:gd name="T15" fmla="*/ 13 h 11453"/>
                  <a:gd name="T16" fmla="*/ 203 w 505"/>
                  <a:gd name="T17" fmla="*/ 8 h 11453"/>
                  <a:gd name="T18" fmla="*/ 231 w 505"/>
                  <a:gd name="T19" fmla="*/ 4 h 11453"/>
                  <a:gd name="T20" fmla="*/ 258 w 505"/>
                  <a:gd name="T21" fmla="*/ 2 h 11453"/>
                  <a:gd name="T22" fmla="*/ 284 w 505"/>
                  <a:gd name="T23" fmla="*/ 1 h 11453"/>
                  <a:gd name="T24" fmla="*/ 309 w 505"/>
                  <a:gd name="T25" fmla="*/ 0 h 11453"/>
                  <a:gd name="T26" fmla="*/ 334 w 505"/>
                  <a:gd name="T27" fmla="*/ 1 h 11453"/>
                  <a:gd name="T28" fmla="*/ 356 w 505"/>
                  <a:gd name="T29" fmla="*/ 3 h 11453"/>
                  <a:gd name="T30" fmla="*/ 378 w 505"/>
                  <a:gd name="T31" fmla="*/ 6 h 11453"/>
                  <a:gd name="T32" fmla="*/ 397 w 505"/>
                  <a:gd name="T33" fmla="*/ 9 h 11453"/>
                  <a:gd name="T34" fmla="*/ 415 w 505"/>
                  <a:gd name="T35" fmla="*/ 13 h 11453"/>
                  <a:gd name="T36" fmla="*/ 505 w 505"/>
                  <a:gd name="T37" fmla="*/ 37 h 11453"/>
                  <a:gd name="T38" fmla="*/ 505 w 505"/>
                  <a:gd name="T39" fmla="*/ 11453 h 11453"/>
                  <a:gd name="T40" fmla="*/ 462 w 505"/>
                  <a:gd name="T41" fmla="*/ 11378 h 11453"/>
                  <a:gd name="T42" fmla="*/ 420 w 505"/>
                  <a:gd name="T43" fmla="*/ 11304 h 11453"/>
                  <a:gd name="T44" fmla="*/ 380 w 505"/>
                  <a:gd name="T45" fmla="*/ 11229 h 11453"/>
                  <a:gd name="T46" fmla="*/ 342 w 505"/>
                  <a:gd name="T47" fmla="*/ 11154 h 11453"/>
                  <a:gd name="T48" fmla="*/ 304 w 505"/>
                  <a:gd name="T49" fmla="*/ 11077 h 11453"/>
                  <a:gd name="T50" fmla="*/ 269 w 505"/>
                  <a:gd name="T51" fmla="*/ 11002 h 11453"/>
                  <a:gd name="T52" fmla="*/ 235 w 505"/>
                  <a:gd name="T53" fmla="*/ 10926 h 11453"/>
                  <a:gd name="T54" fmla="*/ 203 w 505"/>
                  <a:gd name="T55" fmla="*/ 10848 h 11453"/>
                  <a:gd name="T56" fmla="*/ 172 w 505"/>
                  <a:gd name="T57" fmla="*/ 10772 h 11453"/>
                  <a:gd name="T58" fmla="*/ 142 w 505"/>
                  <a:gd name="T59" fmla="*/ 10695 h 11453"/>
                  <a:gd name="T60" fmla="*/ 114 w 505"/>
                  <a:gd name="T61" fmla="*/ 10618 h 11453"/>
                  <a:gd name="T62" fmla="*/ 88 w 505"/>
                  <a:gd name="T63" fmla="*/ 10540 h 11453"/>
                  <a:gd name="T64" fmla="*/ 64 w 505"/>
                  <a:gd name="T65" fmla="*/ 10462 h 11453"/>
                  <a:gd name="T66" fmla="*/ 41 w 505"/>
                  <a:gd name="T67" fmla="*/ 10384 h 11453"/>
                  <a:gd name="T68" fmla="*/ 19 w 505"/>
                  <a:gd name="T69" fmla="*/ 10305 h 11453"/>
                  <a:gd name="T70" fmla="*/ 0 w 505"/>
                  <a:gd name="T71" fmla="*/ 10226 h 11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05" h="11453">
                    <a:moveTo>
                      <a:pt x="0" y="10226"/>
                    </a:moveTo>
                    <a:lnTo>
                      <a:pt x="0" y="72"/>
                    </a:lnTo>
                    <a:lnTo>
                      <a:pt x="29" y="59"/>
                    </a:lnTo>
                    <a:lnTo>
                      <a:pt x="58" y="47"/>
                    </a:lnTo>
                    <a:lnTo>
                      <a:pt x="87" y="36"/>
                    </a:lnTo>
                    <a:lnTo>
                      <a:pt x="116" y="27"/>
                    </a:lnTo>
                    <a:lnTo>
                      <a:pt x="146" y="19"/>
                    </a:lnTo>
                    <a:lnTo>
                      <a:pt x="175" y="13"/>
                    </a:lnTo>
                    <a:lnTo>
                      <a:pt x="203" y="8"/>
                    </a:lnTo>
                    <a:lnTo>
                      <a:pt x="231" y="4"/>
                    </a:lnTo>
                    <a:lnTo>
                      <a:pt x="258" y="2"/>
                    </a:lnTo>
                    <a:lnTo>
                      <a:pt x="284" y="1"/>
                    </a:lnTo>
                    <a:lnTo>
                      <a:pt x="309" y="0"/>
                    </a:lnTo>
                    <a:lnTo>
                      <a:pt x="334" y="1"/>
                    </a:lnTo>
                    <a:lnTo>
                      <a:pt x="356" y="3"/>
                    </a:lnTo>
                    <a:lnTo>
                      <a:pt x="378" y="6"/>
                    </a:lnTo>
                    <a:lnTo>
                      <a:pt x="397" y="9"/>
                    </a:lnTo>
                    <a:lnTo>
                      <a:pt x="415" y="13"/>
                    </a:lnTo>
                    <a:lnTo>
                      <a:pt x="505" y="37"/>
                    </a:lnTo>
                    <a:lnTo>
                      <a:pt x="505" y="11453"/>
                    </a:lnTo>
                    <a:lnTo>
                      <a:pt x="462" y="11378"/>
                    </a:lnTo>
                    <a:lnTo>
                      <a:pt x="420" y="11304"/>
                    </a:lnTo>
                    <a:lnTo>
                      <a:pt x="380" y="11229"/>
                    </a:lnTo>
                    <a:lnTo>
                      <a:pt x="342" y="11154"/>
                    </a:lnTo>
                    <a:lnTo>
                      <a:pt x="304" y="11077"/>
                    </a:lnTo>
                    <a:lnTo>
                      <a:pt x="269" y="11002"/>
                    </a:lnTo>
                    <a:lnTo>
                      <a:pt x="235" y="10926"/>
                    </a:lnTo>
                    <a:lnTo>
                      <a:pt x="203" y="10848"/>
                    </a:lnTo>
                    <a:lnTo>
                      <a:pt x="172" y="10772"/>
                    </a:lnTo>
                    <a:lnTo>
                      <a:pt x="142" y="10695"/>
                    </a:lnTo>
                    <a:lnTo>
                      <a:pt x="114" y="10618"/>
                    </a:lnTo>
                    <a:lnTo>
                      <a:pt x="88" y="10540"/>
                    </a:lnTo>
                    <a:lnTo>
                      <a:pt x="64" y="10462"/>
                    </a:lnTo>
                    <a:lnTo>
                      <a:pt x="41" y="10384"/>
                    </a:lnTo>
                    <a:lnTo>
                      <a:pt x="19" y="10305"/>
                    </a:lnTo>
                    <a:lnTo>
                      <a:pt x="0" y="10226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2" name="Freeform 8"/>
              <p:cNvSpPr>
                <a:spLocks/>
              </p:cNvSpPr>
              <p:nvPr/>
            </p:nvSpPr>
            <p:spPr bwMode="auto">
              <a:xfrm>
                <a:off x="131" y="203"/>
                <a:ext cx="102" cy="2368"/>
              </a:xfrm>
              <a:custGeom>
                <a:avLst/>
                <a:gdLst>
                  <a:gd name="T0" fmla="*/ 0 w 506"/>
                  <a:gd name="T1" fmla="*/ 10965 h 11839"/>
                  <a:gd name="T2" fmla="*/ 0 w 506"/>
                  <a:gd name="T3" fmla="*/ 2 h 11839"/>
                  <a:gd name="T4" fmla="*/ 24 w 506"/>
                  <a:gd name="T5" fmla="*/ 1 h 11839"/>
                  <a:gd name="T6" fmla="*/ 47 w 506"/>
                  <a:gd name="T7" fmla="*/ 0 h 11839"/>
                  <a:gd name="T8" fmla="*/ 70 w 506"/>
                  <a:gd name="T9" fmla="*/ 1 h 11839"/>
                  <a:gd name="T10" fmla="*/ 91 w 506"/>
                  <a:gd name="T11" fmla="*/ 2 h 11839"/>
                  <a:gd name="T12" fmla="*/ 111 w 506"/>
                  <a:gd name="T13" fmla="*/ 4 h 11839"/>
                  <a:gd name="T14" fmla="*/ 129 w 506"/>
                  <a:gd name="T15" fmla="*/ 6 h 11839"/>
                  <a:gd name="T16" fmla="*/ 147 w 506"/>
                  <a:gd name="T17" fmla="*/ 9 h 11839"/>
                  <a:gd name="T18" fmla="*/ 163 w 506"/>
                  <a:gd name="T19" fmla="*/ 13 h 11839"/>
                  <a:gd name="T20" fmla="*/ 466 w 506"/>
                  <a:gd name="T21" fmla="*/ 92 h 11839"/>
                  <a:gd name="T22" fmla="*/ 475 w 506"/>
                  <a:gd name="T23" fmla="*/ 95 h 11839"/>
                  <a:gd name="T24" fmla="*/ 486 w 506"/>
                  <a:gd name="T25" fmla="*/ 97 h 11839"/>
                  <a:gd name="T26" fmla="*/ 495 w 506"/>
                  <a:gd name="T27" fmla="*/ 99 h 11839"/>
                  <a:gd name="T28" fmla="*/ 506 w 506"/>
                  <a:gd name="T29" fmla="*/ 101 h 11839"/>
                  <a:gd name="T30" fmla="*/ 506 w 506"/>
                  <a:gd name="T31" fmla="*/ 11839 h 11839"/>
                  <a:gd name="T32" fmla="*/ 468 w 506"/>
                  <a:gd name="T33" fmla="*/ 11786 h 11839"/>
                  <a:gd name="T34" fmla="*/ 431 w 506"/>
                  <a:gd name="T35" fmla="*/ 11732 h 11839"/>
                  <a:gd name="T36" fmla="*/ 394 w 506"/>
                  <a:gd name="T37" fmla="*/ 11678 h 11839"/>
                  <a:gd name="T38" fmla="*/ 360 w 506"/>
                  <a:gd name="T39" fmla="*/ 11625 h 11839"/>
                  <a:gd name="T40" fmla="*/ 324 w 506"/>
                  <a:gd name="T41" fmla="*/ 11571 h 11839"/>
                  <a:gd name="T42" fmla="*/ 291 w 506"/>
                  <a:gd name="T43" fmla="*/ 11517 h 11839"/>
                  <a:gd name="T44" fmla="*/ 259 w 506"/>
                  <a:gd name="T45" fmla="*/ 11462 h 11839"/>
                  <a:gd name="T46" fmla="*/ 226 w 506"/>
                  <a:gd name="T47" fmla="*/ 11408 h 11839"/>
                  <a:gd name="T48" fmla="*/ 195 w 506"/>
                  <a:gd name="T49" fmla="*/ 11353 h 11839"/>
                  <a:gd name="T50" fmla="*/ 165 w 506"/>
                  <a:gd name="T51" fmla="*/ 11298 h 11839"/>
                  <a:gd name="T52" fmla="*/ 136 w 506"/>
                  <a:gd name="T53" fmla="*/ 11243 h 11839"/>
                  <a:gd name="T54" fmla="*/ 106 w 506"/>
                  <a:gd name="T55" fmla="*/ 11187 h 11839"/>
                  <a:gd name="T56" fmla="*/ 79 w 506"/>
                  <a:gd name="T57" fmla="*/ 11132 h 11839"/>
                  <a:gd name="T58" fmla="*/ 52 w 506"/>
                  <a:gd name="T59" fmla="*/ 11076 h 11839"/>
                  <a:gd name="T60" fmla="*/ 26 w 506"/>
                  <a:gd name="T61" fmla="*/ 11020 h 11839"/>
                  <a:gd name="T62" fmla="*/ 0 w 506"/>
                  <a:gd name="T63" fmla="*/ 10965 h 11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06" h="11839">
                    <a:moveTo>
                      <a:pt x="0" y="10965"/>
                    </a:moveTo>
                    <a:lnTo>
                      <a:pt x="0" y="2"/>
                    </a:lnTo>
                    <a:lnTo>
                      <a:pt x="24" y="1"/>
                    </a:lnTo>
                    <a:lnTo>
                      <a:pt x="47" y="0"/>
                    </a:lnTo>
                    <a:lnTo>
                      <a:pt x="70" y="1"/>
                    </a:lnTo>
                    <a:lnTo>
                      <a:pt x="91" y="2"/>
                    </a:lnTo>
                    <a:lnTo>
                      <a:pt x="111" y="4"/>
                    </a:lnTo>
                    <a:lnTo>
                      <a:pt x="129" y="6"/>
                    </a:lnTo>
                    <a:lnTo>
                      <a:pt x="147" y="9"/>
                    </a:lnTo>
                    <a:lnTo>
                      <a:pt x="163" y="13"/>
                    </a:lnTo>
                    <a:lnTo>
                      <a:pt x="466" y="92"/>
                    </a:lnTo>
                    <a:lnTo>
                      <a:pt x="475" y="95"/>
                    </a:lnTo>
                    <a:lnTo>
                      <a:pt x="486" y="97"/>
                    </a:lnTo>
                    <a:lnTo>
                      <a:pt x="495" y="99"/>
                    </a:lnTo>
                    <a:lnTo>
                      <a:pt x="506" y="101"/>
                    </a:lnTo>
                    <a:lnTo>
                      <a:pt x="506" y="11839"/>
                    </a:lnTo>
                    <a:lnTo>
                      <a:pt x="468" y="11786"/>
                    </a:lnTo>
                    <a:lnTo>
                      <a:pt x="431" y="11732"/>
                    </a:lnTo>
                    <a:lnTo>
                      <a:pt x="394" y="11678"/>
                    </a:lnTo>
                    <a:lnTo>
                      <a:pt x="360" y="11625"/>
                    </a:lnTo>
                    <a:lnTo>
                      <a:pt x="324" y="11571"/>
                    </a:lnTo>
                    <a:lnTo>
                      <a:pt x="291" y="11517"/>
                    </a:lnTo>
                    <a:lnTo>
                      <a:pt x="259" y="11462"/>
                    </a:lnTo>
                    <a:lnTo>
                      <a:pt x="226" y="11408"/>
                    </a:lnTo>
                    <a:lnTo>
                      <a:pt x="195" y="11353"/>
                    </a:lnTo>
                    <a:lnTo>
                      <a:pt x="165" y="11298"/>
                    </a:lnTo>
                    <a:lnTo>
                      <a:pt x="136" y="11243"/>
                    </a:lnTo>
                    <a:lnTo>
                      <a:pt x="106" y="11187"/>
                    </a:lnTo>
                    <a:lnTo>
                      <a:pt x="79" y="11132"/>
                    </a:lnTo>
                    <a:lnTo>
                      <a:pt x="52" y="11076"/>
                    </a:lnTo>
                    <a:lnTo>
                      <a:pt x="26" y="11020"/>
                    </a:lnTo>
                    <a:lnTo>
                      <a:pt x="0" y="10965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3" name="Freeform 9"/>
              <p:cNvSpPr>
                <a:spLocks/>
              </p:cNvSpPr>
              <p:nvPr/>
            </p:nvSpPr>
            <p:spPr bwMode="auto">
              <a:xfrm>
                <a:off x="182" y="210"/>
                <a:ext cx="101" cy="2426"/>
              </a:xfrm>
              <a:custGeom>
                <a:avLst/>
                <a:gdLst>
                  <a:gd name="T0" fmla="*/ 0 w 505"/>
                  <a:gd name="T1" fmla="*/ 11416 h 12130"/>
                  <a:gd name="T2" fmla="*/ 0 w 505"/>
                  <a:gd name="T3" fmla="*/ 0 h 12130"/>
                  <a:gd name="T4" fmla="*/ 213 w 505"/>
                  <a:gd name="T5" fmla="*/ 55 h 12130"/>
                  <a:gd name="T6" fmla="*/ 245 w 505"/>
                  <a:gd name="T7" fmla="*/ 63 h 12130"/>
                  <a:gd name="T8" fmla="*/ 279 w 505"/>
                  <a:gd name="T9" fmla="*/ 70 h 12130"/>
                  <a:gd name="T10" fmla="*/ 314 w 505"/>
                  <a:gd name="T11" fmla="*/ 75 h 12130"/>
                  <a:gd name="T12" fmla="*/ 350 w 505"/>
                  <a:gd name="T13" fmla="*/ 80 h 12130"/>
                  <a:gd name="T14" fmla="*/ 387 w 505"/>
                  <a:gd name="T15" fmla="*/ 84 h 12130"/>
                  <a:gd name="T16" fmla="*/ 426 w 505"/>
                  <a:gd name="T17" fmla="*/ 87 h 12130"/>
                  <a:gd name="T18" fmla="*/ 464 w 505"/>
                  <a:gd name="T19" fmla="*/ 89 h 12130"/>
                  <a:gd name="T20" fmla="*/ 505 w 505"/>
                  <a:gd name="T21" fmla="*/ 90 h 12130"/>
                  <a:gd name="T22" fmla="*/ 505 w 505"/>
                  <a:gd name="T23" fmla="*/ 12130 h 12130"/>
                  <a:gd name="T24" fmla="*/ 470 w 505"/>
                  <a:gd name="T25" fmla="*/ 12086 h 12130"/>
                  <a:gd name="T26" fmla="*/ 434 w 505"/>
                  <a:gd name="T27" fmla="*/ 12042 h 12130"/>
                  <a:gd name="T28" fmla="*/ 399 w 505"/>
                  <a:gd name="T29" fmla="*/ 11999 h 12130"/>
                  <a:gd name="T30" fmla="*/ 365 w 505"/>
                  <a:gd name="T31" fmla="*/ 11954 h 12130"/>
                  <a:gd name="T32" fmla="*/ 331 w 505"/>
                  <a:gd name="T33" fmla="*/ 11910 h 12130"/>
                  <a:gd name="T34" fmla="*/ 299 w 505"/>
                  <a:gd name="T35" fmla="*/ 11865 h 12130"/>
                  <a:gd name="T36" fmla="*/ 266 w 505"/>
                  <a:gd name="T37" fmla="*/ 11822 h 12130"/>
                  <a:gd name="T38" fmla="*/ 234 w 505"/>
                  <a:gd name="T39" fmla="*/ 11777 h 12130"/>
                  <a:gd name="T40" fmla="*/ 203 w 505"/>
                  <a:gd name="T41" fmla="*/ 11732 h 12130"/>
                  <a:gd name="T42" fmla="*/ 172 w 505"/>
                  <a:gd name="T43" fmla="*/ 11687 h 12130"/>
                  <a:gd name="T44" fmla="*/ 142 w 505"/>
                  <a:gd name="T45" fmla="*/ 11643 h 12130"/>
                  <a:gd name="T46" fmla="*/ 112 w 505"/>
                  <a:gd name="T47" fmla="*/ 11597 h 12130"/>
                  <a:gd name="T48" fmla="*/ 84 w 505"/>
                  <a:gd name="T49" fmla="*/ 11552 h 12130"/>
                  <a:gd name="T50" fmla="*/ 55 w 505"/>
                  <a:gd name="T51" fmla="*/ 11507 h 12130"/>
                  <a:gd name="T52" fmla="*/ 27 w 505"/>
                  <a:gd name="T53" fmla="*/ 11461 h 12130"/>
                  <a:gd name="T54" fmla="*/ 0 w 505"/>
                  <a:gd name="T55" fmla="*/ 11416 h 12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5" h="12130">
                    <a:moveTo>
                      <a:pt x="0" y="11416"/>
                    </a:moveTo>
                    <a:lnTo>
                      <a:pt x="0" y="0"/>
                    </a:lnTo>
                    <a:lnTo>
                      <a:pt x="213" y="55"/>
                    </a:lnTo>
                    <a:lnTo>
                      <a:pt x="245" y="63"/>
                    </a:lnTo>
                    <a:lnTo>
                      <a:pt x="279" y="70"/>
                    </a:lnTo>
                    <a:lnTo>
                      <a:pt x="314" y="75"/>
                    </a:lnTo>
                    <a:lnTo>
                      <a:pt x="350" y="80"/>
                    </a:lnTo>
                    <a:lnTo>
                      <a:pt x="387" y="84"/>
                    </a:lnTo>
                    <a:lnTo>
                      <a:pt x="426" y="87"/>
                    </a:lnTo>
                    <a:lnTo>
                      <a:pt x="464" y="89"/>
                    </a:lnTo>
                    <a:lnTo>
                      <a:pt x="505" y="90"/>
                    </a:lnTo>
                    <a:lnTo>
                      <a:pt x="505" y="12130"/>
                    </a:lnTo>
                    <a:lnTo>
                      <a:pt x="470" y="12086"/>
                    </a:lnTo>
                    <a:lnTo>
                      <a:pt x="434" y="12042"/>
                    </a:lnTo>
                    <a:lnTo>
                      <a:pt x="399" y="11999"/>
                    </a:lnTo>
                    <a:lnTo>
                      <a:pt x="365" y="11954"/>
                    </a:lnTo>
                    <a:lnTo>
                      <a:pt x="331" y="11910"/>
                    </a:lnTo>
                    <a:lnTo>
                      <a:pt x="299" y="11865"/>
                    </a:lnTo>
                    <a:lnTo>
                      <a:pt x="266" y="11822"/>
                    </a:lnTo>
                    <a:lnTo>
                      <a:pt x="234" y="11777"/>
                    </a:lnTo>
                    <a:lnTo>
                      <a:pt x="203" y="11732"/>
                    </a:lnTo>
                    <a:lnTo>
                      <a:pt x="172" y="11687"/>
                    </a:lnTo>
                    <a:lnTo>
                      <a:pt x="142" y="11643"/>
                    </a:lnTo>
                    <a:lnTo>
                      <a:pt x="112" y="11597"/>
                    </a:lnTo>
                    <a:lnTo>
                      <a:pt x="84" y="11552"/>
                    </a:lnTo>
                    <a:lnTo>
                      <a:pt x="55" y="11507"/>
                    </a:lnTo>
                    <a:lnTo>
                      <a:pt x="27" y="11461"/>
                    </a:lnTo>
                    <a:lnTo>
                      <a:pt x="0" y="11416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4" name="Freeform 10"/>
              <p:cNvSpPr>
                <a:spLocks/>
              </p:cNvSpPr>
              <p:nvPr/>
            </p:nvSpPr>
            <p:spPr bwMode="auto">
              <a:xfrm>
                <a:off x="233" y="223"/>
                <a:ext cx="100" cy="2471"/>
              </a:xfrm>
              <a:custGeom>
                <a:avLst/>
                <a:gdLst>
                  <a:gd name="T0" fmla="*/ 0 w 504"/>
                  <a:gd name="T1" fmla="*/ 11738 h 12353"/>
                  <a:gd name="T2" fmla="*/ 0 w 504"/>
                  <a:gd name="T3" fmla="*/ 0 h 12353"/>
                  <a:gd name="T4" fmla="*/ 31 w 504"/>
                  <a:gd name="T5" fmla="*/ 6 h 12353"/>
                  <a:gd name="T6" fmla="*/ 63 w 504"/>
                  <a:gd name="T7" fmla="*/ 12 h 12353"/>
                  <a:gd name="T8" fmla="*/ 96 w 504"/>
                  <a:gd name="T9" fmla="*/ 16 h 12353"/>
                  <a:gd name="T10" fmla="*/ 130 w 504"/>
                  <a:gd name="T11" fmla="*/ 20 h 12353"/>
                  <a:gd name="T12" fmla="*/ 166 w 504"/>
                  <a:gd name="T13" fmla="*/ 22 h 12353"/>
                  <a:gd name="T14" fmla="*/ 201 w 504"/>
                  <a:gd name="T15" fmla="*/ 24 h 12353"/>
                  <a:gd name="T16" fmla="*/ 237 w 504"/>
                  <a:gd name="T17" fmla="*/ 26 h 12353"/>
                  <a:gd name="T18" fmla="*/ 276 w 504"/>
                  <a:gd name="T19" fmla="*/ 26 h 12353"/>
                  <a:gd name="T20" fmla="*/ 303 w 504"/>
                  <a:gd name="T21" fmla="*/ 26 h 12353"/>
                  <a:gd name="T22" fmla="*/ 331 w 504"/>
                  <a:gd name="T23" fmla="*/ 25 h 12353"/>
                  <a:gd name="T24" fmla="*/ 359 w 504"/>
                  <a:gd name="T25" fmla="*/ 24 h 12353"/>
                  <a:gd name="T26" fmla="*/ 388 w 504"/>
                  <a:gd name="T27" fmla="*/ 23 h 12353"/>
                  <a:gd name="T28" fmla="*/ 417 w 504"/>
                  <a:gd name="T29" fmla="*/ 21 h 12353"/>
                  <a:gd name="T30" fmla="*/ 446 w 504"/>
                  <a:gd name="T31" fmla="*/ 19 h 12353"/>
                  <a:gd name="T32" fmla="*/ 475 w 504"/>
                  <a:gd name="T33" fmla="*/ 17 h 12353"/>
                  <a:gd name="T34" fmla="*/ 504 w 504"/>
                  <a:gd name="T35" fmla="*/ 14 h 12353"/>
                  <a:gd name="T36" fmla="*/ 504 w 504"/>
                  <a:gd name="T37" fmla="*/ 12353 h 12353"/>
                  <a:gd name="T38" fmla="*/ 436 w 504"/>
                  <a:gd name="T39" fmla="*/ 12277 h 12353"/>
                  <a:gd name="T40" fmla="*/ 368 w 504"/>
                  <a:gd name="T41" fmla="*/ 12201 h 12353"/>
                  <a:gd name="T42" fmla="*/ 302 w 504"/>
                  <a:gd name="T43" fmla="*/ 12125 h 12353"/>
                  <a:gd name="T44" fmla="*/ 237 w 504"/>
                  <a:gd name="T45" fmla="*/ 12048 h 12353"/>
                  <a:gd name="T46" fmla="*/ 176 w 504"/>
                  <a:gd name="T47" fmla="*/ 11971 h 12353"/>
                  <a:gd name="T48" fmla="*/ 115 w 504"/>
                  <a:gd name="T49" fmla="*/ 11894 h 12353"/>
                  <a:gd name="T50" fmla="*/ 56 w 504"/>
                  <a:gd name="T51" fmla="*/ 11817 h 12353"/>
                  <a:gd name="T52" fmla="*/ 0 w 504"/>
                  <a:gd name="T53" fmla="*/ 11738 h 12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4" h="12353">
                    <a:moveTo>
                      <a:pt x="0" y="11738"/>
                    </a:moveTo>
                    <a:lnTo>
                      <a:pt x="0" y="0"/>
                    </a:lnTo>
                    <a:lnTo>
                      <a:pt x="31" y="6"/>
                    </a:lnTo>
                    <a:lnTo>
                      <a:pt x="63" y="12"/>
                    </a:lnTo>
                    <a:lnTo>
                      <a:pt x="96" y="16"/>
                    </a:lnTo>
                    <a:lnTo>
                      <a:pt x="130" y="20"/>
                    </a:lnTo>
                    <a:lnTo>
                      <a:pt x="166" y="22"/>
                    </a:lnTo>
                    <a:lnTo>
                      <a:pt x="201" y="24"/>
                    </a:lnTo>
                    <a:lnTo>
                      <a:pt x="237" y="26"/>
                    </a:lnTo>
                    <a:lnTo>
                      <a:pt x="276" y="26"/>
                    </a:lnTo>
                    <a:lnTo>
                      <a:pt x="303" y="26"/>
                    </a:lnTo>
                    <a:lnTo>
                      <a:pt x="331" y="25"/>
                    </a:lnTo>
                    <a:lnTo>
                      <a:pt x="359" y="24"/>
                    </a:lnTo>
                    <a:lnTo>
                      <a:pt x="388" y="23"/>
                    </a:lnTo>
                    <a:lnTo>
                      <a:pt x="417" y="21"/>
                    </a:lnTo>
                    <a:lnTo>
                      <a:pt x="446" y="19"/>
                    </a:lnTo>
                    <a:lnTo>
                      <a:pt x="475" y="17"/>
                    </a:lnTo>
                    <a:lnTo>
                      <a:pt x="504" y="14"/>
                    </a:lnTo>
                    <a:lnTo>
                      <a:pt x="504" y="12353"/>
                    </a:lnTo>
                    <a:lnTo>
                      <a:pt x="436" y="12277"/>
                    </a:lnTo>
                    <a:lnTo>
                      <a:pt x="368" y="12201"/>
                    </a:lnTo>
                    <a:lnTo>
                      <a:pt x="302" y="12125"/>
                    </a:lnTo>
                    <a:lnTo>
                      <a:pt x="237" y="12048"/>
                    </a:lnTo>
                    <a:lnTo>
                      <a:pt x="176" y="11971"/>
                    </a:lnTo>
                    <a:lnTo>
                      <a:pt x="115" y="11894"/>
                    </a:lnTo>
                    <a:lnTo>
                      <a:pt x="56" y="11817"/>
                    </a:lnTo>
                    <a:lnTo>
                      <a:pt x="0" y="11738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5" name="Freeform 11"/>
              <p:cNvSpPr>
                <a:spLocks/>
              </p:cNvSpPr>
              <p:nvPr/>
            </p:nvSpPr>
            <p:spPr bwMode="auto">
              <a:xfrm>
                <a:off x="283" y="219"/>
                <a:ext cx="101" cy="2526"/>
              </a:xfrm>
              <a:custGeom>
                <a:avLst/>
                <a:gdLst>
                  <a:gd name="T0" fmla="*/ 0 w 505"/>
                  <a:gd name="T1" fmla="*/ 12089 h 12633"/>
                  <a:gd name="T2" fmla="*/ 0 w 505"/>
                  <a:gd name="T3" fmla="*/ 49 h 12633"/>
                  <a:gd name="T4" fmla="*/ 12 w 505"/>
                  <a:gd name="T5" fmla="*/ 49 h 12633"/>
                  <a:gd name="T6" fmla="*/ 24 w 505"/>
                  <a:gd name="T7" fmla="*/ 49 h 12633"/>
                  <a:gd name="T8" fmla="*/ 80 w 505"/>
                  <a:gd name="T9" fmla="*/ 48 h 12633"/>
                  <a:gd name="T10" fmla="*/ 138 w 505"/>
                  <a:gd name="T11" fmla="*/ 46 h 12633"/>
                  <a:gd name="T12" fmla="*/ 196 w 505"/>
                  <a:gd name="T13" fmla="*/ 42 h 12633"/>
                  <a:gd name="T14" fmla="*/ 257 w 505"/>
                  <a:gd name="T15" fmla="*/ 36 h 12633"/>
                  <a:gd name="T16" fmla="*/ 317 w 505"/>
                  <a:gd name="T17" fmla="*/ 30 h 12633"/>
                  <a:gd name="T18" fmla="*/ 379 w 505"/>
                  <a:gd name="T19" fmla="*/ 21 h 12633"/>
                  <a:gd name="T20" fmla="*/ 441 w 505"/>
                  <a:gd name="T21" fmla="*/ 12 h 12633"/>
                  <a:gd name="T22" fmla="*/ 505 w 505"/>
                  <a:gd name="T23" fmla="*/ 0 h 12633"/>
                  <a:gd name="T24" fmla="*/ 505 w 505"/>
                  <a:gd name="T25" fmla="*/ 12633 h 12633"/>
                  <a:gd name="T26" fmla="*/ 437 w 505"/>
                  <a:gd name="T27" fmla="*/ 12566 h 12633"/>
                  <a:gd name="T28" fmla="*/ 370 w 505"/>
                  <a:gd name="T29" fmla="*/ 12499 h 12633"/>
                  <a:gd name="T30" fmla="*/ 305 w 505"/>
                  <a:gd name="T31" fmla="*/ 12432 h 12633"/>
                  <a:gd name="T32" fmla="*/ 241 w 505"/>
                  <a:gd name="T33" fmla="*/ 12363 h 12633"/>
                  <a:gd name="T34" fmla="*/ 178 w 505"/>
                  <a:gd name="T35" fmla="*/ 12295 h 12633"/>
                  <a:gd name="T36" fmla="*/ 118 w 505"/>
                  <a:gd name="T37" fmla="*/ 12226 h 12633"/>
                  <a:gd name="T38" fmla="*/ 58 w 505"/>
                  <a:gd name="T39" fmla="*/ 12158 h 12633"/>
                  <a:gd name="T40" fmla="*/ 0 w 505"/>
                  <a:gd name="T41" fmla="*/ 12089 h 12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2633">
                    <a:moveTo>
                      <a:pt x="0" y="12089"/>
                    </a:moveTo>
                    <a:lnTo>
                      <a:pt x="0" y="49"/>
                    </a:lnTo>
                    <a:lnTo>
                      <a:pt x="12" y="49"/>
                    </a:lnTo>
                    <a:lnTo>
                      <a:pt x="24" y="49"/>
                    </a:lnTo>
                    <a:lnTo>
                      <a:pt x="80" y="48"/>
                    </a:lnTo>
                    <a:lnTo>
                      <a:pt x="138" y="46"/>
                    </a:lnTo>
                    <a:lnTo>
                      <a:pt x="196" y="42"/>
                    </a:lnTo>
                    <a:lnTo>
                      <a:pt x="257" y="36"/>
                    </a:lnTo>
                    <a:lnTo>
                      <a:pt x="317" y="30"/>
                    </a:lnTo>
                    <a:lnTo>
                      <a:pt x="379" y="21"/>
                    </a:lnTo>
                    <a:lnTo>
                      <a:pt x="441" y="12"/>
                    </a:lnTo>
                    <a:lnTo>
                      <a:pt x="505" y="0"/>
                    </a:lnTo>
                    <a:lnTo>
                      <a:pt x="505" y="12633"/>
                    </a:lnTo>
                    <a:lnTo>
                      <a:pt x="437" y="12566"/>
                    </a:lnTo>
                    <a:lnTo>
                      <a:pt x="370" y="12499"/>
                    </a:lnTo>
                    <a:lnTo>
                      <a:pt x="305" y="12432"/>
                    </a:lnTo>
                    <a:lnTo>
                      <a:pt x="241" y="12363"/>
                    </a:lnTo>
                    <a:lnTo>
                      <a:pt x="178" y="12295"/>
                    </a:lnTo>
                    <a:lnTo>
                      <a:pt x="118" y="12226"/>
                    </a:lnTo>
                    <a:lnTo>
                      <a:pt x="58" y="12158"/>
                    </a:lnTo>
                    <a:lnTo>
                      <a:pt x="0" y="1208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6" name="Freeform 12"/>
              <p:cNvSpPr>
                <a:spLocks/>
              </p:cNvSpPr>
              <p:nvPr/>
            </p:nvSpPr>
            <p:spPr bwMode="auto">
              <a:xfrm>
                <a:off x="333" y="208"/>
                <a:ext cx="102" cy="2584"/>
              </a:xfrm>
              <a:custGeom>
                <a:avLst/>
                <a:gdLst>
                  <a:gd name="T0" fmla="*/ 0 w 506"/>
                  <a:gd name="T1" fmla="*/ 12429 h 12920"/>
                  <a:gd name="T2" fmla="*/ 0 w 506"/>
                  <a:gd name="T3" fmla="*/ 90 h 12920"/>
                  <a:gd name="T4" fmla="*/ 61 w 506"/>
                  <a:gd name="T5" fmla="*/ 83 h 12920"/>
                  <a:gd name="T6" fmla="*/ 121 w 506"/>
                  <a:gd name="T7" fmla="*/ 75 h 12920"/>
                  <a:gd name="T8" fmla="*/ 183 w 506"/>
                  <a:gd name="T9" fmla="*/ 66 h 12920"/>
                  <a:gd name="T10" fmla="*/ 247 w 506"/>
                  <a:gd name="T11" fmla="*/ 54 h 12920"/>
                  <a:gd name="T12" fmla="*/ 310 w 506"/>
                  <a:gd name="T13" fmla="*/ 42 h 12920"/>
                  <a:gd name="T14" fmla="*/ 375 w 506"/>
                  <a:gd name="T15" fmla="*/ 29 h 12920"/>
                  <a:gd name="T16" fmla="*/ 439 w 506"/>
                  <a:gd name="T17" fmla="*/ 15 h 12920"/>
                  <a:gd name="T18" fmla="*/ 506 w 506"/>
                  <a:gd name="T19" fmla="*/ 0 h 12920"/>
                  <a:gd name="T20" fmla="*/ 506 w 506"/>
                  <a:gd name="T21" fmla="*/ 12920 h 12920"/>
                  <a:gd name="T22" fmla="*/ 438 w 506"/>
                  <a:gd name="T23" fmla="*/ 12860 h 12920"/>
                  <a:gd name="T24" fmla="*/ 373 w 506"/>
                  <a:gd name="T25" fmla="*/ 12799 h 12920"/>
                  <a:gd name="T26" fmla="*/ 307 w 506"/>
                  <a:gd name="T27" fmla="*/ 12738 h 12920"/>
                  <a:gd name="T28" fmla="*/ 243 w 506"/>
                  <a:gd name="T29" fmla="*/ 12677 h 12920"/>
                  <a:gd name="T30" fmla="*/ 181 w 506"/>
                  <a:gd name="T31" fmla="*/ 12615 h 12920"/>
                  <a:gd name="T32" fmla="*/ 119 w 506"/>
                  <a:gd name="T33" fmla="*/ 12553 h 12920"/>
                  <a:gd name="T34" fmla="*/ 60 w 506"/>
                  <a:gd name="T35" fmla="*/ 12491 h 12920"/>
                  <a:gd name="T36" fmla="*/ 0 w 506"/>
                  <a:gd name="T37" fmla="*/ 12429 h 12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2920">
                    <a:moveTo>
                      <a:pt x="0" y="12429"/>
                    </a:moveTo>
                    <a:lnTo>
                      <a:pt x="0" y="90"/>
                    </a:lnTo>
                    <a:lnTo>
                      <a:pt x="61" y="83"/>
                    </a:lnTo>
                    <a:lnTo>
                      <a:pt x="121" y="75"/>
                    </a:lnTo>
                    <a:lnTo>
                      <a:pt x="183" y="66"/>
                    </a:lnTo>
                    <a:lnTo>
                      <a:pt x="247" y="54"/>
                    </a:lnTo>
                    <a:lnTo>
                      <a:pt x="310" y="42"/>
                    </a:lnTo>
                    <a:lnTo>
                      <a:pt x="375" y="29"/>
                    </a:lnTo>
                    <a:lnTo>
                      <a:pt x="439" y="15"/>
                    </a:lnTo>
                    <a:lnTo>
                      <a:pt x="506" y="0"/>
                    </a:lnTo>
                    <a:lnTo>
                      <a:pt x="506" y="12920"/>
                    </a:lnTo>
                    <a:lnTo>
                      <a:pt x="438" y="12860"/>
                    </a:lnTo>
                    <a:lnTo>
                      <a:pt x="373" y="12799"/>
                    </a:lnTo>
                    <a:lnTo>
                      <a:pt x="307" y="12738"/>
                    </a:lnTo>
                    <a:lnTo>
                      <a:pt x="243" y="12677"/>
                    </a:lnTo>
                    <a:lnTo>
                      <a:pt x="181" y="12615"/>
                    </a:lnTo>
                    <a:lnTo>
                      <a:pt x="119" y="12553"/>
                    </a:lnTo>
                    <a:lnTo>
                      <a:pt x="60" y="12491"/>
                    </a:lnTo>
                    <a:lnTo>
                      <a:pt x="0" y="12429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7" name="Freeform 13"/>
              <p:cNvSpPr>
                <a:spLocks/>
              </p:cNvSpPr>
              <p:nvPr/>
            </p:nvSpPr>
            <p:spPr bwMode="auto">
              <a:xfrm>
                <a:off x="384" y="195"/>
                <a:ext cx="101" cy="2640"/>
              </a:xfrm>
              <a:custGeom>
                <a:avLst/>
                <a:gdLst>
                  <a:gd name="T0" fmla="*/ 0 w 506"/>
                  <a:gd name="T1" fmla="*/ 12753 h 13203"/>
                  <a:gd name="T2" fmla="*/ 0 w 506"/>
                  <a:gd name="T3" fmla="*/ 120 h 13203"/>
                  <a:gd name="T4" fmla="*/ 61 w 506"/>
                  <a:gd name="T5" fmla="*/ 108 h 13203"/>
                  <a:gd name="T6" fmla="*/ 122 w 506"/>
                  <a:gd name="T7" fmla="*/ 96 h 13203"/>
                  <a:gd name="T8" fmla="*/ 184 w 506"/>
                  <a:gd name="T9" fmla="*/ 83 h 13203"/>
                  <a:gd name="T10" fmla="*/ 247 w 506"/>
                  <a:gd name="T11" fmla="*/ 68 h 13203"/>
                  <a:gd name="T12" fmla="*/ 311 w 506"/>
                  <a:gd name="T13" fmla="*/ 52 h 13203"/>
                  <a:gd name="T14" fmla="*/ 375 w 506"/>
                  <a:gd name="T15" fmla="*/ 36 h 13203"/>
                  <a:gd name="T16" fmla="*/ 440 w 506"/>
                  <a:gd name="T17" fmla="*/ 19 h 13203"/>
                  <a:gd name="T18" fmla="*/ 506 w 506"/>
                  <a:gd name="T19" fmla="*/ 0 h 13203"/>
                  <a:gd name="T20" fmla="*/ 506 w 506"/>
                  <a:gd name="T21" fmla="*/ 13203 h 13203"/>
                  <a:gd name="T22" fmla="*/ 439 w 506"/>
                  <a:gd name="T23" fmla="*/ 13148 h 13203"/>
                  <a:gd name="T24" fmla="*/ 373 w 506"/>
                  <a:gd name="T25" fmla="*/ 13092 h 13203"/>
                  <a:gd name="T26" fmla="*/ 308 w 506"/>
                  <a:gd name="T27" fmla="*/ 13036 h 13203"/>
                  <a:gd name="T28" fmla="*/ 245 w 506"/>
                  <a:gd name="T29" fmla="*/ 12980 h 13203"/>
                  <a:gd name="T30" fmla="*/ 182 w 506"/>
                  <a:gd name="T31" fmla="*/ 12923 h 13203"/>
                  <a:gd name="T32" fmla="*/ 121 w 506"/>
                  <a:gd name="T33" fmla="*/ 12867 h 13203"/>
                  <a:gd name="T34" fmla="*/ 59 w 506"/>
                  <a:gd name="T35" fmla="*/ 12810 h 13203"/>
                  <a:gd name="T36" fmla="*/ 0 w 506"/>
                  <a:gd name="T37" fmla="*/ 12753 h 13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3203">
                    <a:moveTo>
                      <a:pt x="0" y="12753"/>
                    </a:moveTo>
                    <a:lnTo>
                      <a:pt x="0" y="120"/>
                    </a:lnTo>
                    <a:lnTo>
                      <a:pt x="61" y="108"/>
                    </a:lnTo>
                    <a:lnTo>
                      <a:pt x="122" y="96"/>
                    </a:lnTo>
                    <a:lnTo>
                      <a:pt x="184" y="83"/>
                    </a:lnTo>
                    <a:lnTo>
                      <a:pt x="247" y="68"/>
                    </a:lnTo>
                    <a:lnTo>
                      <a:pt x="311" y="52"/>
                    </a:lnTo>
                    <a:lnTo>
                      <a:pt x="375" y="36"/>
                    </a:lnTo>
                    <a:lnTo>
                      <a:pt x="440" y="19"/>
                    </a:lnTo>
                    <a:lnTo>
                      <a:pt x="506" y="0"/>
                    </a:lnTo>
                    <a:lnTo>
                      <a:pt x="506" y="13203"/>
                    </a:lnTo>
                    <a:lnTo>
                      <a:pt x="439" y="13148"/>
                    </a:lnTo>
                    <a:lnTo>
                      <a:pt x="373" y="13092"/>
                    </a:lnTo>
                    <a:lnTo>
                      <a:pt x="308" y="13036"/>
                    </a:lnTo>
                    <a:lnTo>
                      <a:pt x="245" y="12980"/>
                    </a:lnTo>
                    <a:lnTo>
                      <a:pt x="182" y="12923"/>
                    </a:lnTo>
                    <a:lnTo>
                      <a:pt x="121" y="12867"/>
                    </a:lnTo>
                    <a:lnTo>
                      <a:pt x="59" y="12810"/>
                    </a:lnTo>
                    <a:lnTo>
                      <a:pt x="0" y="12753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8" name="Freeform 14"/>
              <p:cNvSpPr>
                <a:spLocks/>
              </p:cNvSpPr>
              <p:nvPr/>
            </p:nvSpPr>
            <p:spPr bwMode="auto">
              <a:xfrm>
                <a:off x="435" y="180"/>
                <a:ext cx="101" cy="2695"/>
              </a:xfrm>
              <a:custGeom>
                <a:avLst/>
                <a:gdLst>
                  <a:gd name="T0" fmla="*/ 0 w 505"/>
                  <a:gd name="T1" fmla="*/ 13061 h 13477"/>
                  <a:gd name="T2" fmla="*/ 0 w 505"/>
                  <a:gd name="T3" fmla="*/ 141 h 13477"/>
                  <a:gd name="T4" fmla="*/ 61 w 505"/>
                  <a:gd name="T5" fmla="*/ 125 h 13477"/>
                  <a:gd name="T6" fmla="*/ 123 w 505"/>
                  <a:gd name="T7" fmla="*/ 110 h 13477"/>
                  <a:gd name="T8" fmla="*/ 185 w 505"/>
                  <a:gd name="T9" fmla="*/ 93 h 13477"/>
                  <a:gd name="T10" fmla="*/ 248 w 505"/>
                  <a:gd name="T11" fmla="*/ 75 h 13477"/>
                  <a:gd name="T12" fmla="*/ 311 w 505"/>
                  <a:gd name="T13" fmla="*/ 58 h 13477"/>
                  <a:gd name="T14" fmla="*/ 376 w 505"/>
                  <a:gd name="T15" fmla="*/ 39 h 13477"/>
                  <a:gd name="T16" fmla="*/ 440 w 505"/>
                  <a:gd name="T17" fmla="*/ 20 h 13477"/>
                  <a:gd name="T18" fmla="*/ 505 w 505"/>
                  <a:gd name="T19" fmla="*/ 0 h 13477"/>
                  <a:gd name="T20" fmla="*/ 505 w 505"/>
                  <a:gd name="T21" fmla="*/ 13477 h 13477"/>
                  <a:gd name="T22" fmla="*/ 439 w 505"/>
                  <a:gd name="T23" fmla="*/ 13426 h 13477"/>
                  <a:gd name="T24" fmla="*/ 374 w 505"/>
                  <a:gd name="T25" fmla="*/ 13374 h 13477"/>
                  <a:gd name="T26" fmla="*/ 309 w 505"/>
                  <a:gd name="T27" fmla="*/ 13322 h 13477"/>
                  <a:gd name="T28" fmla="*/ 245 w 505"/>
                  <a:gd name="T29" fmla="*/ 13270 h 13477"/>
                  <a:gd name="T30" fmla="*/ 183 w 505"/>
                  <a:gd name="T31" fmla="*/ 13219 h 13477"/>
                  <a:gd name="T32" fmla="*/ 120 w 505"/>
                  <a:gd name="T33" fmla="*/ 13167 h 13477"/>
                  <a:gd name="T34" fmla="*/ 60 w 505"/>
                  <a:gd name="T35" fmla="*/ 13114 h 13477"/>
                  <a:gd name="T36" fmla="*/ 0 w 505"/>
                  <a:gd name="T37" fmla="*/ 13061 h 13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3477">
                    <a:moveTo>
                      <a:pt x="0" y="13061"/>
                    </a:moveTo>
                    <a:lnTo>
                      <a:pt x="0" y="141"/>
                    </a:lnTo>
                    <a:lnTo>
                      <a:pt x="61" y="125"/>
                    </a:lnTo>
                    <a:lnTo>
                      <a:pt x="123" y="110"/>
                    </a:lnTo>
                    <a:lnTo>
                      <a:pt x="185" y="93"/>
                    </a:lnTo>
                    <a:lnTo>
                      <a:pt x="248" y="75"/>
                    </a:lnTo>
                    <a:lnTo>
                      <a:pt x="311" y="58"/>
                    </a:lnTo>
                    <a:lnTo>
                      <a:pt x="376" y="39"/>
                    </a:lnTo>
                    <a:lnTo>
                      <a:pt x="440" y="20"/>
                    </a:lnTo>
                    <a:lnTo>
                      <a:pt x="505" y="0"/>
                    </a:lnTo>
                    <a:lnTo>
                      <a:pt x="505" y="13477"/>
                    </a:lnTo>
                    <a:lnTo>
                      <a:pt x="439" y="13426"/>
                    </a:lnTo>
                    <a:lnTo>
                      <a:pt x="374" y="13374"/>
                    </a:lnTo>
                    <a:lnTo>
                      <a:pt x="309" y="13322"/>
                    </a:lnTo>
                    <a:lnTo>
                      <a:pt x="245" y="13270"/>
                    </a:lnTo>
                    <a:lnTo>
                      <a:pt x="183" y="13219"/>
                    </a:lnTo>
                    <a:lnTo>
                      <a:pt x="120" y="13167"/>
                    </a:lnTo>
                    <a:lnTo>
                      <a:pt x="60" y="13114"/>
                    </a:lnTo>
                    <a:lnTo>
                      <a:pt x="0" y="13061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9" name="Freeform 15"/>
              <p:cNvSpPr>
                <a:spLocks/>
              </p:cNvSpPr>
              <p:nvPr/>
            </p:nvSpPr>
            <p:spPr bwMode="auto">
              <a:xfrm>
                <a:off x="485" y="164"/>
                <a:ext cx="101" cy="2749"/>
              </a:xfrm>
              <a:custGeom>
                <a:avLst/>
                <a:gdLst>
                  <a:gd name="T0" fmla="*/ 0 w 504"/>
                  <a:gd name="T1" fmla="*/ 13357 h 13744"/>
                  <a:gd name="T2" fmla="*/ 0 w 504"/>
                  <a:gd name="T3" fmla="*/ 154 h 13744"/>
                  <a:gd name="T4" fmla="*/ 61 w 504"/>
                  <a:gd name="T5" fmla="*/ 137 h 13744"/>
                  <a:gd name="T6" fmla="*/ 123 w 504"/>
                  <a:gd name="T7" fmla="*/ 119 h 13744"/>
                  <a:gd name="T8" fmla="*/ 185 w 504"/>
                  <a:gd name="T9" fmla="*/ 101 h 13744"/>
                  <a:gd name="T10" fmla="*/ 249 w 504"/>
                  <a:gd name="T11" fmla="*/ 81 h 13744"/>
                  <a:gd name="T12" fmla="*/ 312 w 504"/>
                  <a:gd name="T13" fmla="*/ 62 h 13744"/>
                  <a:gd name="T14" fmla="*/ 376 w 504"/>
                  <a:gd name="T15" fmla="*/ 42 h 13744"/>
                  <a:gd name="T16" fmla="*/ 440 w 504"/>
                  <a:gd name="T17" fmla="*/ 20 h 13744"/>
                  <a:gd name="T18" fmla="*/ 504 w 504"/>
                  <a:gd name="T19" fmla="*/ 0 h 13744"/>
                  <a:gd name="T20" fmla="*/ 504 w 504"/>
                  <a:gd name="T21" fmla="*/ 13744 h 13744"/>
                  <a:gd name="T22" fmla="*/ 489 w 504"/>
                  <a:gd name="T23" fmla="*/ 13733 h 13744"/>
                  <a:gd name="T24" fmla="*/ 473 w 504"/>
                  <a:gd name="T25" fmla="*/ 13721 h 13744"/>
                  <a:gd name="T26" fmla="*/ 456 w 504"/>
                  <a:gd name="T27" fmla="*/ 13709 h 13744"/>
                  <a:gd name="T28" fmla="*/ 441 w 504"/>
                  <a:gd name="T29" fmla="*/ 13697 h 13744"/>
                  <a:gd name="T30" fmla="*/ 383 w 504"/>
                  <a:gd name="T31" fmla="*/ 13656 h 13744"/>
                  <a:gd name="T32" fmla="*/ 326 w 504"/>
                  <a:gd name="T33" fmla="*/ 13613 h 13744"/>
                  <a:gd name="T34" fmla="*/ 271 w 504"/>
                  <a:gd name="T35" fmla="*/ 13571 h 13744"/>
                  <a:gd name="T36" fmla="*/ 214 w 504"/>
                  <a:gd name="T37" fmla="*/ 13528 h 13744"/>
                  <a:gd name="T38" fmla="*/ 160 w 504"/>
                  <a:gd name="T39" fmla="*/ 13486 h 13744"/>
                  <a:gd name="T40" fmla="*/ 106 w 504"/>
                  <a:gd name="T41" fmla="*/ 13443 h 13744"/>
                  <a:gd name="T42" fmla="*/ 53 w 504"/>
                  <a:gd name="T43" fmla="*/ 13400 h 13744"/>
                  <a:gd name="T44" fmla="*/ 0 w 504"/>
                  <a:gd name="T45" fmla="*/ 13357 h 13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04" h="13744">
                    <a:moveTo>
                      <a:pt x="0" y="13357"/>
                    </a:moveTo>
                    <a:lnTo>
                      <a:pt x="0" y="154"/>
                    </a:lnTo>
                    <a:lnTo>
                      <a:pt x="61" y="137"/>
                    </a:lnTo>
                    <a:lnTo>
                      <a:pt x="123" y="119"/>
                    </a:lnTo>
                    <a:lnTo>
                      <a:pt x="185" y="101"/>
                    </a:lnTo>
                    <a:lnTo>
                      <a:pt x="249" y="81"/>
                    </a:lnTo>
                    <a:lnTo>
                      <a:pt x="312" y="62"/>
                    </a:lnTo>
                    <a:lnTo>
                      <a:pt x="376" y="42"/>
                    </a:lnTo>
                    <a:lnTo>
                      <a:pt x="440" y="20"/>
                    </a:lnTo>
                    <a:lnTo>
                      <a:pt x="504" y="0"/>
                    </a:lnTo>
                    <a:lnTo>
                      <a:pt x="504" y="13744"/>
                    </a:lnTo>
                    <a:lnTo>
                      <a:pt x="489" y="13733"/>
                    </a:lnTo>
                    <a:lnTo>
                      <a:pt x="473" y="13721"/>
                    </a:lnTo>
                    <a:lnTo>
                      <a:pt x="456" y="13709"/>
                    </a:lnTo>
                    <a:lnTo>
                      <a:pt x="441" y="13697"/>
                    </a:lnTo>
                    <a:lnTo>
                      <a:pt x="383" y="13656"/>
                    </a:lnTo>
                    <a:lnTo>
                      <a:pt x="326" y="13613"/>
                    </a:lnTo>
                    <a:lnTo>
                      <a:pt x="271" y="13571"/>
                    </a:lnTo>
                    <a:lnTo>
                      <a:pt x="214" y="13528"/>
                    </a:lnTo>
                    <a:lnTo>
                      <a:pt x="160" y="13486"/>
                    </a:lnTo>
                    <a:lnTo>
                      <a:pt x="106" y="13443"/>
                    </a:lnTo>
                    <a:lnTo>
                      <a:pt x="53" y="13400"/>
                    </a:lnTo>
                    <a:lnTo>
                      <a:pt x="0" y="13357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0" name="Freeform 16"/>
              <p:cNvSpPr>
                <a:spLocks/>
              </p:cNvSpPr>
              <p:nvPr/>
            </p:nvSpPr>
            <p:spPr bwMode="auto">
              <a:xfrm>
                <a:off x="536" y="147"/>
                <a:ext cx="101" cy="2801"/>
              </a:xfrm>
              <a:custGeom>
                <a:avLst/>
                <a:gdLst>
                  <a:gd name="T0" fmla="*/ 0 w 506"/>
                  <a:gd name="T1" fmla="*/ 13642 h 14005"/>
                  <a:gd name="T2" fmla="*/ 0 w 506"/>
                  <a:gd name="T3" fmla="*/ 165 h 14005"/>
                  <a:gd name="T4" fmla="*/ 61 w 506"/>
                  <a:gd name="T5" fmla="*/ 146 h 14005"/>
                  <a:gd name="T6" fmla="*/ 124 w 506"/>
                  <a:gd name="T7" fmla="*/ 127 h 14005"/>
                  <a:gd name="T8" fmla="*/ 187 w 506"/>
                  <a:gd name="T9" fmla="*/ 106 h 14005"/>
                  <a:gd name="T10" fmla="*/ 250 w 506"/>
                  <a:gd name="T11" fmla="*/ 86 h 14005"/>
                  <a:gd name="T12" fmla="*/ 313 w 506"/>
                  <a:gd name="T13" fmla="*/ 64 h 14005"/>
                  <a:gd name="T14" fmla="*/ 377 w 506"/>
                  <a:gd name="T15" fmla="*/ 43 h 14005"/>
                  <a:gd name="T16" fmla="*/ 441 w 506"/>
                  <a:gd name="T17" fmla="*/ 22 h 14005"/>
                  <a:gd name="T18" fmla="*/ 506 w 506"/>
                  <a:gd name="T19" fmla="*/ 0 h 14005"/>
                  <a:gd name="T20" fmla="*/ 506 w 506"/>
                  <a:gd name="T21" fmla="*/ 14005 h 14005"/>
                  <a:gd name="T22" fmla="*/ 466 w 506"/>
                  <a:gd name="T23" fmla="*/ 13978 h 14005"/>
                  <a:gd name="T24" fmla="*/ 426 w 506"/>
                  <a:gd name="T25" fmla="*/ 13950 h 14005"/>
                  <a:gd name="T26" fmla="*/ 386 w 506"/>
                  <a:gd name="T27" fmla="*/ 13924 h 14005"/>
                  <a:gd name="T28" fmla="*/ 346 w 506"/>
                  <a:gd name="T29" fmla="*/ 13895 h 14005"/>
                  <a:gd name="T30" fmla="*/ 307 w 506"/>
                  <a:gd name="T31" fmla="*/ 13868 h 14005"/>
                  <a:gd name="T32" fmla="*/ 268 w 506"/>
                  <a:gd name="T33" fmla="*/ 13839 h 14005"/>
                  <a:gd name="T34" fmla="*/ 228 w 506"/>
                  <a:gd name="T35" fmla="*/ 13812 h 14005"/>
                  <a:gd name="T36" fmla="*/ 189 w 506"/>
                  <a:gd name="T37" fmla="*/ 13782 h 14005"/>
                  <a:gd name="T38" fmla="*/ 165 w 506"/>
                  <a:gd name="T39" fmla="*/ 13765 h 14005"/>
                  <a:gd name="T40" fmla="*/ 141 w 506"/>
                  <a:gd name="T41" fmla="*/ 13748 h 14005"/>
                  <a:gd name="T42" fmla="*/ 117 w 506"/>
                  <a:gd name="T43" fmla="*/ 13730 h 14005"/>
                  <a:gd name="T44" fmla="*/ 94 w 506"/>
                  <a:gd name="T45" fmla="*/ 13712 h 14005"/>
                  <a:gd name="T46" fmla="*/ 70 w 506"/>
                  <a:gd name="T47" fmla="*/ 13695 h 14005"/>
                  <a:gd name="T48" fmla="*/ 47 w 506"/>
                  <a:gd name="T49" fmla="*/ 13678 h 14005"/>
                  <a:gd name="T50" fmla="*/ 23 w 506"/>
                  <a:gd name="T51" fmla="*/ 13659 h 14005"/>
                  <a:gd name="T52" fmla="*/ 0 w 506"/>
                  <a:gd name="T53" fmla="*/ 13642 h 14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6" h="14005">
                    <a:moveTo>
                      <a:pt x="0" y="13642"/>
                    </a:moveTo>
                    <a:lnTo>
                      <a:pt x="0" y="165"/>
                    </a:lnTo>
                    <a:lnTo>
                      <a:pt x="61" y="146"/>
                    </a:lnTo>
                    <a:lnTo>
                      <a:pt x="124" y="127"/>
                    </a:lnTo>
                    <a:lnTo>
                      <a:pt x="187" y="106"/>
                    </a:lnTo>
                    <a:lnTo>
                      <a:pt x="250" y="86"/>
                    </a:lnTo>
                    <a:lnTo>
                      <a:pt x="313" y="64"/>
                    </a:lnTo>
                    <a:lnTo>
                      <a:pt x="377" y="43"/>
                    </a:lnTo>
                    <a:lnTo>
                      <a:pt x="441" y="22"/>
                    </a:lnTo>
                    <a:lnTo>
                      <a:pt x="506" y="0"/>
                    </a:lnTo>
                    <a:lnTo>
                      <a:pt x="506" y="14005"/>
                    </a:lnTo>
                    <a:lnTo>
                      <a:pt x="466" y="13978"/>
                    </a:lnTo>
                    <a:lnTo>
                      <a:pt x="426" y="13950"/>
                    </a:lnTo>
                    <a:lnTo>
                      <a:pt x="386" y="13924"/>
                    </a:lnTo>
                    <a:lnTo>
                      <a:pt x="346" y="13895"/>
                    </a:lnTo>
                    <a:lnTo>
                      <a:pt x="307" y="13868"/>
                    </a:lnTo>
                    <a:lnTo>
                      <a:pt x="268" y="13839"/>
                    </a:lnTo>
                    <a:lnTo>
                      <a:pt x="228" y="13812"/>
                    </a:lnTo>
                    <a:lnTo>
                      <a:pt x="189" y="13782"/>
                    </a:lnTo>
                    <a:lnTo>
                      <a:pt x="165" y="13765"/>
                    </a:lnTo>
                    <a:lnTo>
                      <a:pt x="141" y="13748"/>
                    </a:lnTo>
                    <a:lnTo>
                      <a:pt x="117" y="13730"/>
                    </a:lnTo>
                    <a:lnTo>
                      <a:pt x="94" y="13712"/>
                    </a:lnTo>
                    <a:lnTo>
                      <a:pt x="70" y="13695"/>
                    </a:lnTo>
                    <a:lnTo>
                      <a:pt x="47" y="13678"/>
                    </a:lnTo>
                    <a:lnTo>
                      <a:pt x="23" y="13659"/>
                    </a:lnTo>
                    <a:lnTo>
                      <a:pt x="0" y="13642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1" name="Freeform 17"/>
              <p:cNvSpPr>
                <a:spLocks/>
              </p:cNvSpPr>
              <p:nvPr/>
            </p:nvSpPr>
            <p:spPr bwMode="auto">
              <a:xfrm>
                <a:off x="586" y="130"/>
                <a:ext cx="101" cy="2851"/>
              </a:xfrm>
              <a:custGeom>
                <a:avLst/>
                <a:gdLst>
                  <a:gd name="T0" fmla="*/ 0 w 506"/>
                  <a:gd name="T1" fmla="*/ 13915 h 14256"/>
                  <a:gd name="T2" fmla="*/ 0 w 506"/>
                  <a:gd name="T3" fmla="*/ 171 h 14256"/>
                  <a:gd name="T4" fmla="*/ 63 w 506"/>
                  <a:gd name="T5" fmla="*/ 150 h 14256"/>
                  <a:gd name="T6" fmla="*/ 125 w 506"/>
                  <a:gd name="T7" fmla="*/ 129 h 14256"/>
                  <a:gd name="T8" fmla="*/ 188 w 506"/>
                  <a:gd name="T9" fmla="*/ 109 h 14256"/>
                  <a:gd name="T10" fmla="*/ 252 w 506"/>
                  <a:gd name="T11" fmla="*/ 87 h 14256"/>
                  <a:gd name="T12" fmla="*/ 314 w 506"/>
                  <a:gd name="T13" fmla="*/ 65 h 14256"/>
                  <a:gd name="T14" fmla="*/ 378 w 506"/>
                  <a:gd name="T15" fmla="*/ 44 h 14256"/>
                  <a:gd name="T16" fmla="*/ 441 w 506"/>
                  <a:gd name="T17" fmla="*/ 22 h 14256"/>
                  <a:gd name="T18" fmla="*/ 506 w 506"/>
                  <a:gd name="T19" fmla="*/ 0 h 14256"/>
                  <a:gd name="T20" fmla="*/ 506 w 506"/>
                  <a:gd name="T21" fmla="*/ 14256 h 14256"/>
                  <a:gd name="T22" fmla="*/ 442 w 506"/>
                  <a:gd name="T23" fmla="*/ 14215 h 14256"/>
                  <a:gd name="T24" fmla="*/ 380 w 506"/>
                  <a:gd name="T25" fmla="*/ 14174 h 14256"/>
                  <a:gd name="T26" fmla="*/ 316 w 506"/>
                  <a:gd name="T27" fmla="*/ 14133 h 14256"/>
                  <a:gd name="T28" fmla="*/ 253 w 506"/>
                  <a:gd name="T29" fmla="*/ 14091 h 14256"/>
                  <a:gd name="T30" fmla="*/ 190 w 506"/>
                  <a:gd name="T31" fmla="*/ 14047 h 14256"/>
                  <a:gd name="T32" fmla="*/ 126 w 506"/>
                  <a:gd name="T33" fmla="*/ 14004 h 14256"/>
                  <a:gd name="T34" fmla="*/ 64 w 506"/>
                  <a:gd name="T35" fmla="*/ 13960 h 14256"/>
                  <a:gd name="T36" fmla="*/ 0 w 506"/>
                  <a:gd name="T37" fmla="*/ 13915 h 14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4256">
                    <a:moveTo>
                      <a:pt x="0" y="13915"/>
                    </a:moveTo>
                    <a:lnTo>
                      <a:pt x="0" y="171"/>
                    </a:lnTo>
                    <a:lnTo>
                      <a:pt x="63" y="150"/>
                    </a:lnTo>
                    <a:lnTo>
                      <a:pt x="125" y="129"/>
                    </a:lnTo>
                    <a:lnTo>
                      <a:pt x="188" y="109"/>
                    </a:lnTo>
                    <a:lnTo>
                      <a:pt x="252" y="87"/>
                    </a:lnTo>
                    <a:lnTo>
                      <a:pt x="314" y="65"/>
                    </a:lnTo>
                    <a:lnTo>
                      <a:pt x="378" y="44"/>
                    </a:lnTo>
                    <a:lnTo>
                      <a:pt x="441" y="22"/>
                    </a:lnTo>
                    <a:lnTo>
                      <a:pt x="506" y="0"/>
                    </a:lnTo>
                    <a:lnTo>
                      <a:pt x="506" y="14256"/>
                    </a:lnTo>
                    <a:lnTo>
                      <a:pt x="442" y="14215"/>
                    </a:lnTo>
                    <a:lnTo>
                      <a:pt x="380" y="14174"/>
                    </a:lnTo>
                    <a:lnTo>
                      <a:pt x="316" y="14133"/>
                    </a:lnTo>
                    <a:lnTo>
                      <a:pt x="253" y="14091"/>
                    </a:lnTo>
                    <a:lnTo>
                      <a:pt x="190" y="14047"/>
                    </a:lnTo>
                    <a:lnTo>
                      <a:pt x="126" y="14004"/>
                    </a:lnTo>
                    <a:lnTo>
                      <a:pt x="64" y="13960"/>
                    </a:lnTo>
                    <a:lnTo>
                      <a:pt x="0" y="13915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2" name="Freeform 18"/>
              <p:cNvSpPr>
                <a:spLocks/>
              </p:cNvSpPr>
              <p:nvPr/>
            </p:nvSpPr>
            <p:spPr bwMode="auto">
              <a:xfrm>
                <a:off x="637" y="112"/>
                <a:ext cx="101" cy="2900"/>
              </a:xfrm>
              <a:custGeom>
                <a:avLst/>
                <a:gdLst>
                  <a:gd name="T0" fmla="*/ 0 w 504"/>
                  <a:gd name="T1" fmla="*/ 14178 h 14499"/>
                  <a:gd name="T2" fmla="*/ 0 w 504"/>
                  <a:gd name="T3" fmla="*/ 173 h 14499"/>
                  <a:gd name="T4" fmla="*/ 35 w 504"/>
                  <a:gd name="T5" fmla="*/ 161 h 14499"/>
                  <a:gd name="T6" fmla="*/ 72 w 504"/>
                  <a:gd name="T7" fmla="*/ 149 h 14499"/>
                  <a:gd name="T8" fmla="*/ 108 w 504"/>
                  <a:gd name="T9" fmla="*/ 137 h 14499"/>
                  <a:gd name="T10" fmla="*/ 145 w 504"/>
                  <a:gd name="T11" fmla="*/ 124 h 14499"/>
                  <a:gd name="T12" fmla="*/ 181 w 504"/>
                  <a:gd name="T13" fmla="*/ 111 h 14499"/>
                  <a:gd name="T14" fmla="*/ 218 w 504"/>
                  <a:gd name="T15" fmla="*/ 99 h 14499"/>
                  <a:gd name="T16" fmla="*/ 254 w 504"/>
                  <a:gd name="T17" fmla="*/ 86 h 14499"/>
                  <a:gd name="T18" fmla="*/ 291 w 504"/>
                  <a:gd name="T19" fmla="*/ 74 h 14499"/>
                  <a:gd name="T20" fmla="*/ 343 w 504"/>
                  <a:gd name="T21" fmla="*/ 55 h 14499"/>
                  <a:gd name="T22" fmla="*/ 363 w 504"/>
                  <a:gd name="T23" fmla="*/ 49 h 14499"/>
                  <a:gd name="T24" fmla="*/ 383 w 504"/>
                  <a:gd name="T25" fmla="*/ 42 h 14499"/>
                  <a:gd name="T26" fmla="*/ 403 w 504"/>
                  <a:gd name="T27" fmla="*/ 35 h 14499"/>
                  <a:gd name="T28" fmla="*/ 423 w 504"/>
                  <a:gd name="T29" fmla="*/ 28 h 14499"/>
                  <a:gd name="T30" fmla="*/ 444 w 504"/>
                  <a:gd name="T31" fmla="*/ 22 h 14499"/>
                  <a:gd name="T32" fmla="*/ 464 w 504"/>
                  <a:gd name="T33" fmla="*/ 15 h 14499"/>
                  <a:gd name="T34" fmla="*/ 485 w 504"/>
                  <a:gd name="T35" fmla="*/ 8 h 14499"/>
                  <a:gd name="T36" fmla="*/ 504 w 504"/>
                  <a:gd name="T37" fmla="*/ 0 h 14499"/>
                  <a:gd name="T38" fmla="*/ 504 w 504"/>
                  <a:gd name="T39" fmla="*/ 14499 h 14499"/>
                  <a:gd name="T40" fmla="*/ 442 w 504"/>
                  <a:gd name="T41" fmla="*/ 14462 h 14499"/>
                  <a:gd name="T42" fmla="*/ 379 w 504"/>
                  <a:gd name="T43" fmla="*/ 14423 h 14499"/>
                  <a:gd name="T44" fmla="*/ 316 w 504"/>
                  <a:gd name="T45" fmla="*/ 14384 h 14499"/>
                  <a:gd name="T46" fmla="*/ 252 w 504"/>
                  <a:gd name="T47" fmla="*/ 14344 h 14499"/>
                  <a:gd name="T48" fmla="*/ 189 w 504"/>
                  <a:gd name="T49" fmla="*/ 14303 h 14499"/>
                  <a:gd name="T50" fmla="*/ 126 w 504"/>
                  <a:gd name="T51" fmla="*/ 14261 h 14499"/>
                  <a:gd name="T52" fmla="*/ 62 w 504"/>
                  <a:gd name="T53" fmla="*/ 14220 h 14499"/>
                  <a:gd name="T54" fmla="*/ 0 w 504"/>
                  <a:gd name="T55" fmla="*/ 14178 h 14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4" h="14499">
                    <a:moveTo>
                      <a:pt x="0" y="14178"/>
                    </a:moveTo>
                    <a:lnTo>
                      <a:pt x="0" y="173"/>
                    </a:lnTo>
                    <a:lnTo>
                      <a:pt x="35" y="161"/>
                    </a:lnTo>
                    <a:lnTo>
                      <a:pt x="72" y="149"/>
                    </a:lnTo>
                    <a:lnTo>
                      <a:pt x="108" y="137"/>
                    </a:lnTo>
                    <a:lnTo>
                      <a:pt x="145" y="124"/>
                    </a:lnTo>
                    <a:lnTo>
                      <a:pt x="181" y="111"/>
                    </a:lnTo>
                    <a:lnTo>
                      <a:pt x="218" y="99"/>
                    </a:lnTo>
                    <a:lnTo>
                      <a:pt x="254" y="86"/>
                    </a:lnTo>
                    <a:lnTo>
                      <a:pt x="291" y="74"/>
                    </a:lnTo>
                    <a:lnTo>
                      <a:pt x="343" y="55"/>
                    </a:lnTo>
                    <a:lnTo>
                      <a:pt x="363" y="49"/>
                    </a:lnTo>
                    <a:lnTo>
                      <a:pt x="383" y="42"/>
                    </a:lnTo>
                    <a:lnTo>
                      <a:pt x="403" y="35"/>
                    </a:lnTo>
                    <a:lnTo>
                      <a:pt x="423" y="28"/>
                    </a:lnTo>
                    <a:lnTo>
                      <a:pt x="444" y="22"/>
                    </a:lnTo>
                    <a:lnTo>
                      <a:pt x="464" y="15"/>
                    </a:lnTo>
                    <a:lnTo>
                      <a:pt x="485" y="8"/>
                    </a:lnTo>
                    <a:lnTo>
                      <a:pt x="504" y="0"/>
                    </a:lnTo>
                    <a:lnTo>
                      <a:pt x="504" y="14499"/>
                    </a:lnTo>
                    <a:lnTo>
                      <a:pt x="442" y="14462"/>
                    </a:lnTo>
                    <a:lnTo>
                      <a:pt x="379" y="14423"/>
                    </a:lnTo>
                    <a:lnTo>
                      <a:pt x="316" y="14384"/>
                    </a:lnTo>
                    <a:lnTo>
                      <a:pt x="252" y="14344"/>
                    </a:lnTo>
                    <a:lnTo>
                      <a:pt x="189" y="14303"/>
                    </a:lnTo>
                    <a:lnTo>
                      <a:pt x="126" y="14261"/>
                    </a:lnTo>
                    <a:lnTo>
                      <a:pt x="62" y="14220"/>
                    </a:lnTo>
                    <a:lnTo>
                      <a:pt x="0" y="14178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3" name="Freeform 19"/>
              <p:cNvSpPr>
                <a:spLocks/>
              </p:cNvSpPr>
              <p:nvPr/>
            </p:nvSpPr>
            <p:spPr bwMode="auto">
              <a:xfrm>
                <a:off x="687" y="95"/>
                <a:ext cx="101" cy="2947"/>
              </a:xfrm>
              <a:custGeom>
                <a:avLst/>
                <a:gdLst>
                  <a:gd name="T0" fmla="*/ 0 w 505"/>
                  <a:gd name="T1" fmla="*/ 14428 h 14733"/>
                  <a:gd name="T2" fmla="*/ 0 w 505"/>
                  <a:gd name="T3" fmla="*/ 172 h 14733"/>
                  <a:gd name="T4" fmla="*/ 39 w 505"/>
                  <a:gd name="T5" fmla="*/ 159 h 14733"/>
                  <a:gd name="T6" fmla="*/ 91 w 505"/>
                  <a:gd name="T7" fmla="*/ 140 h 14733"/>
                  <a:gd name="T8" fmla="*/ 142 w 505"/>
                  <a:gd name="T9" fmla="*/ 123 h 14733"/>
                  <a:gd name="T10" fmla="*/ 193 w 505"/>
                  <a:gd name="T11" fmla="*/ 106 h 14733"/>
                  <a:gd name="T12" fmla="*/ 244 w 505"/>
                  <a:gd name="T13" fmla="*/ 89 h 14733"/>
                  <a:gd name="T14" fmla="*/ 296 w 505"/>
                  <a:gd name="T15" fmla="*/ 71 h 14733"/>
                  <a:gd name="T16" fmla="*/ 348 w 505"/>
                  <a:gd name="T17" fmla="*/ 53 h 14733"/>
                  <a:gd name="T18" fmla="*/ 400 w 505"/>
                  <a:gd name="T19" fmla="*/ 36 h 14733"/>
                  <a:gd name="T20" fmla="*/ 453 w 505"/>
                  <a:gd name="T21" fmla="*/ 18 h 14733"/>
                  <a:gd name="T22" fmla="*/ 505 w 505"/>
                  <a:gd name="T23" fmla="*/ 0 h 14733"/>
                  <a:gd name="T24" fmla="*/ 505 w 505"/>
                  <a:gd name="T25" fmla="*/ 14733 h 14733"/>
                  <a:gd name="T26" fmla="*/ 442 w 505"/>
                  <a:gd name="T27" fmla="*/ 14696 h 14733"/>
                  <a:gd name="T28" fmla="*/ 380 w 505"/>
                  <a:gd name="T29" fmla="*/ 14660 h 14733"/>
                  <a:gd name="T30" fmla="*/ 317 w 505"/>
                  <a:gd name="T31" fmla="*/ 14623 h 14733"/>
                  <a:gd name="T32" fmla="*/ 254 w 505"/>
                  <a:gd name="T33" fmla="*/ 14585 h 14733"/>
                  <a:gd name="T34" fmla="*/ 191 w 505"/>
                  <a:gd name="T35" fmla="*/ 14547 h 14733"/>
                  <a:gd name="T36" fmla="*/ 127 w 505"/>
                  <a:gd name="T37" fmla="*/ 14508 h 14733"/>
                  <a:gd name="T38" fmla="*/ 64 w 505"/>
                  <a:gd name="T39" fmla="*/ 14469 h 14733"/>
                  <a:gd name="T40" fmla="*/ 0 w 505"/>
                  <a:gd name="T41" fmla="*/ 14428 h 14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4733">
                    <a:moveTo>
                      <a:pt x="0" y="14428"/>
                    </a:moveTo>
                    <a:lnTo>
                      <a:pt x="0" y="172"/>
                    </a:lnTo>
                    <a:lnTo>
                      <a:pt x="39" y="159"/>
                    </a:lnTo>
                    <a:lnTo>
                      <a:pt x="91" y="140"/>
                    </a:lnTo>
                    <a:lnTo>
                      <a:pt x="142" y="123"/>
                    </a:lnTo>
                    <a:lnTo>
                      <a:pt x="193" y="106"/>
                    </a:lnTo>
                    <a:lnTo>
                      <a:pt x="244" y="89"/>
                    </a:lnTo>
                    <a:lnTo>
                      <a:pt x="296" y="71"/>
                    </a:lnTo>
                    <a:lnTo>
                      <a:pt x="348" y="53"/>
                    </a:lnTo>
                    <a:lnTo>
                      <a:pt x="400" y="36"/>
                    </a:lnTo>
                    <a:lnTo>
                      <a:pt x="453" y="18"/>
                    </a:lnTo>
                    <a:lnTo>
                      <a:pt x="505" y="0"/>
                    </a:lnTo>
                    <a:lnTo>
                      <a:pt x="505" y="14733"/>
                    </a:lnTo>
                    <a:lnTo>
                      <a:pt x="442" y="14696"/>
                    </a:lnTo>
                    <a:lnTo>
                      <a:pt x="380" y="14660"/>
                    </a:lnTo>
                    <a:lnTo>
                      <a:pt x="317" y="14623"/>
                    </a:lnTo>
                    <a:lnTo>
                      <a:pt x="254" y="14585"/>
                    </a:lnTo>
                    <a:lnTo>
                      <a:pt x="191" y="14547"/>
                    </a:lnTo>
                    <a:lnTo>
                      <a:pt x="127" y="14508"/>
                    </a:lnTo>
                    <a:lnTo>
                      <a:pt x="64" y="14469"/>
                    </a:lnTo>
                    <a:lnTo>
                      <a:pt x="0" y="14428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4" name="Freeform 20"/>
              <p:cNvSpPr>
                <a:spLocks/>
              </p:cNvSpPr>
              <p:nvPr/>
            </p:nvSpPr>
            <p:spPr bwMode="auto">
              <a:xfrm>
                <a:off x="738" y="79"/>
                <a:ext cx="101" cy="2991"/>
              </a:xfrm>
              <a:custGeom>
                <a:avLst/>
                <a:gdLst>
                  <a:gd name="T0" fmla="*/ 0 w 506"/>
                  <a:gd name="T1" fmla="*/ 14666 h 14955"/>
                  <a:gd name="T2" fmla="*/ 0 w 506"/>
                  <a:gd name="T3" fmla="*/ 167 h 14955"/>
                  <a:gd name="T4" fmla="*/ 63 w 506"/>
                  <a:gd name="T5" fmla="*/ 146 h 14955"/>
                  <a:gd name="T6" fmla="*/ 124 w 506"/>
                  <a:gd name="T7" fmla="*/ 126 h 14955"/>
                  <a:gd name="T8" fmla="*/ 188 w 506"/>
                  <a:gd name="T9" fmla="*/ 104 h 14955"/>
                  <a:gd name="T10" fmla="*/ 251 w 506"/>
                  <a:gd name="T11" fmla="*/ 83 h 14955"/>
                  <a:gd name="T12" fmla="*/ 314 w 506"/>
                  <a:gd name="T13" fmla="*/ 63 h 14955"/>
                  <a:gd name="T14" fmla="*/ 378 w 506"/>
                  <a:gd name="T15" fmla="*/ 41 h 14955"/>
                  <a:gd name="T16" fmla="*/ 442 w 506"/>
                  <a:gd name="T17" fmla="*/ 21 h 14955"/>
                  <a:gd name="T18" fmla="*/ 506 w 506"/>
                  <a:gd name="T19" fmla="*/ 0 h 14955"/>
                  <a:gd name="T20" fmla="*/ 506 w 506"/>
                  <a:gd name="T21" fmla="*/ 14955 h 14955"/>
                  <a:gd name="T22" fmla="*/ 444 w 506"/>
                  <a:gd name="T23" fmla="*/ 14921 h 14955"/>
                  <a:gd name="T24" fmla="*/ 381 w 506"/>
                  <a:gd name="T25" fmla="*/ 14887 h 14955"/>
                  <a:gd name="T26" fmla="*/ 318 w 506"/>
                  <a:gd name="T27" fmla="*/ 14852 h 14955"/>
                  <a:gd name="T28" fmla="*/ 256 w 506"/>
                  <a:gd name="T29" fmla="*/ 14816 h 14955"/>
                  <a:gd name="T30" fmla="*/ 192 w 506"/>
                  <a:gd name="T31" fmla="*/ 14779 h 14955"/>
                  <a:gd name="T32" fmla="*/ 129 w 506"/>
                  <a:gd name="T33" fmla="*/ 14743 h 14955"/>
                  <a:gd name="T34" fmla="*/ 65 w 506"/>
                  <a:gd name="T35" fmla="*/ 14705 h 14955"/>
                  <a:gd name="T36" fmla="*/ 0 w 506"/>
                  <a:gd name="T37" fmla="*/ 14666 h 149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4955">
                    <a:moveTo>
                      <a:pt x="0" y="14666"/>
                    </a:moveTo>
                    <a:lnTo>
                      <a:pt x="0" y="167"/>
                    </a:lnTo>
                    <a:lnTo>
                      <a:pt x="63" y="146"/>
                    </a:lnTo>
                    <a:lnTo>
                      <a:pt x="124" y="126"/>
                    </a:lnTo>
                    <a:lnTo>
                      <a:pt x="188" y="104"/>
                    </a:lnTo>
                    <a:lnTo>
                      <a:pt x="251" y="83"/>
                    </a:lnTo>
                    <a:lnTo>
                      <a:pt x="314" y="63"/>
                    </a:lnTo>
                    <a:lnTo>
                      <a:pt x="378" y="41"/>
                    </a:lnTo>
                    <a:lnTo>
                      <a:pt x="442" y="21"/>
                    </a:lnTo>
                    <a:lnTo>
                      <a:pt x="506" y="0"/>
                    </a:lnTo>
                    <a:lnTo>
                      <a:pt x="506" y="14955"/>
                    </a:lnTo>
                    <a:lnTo>
                      <a:pt x="444" y="14921"/>
                    </a:lnTo>
                    <a:lnTo>
                      <a:pt x="381" y="14887"/>
                    </a:lnTo>
                    <a:lnTo>
                      <a:pt x="318" y="14852"/>
                    </a:lnTo>
                    <a:lnTo>
                      <a:pt x="256" y="14816"/>
                    </a:lnTo>
                    <a:lnTo>
                      <a:pt x="192" y="14779"/>
                    </a:lnTo>
                    <a:lnTo>
                      <a:pt x="129" y="14743"/>
                    </a:lnTo>
                    <a:lnTo>
                      <a:pt x="65" y="14705"/>
                    </a:lnTo>
                    <a:lnTo>
                      <a:pt x="0" y="14666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5" name="Freeform 21"/>
              <p:cNvSpPr>
                <a:spLocks/>
              </p:cNvSpPr>
              <p:nvPr/>
            </p:nvSpPr>
            <p:spPr bwMode="auto">
              <a:xfrm>
                <a:off x="788" y="63"/>
                <a:ext cx="101" cy="3034"/>
              </a:xfrm>
              <a:custGeom>
                <a:avLst/>
                <a:gdLst>
                  <a:gd name="T0" fmla="*/ 0 w 506"/>
                  <a:gd name="T1" fmla="*/ 14894 h 15168"/>
                  <a:gd name="T2" fmla="*/ 0 w 506"/>
                  <a:gd name="T3" fmla="*/ 161 h 15168"/>
                  <a:gd name="T4" fmla="*/ 62 w 506"/>
                  <a:gd name="T5" fmla="*/ 141 h 15168"/>
                  <a:gd name="T6" fmla="*/ 125 w 506"/>
                  <a:gd name="T7" fmla="*/ 120 h 15168"/>
                  <a:gd name="T8" fmla="*/ 187 w 506"/>
                  <a:gd name="T9" fmla="*/ 100 h 15168"/>
                  <a:gd name="T10" fmla="*/ 251 w 506"/>
                  <a:gd name="T11" fmla="*/ 80 h 15168"/>
                  <a:gd name="T12" fmla="*/ 314 w 506"/>
                  <a:gd name="T13" fmla="*/ 59 h 15168"/>
                  <a:gd name="T14" fmla="*/ 377 w 506"/>
                  <a:gd name="T15" fmla="*/ 40 h 15168"/>
                  <a:gd name="T16" fmla="*/ 441 w 506"/>
                  <a:gd name="T17" fmla="*/ 20 h 15168"/>
                  <a:gd name="T18" fmla="*/ 506 w 506"/>
                  <a:gd name="T19" fmla="*/ 0 h 15168"/>
                  <a:gd name="T20" fmla="*/ 506 w 506"/>
                  <a:gd name="T21" fmla="*/ 15168 h 15168"/>
                  <a:gd name="T22" fmla="*/ 444 w 506"/>
                  <a:gd name="T23" fmla="*/ 15136 h 15168"/>
                  <a:gd name="T24" fmla="*/ 381 w 506"/>
                  <a:gd name="T25" fmla="*/ 15104 h 15168"/>
                  <a:gd name="T26" fmla="*/ 319 w 506"/>
                  <a:gd name="T27" fmla="*/ 15070 h 15168"/>
                  <a:gd name="T28" fmla="*/ 256 w 506"/>
                  <a:gd name="T29" fmla="*/ 15036 h 15168"/>
                  <a:gd name="T30" fmla="*/ 193 w 506"/>
                  <a:gd name="T31" fmla="*/ 15002 h 15168"/>
                  <a:gd name="T32" fmla="*/ 129 w 506"/>
                  <a:gd name="T33" fmla="*/ 14966 h 15168"/>
                  <a:gd name="T34" fmla="*/ 64 w 506"/>
                  <a:gd name="T35" fmla="*/ 14931 h 15168"/>
                  <a:gd name="T36" fmla="*/ 0 w 506"/>
                  <a:gd name="T37" fmla="*/ 14894 h 15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5168">
                    <a:moveTo>
                      <a:pt x="0" y="14894"/>
                    </a:moveTo>
                    <a:lnTo>
                      <a:pt x="0" y="161"/>
                    </a:lnTo>
                    <a:lnTo>
                      <a:pt x="62" y="141"/>
                    </a:lnTo>
                    <a:lnTo>
                      <a:pt x="125" y="120"/>
                    </a:lnTo>
                    <a:lnTo>
                      <a:pt x="187" y="100"/>
                    </a:lnTo>
                    <a:lnTo>
                      <a:pt x="251" y="80"/>
                    </a:lnTo>
                    <a:lnTo>
                      <a:pt x="314" y="59"/>
                    </a:lnTo>
                    <a:lnTo>
                      <a:pt x="377" y="40"/>
                    </a:lnTo>
                    <a:lnTo>
                      <a:pt x="441" y="20"/>
                    </a:lnTo>
                    <a:lnTo>
                      <a:pt x="506" y="0"/>
                    </a:lnTo>
                    <a:lnTo>
                      <a:pt x="506" y="15168"/>
                    </a:lnTo>
                    <a:lnTo>
                      <a:pt x="444" y="15136"/>
                    </a:lnTo>
                    <a:lnTo>
                      <a:pt x="381" y="15104"/>
                    </a:lnTo>
                    <a:lnTo>
                      <a:pt x="319" y="15070"/>
                    </a:lnTo>
                    <a:lnTo>
                      <a:pt x="256" y="15036"/>
                    </a:lnTo>
                    <a:lnTo>
                      <a:pt x="193" y="15002"/>
                    </a:lnTo>
                    <a:lnTo>
                      <a:pt x="129" y="14966"/>
                    </a:lnTo>
                    <a:lnTo>
                      <a:pt x="64" y="14931"/>
                    </a:lnTo>
                    <a:lnTo>
                      <a:pt x="0" y="14894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6" name="Freeform 22"/>
              <p:cNvSpPr>
                <a:spLocks/>
              </p:cNvSpPr>
              <p:nvPr/>
            </p:nvSpPr>
            <p:spPr bwMode="auto">
              <a:xfrm>
                <a:off x="839" y="49"/>
                <a:ext cx="101" cy="3073"/>
              </a:xfrm>
              <a:custGeom>
                <a:avLst/>
                <a:gdLst>
                  <a:gd name="T0" fmla="*/ 0 w 505"/>
                  <a:gd name="T1" fmla="*/ 15106 h 15367"/>
                  <a:gd name="T2" fmla="*/ 0 w 505"/>
                  <a:gd name="T3" fmla="*/ 151 h 15367"/>
                  <a:gd name="T4" fmla="*/ 62 w 505"/>
                  <a:gd name="T5" fmla="*/ 131 h 15367"/>
                  <a:gd name="T6" fmla="*/ 124 w 505"/>
                  <a:gd name="T7" fmla="*/ 112 h 15367"/>
                  <a:gd name="T8" fmla="*/ 188 w 505"/>
                  <a:gd name="T9" fmla="*/ 93 h 15367"/>
                  <a:gd name="T10" fmla="*/ 250 w 505"/>
                  <a:gd name="T11" fmla="*/ 73 h 15367"/>
                  <a:gd name="T12" fmla="*/ 314 w 505"/>
                  <a:gd name="T13" fmla="*/ 54 h 15367"/>
                  <a:gd name="T14" fmla="*/ 378 w 505"/>
                  <a:gd name="T15" fmla="*/ 36 h 15367"/>
                  <a:gd name="T16" fmla="*/ 441 w 505"/>
                  <a:gd name="T17" fmla="*/ 17 h 15367"/>
                  <a:gd name="T18" fmla="*/ 505 w 505"/>
                  <a:gd name="T19" fmla="*/ 0 h 15367"/>
                  <a:gd name="T20" fmla="*/ 505 w 505"/>
                  <a:gd name="T21" fmla="*/ 15367 h 15367"/>
                  <a:gd name="T22" fmla="*/ 444 w 505"/>
                  <a:gd name="T23" fmla="*/ 15336 h 15367"/>
                  <a:gd name="T24" fmla="*/ 382 w 505"/>
                  <a:gd name="T25" fmla="*/ 15306 h 15367"/>
                  <a:gd name="T26" fmla="*/ 320 w 505"/>
                  <a:gd name="T27" fmla="*/ 15274 h 15367"/>
                  <a:gd name="T28" fmla="*/ 257 w 505"/>
                  <a:gd name="T29" fmla="*/ 15242 h 15367"/>
                  <a:gd name="T30" fmla="*/ 193 w 505"/>
                  <a:gd name="T31" fmla="*/ 15209 h 15367"/>
                  <a:gd name="T32" fmla="*/ 129 w 505"/>
                  <a:gd name="T33" fmla="*/ 15176 h 15367"/>
                  <a:gd name="T34" fmla="*/ 65 w 505"/>
                  <a:gd name="T35" fmla="*/ 15141 h 15367"/>
                  <a:gd name="T36" fmla="*/ 0 w 505"/>
                  <a:gd name="T37" fmla="*/ 15106 h 15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5367">
                    <a:moveTo>
                      <a:pt x="0" y="15106"/>
                    </a:moveTo>
                    <a:lnTo>
                      <a:pt x="0" y="151"/>
                    </a:lnTo>
                    <a:lnTo>
                      <a:pt x="62" y="131"/>
                    </a:lnTo>
                    <a:lnTo>
                      <a:pt x="124" y="112"/>
                    </a:lnTo>
                    <a:lnTo>
                      <a:pt x="188" y="93"/>
                    </a:lnTo>
                    <a:lnTo>
                      <a:pt x="250" y="73"/>
                    </a:lnTo>
                    <a:lnTo>
                      <a:pt x="314" y="54"/>
                    </a:lnTo>
                    <a:lnTo>
                      <a:pt x="378" y="36"/>
                    </a:lnTo>
                    <a:lnTo>
                      <a:pt x="441" y="17"/>
                    </a:lnTo>
                    <a:lnTo>
                      <a:pt x="505" y="0"/>
                    </a:lnTo>
                    <a:lnTo>
                      <a:pt x="505" y="15367"/>
                    </a:lnTo>
                    <a:lnTo>
                      <a:pt x="444" y="15336"/>
                    </a:lnTo>
                    <a:lnTo>
                      <a:pt x="382" y="15306"/>
                    </a:lnTo>
                    <a:lnTo>
                      <a:pt x="320" y="15274"/>
                    </a:lnTo>
                    <a:lnTo>
                      <a:pt x="257" y="15242"/>
                    </a:lnTo>
                    <a:lnTo>
                      <a:pt x="193" y="15209"/>
                    </a:lnTo>
                    <a:lnTo>
                      <a:pt x="129" y="15176"/>
                    </a:lnTo>
                    <a:lnTo>
                      <a:pt x="65" y="15141"/>
                    </a:lnTo>
                    <a:lnTo>
                      <a:pt x="0" y="15106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7" name="Freeform 23"/>
              <p:cNvSpPr>
                <a:spLocks/>
              </p:cNvSpPr>
              <p:nvPr/>
            </p:nvSpPr>
            <p:spPr bwMode="auto">
              <a:xfrm>
                <a:off x="889" y="35"/>
                <a:ext cx="101" cy="3111"/>
              </a:xfrm>
              <a:custGeom>
                <a:avLst/>
                <a:gdLst>
                  <a:gd name="T0" fmla="*/ 0 w 504"/>
                  <a:gd name="T1" fmla="*/ 15306 h 15553"/>
                  <a:gd name="T2" fmla="*/ 0 w 504"/>
                  <a:gd name="T3" fmla="*/ 138 h 15553"/>
                  <a:gd name="T4" fmla="*/ 62 w 504"/>
                  <a:gd name="T5" fmla="*/ 120 h 15553"/>
                  <a:gd name="T6" fmla="*/ 125 w 504"/>
                  <a:gd name="T7" fmla="*/ 102 h 15553"/>
                  <a:gd name="T8" fmla="*/ 187 w 504"/>
                  <a:gd name="T9" fmla="*/ 83 h 15553"/>
                  <a:gd name="T10" fmla="*/ 251 w 504"/>
                  <a:gd name="T11" fmla="*/ 66 h 15553"/>
                  <a:gd name="T12" fmla="*/ 314 w 504"/>
                  <a:gd name="T13" fmla="*/ 49 h 15553"/>
                  <a:gd name="T14" fmla="*/ 377 w 504"/>
                  <a:gd name="T15" fmla="*/ 33 h 15553"/>
                  <a:gd name="T16" fmla="*/ 441 w 504"/>
                  <a:gd name="T17" fmla="*/ 16 h 15553"/>
                  <a:gd name="T18" fmla="*/ 504 w 504"/>
                  <a:gd name="T19" fmla="*/ 0 h 15553"/>
                  <a:gd name="T20" fmla="*/ 504 w 504"/>
                  <a:gd name="T21" fmla="*/ 15553 h 15553"/>
                  <a:gd name="T22" fmla="*/ 444 w 504"/>
                  <a:gd name="T23" fmla="*/ 15524 h 15553"/>
                  <a:gd name="T24" fmla="*/ 383 w 504"/>
                  <a:gd name="T25" fmla="*/ 15496 h 15553"/>
                  <a:gd name="T26" fmla="*/ 321 w 504"/>
                  <a:gd name="T27" fmla="*/ 15466 h 15553"/>
                  <a:gd name="T28" fmla="*/ 258 w 504"/>
                  <a:gd name="T29" fmla="*/ 15436 h 15553"/>
                  <a:gd name="T30" fmla="*/ 195 w 504"/>
                  <a:gd name="T31" fmla="*/ 15404 h 15553"/>
                  <a:gd name="T32" fmla="*/ 130 w 504"/>
                  <a:gd name="T33" fmla="*/ 15372 h 15553"/>
                  <a:gd name="T34" fmla="*/ 65 w 504"/>
                  <a:gd name="T35" fmla="*/ 15339 h 15553"/>
                  <a:gd name="T36" fmla="*/ 0 w 504"/>
                  <a:gd name="T37" fmla="*/ 15306 h 15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4" h="15553">
                    <a:moveTo>
                      <a:pt x="0" y="15306"/>
                    </a:moveTo>
                    <a:lnTo>
                      <a:pt x="0" y="138"/>
                    </a:lnTo>
                    <a:lnTo>
                      <a:pt x="62" y="120"/>
                    </a:lnTo>
                    <a:lnTo>
                      <a:pt x="125" y="102"/>
                    </a:lnTo>
                    <a:lnTo>
                      <a:pt x="187" y="83"/>
                    </a:lnTo>
                    <a:lnTo>
                      <a:pt x="251" y="66"/>
                    </a:lnTo>
                    <a:lnTo>
                      <a:pt x="314" y="49"/>
                    </a:lnTo>
                    <a:lnTo>
                      <a:pt x="377" y="33"/>
                    </a:lnTo>
                    <a:lnTo>
                      <a:pt x="441" y="16"/>
                    </a:lnTo>
                    <a:lnTo>
                      <a:pt x="504" y="0"/>
                    </a:lnTo>
                    <a:lnTo>
                      <a:pt x="504" y="15553"/>
                    </a:lnTo>
                    <a:lnTo>
                      <a:pt x="444" y="15524"/>
                    </a:lnTo>
                    <a:lnTo>
                      <a:pt x="383" y="15496"/>
                    </a:lnTo>
                    <a:lnTo>
                      <a:pt x="321" y="15466"/>
                    </a:lnTo>
                    <a:lnTo>
                      <a:pt x="258" y="15436"/>
                    </a:lnTo>
                    <a:lnTo>
                      <a:pt x="195" y="15404"/>
                    </a:lnTo>
                    <a:lnTo>
                      <a:pt x="130" y="15372"/>
                    </a:lnTo>
                    <a:lnTo>
                      <a:pt x="65" y="15339"/>
                    </a:lnTo>
                    <a:lnTo>
                      <a:pt x="0" y="15306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8" name="Freeform 24"/>
              <p:cNvSpPr>
                <a:spLocks/>
              </p:cNvSpPr>
              <p:nvPr/>
            </p:nvSpPr>
            <p:spPr bwMode="auto">
              <a:xfrm>
                <a:off x="940" y="24"/>
                <a:ext cx="101" cy="3145"/>
              </a:xfrm>
              <a:custGeom>
                <a:avLst/>
                <a:gdLst>
                  <a:gd name="T0" fmla="*/ 0 w 506"/>
                  <a:gd name="T1" fmla="*/ 15490 h 15725"/>
                  <a:gd name="T2" fmla="*/ 0 w 506"/>
                  <a:gd name="T3" fmla="*/ 123 h 15725"/>
                  <a:gd name="T4" fmla="*/ 62 w 506"/>
                  <a:gd name="T5" fmla="*/ 106 h 15725"/>
                  <a:gd name="T6" fmla="*/ 125 w 506"/>
                  <a:gd name="T7" fmla="*/ 90 h 15725"/>
                  <a:gd name="T8" fmla="*/ 189 w 506"/>
                  <a:gd name="T9" fmla="*/ 73 h 15725"/>
                  <a:gd name="T10" fmla="*/ 251 w 506"/>
                  <a:gd name="T11" fmla="*/ 57 h 15725"/>
                  <a:gd name="T12" fmla="*/ 315 w 506"/>
                  <a:gd name="T13" fmla="*/ 42 h 15725"/>
                  <a:gd name="T14" fmla="*/ 378 w 506"/>
                  <a:gd name="T15" fmla="*/ 27 h 15725"/>
                  <a:gd name="T16" fmla="*/ 442 w 506"/>
                  <a:gd name="T17" fmla="*/ 13 h 15725"/>
                  <a:gd name="T18" fmla="*/ 506 w 506"/>
                  <a:gd name="T19" fmla="*/ 0 h 15725"/>
                  <a:gd name="T20" fmla="*/ 506 w 506"/>
                  <a:gd name="T21" fmla="*/ 15725 h 15725"/>
                  <a:gd name="T22" fmla="*/ 446 w 506"/>
                  <a:gd name="T23" fmla="*/ 15698 h 15725"/>
                  <a:gd name="T24" fmla="*/ 386 w 506"/>
                  <a:gd name="T25" fmla="*/ 15671 h 15725"/>
                  <a:gd name="T26" fmla="*/ 323 w 506"/>
                  <a:gd name="T27" fmla="*/ 15642 h 15725"/>
                  <a:gd name="T28" fmla="*/ 261 w 506"/>
                  <a:gd name="T29" fmla="*/ 15614 h 15725"/>
                  <a:gd name="T30" fmla="*/ 197 w 506"/>
                  <a:gd name="T31" fmla="*/ 15584 h 15725"/>
                  <a:gd name="T32" fmla="*/ 132 w 506"/>
                  <a:gd name="T33" fmla="*/ 15553 h 15725"/>
                  <a:gd name="T34" fmla="*/ 67 w 506"/>
                  <a:gd name="T35" fmla="*/ 15521 h 15725"/>
                  <a:gd name="T36" fmla="*/ 0 w 506"/>
                  <a:gd name="T37" fmla="*/ 15490 h 15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5725">
                    <a:moveTo>
                      <a:pt x="0" y="15490"/>
                    </a:moveTo>
                    <a:lnTo>
                      <a:pt x="0" y="123"/>
                    </a:lnTo>
                    <a:lnTo>
                      <a:pt x="62" y="106"/>
                    </a:lnTo>
                    <a:lnTo>
                      <a:pt x="125" y="90"/>
                    </a:lnTo>
                    <a:lnTo>
                      <a:pt x="189" y="73"/>
                    </a:lnTo>
                    <a:lnTo>
                      <a:pt x="251" y="57"/>
                    </a:lnTo>
                    <a:lnTo>
                      <a:pt x="315" y="42"/>
                    </a:lnTo>
                    <a:lnTo>
                      <a:pt x="378" y="27"/>
                    </a:lnTo>
                    <a:lnTo>
                      <a:pt x="442" y="13"/>
                    </a:lnTo>
                    <a:lnTo>
                      <a:pt x="506" y="0"/>
                    </a:lnTo>
                    <a:lnTo>
                      <a:pt x="506" y="15725"/>
                    </a:lnTo>
                    <a:lnTo>
                      <a:pt x="446" y="15698"/>
                    </a:lnTo>
                    <a:lnTo>
                      <a:pt x="386" y="15671"/>
                    </a:lnTo>
                    <a:lnTo>
                      <a:pt x="323" y="15642"/>
                    </a:lnTo>
                    <a:lnTo>
                      <a:pt x="261" y="15614"/>
                    </a:lnTo>
                    <a:lnTo>
                      <a:pt x="197" y="15584"/>
                    </a:lnTo>
                    <a:lnTo>
                      <a:pt x="132" y="15553"/>
                    </a:lnTo>
                    <a:lnTo>
                      <a:pt x="67" y="15521"/>
                    </a:lnTo>
                    <a:lnTo>
                      <a:pt x="0" y="15490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9" name="Freeform 25"/>
              <p:cNvSpPr>
                <a:spLocks/>
              </p:cNvSpPr>
              <p:nvPr/>
            </p:nvSpPr>
            <p:spPr bwMode="auto">
              <a:xfrm>
                <a:off x="990" y="14"/>
                <a:ext cx="101" cy="3177"/>
              </a:xfrm>
              <a:custGeom>
                <a:avLst/>
                <a:gdLst>
                  <a:gd name="T0" fmla="*/ 0 w 506"/>
                  <a:gd name="T1" fmla="*/ 15659 h 15883"/>
                  <a:gd name="T2" fmla="*/ 0 w 506"/>
                  <a:gd name="T3" fmla="*/ 106 h 15883"/>
                  <a:gd name="T4" fmla="*/ 64 w 506"/>
                  <a:gd name="T5" fmla="*/ 91 h 15883"/>
                  <a:gd name="T6" fmla="*/ 126 w 506"/>
                  <a:gd name="T7" fmla="*/ 76 h 15883"/>
                  <a:gd name="T8" fmla="*/ 189 w 506"/>
                  <a:gd name="T9" fmla="*/ 62 h 15883"/>
                  <a:gd name="T10" fmla="*/ 253 w 506"/>
                  <a:gd name="T11" fmla="*/ 49 h 15883"/>
                  <a:gd name="T12" fmla="*/ 316 w 506"/>
                  <a:gd name="T13" fmla="*/ 36 h 15883"/>
                  <a:gd name="T14" fmla="*/ 379 w 506"/>
                  <a:gd name="T15" fmla="*/ 24 h 15883"/>
                  <a:gd name="T16" fmla="*/ 442 w 506"/>
                  <a:gd name="T17" fmla="*/ 11 h 15883"/>
                  <a:gd name="T18" fmla="*/ 506 w 506"/>
                  <a:gd name="T19" fmla="*/ 0 h 15883"/>
                  <a:gd name="T20" fmla="*/ 506 w 506"/>
                  <a:gd name="T21" fmla="*/ 15883 h 15883"/>
                  <a:gd name="T22" fmla="*/ 448 w 506"/>
                  <a:gd name="T23" fmla="*/ 15858 h 15883"/>
                  <a:gd name="T24" fmla="*/ 388 w 506"/>
                  <a:gd name="T25" fmla="*/ 15833 h 15883"/>
                  <a:gd name="T26" fmla="*/ 327 w 506"/>
                  <a:gd name="T27" fmla="*/ 15806 h 15883"/>
                  <a:gd name="T28" fmla="*/ 264 w 506"/>
                  <a:gd name="T29" fmla="*/ 15779 h 15883"/>
                  <a:gd name="T30" fmla="*/ 200 w 506"/>
                  <a:gd name="T31" fmla="*/ 15750 h 15883"/>
                  <a:gd name="T32" fmla="*/ 135 w 506"/>
                  <a:gd name="T33" fmla="*/ 15721 h 15883"/>
                  <a:gd name="T34" fmla="*/ 68 w 506"/>
                  <a:gd name="T35" fmla="*/ 15690 h 15883"/>
                  <a:gd name="T36" fmla="*/ 0 w 506"/>
                  <a:gd name="T37" fmla="*/ 15659 h 15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5883">
                    <a:moveTo>
                      <a:pt x="0" y="15659"/>
                    </a:moveTo>
                    <a:lnTo>
                      <a:pt x="0" y="106"/>
                    </a:lnTo>
                    <a:lnTo>
                      <a:pt x="64" y="91"/>
                    </a:lnTo>
                    <a:lnTo>
                      <a:pt x="126" y="76"/>
                    </a:lnTo>
                    <a:lnTo>
                      <a:pt x="189" y="62"/>
                    </a:lnTo>
                    <a:lnTo>
                      <a:pt x="253" y="49"/>
                    </a:lnTo>
                    <a:lnTo>
                      <a:pt x="316" y="36"/>
                    </a:lnTo>
                    <a:lnTo>
                      <a:pt x="379" y="24"/>
                    </a:lnTo>
                    <a:lnTo>
                      <a:pt x="442" y="11"/>
                    </a:lnTo>
                    <a:lnTo>
                      <a:pt x="506" y="0"/>
                    </a:lnTo>
                    <a:lnTo>
                      <a:pt x="506" y="15883"/>
                    </a:lnTo>
                    <a:lnTo>
                      <a:pt x="448" y="15858"/>
                    </a:lnTo>
                    <a:lnTo>
                      <a:pt x="388" y="15833"/>
                    </a:lnTo>
                    <a:lnTo>
                      <a:pt x="327" y="15806"/>
                    </a:lnTo>
                    <a:lnTo>
                      <a:pt x="264" y="15779"/>
                    </a:lnTo>
                    <a:lnTo>
                      <a:pt x="200" y="15750"/>
                    </a:lnTo>
                    <a:lnTo>
                      <a:pt x="135" y="15721"/>
                    </a:lnTo>
                    <a:lnTo>
                      <a:pt x="68" y="15690"/>
                    </a:lnTo>
                    <a:lnTo>
                      <a:pt x="0" y="15659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0" name="Freeform 26"/>
              <p:cNvSpPr>
                <a:spLocks/>
              </p:cNvSpPr>
              <p:nvPr/>
            </p:nvSpPr>
            <p:spPr bwMode="auto">
              <a:xfrm>
                <a:off x="1041" y="7"/>
                <a:ext cx="101" cy="3204"/>
              </a:xfrm>
              <a:custGeom>
                <a:avLst/>
                <a:gdLst>
                  <a:gd name="T0" fmla="*/ 0 w 504"/>
                  <a:gd name="T1" fmla="*/ 15810 h 16021"/>
                  <a:gd name="T2" fmla="*/ 0 w 504"/>
                  <a:gd name="T3" fmla="*/ 85 h 16021"/>
                  <a:gd name="T4" fmla="*/ 62 w 504"/>
                  <a:gd name="T5" fmla="*/ 72 h 16021"/>
                  <a:gd name="T6" fmla="*/ 125 w 504"/>
                  <a:gd name="T7" fmla="*/ 60 h 16021"/>
                  <a:gd name="T8" fmla="*/ 188 w 504"/>
                  <a:gd name="T9" fmla="*/ 47 h 16021"/>
                  <a:gd name="T10" fmla="*/ 252 w 504"/>
                  <a:gd name="T11" fmla="*/ 37 h 16021"/>
                  <a:gd name="T12" fmla="*/ 315 w 504"/>
                  <a:gd name="T13" fmla="*/ 26 h 16021"/>
                  <a:gd name="T14" fmla="*/ 378 w 504"/>
                  <a:gd name="T15" fmla="*/ 17 h 16021"/>
                  <a:gd name="T16" fmla="*/ 441 w 504"/>
                  <a:gd name="T17" fmla="*/ 8 h 16021"/>
                  <a:gd name="T18" fmla="*/ 504 w 504"/>
                  <a:gd name="T19" fmla="*/ 0 h 16021"/>
                  <a:gd name="T20" fmla="*/ 504 w 504"/>
                  <a:gd name="T21" fmla="*/ 16021 h 16021"/>
                  <a:gd name="T22" fmla="*/ 449 w 504"/>
                  <a:gd name="T23" fmla="*/ 15999 h 16021"/>
                  <a:gd name="T24" fmla="*/ 391 w 504"/>
                  <a:gd name="T25" fmla="*/ 15976 h 16021"/>
                  <a:gd name="T26" fmla="*/ 330 w 504"/>
                  <a:gd name="T27" fmla="*/ 15951 h 16021"/>
                  <a:gd name="T28" fmla="*/ 269 w 504"/>
                  <a:gd name="T29" fmla="*/ 15925 h 16021"/>
                  <a:gd name="T30" fmla="*/ 204 w 504"/>
                  <a:gd name="T31" fmla="*/ 15898 h 16021"/>
                  <a:gd name="T32" fmla="*/ 137 w 504"/>
                  <a:gd name="T33" fmla="*/ 15870 h 16021"/>
                  <a:gd name="T34" fmla="*/ 70 w 504"/>
                  <a:gd name="T35" fmla="*/ 15840 h 16021"/>
                  <a:gd name="T36" fmla="*/ 0 w 504"/>
                  <a:gd name="T37" fmla="*/ 15810 h 16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4" h="16021">
                    <a:moveTo>
                      <a:pt x="0" y="15810"/>
                    </a:moveTo>
                    <a:lnTo>
                      <a:pt x="0" y="85"/>
                    </a:lnTo>
                    <a:lnTo>
                      <a:pt x="62" y="72"/>
                    </a:lnTo>
                    <a:lnTo>
                      <a:pt x="125" y="60"/>
                    </a:lnTo>
                    <a:lnTo>
                      <a:pt x="188" y="47"/>
                    </a:lnTo>
                    <a:lnTo>
                      <a:pt x="252" y="37"/>
                    </a:lnTo>
                    <a:lnTo>
                      <a:pt x="315" y="26"/>
                    </a:lnTo>
                    <a:lnTo>
                      <a:pt x="378" y="17"/>
                    </a:lnTo>
                    <a:lnTo>
                      <a:pt x="441" y="8"/>
                    </a:lnTo>
                    <a:lnTo>
                      <a:pt x="504" y="0"/>
                    </a:lnTo>
                    <a:lnTo>
                      <a:pt x="504" y="16021"/>
                    </a:lnTo>
                    <a:lnTo>
                      <a:pt x="449" y="15999"/>
                    </a:lnTo>
                    <a:lnTo>
                      <a:pt x="391" y="15976"/>
                    </a:lnTo>
                    <a:lnTo>
                      <a:pt x="330" y="15951"/>
                    </a:lnTo>
                    <a:lnTo>
                      <a:pt x="269" y="15925"/>
                    </a:lnTo>
                    <a:lnTo>
                      <a:pt x="204" y="15898"/>
                    </a:lnTo>
                    <a:lnTo>
                      <a:pt x="137" y="15870"/>
                    </a:lnTo>
                    <a:lnTo>
                      <a:pt x="70" y="15840"/>
                    </a:lnTo>
                    <a:lnTo>
                      <a:pt x="0" y="15810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1" name="Freeform 27"/>
              <p:cNvSpPr>
                <a:spLocks/>
              </p:cNvSpPr>
              <p:nvPr/>
            </p:nvSpPr>
            <p:spPr bwMode="auto">
              <a:xfrm>
                <a:off x="1091" y="2"/>
                <a:ext cx="101" cy="3229"/>
              </a:xfrm>
              <a:custGeom>
                <a:avLst/>
                <a:gdLst>
                  <a:gd name="T0" fmla="*/ 0 w 505"/>
                  <a:gd name="T1" fmla="*/ 15944 h 16143"/>
                  <a:gd name="T2" fmla="*/ 0 w 505"/>
                  <a:gd name="T3" fmla="*/ 61 h 16143"/>
                  <a:gd name="T4" fmla="*/ 63 w 505"/>
                  <a:gd name="T5" fmla="*/ 51 h 16143"/>
                  <a:gd name="T6" fmla="*/ 126 w 505"/>
                  <a:gd name="T7" fmla="*/ 42 h 16143"/>
                  <a:gd name="T8" fmla="*/ 189 w 505"/>
                  <a:gd name="T9" fmla="*/ 33 h 16143"/>
                  <a:gd name="T10" fmla="*/ 252 w 505"/>
                  <a:gd name="T11" fmla="*/ 25 h 16143"/>
                  <a:gd name="T12" fmla="*/ 316 w 505"/>
                  <a:gd name="T13" fmla="*/ 17 h 16143"/>
                  <a:gd name="T14" fmla="*/ 379 w 505"/>
                  <a:gd name="T15" fmla="*/ 11 h 16143"/>
                  <a:gd name="T16" fmla="*/ 442 w 505"/>
                  <a:gd name="T17" fmla="*/ 5 h 16143"/>
                  <a:gd name="T18" fmla="*/ 505 w 505"/>
                  <a:gd name="T19" fmla="*/ 0 h 16143"/>
                  <a:gd name="T20" fmla="*/ 505 w 505"/>
                  <a:gd name="T21" fmla="*/ 16143 h 16143"/>
                  <a:gd name="T22" fmla="*/ 455 w 505"/>
                  <a:gd name="T23" fmla="*/ 16124 h 16143"/>
                  <a:gd name="T24" fmla="*/ 399 w 505"/>
                  <a:gd name="T25" fmla="*/ 16103 h 16143"/>
                  <a:gd name="T26" fmla="*/ 341 w 505"/>
                  <a:gd name="T27" fmla="*/ 16081 h 16143"/>
                  <a:gd name="T28" fmla="*/ 279 w 505"/>
                  <a:gd name="T29" fmla="*/ 16056 h 16143"/>
                  <a:gd name="T30" fmla="*/ 215 w 505"/>
                  <a:gd name="T31" fmla="*/ 16031 h 16143"/>
                  <a:gd name="T32" fmla="*/ 146 w 505"/>
                  <a:gd name="T33" fmla="*/ 16004 h 16143"/>
                  <a:gd name="T34" fmla="*/ 74 w 505"/>
                  <a:gd name="T35" fmla="*/ 15974 h 16143"/>
                  <a:gd name="T36" fmla="*/ 0 w 505"/>
                  <a:gd name="T37" fmla="*/ 15944 h 16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6143">
                    <a:moveTo>
                      <a:pt x="0" y="15944"/>
                    </a:moveTo>
                    <a:lnTo>
                      <a:pt x="0" y="61"/>
                    </a:lnTo>
                    <a:lnTo>
                      <a:pt x="63" y="51"/>
                    </a:lnTo>
                    <a:lnTo>
                      <a:pt x="126" y="42"/>
                    </a:lnTo>
                    <a:lnTo>
                      <a:pt x="189" y="33"/>
                    </a:lnTo>
                    <a:lnTo>
                      <a:pt x="252" y="25"/>
                    </a:lnTo>
                    <a:lnTo>
                      <a:pt x="316" y="17"/>
                    </a:lnTo>
                    <a:lnTo>
                      <a:pt x="379" y="11"/>
                    </a:lnTo>
                    <a:lnTo>
                      <a:pt x="442" y="5"/>
                    </a:lnTo>
                    <a:lnTo>
                      <a:pt x="505" y="0"/>
                    </a:lnTo>
                    <a:lnTo>
                      <a:pt x="505" y="16143"/>
                    </a:lnTo>
                    <a:lnTo>
                      <a:pt x="455" y="16124"/>
                    </a:lnTo>
                    <a:lnTo>
                      <a:pt x="399" y="16103"/>
                    </a:lnTo>
                    <a:lnTo>
                      <a:pt x="341" y="16081"/>
                    </a:lnTo>
                    <a:lnTo>
                      <a:pt x="279" y="16056"/>
                    </a:lnTo>
                    <a:lnTo>
                      <a:pt x="215" y="16031"/>
                    </a:lnTo>
                    <a:lnTo>
                      <a:pt x="146" y="16004"/>
                    </a:lnTo>
                    <a:lnTo>
                      <a:pt x="74" y="15974"/>
                    </a:lnTo>
                    <a:lnTo>
                      <a:pt x="0" y="15944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2" name="Freeform 28"/>
              <p:cNvSpPr>
                <a:spLocks/>
              </p:cNvSpPr>
              <p:nvPr/>
            </p:nvSpPr>
            <p:spPr bwMode="auto">
              <a:xfrm>
                <a:off x="1142" y="0"/>
                <a:ext cx="101" cy="3249"/>
              </a:xfrm>
              <a:custGeom>
                <a:avLst/>
                <a:gdLst>
                  <a:gd name="T0" fmla="*/ 0 w 505"/>
                  <a:gd name="T1" fmla="*/ 16056 h 16244"/>
                  <a:gd name="T2" fmla="*/ 0 w 505"/>
                  <a:gd name="T3" fmla="*/ 35 h 16244"/>
                  <a:gd name="T4" fmla="*/ 64 w 505"/>
                  <a:gd name="T5" fmla="*/ 27 h 16244"/>
                  <a:gd name="T6" fmla="*/ 127 w 505"/>
                  <a:gd name="T7" fmla="*/ 21 h 16244"/>
                  <a:gd name="T8" fmla="*/ 190 w 505"/>
                  <a:gd name="T9" fmla="*/ 15 h 16244"/>
                  <a:gd name="T10" fmla="*/ 254 w 505"/>
                  <a:gd name="T11" fmla="*/ 10 h 16244"/>
                  <a:gd name="T12" fmla="*/ 316 w 505"/>
                  <a:gd name="T13" fmla="*/ 6 h 16244"/>
                  <a:gd name="T14" fmla="*/ 380 w 505"/>
                  <a:gd name="T15" fmla="*/ 3 h 16244"/>
                  <a:gd name="T16" fmla="*/ 443 w 505"/>
                  <a:gd name="T17" fmla="*/ 1 h 16244"/>
                  <a:gd name="T18" fmla="*/ 505 w 505"/>
                  <a:gd name="T19" fmla="*/ 0 h 16244"/>
                  <a:gd name="T20" fmla="*/ 505 w 505"/>
                  <a:gd name="T21" fmla="*/ 16244 h 16244"/>
                  <a:gd name="T22" fmla="*/ 396 w 505"/>
                  <a:gd name="T23" fmla="*/ 16205 h 16244"/>
                  <a:gd name="T24" fmla="*/ 301 w 505"/>
                  <a:gd name="T25" fmla="*/ 16170 h 16244"/>
                  <a:gd name="T26" fmla="*/ 268 w 505"/>
                  <a:gd name="T27" fmla="*/ 16158 h 16244"/>
                  <a:gd name="T28" fmla="*/ 236 w 505"/>
                  <a:gd name="T29" fmla="*/ 16146 h 16244"/>
                  <a:gd name="T30" fmla="*/ 201 w 505"/>
                  <a:gd name="T31" fmla="*/ 16133 h 16244"/>
                  <a:gd name="T32" fmla="*/ 164 w 505"/>
                  <a:gd name="T33" fmla="*/ 16119 h 16244"/>
                  <a:gd name="T34" fmla="*/ 125 w 505"/>
                  <a:gd name="T35" fmla="*/ 16105 h 16244"/>
                  <a:gd name="T36" fmla="*/ 86 w 505"/>
                  <a:gd name="T37" fmla="*/ 16089 h 16244"/>
                  <a:gd name="T38" fmla="*/ 44 w 505"/>
                  <a:gd name="T39" fmla="*/ 16073 h 16244"/>
                  <a:gd name="T40" fmla="*/ 0 w 505"/>
                  <a:gd name="T41" fmla="*/ 16056 h 16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6244">
                    <a:moveTo>
                      <a:pt x="0" y="16056"/>
                    </a:moveTo>
                    <a:lnTo>
                      <a:pt x="0" y="35"/>
                    </a:lnTo>
                    <a:lnTo>
                      <a:pt x="64" y="27"/>
                    </a:lnTo>
                    <a:lnTo>
                      <a:pt x="127" y="21"/>
                    </a:lnTo>
                    <a:lnTo>
                      <a:pt x="190" y="15"/>
                    </a:lnTo>
                    <a:lnTo>
                      <a:pt x="254" y="10"/>
                    </a:lnTo>
                    <a:lnTo>
                      <a:pt x="316" y="6"/>
                    </a:lnTo>
                    <a:lnTo>
                      <a:pt x="380" y="3"/>
                    </a:lnTo>
                    <a:lnTo>
                      <a:pt x="443" y="1"/>
                    </a:lnTo>
                    <a:lnTo>
                      <a:pt x="505" y="0"/>
                    </a:lnTo>
                    <a:lnTo>
                      <a:pt x="505" y="16244"/>
                    </a:lnTo>
                    <a:lnTo>
                      <a:pt x="396" y="16205"/>
                    </a:lnTo>
                    <a:lnTo>
                      <a:pt x="301" y="16170"/>
                    </a:lnTo>
                    <a:lnTo>
                      <a:pt x="268" y="16158"/>
                    </a:lnTo>
                    <a:lnTo>
                      <a:pt x="236" y="16146"/>
                    </a:lnTo>
                    <a:lnTo>
                      <a:pt x="201" y="16133"/>
                    </a:lnTo>
                    <a:lnTo>
                      <a:pt x="164" y="16119"/>
                    </a:lnTo>
                    <a:lnTo>
                      <a:pt x="125" y="16105"/>
                    </a:lnTo>
                    <a:lnTo>
                      <a:pt x="86" y="16089"/>
                    </a:lnTo>
                    <a:lnTo>
                      <a:pt x="44" y="16073"/>
                    </a:lnTo>
                    <a:lnTo>
                      <a:pt x="0" y="16056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3" name="Freeform 29"/>
              <p:cNvSpPr>
                <a:spLocks/>
              </p:cNvSpPr>
              <p:nvPr/>
            </p:nvSpPr>
            <p:spPr bwMode="auto">
              <a:xfrm>
                <a:off x="1192" y="0"/>
                <a:ext cx="101" cy="3255"/>
              </a:xfrm>
              <a:custGeom>
                <a:avLst/>
                <a:gdLst>
                  <a:gd name="T0" fmla="*/ 0 w 505"/>
                  <a:gd name="T1" fmla="*/ 16153 h 16275"/>
                  <a:gd name="T2" fmla="*/ 0 w 505"/>
                  <a:gd name="T3" fmla="*/ 10 h 16275"/>
                  <a:gd name="T4" fmla="*/ 36 w 505"/>
                  <a:gd name="T5" fmla="*/ 8 h 16275"/>
                  <a:gd name="T6" fmla="*/ 73 w 505"/>
                  <a:gd name="T7" fmla="*/ 6 h 16275"/>
                  <a:gd name="T8" fmla="*/ 109 w 505"/>
                  <a:gd name="T9" fmla="*/ 4 h 16275"/>
                  <a:gd name="T10" fmla="*/ 146 w 505"/>
                  <a:gd name="T11" fmla="*/ 3 h 16275"/>
                  <a:gd name="T12" fmla="*/ 182 w 505"/>
                  <a:gd name="T13" fmla="*/ 1 h 16275"/>
                  <a:gd name="T14" fmla="*/ 219 w 505"/>
                  <a:gd name="T15" fmla="*/ 1 h 16275"/>
                  <a:gd name="T16" fmla="*/ 255 w 505"/>
                  <a:gd name="T17" fmla="*/ 0 h 16275"/>
                  <a:gd name="T18" fmla="*/ 292 w 505"/>
                  <a:gd name="T19" fmla="*/ 0 h 16275"/>
                  <a:gd name="T20" fmla="*/ 302 w 505"/>
                  <a:gd name="T21" fmla="*/ 0 h 16275"/>
                  <a:gd name="T22" fmla="*/ 314 w 505"/>
                  <a:gd name="T23" fmla="*/ 0 h 16275"/>
                  <a:gd name="T24" fmla="*/ 324 w 505"/>
                  <a:gd name="T25" fmla="*/ 0 h 16275"/>
                  <a:gd name="T26" fmla="*/ 336 w 505"/>
                  <a:gd name="T27" fmla="*/ 0 h 16275"/>
                  <a:gd name="T28" fmla="*/ 347 w 505"/>
                  <a:gd name="T29" fmla="*/ 0 h 16275"/>
                  <a:gd name="T30" fmla="*/ 357 w 505"/>
                  <a:gd name="T31" fmla="*/ 0 h 16275"/>
                  <a:gd name="T32" fmla="*/ 369 w 505"/>
                  <a:gd name="T33" fmla="*/ 0 h 16275"/>
                  <a:gd name="T34" fmla="*/ 379 w 505"/>
                  <a:gd name="T35" fmla="*/ 0 h 16275"/>
                  <a:gd name="T36" fmla="*/ 411 w 505"/>
                  <a:gd name="T37" fmla="*/ 0 h 16275"/>
                  <a:gd name="T38" fmla="*/ 442 w 505"/>
                  <a:gd name="T39" fmla="*/ 1 h 16275"/>
                  <a:gd name="T40" fmla="*/ 473 w 505"/>
                  <a:gd name="T41" fmla="*/ 1 h 16275"/>
                  <a:gd name="T42" fmla="*/ 505 w 505"/>
                  <a:gd name="T43" fmla="*/ 2 h 16275"/>
                  <a:gd name="T44" fmla="*/ 505 w 505"/>
                  <a:gd name="T45" fmla="*/ 16213 h 16275"/>
                  <a:gd name="T46" fmla="*/ 336 w 505"/>
                  <a:gd name="T47" fmla="*/ 16275 h 16275"/>
                  <a:gd name="T48" fmla="*/ 143 w 505"/>
                  <a:gd name="T49" fmla="*/ 16205 h 16275"/>
                  <a:gd name="T50" fmla="*/ 48 w 505"/>
                  <a:gd name="T51" fmla="*/ 16170 h 16275"/>
                  <a:gd name="T52" fmla="*/ 36 w 505"/>
                  <a:gd name="T53" fmla="*/ 16165 h 16275"/>
                  <a:gd name="T54" fmla="*/ 24 w 505"/>
                  <a:gd name="T55" fmla="*/ 16161 h 16275"/>
                  <a:gd name="T56" fmla="*/ 12 w 505"/>
                  <a:gd name="T57" fmla="*/ 16157 h 16275"/>
                  <a:gd name="T58" fmla="*/ 0 w 505"/>
                  <a:gd name="T59" fmla="*/ 16153 h 16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05" h="16275">
                    <a:moveTo>
                      <a:pt x="0" y="16153"/>
                    </a:moveTo>
                    <a:lnTo>
                      <a:pt x="0" y="10"/>
                    </a:lnTo>
                    <a:lnTo>
                      <a:pt x="36" y="8"/>
                    </a:lnTo>
                    <a:lnTo>
                      <a:pt x="73" y="6"/>
                    </a:lnTo>
                    <a:lnTo>
                      <a:pt x="109" y="4"/>
                    </a:lnTo>
                    <a:lnTo>
                      <a:pt x="146" y="3"/>
                    </a:lnTo>
                    <a:lnTo>
                      <a:pt x="182" y="1"/>
                    </a:lnTo>
                    <a:lnTo>
                      <a:pt x="219" y="1"/>
                    </a:lnTo>
                    <a:lnTo>
                      <a:pt x="255" y="0"/>
                    </a:lnTo>
                    <a:lnTo>
                      <a:pt x="292" y="0"/>
                    </a:lnTo>
                    <a:lnTo>
                      <a:pt x="302" y="0"/>
                    </a:lnTo>
                    <a:lnTo>
                      <a:pt x="314" y="0"/>
                    </a:lnTo>
                    <a:lnTo>
                      <a:pt x="324" y="0"/>
                    </a:lnTo>
                    <a:lnTo>
                      <a:pt x="336" y="0"/>
                    </a:lnTo>
                    <a:lnTo>
                      <a:pt x="347" y="0"/>
                    </a:lnTo>
                    <a:lnTo>
                      <a:pt x="357" y="0"/>
                    </a:lnTo>
                    <a:lnTo>
                      <a:pt x="369" y="0"/>
                    </a:lnTo>
                    <a:lnTo>
                      <a:pt x="379" y="0"/>
                    </a:lnTo>
                    <a:lnTo>
                      <a:pt x="411" y="0"/>
                    </a:lnTo>
                    <a:lnTo>
                      <a:pt x="442" y="1"/>
                    </a:lnTo>
                    <a:lnTo>
                      <a:pt x="473" y="1"/>
                    </a:lnTo>
                    <a:lnTo>
                      <a:pt x="505" y="2"/>
                    </a:lnTo>
                    <a:lnTo>
                      <a:pt x="505" y="16213"/>
                    </a:lnTo>
                    <a:lnTo>
                      <a:pt x="336" y="16275"/>
                    </a:lnTo>
                    <a:lnTo>
                      <a:pt x="143" y="16205"/>
                    </a:lnTo>
                    <a:lnTo>
                      <a:pt x="48" y="16170"/>
                    </a:lnTo>
                    <a:lnTo>
                      <a:pt x="36" y="16165"/>
                    </a:lnTo>
                    <a:lnTo>
                      <a:pt x="24" y="16161"/>
                    </a:lnTo>
                    <a:lnTo>
                      <a:pt x="12" y="16157"/>
                    </a:lnTo>
                    <a:lnTo>
                      <a:pt x="0" y="16153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4" name="Freeform 30"/>
              <p:cNvSpPr>
                <a:spLocks/>
              </p:cNvSpPr>
              <p:nvPr/>
            </p:nvSpPr>
            <p:spPr bwMode="auto">
              <a:xfrm>
                <a:off x="1243" y="0"/>
                <a:ext cx="101" cy="3255"/>
              </a:xfrm>
              <a:custGeom>
                <a:avLst/>
                <a:gdLst>
                  <a:gd name="T0" fmla="*/ 0 w 506"/>
                  <a:gd name="T1" fmla="*/ 16244 h 16275"/>
                  <a:gd name="T2" fmla="*/ 0 w 506"/>
                  <a:gd name="T3" fmla="*/ 0 h 16275"/>
                  <a:gd name="T4" fmla="*/ 11 w 506"/>
                  <a:gd name="T5" fmla="*/ 0 h 16275"/>
                  <a:gd name="T6" fmla="*/ 20 w 506"/>
                  <a:gd name="T7" fmla="*/ 0 h 16275"/>
                  <a:gd name="T8" fmla="*/ 29 w 506"/>
                  <a:gd name="T9" fmla="*/ 0 h 16275"/>
                  <a:gd name="T10" fmla="*/ 40 w 506"/>
                  <a:gd name="T11" fmla="*/ 0 h 16275"/>
                  <a:gd name="T12" fmla="*/ 50 w 506"/>
                  <a:gd name="T13" fmla="*/ 0 h 16275"/>
                  <a:gd name="T14" fmla="*/ 62 w 506"/>
                  <a:gd name="T15" fmla="*/ 0 h 16275"/>
                  <a:gd name="T16" fmla="*/ 72 w 506"/>
                  <a:gd name="T17" fmla="*/ 0 h 16275"/>
                  <a:gd name="T18" fmla="*/ 84 w 506"/>
                  <a:gd name="T19" fmla="*/ 0 h 16275"/>
                  <a:gd name="T20" fmla="*/ 95 w 506"/>
                  <a:gd name="T21" fmla="*/ 0 h 16275"/>
                  <a:gd name="T22" fmla="*/ 105 w 506"/>
                  <a:gd name="T23" fmla="*/ 0 h 16275"/>
                  <a:gd name="T24" fmla="*/ 117 w 506"/>
                  <a:gd name="T25" fmla="*/ 0 h 16275"/>
                  <a:gd name="T26" fmla="*/ 127 w 506"/>
                  <a:gd name="T27" fmla="*/ 0 h 16275"/>
                  <a:gd name="T28" fmla="*/ 174 w 506"/>
                  <a:gd name="T29" fmla="*/ 0 h 16275"/>
                  <a:gd name="T30" fmla="*/ 222 w 506"/>
                  <a:gd name="T31" fmla="*/ 1 h 16275"/>
                  <a:gd name="T32" fmla="*/ 269 w 506"/>
                  <a:gd name="T33" fmla="*/ 2 h 16275"/>
                  <a:gd name="T34" fmla="*/ 316 w 506"/>
                  <a:gd name="T35" fmla="*/ 4 h 16275"/>
                  <a:gd name="T36" fmla="*/ 364 w 506"/>
                  <a:gd name="T37" fmla="*/ 7 h 16275"/>
                  <a:gd name="T38" fmla="*/ 411 w 506"/>
                  <a:gd name="T39" fmla="*/ 10 h 16275"/>
                  <a:gd name="T40" fmla="*/ 458 w 506"/>
                  <a:gd name="T41" fmla="*/ 13 h 16275"/>
                  <a:gd name="T42" fmla="*/ 506 w 506"/>
                  <a:gd name="T43" fmla="*/ 17 h 16275"/>
                  <a:gd name="T44" fmla="*/ 506 w 506"/>
                  <a:gd name="T45" fmla="*/ 16120 h 16275"/>
                  <a:gd name="T46" fmla="*/ 469 w 506"/>
                  <a:gd name="T47" fmla="*/ 16134 h 16275"/>
                  <a:gd name="T48" fmla="*/ 435 w 506"/>
                  <a:gd name="T49" fmla="*/ 16147 h 16275"/>
                  <a:gd name="T50" fmla="*/ 402 w 506"/>
                  <a:gd name="T51" fmla="*/ 16159 h 16275"/>
                  <a:gd name="T52" fmla="*/ 371 w 506"/>
                  <a:gd name="T53" fmla="*/ 16170 h 16275"/>
                  <a:gd name="T54" fmla="*/ 276 w 506"/>
                  <a:gd name="T55" fmla="*/ 16205 h 16275"/>
                  <a:gd name="T56" fmla="*/ 84 w 506"/>
                  <a:gd name="T57" fmla="*/ 16275 h 16275"/>
                  <a:gd name="T58" fmla="*/ 0 w 506"/>
                  <a:gd name="T59" fmla="*/ 16244 h 16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06" h="16275">
                    <a:moveTo>
                      <a:pt x="0" y="16244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40" y="0"/>
                    </a:lnTo>
                    <a:lnTo>
                      <a:pt x="50" y="0"/>
                    </a:lnTo>
                    <a:lnTo>
                      <a:pt x="62" y="0"/>
                    </a:lnTo>
                    <a:lnTo>
                      <a:pt x="72" y="0"/>
                    </a:lnTo>
                    <a:lnTo>
                      <a:pt x="84" y="0"/>
                    </a:lnTo>
                    <a:lnTo>
                      <a:pt x="95" y="0"/>
                    </a:lnTo>
                    <a:lnTo>
                      <a:pt x="105" y="0"/>
                    </a:lnTo>
                    <a:lnTo>
                      <a:pt x="117" y="0"/>
                    </a:lnTo>
                    <a:lnTo>
                      <a:pt x="127" y="0"/>
                    </a:lnTo>
                    <a:lnTo>
                      <a:pt x="174" y="0"/>
                    </a:lnTo>
                    <a:lnTo>
                      <a:pt x="222" y="1"/>
                    </a:lnTo>
                    <a:lnTo>
                      <a:pt x="269" y="2"/>
                    </a:lnTo>
                    <a:lnTo>
                      <a:pt x="316" y="4"/>
                    </a:lnTo>
                    <a:lnTo>
                      <a:pt x="364" y="7"/>
                    </a:lnTo>
                    <a:lnTo>
                      <a:pt x="411" y="10"/>
                    </a:lnTo>
                    <a:lnTo>
                      <a:pt x="458" y="13"/>
                    </a:lnTo>
                    <a:lnTo>
                      <a:pt x="506" y="17"/>
                    </a:lnTo>
                    <a:lnTo>
                      <a:pt x="506" y="16120"/>
                    </a:lnTo>
                    <a:lnTo>
                      <a:pt x="469" y="16134"/>
                    </a:lnTo>
                    <a:lnTo>
                      <a:pt x="435" y="16147"/>
                    </a:lnTo>
                    <a:lnTo>
                      <a:pt x="402" y="16159"/>
                    </a:lnTo>
                    <a:lnTo>
                      <a:pt x="371" y="16170"/>
                    </a:lnTo>
                    <a:lnTo>
                      <a:pt x="276" y="16205"/>
                    </a:lnTo>
                    <a:lnTo>
                      <a:pt x="84" y="16275"/>
                    </a:lnTo>
                    <a:lnTo>
                      <a:pt x="0" y="1624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5" name="Freeform 31"/>
              <p:cNvSpPr>
                <a:spLocks/>
              </p:cNvSpPr>
              <p:nvPr/>
            </p:nvSpPr>
            <p:spPr bwMode="auto">
              <a:xfrm>
                <a:off x="1293" y="0"/>
                <a:ext cx="101" cy="3243"/>
              </a:xfrm>
              <a:custGeom>
                <a:avLst/>
                <a:gdLst>
                  <a:gd name="T0" fmla="*/ 0 w 505"/>
                  <a:gd name="T1" fmla="*/ 16211 h 16211"/>
                  <a:gd name="T2" fmla="*/ 0 w 505"/>
                  <a:gd name="T3" fmla="*/ 0 h 16211"/>
                  <a:gd name="T4" fmla="*/ 63 w 505"/>
                  <a:gd name="T5" fmla="*/ 2 h 16211"/>
                  <a:gd name="T6" fmla="*/ 127 w 505"/>
                  <a:gd name="T7" fmla="*/ 6 h 16211"/>
                  <a:gd name="T8" fmla="*/ 189 w 505"/>
                  <a:gd name="T9" fmla="*/ 10 h 16211"/>
                  <a:gd name="T10" fmla="*/ 253 w 505"/>
                  <a:gd name="T11" fmla="*/ 15 h 16211"/>
                  <a:gd name="T12" fmla="*/ 315 w 505"/>
                  <a:gd name="T13" fmla="*/ 21 h 16211"/>
                  <a:gd name="T14" fmla="*/ 379 w 505"/>
                  <a:gd name="T15" fmla="*/ 29 h 16211"/>
                  <a:gd name="T16" fmla="*/ 442 w 505"/>
                  <a:gd name="T17" fmla="*/ 36 h 16211"/>
                  <a:gd name="T18" fmla="*/ 505 w 505"/>
                  <a:gd name="T19" fmla="*/ 44 h 16211"/>
                  <a:gd name="T20" fmla="*/ 505 w 505"/>
                  <a:gd name="T21" fmla="*/ 16020 h 16211"/>
                  <a:gd name="T22" fmla="*/ 448 w 505"/>
                  <a:gd name="T23" fmla="*/ 16042 h 16211"/>
                  <a:gd name="T24" fmla="*/ 394 w 505"/>
                  <a:gd name="T25" fmla="*/ 16064 h 16211"/>
                  <a:gd name="T26" fmla="*/ 341 w 505"/>
                  <a:gd name="T27" fmla="*/ 16085 h 16211"/>
                  <a:gd name="T28" fmla="*/ 291 w 505"/>
                  <a:gd name="T29" fmla="*/ 16104 h 16211"/>
                  <a:gd name="T30" fmla="*/ 243 w 505"/>
                  <a:gd name="T31" fmla="*/ 16121 h 16211"/>
                  <a:gd name="T32" fmla="*/ 199 w 505"/>
                  <a:gd name="T33" fmla="*/ 16139 h 16211"/>
                  <a:gd name="T34" fmla="*/ 157 w 505"/>
                  <a:gd name="T35" fmla="*/ 16154 h 16211"/>
                  <a:gd name="T36" fmla="*/ 118 w 505"/>
                  <a:gd name="T37" fmla="*/ 16168 h 16211"/>
                  <a:gd name="T38" fmla="*/ 23 w 505"/>
                  <a:gd name="T39" fmla="*/ 16203 h 16211"/>
                  <a:gd name="T40" fmla="*/ 0 w 505"/>
                  <a:gd name="T41" fmla="*/ 16211 h 16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6211">
                    <a:moveTo>
                      <a:pt x="0" y="16211"/>
                    </a:moveTo>
                    <a:lnTo>
                      <a:pt x="0" y="0"/>
                    </a:lnTo>
                    <a:lnTo>
                      <a:pt x="63" y="2"/>
                    </a:lnTo>
                    <a:lnTo>
                      <a:pt x="127" y="6"/>
                    </a:lnTo>
                    <a:lnTo>
                      <a:pt x="189" y="10"/>
                    </a:lnTo>
                    <a:lnTo>
                      <a:pt x="253" y="15"/>
                    </a:lnTo>
                    <a:lnTo>
                      <a:pt x="315" y="21"/>
                    </a:lnTo>
                    <a:lnTo>
                      <a:pt x="379" y="29"/>
                    </a:lnTo>
                    <a:lnTo>
                      <a:pt x="442" y="36"/>
                    </a:lnTo>
                    <a:lnTo>
                      <a:pt x="505" y="44"/>
                    </a:lnTo>
                    <a:lnTo>
                      <a:pt x="505" y="16020"/>
                    </a:lnTo>
                    <a:lnTo>
                      <a:pt x="448" y="16042"/>
                    </a:lnTo>
                    <a:lnTo>
                      <a:pt x="394" y="16064"/>
                    </a:lnTo>
                    <a:lnTo>
                      <a:pt x="341" y="16085"/>
                    </a:lnTo>
                    <a:lnTo>
                      <a:pt x="291" y="16104"/>
                    </a:lnTo>
                    <a:lnTo>
                      <a:pt x="243" y="16121"/>
                    </a:lnTo>
                    <a:lnTo>
                      <a:pt x="199" y="16139"/>
                    </a:lnTo>
                    <a:lnTo>
                      <a:pt x="157" y="16154"/>
                    </a:lnTo>
                    <a:lnTo>
                      <a:pt x="118" y="16168"/>
                    </a:lnTo>
                    <a:lnTo>
                      <a:pt x="23" y="16203"/>
                    </a:lnTo>
                    <a:lnTo>
                      <a:pt x="0" y="16211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6" name="Freeform 32"/>
              <p:cNvSpPr>
                <a:spLocks/>
              </p:cNvSpPr>
              <p:nvPr/>
            </p:nvSpPr>
            <p:spPr bwMode="auto">
              <a:xfrm>
                <a:off x="1344" y="3"/>
                <a:ext cx="101" cy="3221"/>
              </a:xfrm>
              <a:custGeom>
                <a:avLst/>
                <a:gdLst>
                  <a:gd name="T0" fmla="*/ 0 w 505"/>
                  <a:gd name="T1" fmla="*/ 16103 h 16103"/>
                  <a:gd name="T2" fmla="*/ 0 w 505"/>
                  <a:gd name="T3" fmla="*/ 0 h 16103"/>
                  <a:gd name="T4" fmla="*/ 62 w 505"/>
                  <a:gd name="T5" fmla="*/ 6 h 16103"/>
                  <a:gd name="T6" fmla="*/ 126 w 505"/>
                  <a:gd name="T7" fmla="*/ 14 h 16103"/>
                  <a:gd name="T8" fmla="*/ 190 w 505"/>
                  <a:gd name="T9" fmla="*/ 21 h 16103"/>
                  <a:gd name="T10" fmla="*/ 252 w 505"/>
                  <a:gd name="T11" fmla="*/ 29 h 16103"/>
                  <a:gd name="T12" fmla="*/ 316 w 505"/>
                  <a:gd name="T13" fmla="*/ 38 h 16103"/>
                  <a:gd name="T14" fmla="*/ 378 w 505"/>
                  <a:gd name="T15" fmla="*/ 48 h 16103"/>
                  <a:gd name="T16" fmla="*/ 442 w 505"/>
                  <a:gd name="T17" fmla="*/ 58 h 16103"/>
                  <a:gd name="T18" fmla="*/ 505 w 505"/>
                  <a:gd name="T19" fmla="*/ 69 h 16103"/>
                  <a:gd name="T20" fmla="*/ 505 w 505"/>
                  <a:gd name="T21" fmla="*/ 15900 h 16103"/>
                  <a:gd name="T22" fmla="*/ 433 w 505"/>
                  <a:gd name="T23" fmla="*/ 15930 h 16103"/>
                  <a:gd name="T24" fmla="*/ 363 w 505"/>
                  <a:gd name="T25" fmla="*/ 15960 h 16103"/>
                  <a:gd name="T26" fmla="*/ 295 w 505"/>
                  <a:gd name="T27" fmla="*/ 15987 h 16103"/>
                  <a:gd name="T28" fmla="*/ 230 w 505"/>
                  <a:gd name="T29" fmla="*/ 16014 h 16103"/>
                  <a:gd name="T30" fmla="*/ 168 w 505"/>
                  <a:gd name="T31" fmla="*/ 16038 h 16103"/>
                  <a:gd name="T32" fmla="*/ 109 w 505"/>
                  <a:gd name="T33" fmla="*/ 16062 h 16103"/>
                  <a:gd name="T34" fmla="*/ 53 w 505"/>
                  <a:gd name="T35" fmla="*/ 16083 h 16103"/>
                  <a:gd name="T36" fmla="*/ 0 w 505"/>
                  <a:gd name="T37" fmla="*/ 16103 h 16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6103">
                    <a:moveTo>
                      <a:pt x="0" y="16103"/>
                    </a:moveTo>
                    <a:lnTo>
                      <a:pt x="0" y="0"/>
                    </a:lnTo>
                    <a:lnTo>
                      <a:pt x="62" y="6"/>
                    </a:lnTo>
                    <a:lnTo>
                      <a:pt x="126" y="14"/>
                    </a:lnTo>
                    <a:lnTo>
                      <a:pt x="190" y="21"/>
                    </a:lnTo>
                    <a:lnTo>
                      <a:pt x="252" y="29"/>
                    </a:lnTo>
                    <a:lnTo>
                      <a:pt x="316" y="38"/>
                    </a:lnTo>
                    <a:lnTo>
                      <a:pt x="378" y="48"/>
                    </a:lnTo>
                    <a:lnTo>
                      <a:pt x="442" y="58"/>
                    </a:lnTo>
                    <a:lnTo>
                      <a:pt x="505" y="69"/>
                    </a:lnTo>
                    <a:lnTo>
                      <a:pt x="505" y="15900"/>
                    </a:lnTo>
                    <a:lnTo>
                      <a:pt x="433" y="15930"/>
                    </a:lnTo>
                    <a:lnTo>
                      <a:pt x="363" y="15960"/>
                    </a:lnTo>
                    <a:lnTo>
                      <a:pt x="295" y="15987"/>
                    </a:lnTo>
                    <a:lnTo>
                      <a:pt x="230" y="16014"/>
                    </a:lnTo>
                    <a:lnTo>
                      <a:pt x="168" y="16038"/>
                    </a:lnTo>
                    <a:lnTo>
                      <a:pt x="109" y="16062"/>
                    </a:lnTo>
                    <a:lnTo>
                      <a:pt x="53" y="16083"/>
                    </a:lnTo>
                    <a:lnTo>
                      <a:pt x="0" y="16103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7" name="Freeform 33"/>
              <p:cNvSpPr>
                <a:spLocks/>
              </p:cNvSpPr>
              <p:nvPr/>
            </p:nvSpPr>
            <p:spPr bwMode="auto">
              <a:xfrm>
                <a:off x="1394" y="9"/>
                <a:ext cx="102" cy="3195"/>
              </a:xfrm>
              <a:custGeom>
                <a:avLst/>
                <a:gdLst>
                  <a:gd name="T0" fmla="*/ 0 w 506"/>
                  <a:gd name="T1" fmla="*/ 15976 h 15976"/>
                  <a:gd name="T2" fmla="*/ 0 w 506"/>
                  <a:gd name="T3" fmla="*/ 0 h 15976"/>
                  <a:gd name="T4" fmla="*/ 64 w 506"/>
                  <a:gd name="T5" fmla="*/ 9 h 15976"/>
                  <a:gd name="T6" fmla="*/ 126 w 506"/>
                  <a:gd name="T7" fmla="*/ 19 h 15976"/>
                  <a:gd name="T8" fmla="*/ 190 w 506"/>
                  <a:gd name="T9" fmla="*/ 29 h 15976"/>
                  <a:gd name="T10" fmla="*/ 254 w 506"/>
                  <a:gd name="T11" fmla="*/ 41 h 15976"/>
                  <a:gd name="T12" fmla="*/ 316 w 506"/>
                  <a:gd name="T13" fmla="*/ 53 h 15976"/>
                  <a:gd name="T14" fmla="*/ 380 w 506"/>
                  <a:gd name="T15" fmla="*/ 66 h 15976"/>
                  <a:gd name="T16" fmla="*/ 442 w 506"/>
                  <a:gd name="T17" fmla="*/ 78 h 15976"/>
                  <a:gd name="T18" fmla="*/ 506 w 506"/>
                  <a:gd name="T19" fmla="*/ 92 h 15976"/>
                  <a:gd name="T20" fmla="*/ 506 w 506"/>
                  <a:gd name="T21" fmla="*/ 15760 h 15976"/>
                  <a:gd name="T22" fmla="*/ 436 w 506"/>
                  <a:gd name="T23" fmla="*/ 15791 h 15976"/>
                  <a:gd name="T24" fmla="*/ 368 w 506"/>
                  <a:gd name="T25" fmla="*/ 15821 h 15976"/>
                  <a:gd name="T26" fmla="*/ 303 w 506"/>
                  <a:gd name="T27" fmla="*/ 15850 h 15976"/>
                  <a:gd name="T28" fmla="*/ 239 w 506"/>
                  <a:gd name="T29" fmla="*/ 15877 h 15976"/>
                  <a:gd name="T30" fmla="*/ 176 w 506"/>
                  <a:gd name="T31" fmla="*/ 15904 h 15976"/>
                  <a:gd name="T32" fmla="*/ 116 w 506"/>
                  <a:gd name="T33" fmla="*/ 15929 h 15976"/>
                  <a:gd name="T34" fmla="*/ 57 w 506"/>
                  <a:gd name="T35" fmla="*/ 15952 h 15976"/>
                  <a:gd name="T36" fmla="*/ 0 w 506"/>
                  <a:gd name="T37" fmla="*/ 15976 h 15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5976">
                    <a:moveTo>
                      <a:pt x="0" y="15976"/>
                    </a:moveTo>
                    <a:lnTo>
                      <a:pt x="0" y="0"/>
                    </a:lnTo>
                    <a:lnTo>
                      <a:pt x="64" y="9"/>
                    </a:lnTo>
                    <a:lnTo>
                      <a:pt x="126" y="19"/>
                    </a:lnTo>
                    <a:lnTo>
                      <a:pt x="190" y="29"/>
                    </a:lnTo>
                    <a:lnTo>
                      <a:pt x="254" y="41"/>
                    </a:lnTo>
                    <a:lnTo>
                      <a:pt x="316" y="53"/>
                    </a:lnTo>
                    <a:lnTo>
                      <a:pt x="380" y="66"/>
                    </a:lnTo>
                    <a:lnTo>
                      <a:pt x="442" y="78"/>
                    </a:lnTo>
                    <a:lnTo>
                      <a:pt x="506" y="92"/>
                    </a:lnTo>
                    <a:lnTo>
                      <a:pt x="506" y="15760"/>
                    </a:lnTo>
                    <a:lnTo>
                      <a:pt x="436" y="15791"/>
                    </a:lnTo>
                    <a:lnTo>
                      <a:pt x="368" y="15821"/>
                    </a:lnTo>
                    <a:lnTo>
                      <a:pt x="303" y="15850"/>
                    </a:lnTo>
                    <a:lnTo>
                      <a:pt x="239" y="15877"/>
                    </a:lnTo>
                    <a:lnTo>
                      <a:pt x="176" y="15904"/>
                    </a:lnTo>
                    <a:lnTo>
                      <a:pt x="116" y="15929"/>
                    </a:lnTo>
                    <a:lnTo>
                      <a:pt x="57" y="15952"/>
                    </a:lnTo>
                    <a:lnTo>
                      <a:pt x="0" y="1597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8" name="Freeform 34"/>
              <p:cNvSpPr>
                <a:spLocks/>
              </p:cNvSpPr>
              <p:nvPr/>
            </p:nvSpPr>
            <p:spPr bwMode="auto">
              <a:xfrm>
                <a:off x="1445" y="17"/>
                <a:ext cx="101" cy="3166"/>
              </a:xfrm>
              <a:custGeom>
                <a:avLst/>
                <a:gdLst>
                  <a:gd name="T0" fmla="*/ 0 w 505"/>
                  <a:gd name="T1" fmla="*/ 15831 h 15831"/>
                  <a:gd name="T2" fmla="*/ 0 w 505"/>
                  <a:gd name="T3" fmla="*/ 0 h 15831"/>
                  <a:gd name="T4" fmla="*/ 63 w 505"/>
                  <a:gd name="T5" fmla="*/ 13 h 15831"/>
                  <a:gd name="T6" fmla="*/ 127 w 505"/>
                  <a:gd name="T7" fmla="*/ 26 h 15831"/>
                  <a:gd name="T8" fmla="*/ 190 w 505"/>
                  <a:gd name="T9" fmla="*/ 39 h 15831"/>
                  <a:gd name="T10" fmla="*/ 253 w 505"/>
                  <a:gd name="T11" fmla="*/ 52 h 15831"/>
                  <a:gd name="T12" fmla="*/ 317 w 505"/>
                  <a:gd name="T13" fmla="*/ 67 h 15831"/>
                  <a:gd name="T14" fmla="*/ 379 w 505"/>
                  <a:gd name="T15" fmla="*/ 82 h 15831"/>
                  <a:gd name="T16" fmla="*/ 443 w 505"/>
                  <a:gd name="T17" fmla="*/ 97 h 15831"/>
                  <a:gd name="T18" fmla="*/ 505 w 505"/>
                  <a:gd name="T19" fmla="*/ 112 h 15831"/>
                  <a:gd name="T20" fmla="*/ 505 w 505"/>
                  <a:gd name="T21" fmla="*/ 15603 h 15831"/>
                  <a:gd name="T22" fmla="*/ 438 w 505"/>
                  <a:gd name="T23" fmla="*/ 15636 h 15831"/>
                  <a:gd name="T24" fmla="*/ 372 w 505"/>
                  <a:gd name="T25" fmla="*/ 15666 h 15831"/>
                  <a:gd name="T26" fmla="*/ 306 w 505"/>
                  <a:gd name="T27" fmla="*/ 15696 h 15831"/>
                  <a:gd name="T28" fmla="*/ 243 w 505"/>
                  <a:gd name="T29" fmla="*/ 15724 h 15831"/>
                  <a:gd name="T30" fmla="*/ 180 w 505"/>
                  <a:gd name="T31" fmla="*/ 15753 h 15831"/>
                  <a:gd name="T32" fmla="*/ 118 w 505"/>
                  <a:gd name="T33" fmla="*/ 15779 h 15831"/>
                  <a:gd name="T34" fmla="*/ 59 w 505"/>
                  <a:gd name="T35" fmla="*/ 15806 h 15831"/>
                  <a:gd name="T36" fmla="*/ 0 w 505"/>
                  <a:gd name="T37" fmla="*/ 15831 h 15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5831">
                    <a:moveTo>
                      <a:pt x="0" y="15831"/>
                    </a:moveTo>
                    <a:lnTo>
                      <a:pt x="0" y="0"/>
                    </a:lnTo>
                    <a:lnTo>
                      <a:pt x="63" y="13"/>
                    </a:lnTo>
                    <a:lnTo>
                      <a:pt x="127" y="26"/>
                    </a:lnTo>
                    <a:lnTo>
                      <a:pt x="190" y="39"/>
                    </a:lnTo>
                    <a:lnTo>
                      <a:pt x="253" y="52"/>
                    </a:lnTo>
                    <a:lnTo>
                      <a:pt x="317" y="67"/>
                    </a:lnTo>
                    <a:lnTo>
                      <a:pt x="379" y="82"/>
                    </a:lnTo>
                    <a:lnTo>
                      <a:pt x="443" y="97"/>
                    </a:lnTo>
                    <a:lnTo>
                      <a:pt x="505" y="112"/>
                    </a:lnTo>
                    <a:lnTo>
                      <a:pt x="505" y="15603"/>
                    </a:lnTo>
                    <a:lnTo>
                      <a:pt x="438" y="15636"/>
                    </a:lnTo>
                    <a:lnTo>
                      <a:pt x="372" y="15666"/>
                    </a:lnTo>
                    <a:lnTo>
                      <a:pt x="306" y="15696"/>
                    </a:lnTo>
                    <a:lnTo>
                      <a:pt x="243" y="15724"/>
                    </a:lnTo>
                    <a:lnTo>
                      <a:pt x="180" y="15753"/>
                    </a:lnTo>
                    <a:lnTo>
                      <a:pt x="118" y="15779"/>
                    </a:lnTo>
                    <a:lnTo>
                      <a:pt x="59" y="15806"/>
                    </a:lnTo>
                    <a:lnTo>
                      <a:pt x="0" y="15831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9" name="Freeform 35"/>
              <p:cNvSpPr>
                <a:spLocks/>
              </p:cNvSpPr>
              <p:nvPr/>
            </p:nvSpPr>
            <p:spPr bwMode="auto">
              <a:xfrm>
                <a:off x="1496" y="28"/>
                <a:ext cx="101" cy="3133"/>
              </a:xfrm>
              <a:custGeom>
                <a:avLst/>
                <a:gdLst>
                  <a:gd name="T0" fmla="*/ 0 w 505"/>
                  <a:gd name="T1" fmla="*/ 15668 h 15668"/>
                  <a:gd name="T2" fmla="*/ 0 w 505"/>
                  <a:gd name="T3" fmla="*/ 0 h 15668"/>
                  <a:gd name="T4" fmla="*/ 64 w 505"/>
                  <a:gd name="T5" fmla="*/ 15 h 15668"/>
                  <a:gd name="T6" fmla="*/ 126 w 505"/>
                  <a:gd name="T7" fmla="*/ 30 h 15668"/>
                  <a:gd name="T8" fmla="*/ 190 w 505"/>
                  <a:gd name="T9" fmla="*/ 45 h 15668"/>
                  <a:gd name="T10" fmla="*/ 253 w 505"/>
                  <a:gd name="T11" fmla="*/ 61 h 15668"/>
                  <a:gd name="T12" fmla="*/ 316 w 505"/>
                  <a:gd name="T13" fmla="*/ 78 h 15668"/>
                  <a:gd name="T14" fmla="*/ 380 w 505"/>
                  <a:gd name="T15" fmla="*/ 94 h 15668"/>
                  <a:gd name="T16" fmla="*/ 442 w 505"/>
                  <a:gd name="T17" fmla="*/ 111 h 15668"/>
                  <a:gd name="T18" fmla="*/ 505 w 505"/>
                  <a:gd name="T19" fmla="*/ 130 h 15668"/>
                  <a:gd name="T20" fmla="*/ 505 w 505"/>
                  <a:gd name="T21" fmla="*/ 15429 h 15668"/>
                  <a:gd name="T22" fmla="*/ 439 w 505"/>
                  <a:gd name="T23" fmla="*/ 15462 h 15668"/>
                  <a:gd name="T24" fmla="*/ 373 w 505"/>
                  <a:gd name="T25" fmla="*/ 15493 h 15668"/>
                  <a:gd name="T26" fmla="*/ 309 w 505"/>
                  <a:gd name="T27" fmla="*/ 15525 h 15668"/>
                  <a:gd name="T28" fmla="*/ 245 w 505"/>
                  <a:gd name="T29" fmla="*/ 15555 h 15668"/>
                  <a:gd name="T30" fmla="*/ 181 w 505"/>
                  <a:gd name="T31" fmla="*/ 15585 h 15668"/>
                  <a:gd name="T32" fmla="*/ 120 w 505"/>
                  <a:gd name="T33" fmla="*/ 15613 h 15668"/>
                  <a:gd name="T34" fmla="*/ 59 w 505"/>
                  <a:gd name="T35" fmla="*/ 15641 h 15668"/>
                  <a:gd name="T36" fmla="*/ 0 w 505"/>
                  <a:gd name="T37" fmla="*/ 15668 h 15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5668">
                    <a:moveTo>
                      <a:pt x="0" y="15668"/>
                    </a:moveTo>
                    <a:lnTo>
                      <a:pt x="0" y="0"/>
                    </a:lnTo>
                    <a:lnTo>
                      <a:pt x="64" y="15"/>
                    </a:lnTo>
                    <a:lnTo>
                      <a:pt x="126" y="30"/>
                    </a:lnTo>
                    <a:lnTo>
                      <a:pt x="190" y="45"/>
                    </a:lnTo>
                    <a:lnTo>
                      <a:pt x="253" y="61"/>
                    </a:lnTo>
                    <a:lnTo>
                      <a:pt x="316" y="78"/>
                    </a:lnTo>
                    <a:lnTo>
                      <a:pt x="380" y="94"/>
                    </a:lnTo>
                    <a:lnTo>
                      <a:pt x="442" y="111"/>
                    </a:lnTo>
                    <a:lnTo>
                      <a:pt x="505" y="130"/>
                    </a:lnTo>
                    <a:lnTo>
                      <a:pt x="505" y="15429"/>
                    </a:lnTo>
                    <a:lnTo>
                      <a:pt x="439" y="15462"/>
                    </a:lnTo>
                    <a:lnTo>
                      <a:pt x="373" y="15493"/>
                    </a:lnTo>
                    <a:lnTo>
                      <a:pt x="309" y="15525"/>
                    </a:lnTo>
                    <a:lnTo>
                      <a:pt x="245" y="15555"/>
                    </a:lnTo>
                    <a:lnTo>
                      <a:pt x="181" y="15585"/>
                    </a:lnTo>
                    <a:lnTo>
                      <a:pt x="120" y="15613"/>
                    </a:lnTo>
                    <a:lnTo>
                      <a:pt x="59" y="15641"/>
                    </a:lnTo>
                    <a:lnTo>
                      <a:pt x="0" y="15668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0" name="Freeform 36"/>
              <p:cNvSpPr>
                <a:spLocks/>
              </p:cNvSpPr>
              <p:nvPr/>
            </p:nvSpPr>
            <p:spPr bwMode="auto">
              <a:xfrm>
                <a:off x="1546" y="40"/>
                <a:ext cx="101" cy="3098"/>
              </a:xfrm>
              <a:custGeom>
                <a:avLst/>
                <a:gdLst>
                  <a:gd name="T0" fmla="*/ 0 w 505"/>
                  <a:gd name="T1" fmla="*/ 15491 h 15491"/>
                  <a:gd name="T2" fmla="*/ 0 w 505"/>
                  <a:gd name="T3" fmla="*/ 0 h 15491"/>
                  <a:gd name="T4" fmla="*/ 64 w 505"/>
                  <a:gd name="T5" fmla="*/ 18 h 15491"/>
                  <a:gd name="T6" fmla="*/ 128 w 505"/>
                  <a:gd name="T7" fmla="*/ 34 h 15491"/>
                  <a:gd name="T8" fmla="*/ 191 w 505"/>
                  <a:gd name="T9" fmla="*/ 52 h 15491"/>
                  <a:gd name="T10" fmla="*/ 254 w 505"/>
                  <a:gd name="T11" fmla="*/ 70 h 15491"/>
                  <a:gd name="T12" fmla="*/ 317 w 505"/>
                  <a:gd name="T13" fmla="*/ 88 h 15491"/>
                  <a:gd name="T14" fmla="*/ 380 w 505"/>
                  <a:gd name="T15" fmla="*/ 106 h 15491"/>
                  <a:gd name="T16" fmla="*/ 442 w 505"/>
                  <a:gd name="T17" fmla="*/ 124 h 15491"/>
                  <a:gd name="T18" fmla="*/ 505 w 505"/>
                  <a:gd name="T19" fmla="*/ 144 h 15491"/>
                  <a:gd name="T20" fmla="*/ 505 w 505"/>
                  <a:gd name="T21" fmla="*/ 15240 h 15491"/>
                  <a:gd name="T22" fmla="*/ 440 w 505"/>
                  <a:gd name="T23" fmla="*/ 15273 h 15491"/>
                  <a:gd name="T24" fmla="*/ 375 w 505"/>
                  <a:gd name="T25" fmla="*/ 15307 h 15491"/>
                  <a:gd name="T26" fmla="*/ 311 w 505"/>
                  <a:gd name="T27" fmla="*/ 15340 h 15491"/>
                  <a:gd name="T28" fmla="*/ 247 w 505"/>
                  <a:gd name="T29" fmla="*/ 15371 h 15491"/>
                  <a:gd name="T30" fmla="*/ 184 w 505"/>
                  <a:gd name="T31" fmla="*/ 15403 h 15491"/>
                  <a:gd name="T32" fmla="*/ 122 w 505"/>
                  <a:gd name="T33" fmla="*/ 15433 h 15491"/>
                  <a:gd name="T34" fmla="*/ 61 w 505"/>
                  <a:gd name="T35" fmla="*/ 15463 h 15491"/>
                  <a:gd name="T36" fmla="*/ 0 w 505"/>
                  <a:gd name="T37" fmla="*/ 15491 h 15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5491">
                    <a:moveTo>
                      <a:pt x="0" y="15491"/>
                    </a:moveTo>
                    <a:lnTo>
                      <a:pt x="0" y="0"/>
                    </a:lnTo>
                    <a:lnTo>
                      <a:pt x="64" y="18"/>
                    </a:lnTo>
                    <a:lnTo>
                      <a:pt x="128" y="34"/>
                    </a:lnTo>
                    <a:lnTo>
                      <a:pt x="191" y="52"/>
                    </a:lnTo>
                    <a:lnTo>
                      <a:pt x="254" y="70"/>
                    </a:lnTo>
                    <a:lnTo>
                      <a:pt x="317" y="88"/>
                    </a:lnTo>
                    <a:lnTo>
                      <a:pt x="380" y="106"/>
                    </a:lnTo>
                    <a:lnTo>
                      <a:pt x="442" y="124"/>
                    </a:lnTo>
                    <a:lnTo>
                      <a:pt x="505" y="144"/>
                    </a:lnTo>
                    <a:lnTo>
                      <a:pt x="505" y="15240"/>
                    </a:lnTo>
                    <a:lnTo>
                      <a:pt x="440" y="15273"/>
                    </a:lnTo>
                    <a:lnTo>
                      <a:pt x="375" y="15307"/>
                    </a:lnTo>
                    <a:lnTo>
                      <a:pt x="311" y="15340"/>
                    </a:lnTo>
                    <a:lnTo>
                      <a:pt x="247" y="15371"/>
                    </a:lnTo>
                    <a:lnTo>
                      <a:pt x="184" y="15403"/>
                    </a:lnTo>
                    <a:lnTo>
                      <a:pt x="122" y="15433"/>
                    </a:lnTo>
                    <a:lnTo>
                      <a:pt x="61" y="15463"/>
                    </a:lnTo>
                    <a:lnTo>
                      <a:pt x="0" y="15491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1" name="Freeform 37"/>
              <p:cNvSpPr>
                <a:spLocks/>
              </p:cNvSpPr>
              <p:nvPr/>
            </p:nvSpPr>
            <p:spPr bwMode="auto">
              <a:xfrm>
                <a:off x="1597" y="54"/>
                <a:ext cx="101" cy="3059"/>
              </a:xfrm>
              <a:custGeom>
                <a:avLst/>
                <a:gdLst>
                  <a:gd name="T0" fmla="*/ 0 w 505"/>
                  <a:gd name="T1" fmla="*/ 15299 h 15299"/>
                  <a:gd name="T2" fmla="*/ 0 w 505"/>
                  <a:gd name="T3" fmla="*/ 0 h 15299"/>
                  <a:gd name="T4" fmla="*/ 63 w 505"/>
                  <a:gd name="T5" fmla="*/ 18 h 15299"/>
                  <a:gd name="T6" fmla="*/ 127 w 505"/>
                  <a:gd name="T7" fmla="*/ 36 h 15299"/>
                  <a:gd name="T8" fmla="*/ 191 w 505"/>
                  <a:gd name="T9" fmla="*/ 55 h 15299"/>
                  <a:gd name="T10" fmla="*/ 254 w 505"/>
                  <a:gd name="T11" fmla="*/ 75 h 15299"/>
                  <a:gd name="T12" fmla="*/ 317 w 505"/>
                  <a:gd name="T13" fmla="*/ 94 h 15299"/>
                  <a:gd name="T14" fmla="*/ 380 w 505"/>
                  <a:gd name="T15" fmla="*/ 113 h 15299"/>
                  <a:gd name="T16" fmla="*/ 443 w 505"/>
                  <a:gd name="T17" fmla="*/ 134 h 15299"/>
                  <a:gd name="T18" fmla="*/ 505 w 505"/>
                  <a:gd name="T19" fmla="*/ 154 h 15299"/>
                  <a:gd name="T20" fmla="*/ 505 w 505"/>
                  <a:gd name="T21" fmla="*/ 15034 h 15299"/>
                  <a:gd name="T22" fmla="*/ 440 w 505"/>
                  <a:gd name="T23" fmla="*/ 15069 h 15299"/>
                  <a:gd name="T24" fmla="*/ 376 w 505"/>
                  <a:gd name="T25" fmla="*/ 15104 h 15299"/>
                  <a:gd name="T26" fmla="*/ 311 w 505"/>
                  <a:gd name="T27" fmla="*/ 15138 h 15299"/>
                  <a:gd name="T28" fmla="*/ 248 w 505"/>
                  <a:gd name="T29" fmla="*/ 15172 h 15299"/>
                  <a:gd name="T30" fmla="*/ 185 w 505"/>
                  <a:gd name="T31" fmla="*/ 15204 h 15299"/>
                  <a:gd name="T32" fmla="*/ 123 w 505"/>
                  <a:gd name="T33" fmla="*/ 15237 h 15299"/>
                  <a:gd name="T34" fmla="*/ 61 w 505"/>
                  <a:gd name="T35" fmla="*/ 15269 h 15299"/>
                  <a:gd name="T36" fmla="*/ 0 w 505"/>
                  <a:gd name="T37" fmla="*/ 15299 h 15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5299">
                    <a:moveTo>
                      <a:pt x="0" y="15299"/>
                    </a:moveTo>
                    <a:lnTo>
                      <a:pt x="0" y="0"/>
                    </a:lnTo>
                    <a:lnTo>
                      <a:pt x="63" y="18"/>
                    </a:lnTo>
                    <a:lnTo>
                      <a:pt x="127" y="36"/>
                    </a:lnTo>
                    <a:lnTo>
                      <a:pt x="191" y="55"/>
                    </a:lnTo>
                    <a:lnTo>
                      <a:pt x="254" y="75"/>
                    </a:lnTo>
                    <a:lnTo>
                      <a:pt x="317" y="94"/>
                    </a:lnTo>
                    <a:lnTo>
                      <a:pt x="380" y="113"/>
                    </a:lnTo>
                    <a:lnTo>
                      <a:pt x="443" y="134"/>
                    </a:lnTo>
                    <a:lnTo>
                      <a:pt x="505" y="154"/>
                    </a:lnTo>
                    <a:lnTo>
                      <a:pt x="505" y="15034"/>
                    </a:lnTo>
                    <a:lnTo>
                      <a:pt x="440" y="15069"/>
                    </a:lnTo>
                    <a:lnTo>
                      <a:pt x="376" y="15104"/>
                    </a:lnTo>
                    <a:lnTo>
                      <a:pt x="311" y="15138"/>
                    </a:lnTo>
                    <a:lnTo>
                      <a:pt x="248" y="15172"/>
                    </a:lnTo>
                    <a:lnTo>
                      <a:pt x="185" y="15204"/>
                    </a:lnTo>
                    <a:lnTo>
                      <a:pt x="123" y="15237"/>
                    </a:lnTo>
                    <a:lnTo>
                      <a:pt x="61" y="15269"/>
                    </a:lnTo>
                    <a:lnTo>
                      <a:pt x="0" y="15299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2" name="Freeform 38"/>
              <p:cNvSpPr>
                <a:spLocks/>
              </p:cNvSpPr>
              <p:nvPr/>
            </p:nvSpPr>
            <p:spPr bwMode="auto">
              <a:xfrm>
                <a:off x="1647" y="68"/>
                <a:ext cx="101" cy="3020"/>
              </a:xfrm>
              <a:custGeom>
                <a:avLst/>
                <a:gdLst>
                  <a:gd name="T0" fmla="*/ 0 w 506"/>
                  <a:gd name="T1" fmla="*/ 15096 h 15096"/>
                  <a:gd name="T2" fmla="*/ 0 w 506"/>
                  <a:gd name="T3" fmla="*/ 0 h 15096"/>
                  <a:gd name="T4" fmla="*/ 65 w 506"/>
                  <a:gd name="T5" fmla="*/ 20 h 15096"/>
                  <a:gd name="T6" fmla="*/ 128 w 506"/>
                  <a:gd name="T7" fmla="*/ 39 h 15096"/>
                  <a:gd name="T8" fmla="*/ 192 w 506"/>
                  <a:gd name="T9" fmla="*/ 60 h 15096"/>
                  <a:gd name="T10" fmla="*/ 256 w 506"/>
                  <a:gd name="T11" fmla="*/ 80 h 15096"/>
                  <a:gd name="T12" fmla="*/ 318 w 506"/>
                  <a:gd name="T13" fmla="*/ 101 h 15096"/>
                  <a:gd name="T14" fmla="*/ 381 w 506"/>
                  <a:gd name="T15" fmla="*/ 122 h 15096"/>
                  <a:gd name="T16" fmla="*/ 443 w 506"/>
                  <a:gd name="T17" fmla="*/ 143 h 15096"/>
                  <a:gd name="T18" fmla="*/ 506 w 506"/>
                  <a:gd name="T19" fmla="*/ 164 h 15096"/>
                  <a:gd name="T20" fmla="*/ 506 w 506"/>
                  <a:gd name="T21" fmla="*/ 14817 h 15096"/>
                  <a:gd name="T22" fmla="*/ 441 w 506"/>
                  <a:gd name="T23" fmla="*/ 14854 h 15096"/>
                  <a:gd name="T24" fmla="*/ 378 w 506"/>
                  <a:gd name="T25" fmla="*/ 14890 h 15096"/>
                  <a:gd name="T26" fmla="*/ 313 w 506"/>
                  <a:gd name="T27" fmla="*/ 14926 h 15096"/>
                  <a:gd name="T28" fmla="*/ 250 w 506"/>
                  <a:gd name="T29" fmla="*/ 14962 h 15096"/>
                  <a:gd name="T30" fmla="*/ 187 w 506"/>
                  <a:gd name="T31" fmla="*/ 14996 h 15096"/>
                  <a:gd name="T32" fmla="*/ 124 w 506"/>
                  <a:gd name="T33" fmla="*/ 15030 h 15096"/>
                  <a:gd name="T34" fmla="*/ 62 w 506"/>
                  <a:gd name="T35" fmla="*/ 15063 h 15096"/>
                  <a:gd name="T36" fmla="*/ 0 w 506"/>
                  <a:gd name="T37" fmla="*/ 15096 h 150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5096">
                    <a:moveTo>
                      <a:pt x="0" y="15096"/>
                    </a:moveTo>
                    <a:lnTo>
                      <a:pt x="0" y="0"/>
                    </a:lnTo>
                    <a:lnTo>
                      <a:pt x="65" y="20"/>
                    </a:lnTo>
                    <a:lnTo>
                      <a:pt x="128" y="39"/>
                    </a:lnTo>
                    <a:lnTo>
                      <a:pt x="192" y="60"/>
                    </a:lnTo>
                    <a:lnTo>
                      <a:pt x="256" y="80"/>
                    </a:lnTo>
                    <a:lnTo>
                      <a:pt x="318" y="101"/>
                    </a:lnTo>
                    <a:lnTo>
                      <a:pt x="381" y="122"/>
                    </a:lnTo>
                    <a:lnTo>
                      <a:pt x="443" y="143"/>
                    </a:lnTo>
                    <a:lnTo>
                      <a:pt x="506" y="164"/>
                    </a:lnTo>
                    <a:lnTo>
                      <a:pt x="506" y="14817"/>
                    </a:lnTo>
                    <a:lnTo>
                      <a:pt x="441" y="14854"/>
                    </a:lnTo>
                    <a:lnTo>
                      <a:pt x="378" y="14890"/>
                    </a:lnTo>
                    <a:lnTo>
                      <a:pt x="313" y="14926"/>
                    </a:lnTo>
                    <a:lnTo>
                      <a:pt x="250" y="14962"/>
                    </a:lnTo>
                    <a:lnTo>
                      <a:pt x="187" y="14996"/>
                    </a:lnTo>
                    <a:lnTo>
                      <a:pt x="124" y="15030"/>
                    </a:lnTo>
                    <a:lnTo>
                      <a:pt x="62" y="15063"/>
                    </a:lnTo>
                    <a:lnTo>
                      <a:pt x="0" y="15096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3" name="Freeform 39"/>
              <p:cNvSpPr>
                <a:spLocks/>
              </p:cNvSpPr>
              <p:nvPr/>
            </p:nvSpPr>
            <p:spPr bwMode="auto">
              <a:xfrm>
                <a:off x="1698" y="84"/>
                <a:ext cx="101" cy="2976"/>
              </a:xfrm>
              <a:custGeom>
                <a:avLst/>
                <a:gdLst>
                  <a:gd name="T0" fmla="*/ 0 w 505"/>
                  <a:gd name="T1" fmla="*/ 14880 h 14880"/>
                  <a:gd name="T2" fmla="*/ 0 w 505"/>
                  <a:gd name="T3" fmla="*/ 0 h 14880"/>
                  <a:gd name="T4" fmla="*/ 64 w 505"/>
                  <a:gd name="T5" fmla="*/ 20 h 14880"/>
                  <a:gd name="T6" fmla="*/ 129 w 505"/>
                  <a:gd name="T7" fmla="*/ 42 h 14880"/>
                  <a:gd name="T8" fmla="*/ 192 w 505"/>
                  <a:gd name="T9" fmla="*/ 63 h 14880"/>
                  <a:gd name="T10" fmla="*/ 255 w 505"/>
                  <a:gd name="T11" fmla="*/ 85 h 14880"/>
                  <a:gd name="T12" fmla="*/ 318 w 505"/>
                  <a:gd name="T13" fmla="*/ 106 h 14880"/>
                  <a:gd name="T14" fmla="*/ 381 w 505"/>
                  <a:gd name="T15" fmla="*/ 127 h 14880"/>
                  <a:gd name="T16" fmla="*/ 444 w 505"/>
                  <a:gd name="T17" fmla="*/ 149 h 14880"/>
                  <a:gd name="T18" fmla="*/ 505 w 505"/>
                  <a:gd name="T19" fmla="*/ 169 h 14880"/>
                  <a:gd name="T20" fmla="*/ 505 w 505"/>
                  <a:gd name="T21" fmla="*/ 14586 h 14880"/>
                  <a:gd name="T22" fmla="*/ 442 w 505"/>
                  <a:gd name="T23" fmla="*/ 14625 h 14880"/>
                  <a:gd name="T24" fmla="*/ 378 w 505"/>
                  <a:gd name="T25" fmla="*/ 14663 h 14880"/>
                  <a:gd name="T26" fmla="*/ 314 w 505"/>
                  <a:gd name="T27" fmla="*/ 14701 h 14880"/>
                  <a:gd name="T28" fmla="*/ 251 w 505"/>
                  <a:gd name="T29" fmla="*/ 14738 h 14880"/>
                  <a:gd name="T30" fmla="*/ 187 w 505"/>
                  <a:gd name="T31" fmla="*/ 14775 h 14880"/>
                  <a:gd name="T32" fmla="*/ 125 w 505"/>
                  <a:gd name="T33" fmla="*/ 14810 h 14880"/>
                  <a:gd name="T34" fmla="*/ 62 w 505"/>
                  <a:gd name="T35" fmla="*/ 14845 h 14880"/>
                  <a:gd name="T36" fmla="*/ 0 w 505"/>
                  <a:gd name="T37" fmla="*/ 14880 h 14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4880">
                    <a:moveTo>
                      <a:pt x="0" y="14880"/>
                    </a:moveTo>
                    <a:lnTo>
                      <a:pt x="0" y="0"/>
                    </a:lnTo>
                    <a:lnTo>
                      <a:pt x="64" y="20"/>
                    </a:lnTo>
                    <a:lnTo>
                      <a:pt x="129" y="42"/>
                    </a:lnTo>
                    <a:lnTo>
                      <a:pt x="192" y="63"/>
                    </a:lnTo>
                    <a:lnTo>
                      <a:pt x="255" y="85"/>
                    </a:lnTo>
                    <a:lnTo>
                      <a:pt x="318" y="106"/>
                    </a:lnTo>
                    <a:lnTo>
                      <a:pt x="381" y="127"/>
                    </a:lnTo>
                    <a:lnTo>
                      <a:pt x="444" y="149"/>
                    </a:lnTo>
                    <a:lnTo>
                      <a:pt x="505" y="169"/>
                    </a:lnTo>
                    <a:lnTo>
                      <a:pt x="505" y="14586"/>
                    </a:lnTo>
                    <a:lnTo>
                      <a:pt x="442" y="14625"/>
                    </a:lnTo>
                    <a:lnTo>
                      <a:pt x="378" y="14663"/>
                    </a:lnTo>
                    <a:lnTo>
                      <a:pt x="314" y="14701"/>
                    </a:lnTo>
                    <a:lnTo>
                      <a:pt x="251" y="14738"/>
                    </a:lnTo>
                    <a:lnTo>
                      <a:pt x="187" y="14775"/>
                    </a:lnTo>
                    <a:lnTo>
                      <a:pt x="125" y="14810"/>
                    </a:lnTo>
                    <a:lnTo>
                      <a:pt x="62" y="14845"/>
                    </a:lnTo>
                    <a:lnTo>
                      <a:pt x="0" y="14880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4" name="Freeform 40"/>
              <p:cNvSpPr>
                <a:spLocks/>
              </p:cNvSpPr>
              <p:nvPr/>
            </p:nvSpPr>
            <p:spPr bwMode="auto">
              <a:xfrm>
                <a:off x="1748" y="101"/>
                <a:ext cx="101" cy="2931"/>
              </a:xfrm>
              <a:custGeom>
                <a:avLst/>
                <a:gdLst>
                  <a:gd name="T0" fmla="*/ 0 w 505"/>
                  <a:gd name="T1" fmla="*/ 14653 h 14653"/>
                  <a:gd name="T2" fmla="*/ 0 w 505"/>
                  <a:gd name="T3" fmla="*/ 0 h 14653"/>
                  <a:gd name="T4" fmla="*/ 40 w 505"/>
                  <a:gd name="T5" fmla="*/ 14 h 14653"/>
                  <a:gd name="T6" fmla="*/ 82 w 505"/>
                  <a:gd name="T7" fmla="*/ 27 h 14653"/>
                  <a:gd name="T8" fmla="*/ 123 w 505"/>
                  <a:gd name="T9" fmla="*/ 41 h 14653"/>
                  <a:gd name="T10" fmla="*/ 165 w 505"/>
                  <a:gd name="T11" fmla="*/ 55 h 14653"/>
                  <a:gd name="T12" fmla="*/ 205 w 505"/>
                  <a:gd name="T13" fmla="*/ 70 h 14653"/>
                  <a:gd name="T14" fmla="*/ 246 w 505"/>
                  <a:gd name="T15" fmla="*/ 83 h 14653"/>
                  <a:gd name="T16" fmla="*/ 287 w 505"/>
                  <a:gd name="T17" fmla="*/ 97 h 14653"/>
                  <a:gd name="T18" fmla="*/ 326 w 505"/>
                  <a:gd name="T19" fmla="*/ 110 h 14653"/>
                  <a:gd name="T20" fmla="*/ 377 w 505"/>
                  <a:gd name="T21" fmla="*/ 129 h 14653"/>
                  <a:gd name="T22" fmla="*/ 410 w 505"/>
                  <a:gd name="T23" fmla="*/ 139 h 14653"/>
                  <a:gd name="T24" fmla="*/ 441 w 505"/>
                  <a:gd name="T25" fmla="*/ 150 h 14653"/>
                  <a:gd name="T26" fmla="*/ 473 w 505"/>
                  <a:gd name="T27" fmla="*/ 161 h 14653"/>
                  <a:gd name="T28" fmla="*/ 505 w 505"/>
                  <a:gd name="T29" fmla="*/ 171 h 14653"/>
                  <a:gd name="T30" fmla="*/ 505 w 505"/>
                  <a:gd name="T31" fmla="*/ 14343 h 14653"/>
                  <a:gd name="T32" fmla="*/ 441 w 505"/>
                  <a:gd name="T33" fmla="*/ 14384 h 14653"/>
                  <a:gd name="T34" fmla="*/ 377 w 505"/>
                  <a:gd name="T35" fmla="*/ 14424 h 14653"/>
                  <a:gd name="T36" fmla="*/ 315 w 505"/>
                  <a:gd name="T37" fmla="*/ 14464 h 14653"/>
                  <a:gd name="T38" fmla="*/ 251 w 505"/>
                  <a:gd name="T39" fmla="*/ 14503 h 14653"/>
                  <a:gd name="T40" fmla="*/ 187 w 505"/>
                  <a:gd name="T41" fmla="*/ 14541 h 14653"/>
                  <a:gd name="T42" fmla="*/ 125 w 505"/>
                  <a:gd name="T43" fmla="*/ 14579 h 14653"/>
                  <a:gd name="T44" fmla="*/ 62 w 505"/>
                  <a:gd name="T45" fmla="*/ 14617 h 14653"/>
                  <a:gd name="T46" fmla="*/ 0 w 505"/>
                  <a:gd name="T47" fmla="*/ 14653 h 14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05" h="14653">
                    <a:moveTo>
                      <a:pt x="0" y="14653"/>
                    </a:moveTo>
                    <a:lnTo>
                      <a:pt x="0" y="0"/>
                    </a:lnTo>
                    <a:lnTo>
                      <a:pt x="40" y="14"/>
                    </a:lnTo>
                    <a:lnTo>
                      <a:pt x="82" y="27"/>
                    </a:lnTo>
                    <a:lnTo>
                      <a:pt x="123" y="41"/>
                    </a:lnTo>
                    <a:lnTo>
                      <a:pt x="165" y="55"/>
                    </a:lnTo>
                    <a:lnTo>
                      <a:pt x="205" y="70"/>
                    </a:lnTo>
                    <a:lnTo>
                      <a:pt x="246" y="83"/>
                    </a:lnTo>
                    <a:lnTo>
                      <a:pt x="287" y="97"/>
                    </a:lnTo>
                    <a:lnTo>
                      <a:pt x="326" y="110"/>
                    </a:lnTo>
                    <a:lnTo>
                      <a:pt x="377" y="129"/>
                    </a:lnTo>
                    <a:lnTo>
                      <a:pt x="410" y="139"/>
                    </a:lnTo>
                    <a:lnTo>
                      <a:pt x="441" y="150"/>
                    </a:lnTo>
                    <a:lnTo>
                      <a:pt x="473" y="161"/>
                    </a:lnTo>
                    <a:lnTo>
                      <a:pt x="505" y="171"/>
                    </a:lnTo>
                    <a:lnTo>
                      <a:pt x="505" y="14343"/>
                    </a:lnTo>
                    <a:lnTo>
                      <a:pt x="441" y="14384"/>
                    </a:lnTo>
                    <a:lnTo>
                      <a:pt x="377" y="14424"/>
                    </a:lnTo>
                    <a:lnTo>
                      <a:pt x="315" y="14464"/>
                    </a:lnTo>
                    <a:lnTo>
                      <a:pt x="251" y="14503"/>
                    </a:lnTo>
                    <a:lnTo>
                      <a:pt x="187" y="14541"/>
                    </a:lnTo>
                    <a:lnTo>
                      <a:pt x="125" y="14579"/>
                    </a:lnTo>
                    <a:lnTo>
                      <a:pt x="62" y="14617"/>
                    </a:lnTo>
                    <a:lnTo>
                      <a:pt x="0" y="14653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5" name="Freeform 41"/>
              <p:cNvSpPr>
                <a:spLocks/>
              </p:cNvSpPr>
              <p:nvPr/>
            </p:nvSpPr>
            <p:spPr bwMode="auto">
              <a:xfrm>
                <a:off x="1799" y="118"/>
                <a:ext cx="101" cy="2884"/>
              </a:xfrm>
              <a:custGeom>
                <a:avLst/>
                <a:gdLst>
                  <a:gd name="T0" fmla="*/ 0 w 505"/>
                  <a:gd name="T1" fmla="*/ 14417 h 14417"/>
                  <a:gd name="T2" fmla="*/ 0 w 505"/>
                  <a:gd name="T3" fmla="*/ 0 h 14417"/>
                  <a:gd name="T4" fmla="*/ 74 w 505"/>
                  <a:gd name="T5" fmla="*/ 25 h 14417"/>
                  <a:gd name="T6" fmla="*/ 125 w 505"/>
                  <a:gd name="T7" fmla="*/ 44 h 14417"/>
                  <a:gd name="T8" fmla="*/ 173 w 505"/>
                  <a:gd name="T9" fmla="*/ 60 h 14417"/>
                  <a:gd name="T10" fmla="*/ 221 w 505"/>
                  <a:gd name="T11" fmla="*/ 76 h 14417"/>
                  <a:gd name="T12" fmla="*/ 269 w 505"/>
                  <a:gd name="T13" fmla="*/ 93 h 14417"/>
                  <a:gd name="T14" fmla="*/ 316 w 505"/>
                  <a:gd name="T15" fmla="*/ 109 h 14417"/>
                  <a:gd name="T16" fmla="*/ 364 w 505"/>
                  <a:gd name="T17" fmla="*/ 125 h 14417"/>
                  <a:gd name="T18" fmla="*/ 411 w 505"/>
                  <a:gd name="T19" fmla="*/ 140 h 14417"/>
                  <a:gd name="T20" fmla="*/ 458 w 505"/>
                  <a:gd name="T21" fmla="*/ 157 h 14417"/>
                  <a:gd name="T22" fmla="*/ 505 w 505"/>
                  <a:gd name="T23" fmla="*/ 173 h 14417"/>
                  <a:gd name="T24" fmla="*/ 505 w 505"/>
                  <a:gd name="T25" fmla="*/ 14089 h 14417"/>
                  <a:gd name="T26" fmla="*/ 442 w 505"/>
                  <a:gd name="T27" fmla="*/ 14132 h 14417"/>
                  <a:gd name="T28" fmla="*/ 379 w 505"/>
                  <a:gd name="T29" fmla="*/ 14174 h 14417"/>
                  <a:gd name="T30" fmla="*/ 316 w 505"/>
                  <a:gd name="T31" fmla="*/ 14216 h 14417"/>
                  <a:gd name="T32" fmla="*/ 253 w 505"/>
                  <a:gd name="T33" fmla="*/ 14258 h 14417"/>
                  <a:gd name="T34" fmla="*/ 189 w 505"/>
                  <a:gd name="T35" fmla="*/ 14299 h 14417"/>
                  <a:gd name="T36" fmla="*/ 126 w 505"/>
                  <a:gd name="T37" fmla="*/ 14338 h 14417"/>
                  <a:gd name="T38" fmla="*/ 63 w 505"/>
                  <a:gd name="T39" fmla="*/ 14378 h 14417"/>
                  <a:gd name="T40" fmla="*/ 0 w 505"/>
                  <a:gd name="T41" fmla="*/ 14417 h 14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4417">
                    <a:moveTo>
                      <a:pt x="0" y="14417"/>
                    </a:moveTo>
                    <a:lnTo>
                      <a:pt x="0" y="0"/>
                    </a:lnTo>
                    <a:lnTo>
                      <a:pt x="74" y="25"/>
                    </a:lnTo>
                    <a:lnTo>
                      <a:pt x="125" y="44"/>
                    </a:lnTo>
                    <a:lnTo>
                      <a:pt x="173" y="60"/>
                    </a:lnTo>
                    <a:lnTo>
                      <a:pt x="221" y="76"/>
                    </a:lnTo>
                    <a:lnTo>
                      <a:pt x="269" y="93"/>
                    </a:lnTo>
                    <a:lnTo>
                      <a:pt x="316" y="109"/>
                    </a:lnTo>
                    <a:lnTo>
                      <a:pt x="364" y="125"/>
                    </a:lnTo>
                    <a:lnTo>
                      <a:pt x="411" y="140"/>
                    </a:lnTo>
                    <a:lnTo>
                      <a:pt x="458" y="157"/>
                    </a:lnTo>
                    <a:lnTo>
                      <a:pt x="505" y="173"/>
                    </a:lnTo>
                    <a:lnTo>
                      <a:pt x="505" y="14089"/>
                    </a:lnTo>
                    <a:lnTo>
                      <a:pt x="442" y="14132"/>
                    </a:lnTo>
                    <a:lnTo>
                      <a:pt x="379" y="14174"/>
                    </a:lnTo>
                    <a:lnTo>
                      <a:pt x="316" y="14216"/>
                    </a:lnTo>
                    <a:lnTo>
                      <a:pt x="253" y="14258"/>
                    </a:lnTo>
                    <a:lnTo>
                      <a:pt x="189" y="14299"/>
                    </a:lnTo>
                    <a:lnTo>
                      <a:pt x="126" y="14338"/>
                    </a:lnTo>
                    <a:lnTo>
                      <a:pt x="63" y="14378"/>
                    </a:lnTo>
                    <a:lnTo>
                      <a:pt x="0" y="14417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6" name="Freeform 42"/>
              <p:cNvSpPr>
                <a:spLocks/>
              </p:cNvSpPr>
              <p:nvPr/>
            </p:nvSpPr>
            <p:spPr bwMode="auto">
              <a:xfrm>
                <a:off x="1849" y="135"/>
                <a:ext cx="101" cy="2835"/>
              </a:xfrm>
              <a:custGeom>
                <a:avLst/>
                <a:gdLst>
                  <a:gd name="T0" fmla="*/ 0 w 505"/>
                  <a:gd name="T1" fmla="*/ 14172 h 14172"/>
                  <a:gd name="T2" fmla="*/ 0 w 505"/>
                  <a:gd name="T3" fmla="*/ 0 h 14172"/>
                  <a:gd name="T4" fmla="*/ 64 w 505"/>
                  <a:gd name="T5" fmla="*/ 23 h 14172"/>
                  <a:gd name="T6" fmla="*/ 128 w 505"/>
                  <a:gd name="T7" fmla="*/ 44 h 14172"/>
                  <a:gd name="T8" fmla="*/ 191 w 505"/>
                  <a:gd name="T9" fmla="*/ 66 h 14172"/>
                  <a:gd name="T10" fmla="*/ 255 w 505"/>
                  <a:gd name="T11" fmla="*/ 87 h 14172"/>
                  <a:gd name="T12" fmla="*/ 318 w 505"/>
                  <a:gd name="T13" fmla="*/ 108 h 14172"/>
                  <a:gd name="T14" fmla="*/ 380 w 505"/>
                  <a:gd name="T15" fmla="*/ 130 h 14172"/>
                  <a:gd name="T16" fmla="*/ 443 w 505"/>
                  <a:gd name="T17" fmla="*/ 150 h 14172"/>
                  <a:gd name="T18" fmla="*/ 505 w 505"/>
                  <a:gd name="T19" fmla="*/ 169 h 14172"/>
                  <a:gd name="T20" fmla="*/ 505 w 505"/>
                  <a:gd name="T21" fmla="*/ 13823 h 14172"/>
                  <a:gd name="T22" fmla="*/ 494 w 505"/>
                  <a:gd name="T23" fmla="*/ 13831 h 14172"/>
                  <a:gd name="T24" fmla="*/ 482 w 505"/>
                  <a:gd name="T25" fmla="*/ 13839 h 14172"/>
                  <a:gd name="T26" fmla="*/ 423 w 505"/>
                  <a:gd name="T27" fmla="*/ 13883 h 14172"/>
                  <a:gd name="T28" fmla="*/ 362 w 505"/>
                  <a:gd name="T29" fmla="*/ 13926 h 14172"/>
                  <a:gd name="T30" fmla="*/ 302 w 505"/>
                  <a:gd name="T31" fmla="*/ 13968 h 14172"/>
                  <a:gd name="T32" fmla="*/ 241 w 505"/>
                  <a:gd name="T33" fmla="*/ 14010 h 14172"/>
                  <a:gd name="T34" fmla="*/ 181 w 505"/>
                  <a:gd name="T35" fmla="*/ 14051 h 14172"/>
                  <a:gd name="T36" fmla="*/ 120 w 505"/>
                  <a:gd name="T37" fmla="*/ 14092 h 14172"/>
                  <a:gd name="T38" fmla="*/ 60 w 505"/>
                  <a:gd name="T39" fmla="*/ 14132 h 14172"/>
                  <a:gd name="T40" fmla="*/ 0 w 505"/>
                  <a:gd name="T41" fmla="*/ 14172 h 14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05" h="14172">
                    <a:moveTo>
                      <a:pt x="0" y="14172"/>
                    </a:moveTo>
                    <a:lnTo>
                      <a:pt x="0" y="0"/>
                    </a:lnTo>
                    <a:lnTo>
                      <a:pt x="64" y="23"/>
                    </a:lnTo>
                    <a:lnTo>
                      <a:pt x="128" y="44"/>
                    </a:lnTo>
                    <a:lnTo>
                      <a:pt x="191" y="66"/>
                    </a:lnTo>
                    <a:lnTo>
                      <a:pt x="255" y="87"/>
                    </a:lnTo>
                    <a:lnTo>
                      <a:pt x="318" y="108"/>
                    </a:lnTo>
                    <a:lnTo>
                      <a:pt x="380" y="130"/>
                    </a:lnTo>
                    <a:lnTo>
                      <a:pt x="443" y="150"/>
                    </a:lnTo>
                    <a:lnTo>
                      <a:pt x="505" y="169"/>
                    </a:lnTo>
                    <a:lnTo>
                      <a:pt x="505" y="13823"/>
                    </a:lnTo>
                    <a:lnTo>
                      <a:pt x="494" y="13831"/>
                    </a:lnTo>
                    <a:lnTo>
                      <a:pt x="482" y="13839"/>
                    </a:lnTo>
                    <a:lnTo>
                      <a:pt x="423" y="13883"/>
                    </a:lnTo>
                    <a:lnTo>
                      <a:pt x="362" y="13926"/>
                    </a:lnTo>
                    <a:lnTo>
                      <a:pt x="302" y="13968"/>
                    </a:lnTo>
                    <a:lnTo>
                      <a:pt x="241" y="14010"/>
                    </a:lnTo>
                    <a:lnTo>
                      <a:pt x="181" y="14051"/>
                    </a:lnTo>
                    <a:lnTo>
                      <a:pt x="120" y="14092"/>
                    </a:lnTo>
                    <a:lnTo>
                      <a:pt x="60" y="14132"/>
                    </a:lnTo>
                    <a:lnTo>
                      <a:pt x="0" y="1417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7" name="Freeform 43"/>
              <p:cNvSpPr>
                <a:spLocks/>
              </p:cNvSpPr>
              <p:nvPr/>
            </p:nvSpPr>
            <p:spPr bwMode="auto">
              <a:xfrm>
                <a:off x="1900" y="153"/>
                <a:ext cx="101" cy="2783"/>
              </a:xfrm>
              <a:custGeom>
                <a:avLst/>
                <a:gdLst>
                  <a:gd name="T0" fmla="*/ 0 w 506"/>
                  <a:gd name="T1" fmla="*/ 13916 h 13916"/>
                  <a:gd name="T2" fmla="*/ 0 w 506"/>
                  <a:gd name="T3" fmla="*/ 0 h 13916"/>
                  <a:gd name="T4" fmla="*/ 65 w 506"/>
                  <a:gd name="T5" fmla="*/ 21 h 13916"/>
                  <a:gd name="T6" fmla="*/ 129 w 506"/>
                  <a:gd name="T7" fmla="*/ 43 h 13916"/>
                  <a:gd name="T8" fmla="*/ 193 w 506"/>
                  <a:gd name="T9" fmla="*/ 63 h 13916"/>
                  <a:gd name="T10" fmla="*/ 256 w 506"/>
                  <a:gd name="T11" fmla="*/ 83 h 13916"/>
                  <a:gd name="T12" fmla="*/ 319 w 506"/>
                  <a:gd name="T13" fmla="*/ 104 h 13916"/>
                  <a:gd name="T14" fmla="*/ 382 w 506"/>
                  <a:gd name="T15" fmla="*/ 124 h 13916"/>
                  <a:gd name="T16" fmla="*/ 444 w 506"/>
                  <a:gd name="T17" fmla="*/ 142 h 13916"/>
                  <a:gd name="T18" fmla="*/ 506 w 506"/>
                  <a:gd name="T19" fmla="*/ 162 h 13916"/>
                  <a:gd name="T20" fmla="*/ 506 w 506"/>
                  <a:gd name="T21" fmla="*/ 13545 h 13916"/>
                  <a:gd name="T22" fmla="*/ 472 w 506"/>
                  <a:gd name="T23" fmla="*/ 13571 h 13916"/>
                  <a:gd name="T24" fmla="*/ 438 w 506"/>
                  <a:gd name="T25" fmla="*/ 13597 h 13916"/>
                  <a:gd name="T26" fmla="*/ 404 w 506"/>
                  <a:gd name="T27" fmla="*/ 13623 h 13916"/>
                  <a:gd name="T28" fmla="*/ 370 w 506"/>
                  <a:gd name="T29" fmla="*/ 13650 h 13916"/>
                  <a:gd name="T30" fmla="*/ 336 w 506"/>
                  <a:gd name="T31" fmla="*/ 13675 h 13916"/>
                  <a:gd name="T32" fmla="*/ 301 w 506"/>
                  <a:gd name="T33" fmla="*/ 13701 h 13916"/>
                  <a:gd name="T34" fmla="*/ 266 w 506"/>
                  <a:gd name="T35" fmla="*/ 13727 h 13916"/>
                  <a:gd name="T36" fmla="*/ 230 w 506"/>
                  <a:gd name="T37" fmla="*/ 13752 h 13916"/>
                  <a:gd name="T38" fmla="*/ 202 w 506"/>
                  <a:gd name="T39" fmla="*/ 13774 h 13916"/>
                  <a:gd name="T40" fmla="*/ 173 w 506"/>
                  <a:gd name="T41" fmla="*/ 13794 h 13916"/>
                  <a:gd name="T42" fmla="*/ 145 w 506"/>
                  <a:gd name="T43" fmla="*/ 13814 h 13916"/>
                  <a:gd name="T44" fmla="*/ 116 w 506"/>
                  <a:gd name="T45" fmla="*/ 13836 h 13916"/>
                  <a:gd name="T46" fmla="*/ 86 w 506"/>
                  <a:gd name="T47" fmla="*/ 13855 h 13916"/>
                  <a:gd name="T48" fmla="*/ 58 w 506"/>
                  <a:gd name="T49" fmla="*/ 13875 h 13916"/>
                  <a:gd name="T50" fmla="*/ 29 w 506"/>
                  <a:gd name="T51" fmla="*/ 13896 h 13916"/>
                  <a:gd name="T52" fmla="*/ 0 w 506"/>
                  <a:gd name="T53" fmla="*/ 13916 h 13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06" h="13916">
                    <a:moveTo>
                      <a:pt x="0" y="13916"/>
                    </a:moveTo>
                    <a:lnTo>
                      <a:pt x="0" y="0"/>
                    </a:lnTo>
                    <a:lnTo>
                      <a:pt x="65" y="21"/>
                    </a:lnTo>
                    <a:lnTo>
                      <a:pt x="129" y="43"/>
                    </a:lnTo>
                    <a:lnTo>
                      <a:pt x="193" y="63"/>
                    </a:lnTo>
                    <a:lnTo>
                      <a:pt x="256" y="83"/>
                    </a:lnTo>
                    <a:lnTo>
                      <a:pt x="319" y="104"/>
                    </a:lnTo>
                    <a:lnTo>
                      <a:pt x="382" y="124"/>
                    </a:lnTo>
                    <a:lnTo>
                      <a:pt x="444" y="142"/>
                    </a:lnTo>
                    <a:lnTo>
                      <a:pt x="506" y="162"/>
                    </a:lnTo>
                    <a:lnTo>
                      <a:pt x="506" y="13545"/>
                    </a:lnTo>
                    <a:lnTo>
                      <a:pt x="472" y="13571"/>
                    </a:lnTo>
                    <a:lnTo>
                      <a:pt x="438" y="13597"/>
                    </a:lnTo>
                    <a:lnTo>
                      <a:pt x="404" y="13623"/>
                    </a:lnTo>
                    <a:lnTo>
                      <a:pt x="370" y="13650"/>
                    </a:lnTo>
                    <a:lnTo>
                      <a:pt x="336" y="13675"/>
                    </a:lnTo>
                    <a:lnTo>
                      <a:pt x="301" y="13701"/>
                    </a:lnTo>
                    <a:lnTo>
                      <a:pt x="266" y="13727"/>
                    </a:lnTo>
                    <a:lnTo>
                      <a:pt x="230" y="13752"/>
                    </a:lnTo>
                    <a:lnTo>
                      <a:pt x="202" y="13774"/>
                    </a:lnTo>
                    <a:lnTo>
                      <a:pt x="173" y="13794"/>
                    </a:lnTo>
                    <a:lnTo>
                      <a:pt x="145" y="13814"/>
                    </a:lnTo>
                    <a:lnTo>
                      <a:pt x="116" y="13836"/>
                    </a:lnTo>
                    <a:lnTo>
                      <a:pt x="86" y="13855"/>
                    </a:lnTo>
                    <a:lnTo>
                      <a:pt x="58" y="13875"/>
                    </a:lnTo>
                    <a:lnTo>
                      <a:pt x="29" y="13896"/>
                    </a:lnTo>
                    <a:lnTo>
                      <a:pt x="0" y="13916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8" name="Freeform 44"/>
              <p:cNvSpPr>
                <a:spLocks/>
              </p:cNvSpPr>
              <p:nvPr/>
            </p:nvSpPr>
            <p:spPr bwMode="auto">
              <a:xfrm>
                <a:off x="1950" y="169"/>
                <a:ext cx="101" cy="2731"/>
              </a:xfrm>
              <a:custGeom>
                <a:avLst/>
                <a:gdLst>
                  <a:gd name="T0" fmla="*/ 0 w 505"/>
                  <a:gd name="T1" fmla="*/ 13654 h 13654"/>
                  <a:gd name="T2" fmla="*/ 0 w 505"/>
                  <a:gd name="T3" fmla="*/ 0 h 13654"/>
                  <a:gd name="T4" fmla="*/ 65 w 505"/>
                  <a:gd name="T5" fmla="*/ 22 h 13654"/>
                  <a:gd name="T6" fmla="*/ 130 w 505"/>
                  <a:gd name="T7" fmla="*/ 42 h 13654"/>
                  <a:gd name="T8" fmla="*/ 193 w 505"/>
                  <a:gd name="T9" fmla="*/ 61 h 13654"/>
                  <a:gd name="T10" fmla="*/ 257 w 505"/>
                  <a:gd name="T11" fmla="*/ 81 h 13654"/>
                  <a:gd name="T12" fmla="*/ 319 w 505"/>
                  <a:gd name="T13" fmla="*/ 99 h 13654"/>
                  <a:gd name="T14" fmla="*/ 382 w 505"/>
                  <a:gd name="T15" fmla="*/ 117 h 13654"/>
                  <a:gd name="T16" fmla="*/ 443 w 505"/>
                  <a:gd name="T17" fmla="*/ 135 h 13654"/>
                  <a:gd name="T18" fmla="*/ 505 w 505"/>
                  <a:gd name="T19" fmla="*/ 152 h 13654"/>
                  <a:gd name="T20" fmla="*/ 505 w 505"/>
                  <a:gd name="T21" fmla="*/ 13257 h 13654"/>
                  <a:gd name="T22" fmla="*/ 445 w 505"/>
                  <a:gd name="T23" fmla="*/ 13308 h 13654"/>
                  <a:gd name="T24" fmla="*/ 384 w 505"/>
                  <a:gd name="T25" fmla="*/ 13358 h 13654"/>
                  <a:gd name="T26" fmla="*/ 322 w 505"/>
                  <a:gd name="T27" fmla="*/ 13408 h 13654"/>
                  <a:gd name="T28" fmla="*/ 260 w 505"/>
                  <a:gd name="T29" fmla="*/ 13458 h 13654"/>
                  <a:gd name="T30" fmla="*/ 196 w 505"/>
                  <a:gd name="T31" fmla="*/ 13507 h 13654"/>
                  <a:gd name="T32" fmla="*/ 132 w 505"/>
                  <a:gd name="T33" fmla="*/ 13556 h 13654"/>
                  <a:gd name="T34" fmla="*/ 66 w 505"/>
                  <a:gd name="T35" fmla="*/ 13605 h 13654"/>
                  <a:gd name="T36" fmla="*/ 0 w 505"/>
                  <a:gd name="T37" fmla="*/ 13654 h 13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5" h="13654">
                    <a:moveTo>
                      <a:pt x="0" y="13654"/>
                    </a:moveTo>
                    <a:lnTo>
                      <a:pt x="0" y="0"/>
                    </a:lnTo>
                    <a:lnTo>
                      <a:pt x="65" y="22"/>
                    </a:lnTo>
                    <a:lnTo>
                      <a:pt x="130" y="42"/>
                    </a:lnTo>
                    <a:lnTo>
                      <a:pt x="193" y="61"/>
                    </a:lnTo>
                    <a:lnTo>
                      <a:pt x="257" y="81"/>
                    </a:lnTo>
                    <a:lnTo>
                      <a:pt x="319" y="99"/>
                    </a:lnTo>
                    <a:lnTo>
                      <a:pt x="382" y="117"/>
                    </a:lnTo>
                    <a:lnTo>
                      <a:pt x="443" y="135"/>
                    </a:lnTo>
                    <a:lnTo>
                      <a:pt x="505" y="152"/>
                    </a:lnTo>
                    <a:lnTo>
                      <a:pt x="505" y="13257"/>
                    </a:lnTo>
                    <a:lnTo>
                      <a:pt x="445" y="13308"/>
                    </a:lnTo>
                    <a:lnTo>
                      <a:pt x="384" y="13358"/>
                    </a:lnTo>
                    <a:lnTo>
                      <a:pt x="322" y="13408"/>
                    </a:lnTo>
                    <a:lnTo>
                      <a:pt x="260" y="13458"/>
                    </a:lnTo>
                    <a:lnTo>
                      <a:pt x="196" y="13507"/>
                    </a:lnTo>
                    <a:lnTo>
                      <a:pt x="132" y="13556"/>
                    </a:lnTo>
                    <a:lnTo>
                      <a:pt x="66" y="13605"/>
                    </a:lnTo>
                    <a:lnTo>
                      <a:pt x="0" y="13654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9" name="Freeform 45"/>
              <p:cNvSpPr>
                <a:spLocks/>
              </p:cNvSpPr>
              <p:nvPr/>
            </p:nvSpPr>
            <p:spPr bwMode="auto">
              <a:xfrm>
                <a:off x="2001" y="185"/>
                <a:ext cx="101" cy="2677"/>
              </a:xfrm>
              <a:custGeom>
                <a:avLst/>
                <a:gdLst>
                  <a:gd name="T0" fmla="*/ 0 w 504"/>
                  <a:gd name="T1" fmla="*/ 13383 h 13383"/>
                  <a:gd name="T2" fmla="*/ 0 w 504"/>
                  <a:gd name="T3" fmla="*/ 0 h 13383"/>
                  <a:gd name="T4" fmla="*/ 64 w 504"/>
                  <a:gd name="T5" fmla="*/ 19 h 13383"/>
                  <a:gd name="T6" fmla="*/ 129 w 504"/>
                  <a:gd name="T7" fmla="*/ 37 h 13383"/>
                  <a:gd name="T8" fmla="*/ 194 w 504"/>
                  <a:gd name="T9" fmla="*/ 56 h 13383"/>
                  <a:gd name="T10" fmla="*/ 257 w 504"/>
                  <a:gd name="T11" fmla="*/ 73 h 13383"/>
                  <a:gd name="T12" fmla="*/ 320 w 504"/>
                  <a:gd name="T13" fmla="*/ 89 h 13383"/>
                  <a:gd name="T14" fmla="*/ 382 w 504"/>
                  <a:gd name="T15" fmla="*/ 104 h 13383"/>
                  <a:gd name="T16" fmla="*/ 444 w 504"/>
                  <a:gd name="T17" fmla="*/ 120 h 13383"/>
                  <a:gd name="T18" fmla="*/ 504 w 504"/>
                  <a:gd name="T19" fmla="*/ 134 h 13383"/>
                  <a:gd name="T20" fmla="*/ 504 w 504"/>
                  <a:gd name="T21" fmla="*/ 12956 h 13383"/>
                  <a:gd name="T22" fmla="*/ 445 w 504"/>
                  <a:gd name="T23" fmla="*/ 13010 h 13383"/>
                  <a:gd name="T24" fmla="*/ 384 w 504"/>
                  <a:gd name="T25" fmla="*/ 13064 h 13383"/>
                  <a:gd name="T26" fmla="*/ 323 w 504"/>
                  <a:gd name="T27" fmla="*/ 13117 h 13383"/>
                  <a:gd name="T28" fmla="*/ 260 w 504"/>
                  <a:gd name="T29" fmla="*/ 13171 h 13383"/>
                  <a:gd name="T30" fmla="*/ 197 w 504"/>
                  <a:gd name="T31" fmla="*/ 13224 h 13383"/>
                  <a:gd name="T32" fmla="*/ 132 w 504"/>
                  <a:gd name="T33" fmla="*/ 13277 h 13383"/>
                  <a:gd name="T34" fmla="*/ 66 w 504"/>
                  <a:gd name="T35" fmla="*/ 13330 h 13383"/>
                  <a:gd name="T36" fmla="*/ 0 w 504"/>
                  <a:gd name="T37" fmla="*/ 13383 h 13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4" h="13383">
                    <a:moveTo>
                      <a:pt x="0" y="13383"/>
                    </a:moveTo>
                    <a:lnTo>
                      <a:pt x="0" y="0"/>
                    </a:lnTo>
                    <a:lnTo>
                      <a:pt x="64" y="19"/>
                    </a:lnTo>
                    <a:lnTo>
                      <a:pt x="129" y="37"/>
                    </a:lnTo>
                    <a:lnTo>
                      <a:pt x="194" y="56"/>
                    </a:lnTo>
                    <a:lnTo>
                      <a:pt x="257" y="73"/>
                    </a:lnTo>
                    <a:lnTo>
                      <a:pt x="320" y="89"/>
                    </a:lnTo>
                    <a:lnTo>
                      <a:pt x="382" y="104"/>
                    </a:lnTo>
                    <a:lnTo>
                      <a:pt x="444" y="120"/>
                    </a:lnTo>
                    <a:lnTo>
                      <a:pt x="504" y="134"/>
                    </a:lnTo>
                    <a:lnTo>
                      <a:pt x="504" y="12956"/>
                    </a:lnTo>
                    <a:lnTo>
                      <a:pt x="445" y="13010"/>
                    </a:lnTo>
                    <a:lnTo>
                      <a:pt x="384" y="13064"/>
                    </a:lnTo>
                    <a:lnTo>
                      <a:pt x="323" y="13117"/>
                    </a:lnTo>
                    <a:lnTo>
                      <a:pt x="260" y="13171"/>
                    </a:lnTo>
                    <a:lnTo>
                      <a:pt x="197" y="13224"/>
                    </a:lnTo>
                    <a:lnTo>
                      <a:pt x="132" y="13277"/>
                    </a:lnTo>
                    <a:lnTo>
                      <a:pt x="66" y="13330"/>
                    </a:lnTo>
                    <a:lnTo>
                      <a:pt x="0" y="13383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0" name="Freeform 46"/>
              <p:cNvSpPr>
                <a:spLocks/>
              </p:cNvSpPr>
              <p:nvPr/>
            </p:nvSpPr>
            <p:spPr bwMode="auto">
              <a:xfrm>
                <a:off x="2051" y="200"/>
                <a:ext cx="101" cy="2621"/>
              </a:xfrm>
              <a:custGeom>
                <a:avLst/>
                <a:gdLst>
                  <a:gd name="T0" fmla="*/ 0 w 506"/>
                  <a:gd name="T1" fmla="*/ 13105 h 13105"/>
                  <a:gd name="T2" fmla="*/ 0 w 506"/>
                  <a:gd name="T3" fmla="*/ 0 h 13105"/>
                  <a:gd name="T4" fmla="*/ 66 w 506"/>
                  <a:gd name="T5" fmla="*/ 16 h 13105"/>
                  <a:gd name="T6" fmla="*/ 131 w 506"/>
                  <a:gd name="T7" fmla="*/ 33 h 13105"/>
                  <a:gd name="T8" fmla="*/ 195 w 506"/>
                  <a:gd name="T9" fmla="*/ 49 h 13105"/>
                  <a:gd name="T10" fmla="*/ 259 w 506"/>
                  <a:gd name="T11" fmla="*/ 63 h 13105"/>
                  <a:gd name="T12" fmla="*/ 321 w 506"/>
                  <a:gd name="T13" fmla="*/ 76 h 13105"/>
                  <a:gd name="T14" fmla="*/ 384 w 506"/>
                  <a:gd name="T15" fmla="*/ 88 h 13105"/>
                  <a:gd name="T16" fmla="*/ 445 w 506"/>
                  <a:gd name="T17" fmla="*/ 100 h 13105"/>
                  <a:gd name="T18" fmla="*/ 506 w 506"/>
                  <a:gd name="T19" fmla="*/ 110 h 13105"/>
                  <a:gd name="T20" fmla="*/ 506 w 506"/>
                  <a:gd name="T21" fmla="*/ 12642 h 13105"/>
                  <a:gd name="T22" fmla="*/ 446 w 506"/>
                  <a:gd name="T23" fmla="*/ 12701 h 13105"/>
                  <a:gd name="T24" fmla="*/ 386 w 506"/>
                  <a:gd name="T25" fmla="*/ 12759 h 13105"/>
                  <a:gd name="T26" fmla="*/ 324 w 506"/>
                  <a:gd name="T27" fmla="*/ 12817 h 13105"/>
                  <a:gd name="T28" fmla="*/ 262 w 506"/>
                  <a:gd name="T29" fmla="*/ 12875 h 13105"/>
                  <a:gd name="T30" fmla="*/ 198 w 506"/>
                  <a:gd name="T31" fmla="*/ 12933 h 13105"/>
                  <a:gd name="T32" fmla="*/ 133 w 506"/>
                  <a:gd name="T33" fmla="*/ 12991 h 13105"/>
                  <a:gd name="T34" fmla="*/ 67 w 506"/>
                  <a:gd name="T35" fmla="*/ 13048 h 13105"/>
                  <a:gd name="T36" fmla="*/ 0 w 506"/>
                  <a:gd name="T37" fmla="*/ 13105 h 13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3105">
                    <a:moveTo>
                      <a:pt x="0" y="13105"/>
                    </a:moveTo>
                    <a:lnTo>
                      <a:pt x="0" y="0"/>
                    </a:lnTo>
                    <a:lnTo>
                      <a:pt x="66" y="16"/>
                    </a:lnTo>
                    <a:lnTo>
                      <a:pt x="131" y="33"/>
                    </a:lnTo>
                    <a:lnTo>
                      <a:pt x="195" y="49"/>
                    </a:lnTo>
                    <a:lnTo>
                      <a:pt x="259" y="63"/>
                    </a:lnTo>
                    <a:lnTo>
                      <a:pt x="321" y="76"/>
                    </a:lnTo>
                    <a:lnTo>
                      <a:pt x="384" y="88"/>
                    </a:lnTo>
                    <a:lnTo>
                      <a:pt x="445" y="100"/>
                    </a:lnTo>
                    <a:lnTo>
                      <a:pt x="506" y="110"/>
                    </a:lnTo>
                    <a:lnTo>
                      <a:pt x="506" y="12642"/>
                    </a:lnTo>
                    <a:lnTo>
                      <a:pt x="446" y="12701"/>
                    </a:lnTo>
                    <a:lnTo>
                      <a:pt x="386" y="12759"/>
                    </a:lnTo>
                    <a:lnTo>
                      <a:pt x="324" y="12817"/>
                    </a:lnTo>
                    <a:lnTo>
                      <a:pt x="262" y="12875"/>
                    </a:lnTo>
                    <a:lnTo>
                      <a:pt x="198" y="12933"/>
                    </a:lnTo>
                    <a:lnTo>
                      <a:pt x="133" y="12991"/>
                    </a:lnTo>
                    <a:lnTo>
                      <a:pt x="67" y="13048"/>
                    </a:lnTo>
                    <a:lnTo>
                      <a:pt x="0" y="13105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1" name="Freeform 47"/>
              <p:cNvSpPr>
                <a:spLocks/>
              </p:cNvSpPr>
              <p:nvPr/>
            </p:nvSpPr>
            <p:spPr bwMode="auto">
              <a:xfrm>
                <a:off x="2102" y="212"/>
                <a:ext cx="101" cy="2564"/>
              </a:xfrm>
              <a:custGeom>
                <a:avLst/>
                <a:gdLst>
                  <a:gd name="T0" fmla="*/ 0 w 506"/>
                  <a:gd name="T1" fmla="*/ 12822 h 12822"/>
                  <a:gd name="T2" fmla="*/ 0 w 506"/>
                  <a:gd name="T3" fmla="*/ 0 h 12822"/>
                  <a:gd name="T4" fmla="*/ 67 w 506"/>
                  <a:gd name="T5" fmla="*/ 14 h 12822"/>
                  <a:gd name="T6" fmla="*/ 133 w 506"/>
                  <a:gd name="T7" fmla="*/ 27 h 12822"/>
                  <a:gd name="T8" fmla="*/ 197 w 506"/>
                  <a:gd name="T9" fmla="*/ 39 h 12822"/>
                  <a:gd name="T10" fmla="*/ 261 w 506"/>
                  <a:gd name="T11" fmla="*/ 50 h 12822"/>
                  <a:gd name="T12" fmla="*/ 324 w 506"/>
                  <a:gd name="T13" fmla="*/ 59 h 12822"/>
                  <a:gd name="T14" fmla="*/ 385 w 506"/>
                  <a:gd name="T15" fmla="*/ 66 h 12822"/>
                  <a:gd name="T16" fmla="*/ 447 w 506"/>
                  <a:gd name="T17" fmla="*/ 72 h 12822"/>
                  <a:gd name="T18" fmla="*/ 506 w 506"/>
                  <a:gd name="T19" fmla="*/ 77 h 12822"/>
                  <a:gd name="T20" fmla="*/ 506 w 506"/>
                  <a:gd name="T21" fmla="*/ 12314 h 12822"/>
                  <a:gd name="T22" fmla="*/ 448 w 506"/>
                  <a:gd name="T23" fmla="*/ 12378 h 12822"/>
                  <a:gd name="T24" fmla="*/ 387 w 506"/>
                  <a:gd name="T25" fmla="*/ 12442 h 12822"/>
                  <a:gd name="T26" fmla="*/ 326 w 506"/>
                  <a:gd name="T27" fmla="*/ 12506 h 12822"/>
                  <a:gd name="T28" fmla="*/ 264 w 506"/>
                  <a:gd name="T29" fmla="*/ 12570 h 12822"/>
                  <a:gd name="T30" fmla="*/ 200 w 506"/>
                  <a:gd name="T31" fmla="*/ 12633 h 12822"/>
                  <a:gd name="T32" fmla="*/ 135 w 506"/>
                  <a:gd name="T33" fmla="*/ 12696 h 12822"/>
                  <a:gd name="T34" fmla="*/ 68 w 506"/>
                  <a:gd name="T35" fmla="*/ 12760 h 12822"/>
                  <a:gd name="T36" fmla="*/ 0 w 506"/>
                  <a:gd name="T37" fmla="*/ 12822 h 12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06" h="12822">
                    <a:moveTo>
                      <a:pt x="0" y="12822"/>
                    </a:moveTo>
                    <a:lnTo>
                      <a:pt x="0" y="0"/>
                    </a:lnTo>
                    <a:lnTo>
                      <a:pt x="67" y="14"/>
                    </a:lnTo>
                    <a:lnTo>
                      <a:pt x="133" y="27"/>
                    </a:lnTo>
                    <a:lnTo>
                      <a:pt x="197" y="39"/>
                    </a:lnTo>
                    <a:lnTo>
                      <a:pt x="261" y="50"/>
                    </a:lnTo>
                    <a:lnTo>
                      <a:pt x="324" y="59"/>
                    </a:lnTo>
                    <a:lnTo>
                      <a:pt x="385" y="66"/>
                    </a:lnTo>
                    <a:lnTo>
                      <a:pt x="447" y="72"/>
                    </a:lnTo>
                    <a:lnTo>
                      <a:pt x="506" y="77"/>
                    </a:lnTo>
                    <a:lnTo>
                      <a:pt x="506" y="12314"/>
                    </a:lnTo>
                    <a:lnTo>
                      <a:pt x="448" y="12378"/>
                    </a:lnTo>
                    <a:lnTo>
                      <a:pt x="387" y="12442"/>
                    </a:lnTo>
                    <a:lnTo>
                      <a:pt x="326" y="12506"/>
                    </a:lnTo>
                    <a:lnTo>
                      <a:pt x="264" y="12570"/>
                    </a:lnTo>
                    <a:lnTo>
                      <a:pt x="200" y="12633"/>
                    </a:lnTo>
                    <a:lnTo>
                      <a:pt x="135" y="12696"/>
                    </a:lnTo>
                    <a:lnTo>
                      <a:pt x="68" y="12760"/>
                    </a:lnTo>
                    <a:lnTo>
                      <a:pt x="0" y="12822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2" name="Freeform 48"/>
              <p:cNvSpPr>
                <a:spLocks/>
              </p:cNvSpPr>
              <p:nvPr/>
            </p:nvSpPr>
            <p:spPr bwMode="auto">
              <a:xfrm>
                <a:off x="2152" y="222"/>
                <a:ext cx="101" cy="2506"/>
              </a:xfrm>
              <a:custGeom>
                <a:avLst/>
                <a:gdLst>
                  <a:gd name="T0" fmla="*/ 0 w 504"/>
                  <a:gd name="T1" fmla="*/ 12532 h 12532"/>
                  <a:gd name="T2" fmla="*/ 0 w 504"/>
                  <a:gd name="T3" fmla="*/ 0 h 12532"/>
                  <a:gd name="T4" fmla="*/ 51 w 504"/>
                  <a:gd name="T5" fmla="*/ 8 h 12532"/>
                  <a:gd name="T6" fmla="*/ 102 w 504"/>
                  <a:gd name="T7" fmla="*/ 15 h 12532"/>
                  <a:gd name="T8" fmla="*/ 153 w 504"/>
                  <a:gd name="T9" fmla="*/ 21 h 12532"/>
                  <a:gd name="T10" fmla="*/ 202 w 504"/>
                  <a:gd name="T11" fmla="*/ 25 h 12532"/>
                  <a:gd name="T12" fmla="*/ 251 w 504"/>
                  <a:gd name="T13" fmla="*/ 29 h 12532"/>
                  <a:gd name="T14" fmla="*/ 300 w 504"/>
                  <a:gd name="T15" fmla="*/ 32 h 12532"/>
                  <a:gd name="T16" fmla="*/ 347 w 504"/>
                  <a:gd name="T17" fmla="*/ 34 h 12532"/>
                  <a:gd name="T18" fmla="*/ 394 w 504"/>
                  <a:gd name="T19" fmla="*/ 34 h 12532"/>
                  <a:gd name="T20" fmla="*/ 422 w 504"/>
                  <a:gd name="T21" fmla="*/ 34 h 12532"/>
                  <a:gd name="T22" fmla="*/ 450 w 504"/>
                  <a:gd name="T23" fmla="*/ 33 h 12532"/>
                  <a:gd name="T24" fmla="*/ 477 w 504"/>
                  <a:gd name="T25" fmla="*/ 32 h 12532"/>
                  <a:gd name="T26" fmla="*/ 504 w 504"/>
                  <a:gd name="T27" fmla="*/ 30 h 12532"/>
                  <a:gd name="T28" fmla="*/ 504 w 504"/>
                  <a:gd name="T29" fmla="*/ 11967 h 12532"/>
                  <a:gd name="T30" fmla="*/ 447 w 504"/>
                  <a:gd name="T31" fmla="*/ 12038 h 12532"/>
                  <a:gd name="T32" fmla="*/ 388 w 504"/>
                  <a:gd name="T33" fmla="*/ 12110 h 12532"/>
                  <a:gd name="T34" fmla="*/ 327 w 504"/>
                  <a:gd name="T35" fmla="*/ 12182 h 12532"/>
                  <a:gd name="T36" fmla="*/ 265 w 504"/>
                  <a:gd name="T37" fmla="*/ 12252 h 12532"/>
                  <a:gd name="T38" fmla="*/ 200 w 504"/>
                  <a:gd name="T39" fmla="*/ 12323 h 12532"/>
                  <a:gd name="T40" fmla="*/ 135 w 504"/>
                  <a:gd name="T41" fmla="*/ 12393 h 12532"/>
                  <a:gd name="T42" fmla="*/ 68 w 504"/>
                  <a:gd name="T43" fmla="*/ 12462 h 12532"/>
                  <a:gd name="T44" fmla="*/ 0 w 504"/>
                  <a:gd name="T45" fmla="*/ 12532 h 12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04" h="12532">
                    <a:moveTo>
                      <a:pt x="0" y="12532"/>
                    </a:moveTo>
                    <a:lnTo>
                      <a:pt x="0" y="0"/>
                    </a:lnTo>
                    <a:lnTo>
                      <a:pt x="51" y="8"/>
                    </a:lnTo>
                    <a:lnTo>
                      <a:pt x="102" y="15"/>
                    </a:lnTo>
                    <a:lnTo>
                      <a:pt x="153" y="21"/>
                    </a:lnTo>
                    <a:lnTo>
                      <a:pt x="202" y="25"/>
                    </a:lnTo>
                    <a:lnTo>
                      <a:pt x="251" y="29"/>
                    </a:lnTo>
                    <a:lnTo>
                      <a:pt x="300" y="32"/>
                    </a:lnTo>
                    <a:lnTo>
                      <a:pt x="347" y="34"/>
                    </a:lnTo>
                    <a:lnTo>
                      <a:pt x="394" y="34"/>
                    </a:lnTo>
                    <a:lnTo>
                      <a:pt x="422" y="34"/>
                    </a:lnTo>
                    <a:lnTo>
                      <a:pt x="450" y="33"/>
                    </a:lnTo>
                    <a:lnTo>
                      <a:pt x="477" y="32"/>
                    </a:lnTo>
                    <a:lnTo>
                      <a:pt x="504" y="30"/>
                    </a:lnTo>
                    <a:lnTo>
                      <a:pt x="504" y="11967"/>
                    </a:lnTo>
                    <a:lnTo>
                      <a:pt x="447" y="12038"/>
                    </a:lnTo>
                    <a:lnTo>
                      <a:pt x="388" y="12110"/>
                    </a:lnTo>
                    <a:lnTo>
                      <a:pt x="327" y="12182"/>
                    </a:lnTo>
                    <a:lnTo>
                      <a:pt x="265" y="12252"/>
                    </a:lnTo>
                    <a:lnTo>
                      <a:pt x="200" y="12323"/>
                    </a:lnTo>
                    <a:lnTo>
                      <a:pt x="135" y="12393"/>
                    </a:lnTo>
                    <a:lnTo>
                      <a:pt x="68" y="12462"/>
                    </a:lnTo>
                    <a:lnTo>
                      <a:pt x="0" y="12532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3" name="Freeform 49"/>
              <p:cNvSpPr>
                <a:spLocks/>
              </p:cNvSpPr>
              <p:nvPr/>
            </p:nvSpPr>
            <p:spPr bwMode="auto">
              <a:xfrm>
                <a:off x="2203" y="219"/>
                <a:ext cx="101" cy="2456"/>
              </a:xfrm>
              <a:custGeom>
                <a:avLst/>
                <a:gdLst>
                  <a:gd name="T0" fmla="*/ 0 w 505"/>
                  <a:gd name="T1" fmla="*/ 12280 h 12280"/>
                  <a:gd name="T2" fmla="*/ 0 w 505"/>
                  <a:gd name="T3" fmla="*/ 43 h 12280"/>
                  <a:gd name="T4" fmla="*/ 37 w 505"/>
                  <a:gd name="T5" fmla="*/ 45 h 12280"/>
                  <a:gd name="T6" fmla="*/ 72 w 505"/>
                  <a:gd name="T7" fmla="*/ 47 h 12280"/>
                  <a:gd name="T8" fmla="*/ 108 w 505"/>
                  <a:gd name="T9" fmla="*/ 48 h 12280"/>
                  <a:gd name="T10" fmla="*/ 142 w 505"/>
                  <a:gd name="T11" fmla="*/ 48 h 12280"/>
                  <a:gd name="T12" fmla="*/ 186 w 505"/>
                  <a:gd name="T13" fmla="*/ 48 h 12280"/>
                  <a:gd name="T14" fmla="*/ 228 w 505"/>
                  <a:gd name="T15" fmla="*/ 46 h 12280"/>
                  <a:gd name="T16" fmla="*/ 270 w 505"/>
                  <a:gd name="T17" fmla="*/ 43 h 12280"/>
                  <a:gd name="T18" fmla="*/ 310 w 505"/>
                  <a:gd name="T19" fmla="*/ 39 h 12280"/>
                  <a:gd name="T20" fmla="*/ 349 w 505"/>
                  <a:gd name="T21" fmla="*/ 34 h 12280"/>
                  <a:gd name="T22" fmla="*/ 386 w 505"/>
                  <a:gd name="T23" fmla="*/ 28 h 12280"/>
                  <a:gd name="T24" fmla="*/ 422 w 505"/>
                  <a:gd name="T25" fmla="*/ 21 h 12280"/>
                  <a:gd name="T26" fmla="*/ 457 w 505"/>
                  <a:gd name="T27" fmla="*/ 13 h 12280"/>
                  <a:gd name="T28" fmla="*/ 505 w 505"/>
                  <a:gd name="T29" fmla="*/ 0 h 12280"/>
                  <a:gd name="T30" fmla="*/ 505 w 505"/>
                  <a:gd name="T31" fmla="*/ 11636 h 12280"/>
                  <a:gd name="T32" fmla="*/ 449 w 505"/>
                  <a:gd name="T33" fmla="*/ 11717 h 12280"/>
                  <a:gd name="T34" fmla="*/ 390 w 505"/>
                  <a:gd name="T35" fmla="*/ 11799 h 12280"/>
                  <a:gd name="T36" fmla="*/ 331 w 505"/>
                  <a:gd name="T37" fmla="*/ 11880 h 12280"/>
                  <a:gd name="T38" fmla="*/ 268 w 505"/>
                  <a:gd name="T39" fmla="*/ 11961 h 12280"/>
                  <a:gd name="T40" fmla="*/ 203 w 505"/>
                  <a:gd name="T41" fmla="*/ 12041 h 12280"/>
                  <a:gd name="T42" fmla="*/ 138 w 505"/>
                  <a:gd name="T43" fmla="*/ 12121 h 12280"/>
                  <a:gd name="T44" fmla="*/ 70 w 505"/>
                  <a:gd name="T45" fmla="*/ 12201 h 12280"/>
                  <a:gd name="T46" fmla="*/ 0 w 505"/>
                  <a:gd name="T47" fmla="*/ 12280 h 12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05" h="12280">
                    <a:moveTo>
                      <a:pt x="0" y="12280"/>
                    </a:moveTo>
                    <a:lnTo>
                      <a:pt x="0" y="43"/>
                    </a:lnTo>
                    <a:lnTo>
                      <a:pt x="37" y="45"/>
                    </a:lnTo>
                    <a:lnTo>
                      <a:pt x="72" y="47"/>
                    </a:lnTo>
                    <a:lnTo>
                      <a:pt x="108" y="48"/>
                    </a:lnTo>
                    <a:lnTo>
                      <a:pt x="142" y="48"/>
                    </a:lnTo>
                    <a:lnTo>
                      <a:pt x="186" y="48"/>
                    </a:lnTo>
                    <a:lnTo>
                      <a:pt x="228" y="46"/>
                    </a:lnTo>
                    <a:lnTo>
                      <a:pt x="270" y="43"/>
                    </a:lnTo>
                    <a:lnTo>
                      <a:pt x="310" y="39"/>
                    </a:lnTo>
                    <a:lnTo>
                      <a:pt x="349" y="34"/>
                    </a:lnTo>
                    <a:lnTo>
                      <a:pt x="386" y="28"/>
                    </a:lnTo>
                    <a:lnTo>
                      <a:pt x="422" y="21"/>
                    </a:lnTo>
                    <a:lnTo>
                      <a:pt x="457" y="13"/>
                    </a:lnTo>
                    <a:lnTo>
                      <a:pt x="505" y="0"/>
                    </a:lnTo>
                    <a:lnTo>
                      <a:pt x="505" y="11636"/>
                    </a:lnTo>
                    <a:lnTo>
                      <a:pt x="449" y="11717"/>
                    </a:lnTo>
                    <a:lnTo>
                      <a:pt x="390" y="11799"/>
                    </a:lnTo>
                    <a:lnTo>
                      <a:pt x="331" y="11880"/>
                    </a:lnTo>
                    <a:lnTo>
                      <a:pt x="268" y="11961"/>
                    </a:lnTo>
                    <a:lnTo>
                      <a:pt x="203" y="12041"/>
                    </a:lnTo>
                    <a:lnTo>
                      <a:pt x="138" y="12121"/>
                    </a:lnTo>
                    <a:lnTo>
                      <a:pt x="70" y="12201"/>
                    </a:lnTo>
                    <a:lnTo>
                      <a:pt x="0" y="12280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4" name="Freeform 50"/>
              <p:cNvSpPr>
                <a:spLocks/>
              </p:cNvSpPr>
              <p:nvPr/>
            </p:nvSpPr>
            <p:spPr bwMode="auto">
              <a:xfrm>
                <a:off x="2253" y="206"/>
                <a:ext cx="101" cy="2409"/>
              </a:xfrm>
              <a:custGeom>
                <a:avLst/>
                <a:gdLst>
                  <a:gd name="T0" fmla="*/ 0 w 506"/>
                  <a:gd name="T1" fmla="*/ 12046 h 12046"/>
                  <a:gd name="T2" fmla="*/ 0 w 506"/>
                  <a:gd name="T3" fmla="*/ 109 h 12046"/>
                  <a:gd name="T4" fmla="*/ 29 w 506"/>
                  <a:gd name="T5" fmla="*/ 107 h 12046"/>
                  <a:gd name="T6" fmla="*/ 56 w 506"/>
                  <a:gd name="T7" fmla="*/ 105 h 12046"/>
                  <a:gd name="T8" fmla="*/ 82 w 506"/>
                  <a:gd name="T9" fmla="*/ 102 h 12046"/>
                  <a:gd name="T10" fmla="*/ 108 w 506"/>
                  <a:gd name="T11" fmla="*/ 98 h 12046"/>
                  <a:gd name="T12" fmla="*/ 133 w 506"/>
                  <a:gd name="T13" fmla="*/ 94 h 12046"/>
                  <a:gd name="T14" fmla="*/ 158 w 506"/>
                  <a:gd name="T15" fmla="*/ 89 h 12046"/>
                  <a:gd name="T16" fmla="*/ 182 w 506"/>
                  <a:gd name="T17" fmla="*/ 84 h 12046"/>
                  <a:gd name="T18" fmla="*/ 205 w 506"/>
                  <a:gd name="T19" fmla="*/ 78 h 12046"/>
                  <a:gd name="T20" fmla="*/ 506 w 506"/>
                  <a:gd name="T21" fmla="*/ 0 h 12046"/>
                  <a:gd name="T22" fmla="*/ 506 w 506"/>
                  <a:gd name="T23" fmla="*/ 11286 h 12046"/>
                  <a:gd name="T24" fmla="*/ 479 w 506"/>
                  <a:gd name="T25" fmla="*/ 11335 h 12046"/>
                  <a:gd name="T26" fmla="*/ 452 w 506"/>
                  <a:gd name="T27" fmla="*/ 11384 h 12046"/>
                  <a:gd name="T28" fmla="*/ 424 w 506"/>
                  <a:gd name="T29" fmla="*/ 11432 h 12046"/>
                  <a:gd name="T30" fmla="*/ 395 w 506"/>
                  <a:gd name="T31" fmla="*/ 11479 h 12046"/>
                  <a:gd name="T32" fmla="*/ 365 w 506"/>
                  <a:gd name="T33" fmla="*/ 11527 h 12046"/>
                  <a:gd name="T34" fmla="*/ 335 w 506"/>
                  <a:gd name="T35" fmla="*/ 11575 h 12046"/>
                  <a:gd name="T36" fmla="*/ 305 w 506"/>
                  <a:gd name="T37" fmla="*/ 11623 h 12046"/>
                  <a:gd name="T38" fmla="*/ 274 w 506"/>
                  <a:gd name="T39" fmla="*/ 11671 h 12046"/>
                  <a:gd name="T40" fmla="*/ 242 w 506"/>
                  <a:gd name="T41" fmla="*/ 11717 h 12046"/>
                  <a:gd name="T42" fmla="*/ 209 w 506"/>
                  <a:gd name="T43" fmla="*/ 11765 h 12046"/>
                  <a:gd name="T44" fmla="*/ 177 w 506"/>
                  <a:gd name="T45" fmla="*/ 11812 h 12046"/>
                  <a:gd name="T46" fmla="*/ 142 w 506"/>
                  <a:gd name="T47" fmla="*/ 11859 h 12046"/>
                  <a:gd name="T48" fmla="*/ 108 w 506"/>
                  <a:gd name="T49" fmla="*/ 11906 h 12046"/>
                  <a:gd name="T50" fmla="*/ 72 w 506"/>
                  <a:gd name="T51" fmla="*/ 11952 h 12046"/>
                  <a:gd name="T52" fmla="*/ 37 w 506"/>
                  <a:gd name="T53" fmla="*/ 11999 h 12046"/>
                  <a:gd name="T54" fmla="*/ 0 w 506"/>
                  <a:gd name="T55" fmla="*/ 12046 h 120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6" h="12046">
                    <a:moveTo>
                      <a:pt x="0" y="12046"/>
                    </a:moveTo>
                    <a:lnTo>
                      <a:pt x="0" y="109"/>
                    </a:lnTo>
                    <a:lnTo>
                      <a:pt x="29" y="107"/>
                    </a:lnTo>
                    <a:lnTo>
                      <a:pt x="56" y="105"/>
                    </a:lnTo>
                    <a:lnTo>
                      <a:pt x="82" y="102"/>
                    </a:lnTo>
                    <a:lnTo>
                      <a:pt x="108" y="98"/>
                    </a:lnTo>
                    <a:lnTo>
                      <a:pt x="133" y="94"/>
                    </a:lnTo>
                    <a:lnTo>
                      <a:pt x="158" y="89"/>
                    </a:lnTo>
                    <a:lnTo>
                      <a:pt x="182" y="84"/>
                    </a:lnTo>
                    <a:lnTo>
                      <a:pt x="205" y="78"/>
                    </a:lnTo>
                    <a:lnTo>
                      <a:pt x="506" y="0"/>
                    </a:lnTo>
                    <a:lnTo>
                      <a:pt x="506" y="11286"/>
                    </a:lnTo>
                    <a:lnTo>
                      <a:pt x="479" y="11335"/>
                    </a:lnTo>
                    <a:lnTo>
                      <a:pt x="452" y="11384"/>
                    </a:lnTo>
                    <a:lnTo>
                      <a:pt x="424" y="11432"/>
                    </a:lnTo>
                    <a:lnTo>
                      <a:pt x="395" y="11479"/>
                    </a:lnTo>
                    <a:lnTo>
                      <a:pt x="365" y="11527"/>
                    </a:lnTo>
                    <a:lnTo>
                      <a:pt x="335" y="11575"/>
                    </a:lnTo>
                    <a:lnTo>
                      <a:pt x="305" y="11623"/>
                    </a:lnTo>
                    <a:lnTo>
                      <a:pt x="274" y="11671"/>
                    </a:lnTo>
                    <a:lnTo>
                      <a:pt x="242" y="11717"/>
                    </a:lnTo>
                    <a:lnTo>
                      <a:pt x="209" y="11765"/>
                    </a:lnTo>
                    <a:lnTo>
                      <a:pt x="177" y="11812"/>
                    </a:lnTo>
                    <a:lnTo>
                      <a:pt x="142" y="11859"/>
                    </a:lnTo>
                    <a:lnTo>
                      <a:pt x="108" y="11906"/>
                    </a:lnTo>
                    <a:lnTo>
                      <a:pt x="72" y="11952"/>
                    </a:lnTo>
                    <a:lnTo>
                      <a:pt x="37" y="11999"/>
                    </a:lnTo>
                    <a:lnTo>
                      <a:pt x="0" y="12046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5" name="Freeform 51"/>
              <p:cNvSpPr>
                <a:spLocks/>
              </p:cNvSpPr>
              <p:nvPr/>
            </p:nvSpPr>
            <p:spPr bwMode="auto">
              <a:xfrm>
                <a:off x="2304" y="202"/>
                <a:ext cx="101" cy="2344"/>
              </a:xfrm>
              <a:custGeom>
                <a:avLst/>
                <a:gdLst>
                  <a:gd name="T0" fmla="*/ 0 w 506"/>
                  <a:gd name="T1" fmla="*/ 11722 h 11722"/>
                  <a:gd name="T2" fmla="*/ 0 w 506"/>
                  <a:gd name="T3" fmla="*/ 86 h 11722"/>
                  <a:gd name="T4" fmla="*/ 256 w 506"/>
                  <a:gd name="T5" fmla="*/ 20 h 11722"/>
                  <a:gd name="T6" fmla="*/ 288 w 506"/>
                  <a:gd name="T7" fmla="*/ 12 h 11722"/>
                  <a:gd name="T8" fmla="*/ 320 w 506"/>
                  <a:gd name="T9" fmla="*/ 7 h 11722"/>
                  <a:gd name="T10" fmla="*/ 352 w 506"/>
                  <a:gd name="T11" fmla="*/ 3 h 11722"/>
                  <a:gd name="T12" fmla="*/ 384 w 506"/>
                  <a:gd name="T13" fmla="*/ 1 h 11722"/>
                  <a:gd name="T14" fmla="*/ 415 w 506"/>
                  <a:gd name="T15" fmla="*/ 0 h 11722"/>
                  <a:gd name="T16" fmla="*/ 445 w 506"/>
                  <a:gd name="T17" fmla="*/ 2 h 11722"/>
                  <a:gd name="T18" fmla="*/ 475 w 506"/>
                  <a:gd name="T19" fmla="*/ 5 h 11722"/>
                  <a:gd name="T20" fmla="*/ 506 w 506"/>
                  <a:gd name="T21" fmla="*/ 10 h 11722"/>
                  <a:gd name="T22" fmla="*/ 506 w 506"/>
                  <a:gd name="T23" fmla="*/ 10763 h 11722"/>
                  <a:gd name="T24" fmla="*/ 482 w 506"/>
                  <a:gd name="T25" fmla="*/ 10825 h 11722"/>
                  <a:gd name="T26" fmla="*/ 456 w 506"/>
                  <a:gd name="T27" fmla="*/ 10886 h 11722"/>
                  <a:gd name="T28" fmla="*/ 429 w 506"/>
                  <a:gd name="T29" fmla="*/ 10947 h 11722"/>
                  <a:gd name="T30" fmla="*/ 402 w 506"/>
                  <a:gd name="T31" fmla="*/ 11008 h 11722"/>
                  <a:gd name="T32" fmla="*/ 374 w 506"/>
                  <a:gd name="T33" fmla="*/ 11068 h 11722"/>
                  <a:gd name="T34" fmla="*/ 345 w 506"/>
                  <a:gd name="T35" fmla="*/ 11128 h 11722"/>
                  <a:gd name="T36" fmla="*/ 316 w 506"/>
                  <a:gd name="T37" fmla="*/ 11189 h 11722"/>
                  <a:gd name="T38" fmla="*/ 285 w 506"/>
                  <a:gd name="T39" fmla="*/ 11249 h 11722"/>
                  <a:gd name="T40" fmla="*/ 252 w 506"/>
                  <a:gd name="T41" fmla="*/ 11308 h 11722"/>
                  <a:gd name="T42" fmla="*/ 219 w 506"/>
                  <a:gd name="T43" fmla="*/ 11368 h 11722"/>
                  <a:gd name="T44" fmla="*/ 185 w 506"/>
                  <a:gd name="T45" fmla="*/ 11427 h 11722"/>
                  <a:gd name="T46" fmla="*/ 150 w 506"/>
                  <a:gd name="T47" fmla="*/ 11487 h 11722"/>
                  <a:gd name="T48" fmla="*/ 115 w 506"/>
                  <a:gd name="T49" fmla="*/ 11546 h 11722"/>
                  <a:gd name="T50" fmla="*/ 77 w 506"/>
                  <a:gd name="T51" fmla="*/ 11605 h 11722"/>
                  <a:gd name="T52" fmla="*/ 39 w 506"/>
                  <a:gd name="T53" fmla="*/ 11663 h 11722"/>
                  <a:gd name="T54" fmla="*/ 0 w 506"/>
                  <a:gd name="T55" fmla="*/ 11722 h 117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06" h="11722">
                    <a:moveTo>
                      <a:pt x="0" y="11722"/>
                    </a:moveTo>
                    <a:lnTo>
                      <a:pt x="0" y="86"/>
                    </a:lnTo>
                    <a:lnTo>
                      <a:pt x="256" y="20"/>
                    </a:lnTo>
                    <a:lnTo>
                      <a:pt x="288" y="12"/>
                    </a:lnTo>
                    <a:lnTo>
                      <a:pt x="320" y="7"/>
                    </a:lnTo>
                    <a:lnTo>
                      <a:pt x="352" y="3"/>
                    </a:lnTo>
                    <a:lnTo>
                      <a:pt x="384" y="1"/>
                    </a:lnTo>
                    <a:lnTo>
                      <a:pt x="415" y="0"/>
                    </a:lnTo>
                    <a:lnTo>
                      <a:pt x="445" y="2"/>
                    </a:lnTo>
                    <a:lnTo>
                      <a:pt x="475" y="5"/>
                    </a:lnTo>
                    <a:lnTo>
                      <a:pt x="506" y="10"/>
                    </a:lnTo>
                    <a:lnTo>
                      <a:pt x="506" y="10763"/>
                    </a:lnTo>
                    <a:lnTo>
                      <a:pt x="482" y="10825"/>
                    </a:lnTo>
                    <a:lnTo>
                      <a:pt x="456" y="10886"/>
                    </a:lnTo>
                    <a:lnTo>
                      <a:pt x="429" y="10947"/>
                    </a:lnTo>
                    <a:lnTo>
                      <a:pt x="402" y="11008"/>
                    </a:lnTo>
                    <a:lnTo>
                      <a:pt x="374" y="11068"/>
                    </a:lnTo>
                    <a:lnTo>
                      <a:pt x="345" y="11128"/>
                    </a:lnTo>
                    <a:lnTo>
                      <a:pt x="316" y="11189"/>
                    </a:lnTo>
                    <a:lnTo>
                      <a:pt x="285" y="11249"/>
                    </a:lnTo>
                    <a:lnTo>
                      <a:pt x="252" y="11308"/>
                    </a:lnTo>
                    <a:lnTo>
                      <a:pt x="219" y="11368"/>
                    </a:lnTo>
                    <a:lnTo>
                      <a:pt x="185" y="11427"/>
                    </a:lnTo>
                    <a:lnTo>
                      <a:pt x="150" y="11487"/>
                    </a:lnTo>
                    <a:lnTo>
                      <a:pt x="115" y="11546"/>
                    </a:lnTo>
                    <a:lnTo>
                      <a:pt x="77" y="11605"/>
                    </a:lnTo>
                    <a:lnTo>
                      <a:pt x="39" y="11663"/>
                    </a:lnTo>
                    <a:lnTo>
                      <a:pt x="0" y="1172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6" name="Freeform 52"/>
              <p:cNvSpPr>
                <a:spLocks/>
              </p:cNvSpPr>
              <p:nvPr/>
            </p:nvSpPr>
            <p:spPr bwMode="auto">
              <a:xfrm>
                <a:off x="2354" y="202"/>
                <a:ext cx="101" cy="2261"/>
              </a:xfrm>
              <a:custGeom>
                <a:avLst/>
                <a:gdLst>
                  <a:gd name="T0" fmla="*/ 0 w 505"/>
                  <a:gd name="T1" fmla="*/ 11307 h 11307"/>
                  <a:gd name="T2" fmla="*/ 0 w 505"/>
                  <a:gd name="T3" fmla="*/ 21 h 11307"/>
                  <a:gd name="T4" fmla="*/ 3 w 505"/>
                  <a:gd name="T5" fmla="*/ 20 h 11307"/>
                  <a:gd name="T6" fmla="*/ 20 w 505"/>
                  <a:gd name="T7" fmla="*/ 16 h 11307"/>
                  <a:gd name="T8" fmla="*/ 38 w 505"/>
                  <a:gd name="T9" fmla="*/ 12 h 11307"/>
                  <a:gd name="T10" fmla="*/ 55 w 505"/>
                  <a:gd name="T11" fmla="*/ 8 h 11307"/>
                  <a:gd name="T12" fmla="*/ 73 w 505"/>
                  <a:gd name="T13" fmla="*/ 6 h 11307"/>
                  <a:gd name="T14" fmla="*/ 91 w 505"/>
                  <a:gd name="T15" fmla="*/ 4 h 11307"/>
                  <a:gd name="T16" fmla="*/ 108 w 505"/>
                  <a:gd name="T17" fmla="*/ 2 h 11307"/>
                  <a:gd name="T18" fmla="*/ 125 w 505"/>
                  <a:gd name="T19" fmla="*/ 1 h 11307"/>
                  <a:gd name="T20" fmla="*/ 142 w 505"/>
                  <a:gd name="T21" fmla="*/ 0 h 11307"/>
                  <a:gd name="T22" fmla="*/ 159 w 505"/>
                  <a:gd name="T23" fmla="*/ 0 h 11307"/>
                  <a:gd name="T24" fmla="*/ 176 w 505"/>
                  <a:gd name="T25" fmla="*/ 1 h 11307"/>
                  <a:gd name="T26" fmla="*/ 193 w 505"/>
                  <a:gd name="T27" fmla="*/ 2 h 11307"/>
                  <a:gd name="T28" fmla="*/ 210 w 505"/>
                  <a:gd name="T29" fmla="*/ 3 h 11307"/>
                  <a:gd name="T30" fmla="*/ 242 w 505"/>
                  <a:gd name="T31" fmla="*/ 8 h 11307"/>
                  <a:gd name="T32" fmla="*/ 274 w 505"/>
                  <a:gd name="T33" fmla="*/ 14 h 11307"/>
                  <a:gd name="T34" fmla="*/ 307 w 505"/>
                  <a:gd name="T35" fmla="*/ 23 h 11307"/>
                  <a:gd name="T36" fmla="*/ 337 w 505"/>
                  <a:gd name="T37" fmla="*/ 34 h 11307"/>
                  <a:gd name="T38" fmla="*/ 367 w 505"/>
                  <a:gd name="T39" fmla="*/ 46 h 11307"/>
                  <a:gd name="T40" fmla="*/ 396 w 505"/>
                  <a:gd name="T41" fmla="*/ 60 h 11307"/>
                  <a:gd name="T42" fmla="*/ 426 w 505"/>
                  <a:gd name="T43" fmla="*/ 75 h 11307"/>
                  <a:gd name="T44" fmla="*/ 453 w 505"/>
                  <a:gd name="T45" fmla="*/ 93 h 11307"/>
                  <a:gd name="T46" fmla="*/ 480 w 505"/>
                  <a:gd name="T47" fmla="*/ 112 h 11307"/>
                  <a:gd name="T48" fmla="*/ 505 w 505"/>
                  <a:gd name="T49" fmla="*/ 131 h 11307"/>
                  <a:gd name="T50" fmla="*/ 505 w 505"/>
                  <a:gd name="T51" fmla="*/ 9757 h 11307"/>
                  <a:gd name="T52" fmla="*/ 499 w 505"/>
                  <a:gd name="T53" fmla="*/ 9808 h 11307"/>
                  <a:gd name="T54" fmla="*/ 491 w 505"/>
                  <a:gd name="T55" fmla="*/ 9858 h 11307"/>
                  <a:gd name="T56" fmla="*/ 484 w 505"/>
                  <a:gd name="T57" fmla="*/ 9907 h 11307"/>
                  <a:gd name="T58" fmla="*/ 476 w 505"/>
                  <a:gd name="T59" fmla="*/ 9957 h 11307"/>
                  <a:gd name="T60" fmla="*/ 466 w 505"/>
                  <a:gd name="T61" fmla="*/ 10007 h 11307"/>
                  <a:gd name="T62" fmla="*/ 457 w 505"/>
                  <a:gd name="T63" fmla="*/ 10057 h 11307"/>
                  <a:gd name="T64" fmla="*/ 448 w 505"/>
                  <a:gd name="T65" fmla="*/ 10106 h 11307"/>
                  <a:gd name="T66" fmla="*/ 436 w 505"/>
                  <a:gd name="T67" fmla="*/ 10156 h 11307"/>
                  <a:gd name="T68" fmla="*/ 426 w 505"/>
                  <a:gd name="T69" fmla="*/ 10204 h 11307"/>
                  <a:gd name="T70" fmla="*/ 413 w 505"/>
                  <a:gd name="T71" fmla="*/ 10254 h 11307"/>
                  <a:gd name="T72" fmla="*/ 401 w 505"/>
                  <a:gd name="T73" fmla="*/ 10303 h 11307"/>
                  <a:gd name="T74" fmla="*/ 388 w 505"/>
                  <a:gd name="T75" fmla="*/ 10352 h 11307"/>
                  <a:gd name="T76" fmla="*/ 375 w 505"/>
                  <a:gd name="T77" fmla="*/ 10401 h 11307"/>
                  <a:gd name="T78" fmla="*/ 360 w 505"/>
                  <a:gd name="T79" fmla="*/ 10450 h 11307"/>
                  <a:gd name="T80" fmla="*/ 345 w 505"/>
                  <a:gd name="T81" fmla="*/ 10498 h 11307"/>
                  <a:gd name="T82" fmla="*/ 330 w 505"/>
                  <a:gd name="T83" fmla="*/ 10546 h 11307"/>
                  <a:gd name="T84" fmla="*/ 313 w 505"/>
                  <a:gd name="T85" fmla="*/ 10595 h 11307"/>
                  <a:gd name="T86" fmla="*/ 296 w 505"/>
                  <a:gd name="T87" fmla="*/ 10643 h 11307"/>
                  <a:gd name="T88" fmla="*/ 280 w 505"/>
                  <a:gd name="T89" fmla="*/ 10692 h 11307"/>
                  <a:gd name="T90" fmla="*/ 262 w 505"/>
                  <a:gd name="T91" fmla="*/ 10739 h 11307"/>
                  <a:gd name="T92" fmla="*/ 243 w 505"/>
                  <a:gd name="T93" fmla="*/ 10787 h 11307"/>
                  <a:gd name="T94" fmla="*/ 224 w 505"/>
                  <a:gd name="T95" fmla="*/ 10835 h 11307"/>
                  <a:gd name="T96" fmla="*/ 205 w 505"/>
                  <a:gd name="T97" fmla="*/ 10883 h 11307"/>
                  <a:gd name="T98" fmla="*/ 184 w 505"/>
                  <a:gd name="T99" fmla="*/ 10931 h 11307"/>
                  <a:gd name="T100" fmla="*/ 163 w 505"/>
                  <a:gd name="T101" fmla="*/ 10979 h 11307"/>
                  <a:gd name="T102" fmla="*/ 141 w 505"/>
                  <a:gd name="T103" fmla="*/ 11025 h 11307"/>
                  <a:gd name="T104" fmla="*/ 119 w 505"/>
                  <a:gd name="T105" fmla="*/ 11073 h 11307"/>
                  <a:gd name="T106" fmla="*/ 96 w 505"/>
                  <a:gd name="T107" fmla="*/ 11120 h 11307"/>
                  <a:gd name="T108" fmla="*/ 73 w 505"/>
                  <a:gd name="T109" fmla="*/ 11167 h 11307"/>
                  <a:gd name="T110" fmla="*/ 49 w 505"/>
                  <a:gd name="T111" fmla="*/ 11215 h 11307"/>
                  <a:gd name="T112" fmla="*/ 25 w 505"/>
                  <a:gd name="T113" fmla="*/ 11261 h 11307"/>
                  <a:gd name="T114" fmla="*/ 0 w 505"/>
                  <a:gd name="T115" fmla="*/ 11307 h 11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05" h="11307">
                    <a:moveTo>
                      <a:pt x="0" y="11307"/>
                    </a:moveTo>
                    <a:lnTo>
                      <a:pt x="0" y="21"/>
                    </a:lnTo>
                    <a:lnTo>
                      <a:pt x="3" y="20"/>
                    </a:lnTo>
                    <a:lnTo>
                      <a:pt x="20" y="16"/>
                    </a:lnTo>
                    <a:lnTo>
                      <a:pt x="38" y="12"/>
                    </a:lnTo>
                    <a:lnTo>
                      <a:pt x="55" y="8"/>
                    </a:lnTo>
                    <a:lnTo>
                      <a:pt x="73" y="6"/>
                    </a:lnTo>
                    <a:lnTo>
                      <a:pt x="91" y="4"/>
                    </a:lnTo>
                    <a:lnTo>
                      <a:pt x="108" y="2"/>
                    </a:lnTo>
                    <a:lnTo>
                      <a:pt x="125" y="1"/>
                    </a:lnTo>
                    <a:lnTo>
                      <a:pt x="142" y="0"/>
                    </a:lnTo>
                    <a:lnTo>
                      <a:pt x="159" y="0"/>
                    </a:lnTo>
                    <a:lnTo>
                      <a:pt x="176" y="1"/>
                    </a:lnTo>
                    <a:lnTo>
                      <a:pt x="193" y="2"/>
                    </a:lnTo>
                    <a:lnTo>
                      <a:pt x="210" y="3"/>
                    </a:lnTo>
                    <a:lnTo>
                      <a:pt x="242" y="8"/>
                    </a:lnTo>
                    <a:lnTo>
                      <a:pt x="274" y="14"/>
                    </a:lnTo>
                    <a:lnTo>
                      <a:pt x="307" y="23"/>
                    </a:lnTo>
                    <a:lnTo>
                      <a:pt x="337" y="34"/>
                    </a:lnTo>
                    <a:lnTo>
                      <a:pt x="367" y="46"/>
                    </a:lnTo>
                    <a:lnTo>
                      <a:pt x="396" y="60"/>
                    </a:lnTo>
                    <a:lnTo>
                      <a:pt x="426" y="75"/>
                    </a:lnTo>
                    <a:lnTo>
                      <a:pt x="453" y="93"/>
                    </a:lnTo>
                    <a:lnTo>
                      <a:pt x="480" y="112"/>
                    </a:lnTo>
                    <a:lnTo>
                      <a:pt x="505" y="131"/>
                    </a:lnTo>
                    <a:lnTo>
                      <a:pt x="505" y="9757"/>
                    </a:lnTo>
                    <a:lnTo>
                      <a:pt x="499" y="9808"/>
                    </a:lnTo>
                    <a:lnTo>
                      <a:pt x="491" y="9858"/>
                    </a:lnTo>
                    <a:lnTo>
                      <a:pt x="484" y="9907"/>
                    </a:lnTo>
                    <a:lnTo>
                      <a:pt x="476" y="9957"/>
                    </a:lnTo>
                    <a:lnTo>
                      <a:pt x="466" y="10007"/>
                    </a:lnTo>
                    <a:lnTo>
                      <a:pt x="457" y="10057"/>
                    </a:lnTo>
                    <a:lnTo>
                      <a:pt x="448" y="10106"/>
                    </a:lnTo>
                    <a:lnTo>
                      <a:pt x="436" y="10156"/>
                    </a:lnTo>
                    <a:lnTo>
                      <a:pt x="426" y="10204"/>
                    </a:lnTo>
                    <a:lnTo>
                      <a:pt x="413" y="10254"/>
                    </a:lnTo>
                    <a:lnTo>
                      <a:pt x="401" y="10303"/>
                    </a:lnTo>
                    <a:lnTo>
                      <a:pt x="388" y="10352"/>
                    </a:lnTo>
                    <a:lnTo>
                      <a:pt x="375" y="10401"/>
                    </a:lnTo>
                    <a:lnTo>
                      <a:pt x="360" y="10450"/>
                    </a:lnTo>
                    <a:lnTo>
                      <a:pt x="345" y="10498"/>
                    </a:lnTo>
                    <a:lnTo>
                      <a:pt x="330" y="10546"/>
                    </a:lnTo>
                    <a:lnTo>
                      <a:pt x="313" y="10595"/>
                    </a:lnTo>
                    <a:lnTo>
                      <a:pt x="296" y="10643"/>
                    </a:lnTo>
                    <a:lnTo>
                      <a:pt x="280" y="10692"/>
                    </a:lnTo>
                    <a:lnTo>
                      <a:pt x="262" y="10739"/>
                    </a:lnTo>
                    <a:lnTo>
                      <a:pt x="243" y="10787"/>
                    </a:lnTo>
                    <a:lnTo>
                      <a:pt x="224" y="10835"/>
                    </a:lnTo>
                    <a:lnTo>
                      <a:pt x="205" y="10883"/>
                    </a:lnTo>
                    <a:lnTo>
                      <a:pt x="184" y="10931"/>
                    </a:lnTo>
                    <a:lnTo>
                      <a:pt x="163" y="10979"/>
                    </a:lnTo>
                    <a:lnTo>
                      <a:pt x="141" y="11025"/>
                    </a:lnTo>
                    <a:lnTo>
                      <a:pt x="119" y="11073"/>
                    </a:lnTo>
                    <a:lnTo>
                      <a:pt x="96" y="11120"/>
                    </a:lnTo>
                    <a:lnTo>
                      <a:pt x="73" y="11167"/>
                    </a:lnTo>
                    <a:lnTo>
                      <a:pt x="49" y="11215"/>
                    </a:lnTo>
                    <a:lnTo>
                      <a:pt x="25" y="11261"/>
                    </a:lnTo>
                    <a:lnTo>
                      <a:pt x="0" y="1130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7" name="Freeform 53"/>
              <p:cNvSpPr>
                <a:spLocks/>
              </p:cNvSpPr>
              <p:nvPr/>
            </p:nvSpPr>
            <p:spPr bwMode="auto">
              <a:xfrm>
                <a:off x="2405" y="204"/>
                <a:ext cx="101" cy="2150"/>
              </a:xfrm>
              <a:custGeom>
                <a:avLst/>
                <a:gdLst>
                  <a:gd name="T0" fmla="*/ 0 w 504"/>
                  <a:gd name="T1" fmla="*/ 0 h 10753"/>
                  <a:gd name="T2" fmla="*/ 42 w 504"/>
                  <a:gd name="T3" fmla="*/ 10 h 10753"/>
                  <a:gd name="T4" fmla="*/ 84 w 504"/>
                  <a:gd name="T5" fmla="*/ 24 h 10753"/>
                  <a:gd name="T6" fmla="*/ 125 w 504"/>
                  <a:gd name="T7" fmla="*/ 41 h 10753"/>
                  <a:gd name="T8" fmla="*/ 164 w 504"/>
                  <a:gd name="T9" fmla="*/ 60 h 10753"/>
                  <a:gd name="T10" fmla="*/ 201 w 504"/>
                  <a:gd name="T11" fmla="*/ 84 h 10753"/>
                  <a:gd name="T12" fmla="*/ 237 w 504"/>
                  <a:gd name="T13" fmla="*/ 109 h 10753"/>
                  <a:gd name="T14" fmla="*/ 271 w 504"/>
                  <a:gd name="T15" fmla="*/ 138 h 10753"/>
                  <a:gd name="T16" fmla="*/ 302 w 504"/>
                  <a:gd name="T17" fmla="*/ 169 h 10753"/>
                  <a:gd name="T18" fmla="*/ 331 w 504"/>
                  <a:gd name="T19" fmla="*/ 203 h 10753"/>
                  <a:gd name="T20" fmla="*/ 358 w 504"/>
                  <a:gd name="T21" fmla="*/ 238 h 10753"/>
                  <a:gd name="T22" fmla="*/ 382 w 504"/>
                  <a:gd name="T23" fmla="*/ 276 h 10753"/>
                  <a:gd name="T24" fmla="*/ 404 w 504"/>
                  <a:gd name="T25" fmla="*/ 316 h 10753"/>
                  <a:gd name="T26" fmla="*/ 423 w 504"/>
                  <a:gd name="T27" fmla="*/ 357 h 10753"/>
                  <a:gd name="T28" fmla="*/ 439 w 504"/>
                  <a:gd name="T29" fmla="*/ 400 h 10753"/>
                  <a:gd name="T30" fmla="*/ 451 w 504"/>
                  <a:gd name="T31" fmla="*/ 445 h 10753"/>
                  <a:gd name="T32" fmla="*/ 462 w 504"/>
                  <a:gd name="T33" fmla="*/ 490 h 10753"/>
                  <a:gd name="T34" fmla="*/ 504 w 504"/>
                  <a:gd name="T35" fmla="*/ 4613 h 10753"/>
                  <a:gd name="T36" fmla="*/ 496 w 504"/>
                  <a:gd name="T37" fmla="*/ 4794 h 10753"/>
                  <a:gd name="T38" fmla="*/ 488 w 504"/>
                  <a:gd name="T39" fmla="*/ 4972 h 10753"/>
                  <a:gd name="T40" fmla="*/ 479 w 504"/>
                  <a:gd name="T41" fmla="*/ 5148 h 10753"/>
                  <a:gd name="T42" fmla="*/ 470 w 504"/>
                  <a:gd name="T43" fmla="*/ 5320 h 10753"/>
                  <a:gd name="T44" fmla="*/ 461 w 504"/>
                  <a:gd name="T45" fmla="*/ 5489 h 10753"/>
                  <a:gd name="T46" fmla="*/ 451 w 504"/>
                  <a:gd name="T47" fmla="*/ 5655 h 10753"/>
                  <a:gd name="T48" fmla="*/ 442 w 504"/>
                  <a:gd name="T49" fmla="*/ 5814 h 10753"/>
                  <a:gd name="T50" fmla="*/ 432 w 504"/>
                  <a:gd name="T51" fmla="*/ 5970 h 10753"/>
                  <a:gd name="T52" fmla="*/ 405 w 504"/>
                  <a:gd name="T53" fmla="*/ 6407 h 10753"/>
                  <a:gd name="T54" fmla="*/ 378 w 504"/>
                  <a:gd name="T55" fmla="*/ 6845 h 10753"/>
                  <a:gd name="T56" fmla="*/ 353 w 504"/>
                  <a:gd name="T57" fmla="*/ 7278 h 10753"/>
                  <a:gd name="T58" fmla="*/ 330 w 504"/>
                  <a:gd name="T59" fmla="*/ 7702 h 10753"/>
                  <a:gd name="T60" fmla="*/ 310 w 504"/>
                  <a:gd name="T61" fmla="*/ 8114 h 10753"/>
                  <a:gd name="T62" fmla="*/ 296 w 504"/>
                  <a:gd name="T63" fmla="*/ 8510 h 10753"/>
                  <a:gd name="T64" fmla="*/ 286 w 504"/>
                  <a:gd name="T65" fmla="*/ 8884 h 10753"/>
                  <a:gd name="T66" fmla="*/ 283 w 504"/>
                  <a:gd name="T67" fmla="*/ 9235 h 10753"/>
                  <a:gd name="T68" fmla="*/ 282 w 504"/>
                  <a:gd name="T69" fmla="*/ 9333 h 10753"/>
                  <a:gd name="T70" fmla="*/ 278 w 504"/>
                  <a:gd name="T71" fmla="*/ 9431 h 10753"/>
                  <a:gd name="T72" fmla="*/ 273 w 504"/>
                  <a:gd name="T73" fmla="*/ 9528 h 10753"/>
                  <a:gd name="T74" fmla="*/ 266 w 504"/>
                  <a:gd name="T75" fmla="*/ 9625 h 10753"/>
                  <a:gd name="T76" fmla="*/ 255 w 504"/>
                  <a:gd name="T77" fmla="*/ 9720 h 10753"/>
                  <a:gd name="T78" fmla="*/ 243 w 504"/>
                  <a:gd name="T79" fmla="*/ 9816 h 10753"/>
                  <a:gd name="T80" fmla="*/ 229 w 504"/>
                  <a:gd name="T81" fmla="*/ 9912 h 10753"/>
                  <a:gd name="T82" fmla="*/ 212 w 504"/>
                  <a:gd name="T83" fmla="*/ 10007 h 10753"/>
                  <a:gd name="T84" fmla="*/ 194 w 504"/>
                  <a:gd name="T85" fmla="*/ 10102 h 10753"/>
                  <a:gd name="T86" fmla="*/ 172 w 504"/>
                  <a:gd name="T87" fmla="*/ 10196 h 10753"/>
                  <a:gd name="T88" fmla="*/ 149 w 504"/>
                  <a:gd name="T89" fmla="*/ 10290 h 10753"/>
                  <a:gd name="T90" fmla="*/ 124 w 504"/>
                  <a:gd name="T91" fmla="*/ 10384 h 10753"/>
                  <a:gd name="T92" fmla="*/ 96 w 504"/>
                  <a:gd name="T93" fmla="*/ 10476 h 10753"/>
                  <a:gd name="T94" fmla="*/ 65 w 504"/>
                  <a:gd name="T95" fmla="*/ 10569 h 10753"/>
                  <a:gd name="T96" fmla="*/ 34 w 504"/>
                  <a:gd name="T97" fmla="*/ 10661 h 10753"/>
                  <a:gd name="T98" fmla="*/ 0 w 504"/>
                  <a:gd name="T99" fmla="*/ 10753 h 107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04" h="10753">
                    <a:moveTo>
                      <a:pt x="0" y="10753"/>
                    </a:moveTo>
                    <a:lnTo>
                      <a:pt x="0" y="0"/>
                    </a:lnTo>
                    <a:lnTo>
                      <a:pt x="21" y="4"/>
                    </a:lnTo>
                    <a:lnTo>
                      <a:pt x="42" y="10"/>
                    </a:lnTo>
                    <a:lnTo>
                      <a:pt x="63" y="16"/>
                    </a:lnTo>
                    <a:lnTo>
                      <a:pt x="84" y="24"/>
                    </a:lnTo>
                    <a:lnTo>
                      <a:pt x="105" y="32"/>
                    </a:lnTo>
                    <a:lnTo>
                      <a:pt x="125" y="41"/>
                    </a:lnTo>
                    <a:lnTo>
                      <a:pt x="145" y="50"/>
                    </a:lnTo>
                    <a:lnTo>
                      <a:pt x="164" y="60"/>
                    </a:lnTo>
                    <a:lnTo>
                      <a:pt x="183" y="71"/>
                    </a:lnTo>
                    <a:lnTo>
                      <a:pt x="201" y="84"/>
                    </a:lnTo>
                    <a:lnTo>
                      <a:pt x="220" y="96"/>
                    </a:lnTo>
                    <a:lnTo>
                      <a:pt x="237" y="109"/>
                    </a:lnTo>
                    <a:lnTo>
                      <a:pt x="254" y="123"/>
                    </a:lnTo>
                    <a:lnTo>
                      <a:pt x="271" y="138"/>
                    </a:lnTo>
                    <a:lnTo>
                      <a:pt x="286" y="153"/>
                    </a:lnTo>
                    <a:lnTo>
                      <a:pt x="302" y="169"/>
                    </a:lnTo>
                    <a:lnTo>
                      <a:pt x="317" y="185"/>
                    </a:lnTo>
                    <a:lnTo>
                      <a:pt x="331" y="203"/>
                    </a:lnTo>
                    <a:lnTo>
                      <a:pt x="345" y="220"/>
                    </a:lnTo>
                    <a:lnTo>
                      <a:pt x="358" y="238"/>
                    </a:lnTo>
                    <a:lnTo>
                      <a:pt x="371" y="257"/>
                    </a:lnTo>
                    <a:lnTo>
                      <a:pt x="382" y="276"/>
                    </a:lnTo>
                    <a:lnTo>
                      <a:pt x="394" y="295"/>
                    </a:lnTo>
                    <a:lnTo>
                      <a:pt x="404" y="316"/>
                    </a:lnTo>
                    <a:lnTo>
                      <a:pt x="414" y="336"/>
                    </a:lnTo>
                    <a:lnTo>
                      <a:pt x="423" y="357"/>
                    </a:lnTo>
                    <a:lnTo>
                      <a:pt x="431" y="379"/>
                    </a:lnTo>
                    <a:lnTo>
                      <a:pt x="439" y="400"/>
                    </a:lnTo>
                    <a:lnTo>
                      <a:pt x="446" y="422"/>
                    </a:lnTo>
                    <a:lnTo>
                      <a:pt x="451" y="445"/>
                    </a:lnTo>
                    <a:lnTo>
                      <a:pt x="457" y="468"/>
                    </a:lnTo>
                    <a:lnTo>
                      <a:pt x="462" y="490"/>
                    </a:lnTo>
                    <a:lnTo>
                      <a:pt x="504" y="752"/>
                    </a:lnTo>
                    <a:lnTo>
                      <a:pt x="504" y="4613"/>
                    </a:lnTo>
                    <a:lnTo>
                      <a:pt x="500" y="4704"/>
                    </a:lnTo>
                    <a:lnTo>
                      <a:pt x="496" y="4794"/>
                    </a:lnTo>
                    <a:lnTo>
                      <a:pt x="492" y="4883"/>
                    </a:lnTo>
                    <a:lnTo>
                      <a:pt x="488" y="4972"/>
                    </a:lnTo>
                    <a:lnTo>
                      <a:pt x="483" y="5061"/>
                    </a:lnTo>
                    <a:lnTo>
                      <a:pt x="479" y="5148"/>
                    </a:lnTo>
                    <a:lnTo>
                      <a:pt x="475" y="5235"/>
                    </a:lnTo>
                    <a:lnTo>
                      <a:pt x="470" y="5320"/>
                    </a:lnTo>
                    <a:lnTo>
                      <a:pt x="466" y="5406"/>
                    </a:lnTo>
                    <a:lnTo>
                      <a:pt x="461" y="5489"/>
                    </a:lnTo>
                    <a:lnTo>
                      <a:pt x="456" y="5572"/>
                    </a:lnTo>
                    <a:lnTo>
                      <a:pt x="451" y="5655"/>
                    </a:lnTo>
                    <a:lnTo>
                      <a:pt x="447" y="5735"/>
                    </a:lnTo>
                    <a:lnTo>
                      <a:pt x="442" y="5814"/>
                    </a:lnTo>
                    <a:lnTo>
                      <a:pt x="438" y="5893"/>
                    </a:lnTo>
                    <a:lnTo>
                      <a:pt x="432" y="5970"/>
                    </a:lnTo>
                    <a:lnTo>
                      <a:pt x="419" y="6189"/>
                    </a:lnTo>
                    <a:lnTo>
                      <a:pt x="405" y="6407"/>
                    </a:lnTo>
                    <a:lnTo>
                      <a:pt x="392" y="6627"/>
                    </a:lnTo>
                    <a:lnTo>
                      <a:pt x="378" y="6845"/>
                    </a:lnTo>
                    <a:lnTo>
                      <a:pt x="366" y="7063"/>
                    </a:lnTo>
                    <a:lnTo>
                      <a:pt x="353" y="7278"/>
                    </a:lnTo>
                    <a:lnTo>
                      <a:pt x="341" y="7492"/>
                    </a:lnTo>
                    <a:lnTo>
                      <a:pt x="330" y="7702"/>
                    </a:lnTo>
                    <a:lnTo>
                      <a:pt x="320" y="7910"/>
                    </a:lnTo>
                    <a:lnTo>
                      <a:pt x="310" y="8114"/>
                    </a:lnTo>
                    <a:lnTo>
                      <a:pt x="303" y="8314"/>
                    </a:lnTo>
                    <a:lnTo>
                      <a:pt x="296" y="8510"/>
                    </a:lnTo>
                    <a:lnTo>
                      <a:pt x="291" y="8700"/>
                    </a:lnTo>
                    <a:lnTo>
                      <a:pt x="286" y="8884"/>
                    </a:lnTo>
                    <a:lnTo>
                      <a:pt x="284" y="9063"/>
                    </a:lnTo>
                    <a:lnTo>
                      <a:pt x="283" y="9235"/>
                    </a:lnTo>
                    <a:lnTo>
                      <a:pt x="282" y="9284"/>
                    </a:lnTo>
                    <a:lnTo>
                      <a:pt x="282" y="9333"/>
                    </a:lnTo>
                    <a:lnTo>
                      <a:pt x="280" y="9382"/>
                    </a:lnTo>
                    <a:lnTo>
                      <a:pt x="278" y="9431"/>
                    </a:lnTo>
                    <a:lnTo>
                      <a:pt x="276" y="9479"/>
                    </a:lnTo>
                    <a:lnTo>
                      <a:pt x="273" y="9528"/>
                    </a:lnTo>
                    <a:lnTo>
                      <a:pt x="270" y="9576"/>
                    </a:lnTo>
                    <a:lnTo>
                      <a:pt x="266" y="9625"/>
                    </a:lnTo>
                    <a:lnTo>
                      <a:pt x="260" y="9673"/>
                    </a:lnTo>
                    <a:lnTo>
                      <a:pt x="255" y="9720"/>
                    </a:lnTo>
                    <a:lnTo>
                      <a:pt x="249" y="9768"/>
                    </a:lnTo>
                    <a:lnTo>
                      <a:pt x="243" y="9816"/>
                    </a:lnTo>
                    <a:lnTo>
                      <a:pt x="236" y="9864"/>
                    </a:lnTo>
                    <a:lnTo>
                      <a:pt x="229" y="9912"/>
                    </a:lnTo>
                    <a:lnTo>
                      <a:pt x="221" y="9959"/>
                    </a:lnTo>
                    <a:lnTo>
                      <a:pt x="212" y="10007"/>
                    </a:lnTo>
                    <a:lnTo>
                      <a:pt x="203" y="10054"/>
                    </a:lnTo>
                    <a:lnTo>
                      <a:pt x="194" y="10102"/>
                    </a:lnTo>
                    <a:lnTo>
                      <a:pt x="183" y="10149"/>
                    </a:lnTo>
                    <a:lnTo>
                      <a:pt x="172" y="10196"/>
                    </a:lnTo>
                    <a:lnTo>
                      <a:pt x="160" y="10243"/>
                    </a:lnTo>
                    <a:lnTo>
                      <a:pt x="149" y="10290"/>
                    </a:lnTo>
                    <a:lnTo>
                      <a:pt x="136" y="10337"/>
                    </a:lnTo>
                    <a:lnTo>
                      <a:pt x="124" y="10384"/>
                    </a:lnTo>
                    <a:lnTo>
                      <a:pt x="110" y="10430"/>
                    </a:lnTo>
                    <a:lnTo>
                      <a:pt x="96" y="10476"/>
                    </a:lnTo>
                    <a:lnTo>
                      <a:pt x="81" y="10523"/>
                    </a:lnTo>
                    <a:lnTo>
                      <a:pt x="65" y="10569"/>
                    </a:lnTo>
                    <a:lnTo>
                      <a:pt x="50" y="10616"/>
                    </a:lnTo>
                    <a:lnTo>
                      <a:pt x="34" y="10661"/>
                    </a:lnTo>
                    <a:lnTo>
                      <a:pt x="17" y="10707"/>
                    </a:lnTo>
                    <a:lnTo>
                      <a:pt x="0" y="1075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8" name="Freeform 54"/>
              <p:cNvSpPr>
                <a:spLocks/>
              </p:cNvSpPr>
              <p:nvPr/>
            </p:nvSpPr>
            <p:spPr bwMode="auto">
              <a:xfrm>
                <a:off x="2455" y="228"/>
                <a:ext cx="64" cy="1925"/>
              </a:xfrm>
              <a:custGeom>
                <a:avLst/>
                <a:gdLst>
                  <a:gd name="T0" fmla="*/ 0 w 318"/>
                  <a:gd name="T1" fmla="*/ 0 h 9626"/>
                  <a:gd name="T2" fmla="*/ 39 w 318"/>
                  <a:gd name="T3" fmla="*/ 37 h 9626"/>
                  <a:gd name="T4" fmla="*/ 74 w 318"/>
                  <a:gd name="T5" fmla="*/ 76 h 9626"/>
                  <a:gd name="T6" fmla="*/ 106 w 318"/>
                  <a:gd name="T7" fmla="*/ 118 h 9626"/>
                  <a:gd name="T8" fmla="*/ 136 w 318"/>
                  <a:gd name="T9" fmla="*/ 163 h 9626"/>
                  <a:gd name="T10" fmla="*/ 161 w 318"/>
                  <a:gd name="T11" fmla="*/ 212 h 9626"/>
                  <a:gd name="T12" fmla="*/ 181 w 318"/>
                  <a:gd name="T13" fmla="*/ 262 h 9626"/>
                  <a:gd name="T14" fmla="*/ 197 w 318"/>
                  <a:gd name="T15" fmla="*/ 315 h 9626"/>
                  <a:gd name="T16" fmla="*/ 210 w 318"/>
                  <a:gd name="T17" fmla="*/ 369 h 9626"/>
                  <a:gd name="T18" fmla="*/ 273 w 318"/>
                  <a:gd name="T19" fmla="*/ 762 h 9626"/>
                  <a:gd name="T20" fmla="*/ 290 w 318"/>
                  <a:gd name="T21" fmla="*/ 942 h 9626"/>
                  <a:gd name="T22" fmla="*/ 303 w 318"/>
                  <a:gd name="T23" fmla="*/ 1163 h 9626"/>
                  <a:gd name="T24" fmla="*/ 312 w 318"/>
                  <a:gd name="T25" fmla="*/ 1419 h 9626"/>
                  <a:gd name="T26" fmla="*/ 317 w 318"/>
                  <a:gd name="T27" fmla="*/ 1707 h 9626"/>
                  <a:gd name="T28" fmla="*/ 318 w 318"/>
                  <a:gd name="T29" fmla="*/ 2022 h 9626"/>
                  <a:gd name="T30" fmla="*/ 316 w 318"/>
                  <a:gd name="T31" fmla="*/ 2361 h 9626"/>
                  <a:gd name="T32" fmla="*/ 311 w 318"/>
                  <a:gd name="T33" fmla="*/ 2717 h 9626"/>
                  <a:gd name="T34" fmla="*/ 302 w 318"/>
                  <a:gd name="T35" fmla="*/ 3087 h 9626"/>
                  <a:gd name="T36" fmla="*/ 291 w 318"/>
                  <a:gd name="T37" fmla="*/ 3467 h 9626"/>
                  <a:gd name="T38" fmla="*/ 271 w 318"/>
                  <a:gd name="T39" fmla="*/ 4044 h 9626"/>
                  <a:gd name="T40" fmla="*/ 239 w 318"/>
                  <a:gd name="T41" fmla="*/ 4802 h 9626"/>
                  <a:gd name="T42" fmla="*/ 200 w 318"/>
                  <a:gd name="T43" fmla="*/ 5518 h 9626"/>
                  <a:gd name="T44" fmla="*/ 167 w 318"/>
                  <a:gd name="T45" fmla="*/ 6068 h 9626"/>
                  <a:gd name="T46" fmla="*/ 140 w 318"/>
                  <a:gd name="T47" fmla="*/ 6506 h 9626"/>
                  <a:gd name="T48" fmla="*/ 114 w 318"/>
                  <a:gd name="T49" fmla="*/ 6942 h 9626"/>
                  <a:gd name="T50" fmla="*/ 89 w 318"/>
                  <a:gd name="T51" fmla="*/ 7371 h 9626"/>
                  <a:gd name="T52" fmla="*/ 68 w 318"/>
                  <a:gd name="T53" fmla="*/ 7789 h 9626"/>
                  <a:gd name="T54" fmla="*/ 51 w 318"/>
                  <a:gd name="T55" fmla="*/ 8193 h 9626"/>
                  <a:gd name="T56" fmla="*/ 39 w 318"/>
                  <a:gd name="T57" fmla="*/ 8579 h 9626"/>
                  <a:gd name="T58" fmla="*/ 32 w 318"/>
                  <a:gd name="T59" fmla="*/ 8942 h 9626"/>
                  <a:gd name="T60" fmla="*/ 30 w 318"/>
                  <a:gd name="T61" fmla="*/ 9179 h 9626"/>
                  <a:gd name="T62" fmla="*/ 27 w 318"/>
                  <a:gd name="T63" fmla="*/ 9308 h 9626"/>
                  <a:gd name="T64" fmla="*/ 19 w 318"/>
                  <a:gd name="T65" fmla="*/ 9436 h 9626"/>
                  <a:gd name="T66" fmla="*/ 7 w 318"/>
                  <a:gd name="T67" fmla="*/ 9563 h 9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18" h="9626">
                    <a:moveTo>
                      <a:pt x="0" y="9626"/>
                    </a:moveTo>
                    <a:lnTo>
                      <a:pt x="0" y="0"/>
                    </a:lnTo>
                    <a:lnTo>
                      <a:pt x="20" y="19"/>
                    </a:lnTo>
                    <a:lnTo>
                      <a:pt x="39" y="37"/>
                    </a:lnTo>
                    <a:lnTo>
                      <a:pt x="57" y="55"/>
                    </a:lnTo>
                    <a:lnTo>
                      <a:pt x="74" y="76"/>
                    </a:lnTo>
                    <a:lnTo>
                      <a:pt x="91" y="97"/>
                    </a:lnTo>
                    <a:lnTo>
                      <a:pt x="106" y="118"/>
                    </a:lnTo>
                    <a:lnTo>
                      <a:pt x="121" y="141"/>
                    </a:lnTo>
                    <a:lnTo>
                      <a:pt x="136" y="163"/>
                    </a:lnTo>
                    <a:lnTo>
                      <a:pt x="148" y="187"/>
                    </a:lnTo>
                    <a:lnTo>
                      <a:pt x="161" y="212"/>
                    </a:lnTo>
                    <a:lnTo>
                      <a:pt x="171" y="236"/>
                    </a:lnTo>
                    <a:lnTo>
                      <a:pt x="181" y="262"/>
                    </a:lnTo>
                    <a:lnTo>
                      <a:pt x="190" y="288"/>
                    </a:lnTo>
                    <a:lnTo>
                      <a:pt x="197" y="315"/>
                    </a:lnTo>
                    <a:lnTo>
                      <a:pt x="204" y="342"/>
                    </a:lnTo>
                    <a:lnTo>
                      <a:pt x="210" y="369"/>
                    </a:lnTo>
                    <a:lnTo>
                      <a:pt x="262" y="689"/>
                    </a:lnTo>
                    <a:lnTo>
                      <a:pt x="273" y="762"/>
                    </a:lnTo>
                    <a:lnTo>
                      <a:pt x="283" y="847"/>
                    </a:lnTo>
                    <a:lnTo>
                      <a:pt x="290" y="942"/>
                    </a:lnTo>
                    <a:lnTo>
                      <a:pt x="297" y="1047"/>
                    </a:lnTo>
                    <a:lnTo>
                      <a:pt x="303" y="1163"/>
                    </a:lnTo>
                    <a:lnTo>
                      <a:pt x="309" y="1287"/>
                    </a:lnTo>
                    <a:lnTo>
                      <a:pt x="312" y="1419"/>
                    </a:lnTo>
                    <a:lnTo>
                      <a:pt x="315" y="1560"/>
                    </a:lnTo>
                    <a:lnTo>
                      <a:pt x="317" y="1707"/>
                    </a:lnTo>
                    <a:lnTo>
                      <a:pt x="318" y="1862"/>
                    </a:lnTo>
                    <a:lnTo>
                      <a:pt x="318" y="2022"/>
                    </a:lnTo>
                    <a:lnTo>
                      <a:pt x="317" y="2189"/>
                    </a:lnTo>
                    <a:lnTo>
                      <a:pt x="316" y="2361"/>
                    </a:lnTo>
                    <a:lnTo>
                      <a:pt x="314" y="2537"/>
                    </a:lnTo>
                    <a:lnTo>
                      <a:pt x="311" y="2717"/>
                    </a:lnTo>
                    <a:lnTo>
                      <a:pt x="307" y="2901"/>
                    </a:lnTo>
                    <a:lnTo>
                      <a:pt x="302" y="3087"/>
                    </a:lnTo>
                    <a:lnTo>
                      <a:pt x="297" y="3277"/>
                    </a:lnTo>
                    <a:lnTo>
                      <a:pt x="291" y="3467"/>
                    </a:lnTo>
                    <a:lnTo>
                      <a:pt x="286" y="3658"/>
                    </a:lnTo>
                    <a:lnTo>
                      <a:pt x="271" y="4044"/>
                    </a:lnTo>
                    <a:lnTo>
                      <a:pt x="255" y="4426"/>
                    </a:lnTo>
                    <a:lnTo>
                      <a:pt x="239" y="4802"/>
                    </a:lnTo>
                    <a:lnTo>
                      <a:pt x="220" y="5169"/>
                    </a:lnTo>
                    <a:lnTo>
                      <a:pt x="200" y="5518"/>
                    </a:lnTo>
                    <a:lnTo>
                      <a:pt x="180" y="5849"/>
                    </a:lnTo>
                    <a:lnTo>
                      <a:pt x="167" y="6068"/>
                    </a:lnTo>
                    <a:lnTo>
                      <a:pt x="153" y="6286"/>
                    </a:lnTo>
                    <a:lnTo>
                      <a:pt x="140" y="6506"/>
                    </a:lnTo>
                    <a:lnTo>
                      <a:pt x="126" y="6724"/>
                    </a:lnTo>
                    <a:lnTo>
                      <a:pt x="114" y="6942"/>
                    </a:lnTo>
                    <a:lnTo>
                      <a:pt x="101" y="7157"/>
                    </a:lnTo>
                    <a:lnTo>
                      <a:pt x="89" y="7371"/>
                    </a:lnTo>
                    <a:lnTo>
                      <a:pt x="78" y="7581"/>
                    </a:lnTo>
                    <a:lnTo>
                      <a:pt x="68" y="7789"/>
                    </a:lnTo>
                    <a:lnTo>
                      <a:pt x="58" y="7993"/>
                    </a:lnTo>
                    <a:lnTo>
                      <a:pt x="51" y="8193"/>
                    </a:lnTo>
                    <a:lnTo>
                      <a:pt x="44" y="8389"/>
                    </a:lnTo>
                    <a:lnTo>
                      <a:pt x="39" y="8579"/>
                    </a:lnTo>
                    <a:lnTo>
                      <a:pt x="34" y="8763"/>
                    </a:lnTo>
                    <a:lnTo>
                      <a:pt x="32" y="8942"/>
                    </a:lnTo>
                    <a:lnTo>
                      <a:pt x="31" y="9114"/>
                    </a:lnTo>
                    <a:lnTo>
                      <a:pt x="30" y="9179"/>
                    </a:lnTo>
                    <a:lnTo>
                      <a:pt x="29" y="9243"/>
                    </a:lnTo>
                    <a:lnTo>
                      <a:pt x="27" y="9308"/>
                    </a:lnTo>
                    <a:lnTo>
                      <a:pt x="23" y="9372"/>
                    </a:lnTo>
                    <a:lnTo>
                      <a:pt x="19" y="9436"/>
                    </a:lnTo>
                    <a:lnTo>
                      <a:pt x="14" y="9500"/>
                    </a:lnTo>
                    <a:lnTo>
                      <a:pt x="7" y="9563"/>
                    </a:lnTo>
                    <a:lnTo>
                      <a:pt x="0" y="962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9" name="Freeform 55"/>
              <p:cNvSpPr>
                <a:spLocks/>
              </p:cNvSpPr>
              <p:nvPr/>
            </p:nvSpPr>
            <p:spPr bwMode="auto">
              <a:xfrm>
                <a:off x="2506" y="354"/>
                <a:ext cx="13" cy="772"/>
              </a:xfrm>
              <a:custGeom>
                <a:avLst/>
                <a:gdLst>
                  <a:gd name="T0" fmla="*/ 0 w 66"/>
                  <a:gd name="T1" fmla="*/ 3861 h 3861"/>
                  <a:gd name="T2" fmla="*/ 0 w 66"/>
                  <a:gd name="T3" fmla="*/ 0 h 3861"/>
                  <a:gd name="T4" fmla="*/ 10 w 66"/>
                  <a:gd name="T5" fmla="*/ 58 h 3861"/>
                  <a:gd name="T6" fmla="*/ 18 w 66"/>
                  <a:gd name="T7" fmla="*/ 112 h 3861"/>
                  <a:gd name="T8" fmla="*/ 25 w 66"/>
                  <a:gd name="T9" fmla="*/ 174 h 3861"/>
                  <a:gd name="T10" fmla="*/ 33 w 66"/>
                  <a:gd name="T11" fmla="*/ 241 h 3861"/>
                  <a:gd name="T12" fmla="*/ 39 w 66"/>
                  <a:gd name="T13" fmla="*/ 315 h 3861"/>
                  <a:gd name="T14" fmla="*/ 44 w 66"/>
                  <a:gd name="T15" fmla="*/ 395 h 3861"/>
                  <a:gd name="T16" fmla="*/ 49 w 66"/>
                  <a:gd name="T17" fmla="*/ 480 h 3861"/>
                  <a:gd name="T18" fmla="*/ 53 w 66"/>
                  <a:gd name="T19" fmla="*/ 571 h 3861"/>
                  <a:gd name="T20" fmla="*/ 57 w 66"/>
                  <a:gd name="T21" fmla="*/ 667 h 3861"/>
                  <a:gd name="T22" fmla="*/ 60 w 66"/>
                  <a:gd name="T23" fmla="*/ 768 h 3861"/>
                  <a:gd name="T24" fmla="*/ 62 w 66"/>
                  <a:gd name="T25" fmla="*/ 873 h 3861"/>
                  <a:gd name="T26" fmla="*/ 64 w 66"/>
                  <a:gd name="T27" fmla="*/ 983 h 3861"/>
                  <a:gd name="T28" fmla="*/ 65 w 66"/>
                  <a:gd name="T29" fmla="*/ 1096 h 3861"/>
                  <a:gd name="T30" fmla="*/ 66 w 66"/>
                  <a:gd name="T31" fmla="*/ 1335 h 3861"/>
                  <a:gd name="T32" fmla="*/ 65 w 66"/>
                  <a:gd name="T33" fmla="*/ 1588 h 3861"/>
                  <a:gd name="T34" fmla="*/ 62 w 66"/>
                  <a:gd name="T35" fmla="*/ 1852 h 3861"/>
                  <a:gd name="T36" fmla="*/ 58 w 66"/>
                  <a:gd name="T37" fmla="*/ 2126 h 3861"/>
                  <a:gd name="T38" fmla="*/ 51 w 66"/>
                  <a:gd name="T39" fmla="*/ 2408 h 3861"/>
                  <a:gd name="T40" fmla="*/ 44 w 66"/>
                  <a:gd name="T41" fmla="*/ 2694 h 3861"/>
                  <a:gd name="T42" fmla="*/ 35 w 66"/>
                  <a:gd name="T43" fmla="*/ 2985 h 3861"/>
                  <a:gd name="T44" fmla="*/ 24 w 66"/>
                  <a:gd name="T45" fmla="*/ 3278 h 3861"/>
                  <a:gd name="T46" fmla="*/ 13 w 66"/>
                  <a:gd name="T47" fmla="*/ 3571 h 3861"/>
                  <a:gd name="T48" fmla="*/ 0 w 66"/>
                  <a:gd name="T49" fmla="*/ 3861 h 3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6" h="3861">
                    <a:moveTo>
                      <a:pt x="0" y="3861"/>
                    </a:moveTo>
                    <a:lnTo>
                      <a:pt x="0" y="0"/>
                    </a:lnTo>
                    <a:lnTo>
                      <a:pt x="10" y="58"/>
                    </a:lnTo>
                    <a:lnTo>
                      <a:pt x="18" y="112"/>
                    </a:lnTo>
                    <a:lnTo>
                      <a:pt x="25" y="174"/>
                    </a:lnTo>
                    <a:lnTo>
                      <a:pt x="33" y="241"/>
                    </a:lnTo>
                    <a:lnTo>
                      <a:pt x="39" y="315"/>
                    </a:lnTo>
                    <a:lnTo>
                      <a:pt x="44" y="395"/>
                    </a:lnTo>
                    <a:lnTo>
                      <a:pt x="49" y="480"/>
                    </a:lnTo>
                    <a:lnTo>
                      <a:pt x="53" y="571"/>
                    </a:lnTo>
                    <a:lnTo>
                      <a:pt x="57" y="667"/>
                    </a:lnTo>
                    <a:lnTo>
                      <a:pt x="60" y="768"/>
                    </a:lnTo>
                    <a:lnTo>
                      <a:pt x="62" y="873"/>
                    </a:lnTo>
                    <a:lnTo>
                      <a:pt x="64" y="983"/>
                    </a:lnTo>
                    <a:lnTo>
                      <a:pt x="65" y="1096"/>
                    </a:lnTo>
                    <a:lnTo>
                      <a:pt x="66" y="1335"/>
                    </a:lnTo>
                    <a:lnTo>
                      <a:pt x="65" y="1588"/>
                    </a:lnTo>
                    <a:lnTo>
                      <a:pt x="62" y="1852"/>
                    </a:lnTo>
                    <a:lnTo>
                      <a:pt x="58" y="2126"/>
                    </a:lnTo>
                    <a:lnTo>
                      <a:pt x="51" y="2408"/>
                    </a:lnTo>
                    <a:lnTo>
                      <a:pt x="44" y="2694"/>
                    </a:lnTo>
                    <a:lnTo>
                      <a:pt x="35" y="2985"/>
                    </a:lnTo>
                    <a:lnTo>
                      <a:pt x="24" y="3278"/>
                    </a:lnTo>
                    <a:lnTo>
                      <a:pt x="13" y="3571"/>
                    </a:lnTo>
                    <a:lnTo>
                      <a:pt x="0" y="386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0" name="Freeform 56"/>
              <p:cNvSpPr>
                <a:spLocks/>
              </p:cNvSpPr>
              <p:nvPr/>
            </p:nvSpPr>
            <p:spPr bwMode="auto">
              <a:xfrm>
                <a:off x="108" y="307"/>
                <a:ext cx="50" cy="1481"/>
              </a:xfrm>
              <a:custGeom>
                <a:avLst/>
                <a:gdLst>
                  <a:gd name="T0" fmla="*/ 250 w 250"/>
                  <a:gd name="T1" fmla="*/ 39 h 7409"/>
                  <a:gd name="T2" fmla="*/ 250 w 250"/>
                  <a:gd name="T3" fmla="*/ 7409 h 7409"/>
                  <a:gd name="T4" fmla="*/ 244 w 250"/>
                  <a:gd name="T5" fmla="*/ 7292 h 7409"/>
                  <a:gd name="T6" fmla="*/ 239 w 250"/>
                  <a:gd name="T7" fmla="*/ 7175 h 7409"/>
                  <a:gd name="T8" fmla="*/ 233 w 250"/>
                  <a:gd name="T9" fmla="*/ 7056 h 7409"/>
                  <a:gd name="T10" fmla="*/ 225 w 250"/>
                  <a:gd name="T11" fmla="*/ 6937 h 7409"/>
                  <a:gd name="T12" fmla="*/ 219 w 250"/>
                  <a:gd name="T13" fmla="*/ 6817 h 7409"/>
                  <a:gd name="T14" fmla="*/ 213 w 250"/>
                  <a:gd name="T15" fmla="*/ 6696 h 7409"/>
                  <a:gd name="T16" fmla="*/ 206 w 250"/>
                  <a:gd name="T17" fmla="*/ 6575 h 7409"/>
                  <a:gd name="T18" fmla="*/ 198 w 250"/>
                  <a:gd name="T19" fmla="*/ 6454 h 7409"/>
                  <a:gd name="T20" fmla="*/ 191 w 250"/>
                  <a:gd name="T21" fmla="*/ 6332 h 7409"/>
                  <a:gd name="T22" fmla="*/ 184 w 250"/>
                  <a:gd name="T23" fmla="*/ 6210 h 7409"/>
                  <a:gd name="T24" fmla="*/ 176 w 250"/>
                  <a:gd name="T25" fmla="*/ 6087 h 7409"/>
                  <a:gd name="T26" fmla="*/ 168 w 250"/>
                  <a:gd name="T27" fmla="*/ 5965 h 7409"/>
                  <a:gd name="T28" fmla="*/ 161 w 250"/>
                  <a:gd name="T29" fmla="*/ 5842 h 7409"/>
                  <a:gd name="T30" fmla="*/ 152 w 250"/>
                  <a:gd name="T31" fmla="*/ 5720 h 7409"/>
                  <a:gd name="T32" fmla="*/ 145 w 250"/>
                  <a:gd name="T33" fmla="*/ 5596 h 7409"/>
                  <a:gd name="T34" fmla="*/ 138 w 250"/>
                  <a:gd name="T35" fmla="*/ 5474 h 7409"/>
                  <a:gd name="T36" fmla="*/ 118 w 250"/>
                  <a:gd name="T37" fmla="*/ 5159 h 7409"/>
                  <a:gd name="T38" fmla="*/ 100 w 250"/>
                  <a:gd name="T39" fmla="*/ 4819 h 7409"/>
                  <a:gd name="T40" fmla="*/ 83 w 250"/>
                  <a:gd name="T41" fmla="*/ 4459 h 7409"/>
                  <a:gd name="T42" fmla="*/ 65 w 250"/>
                  <a:gd name="T43" fmla="*/ 4084 h 7409"/>
                  <a:gd name="T44" fmla="*/ 50 w 250"/>
                  <a:gd name="T45" fmla="*/ 3699 h 7409"/>
                  <a:gd name="T46" fmla="*/ 36 w 250"/>
                  <a:gd name="T47" fmla="*/ 3311 h 7409"/>
                  <a:gd name="T48" fmla="*/ 24 w 250"/>
                  <a:gd name="T49" fmla="*/ 2923 h 7409"/>
                  <a:gd name="T50" fmla="*/ 14 w 250"/>
                  <a:gd name="T51" fmla="*/ 2542 h 7409"/>
                  <a:gd name="T52" fmla="*/ 10 w 250"/>
                  <a:gd name="T53" fmla="*/ 2355 h 7409"/>
                  <a:gd name="T54" fmla="*/ 6 w 250"/>
                  <a:gd name="T55" fmla="*/ 2171 h 7409"/>
                  <a:gd name="T56" fmla="*/ 4 w 250"/>
                  <a:gd name="T57" fmla="*/ 1992 h 7409"/>
                  <a:gd name="T58" fmla="*/ 2 w 250"/>
                  <a:gd name="T59" fmla="*/ 1817 h 7409"/>
                  <a:gd name="T60" fmla="*/ 1 w 250"/>
                  <a:gd name="T61" fmla="*/ 1647 h 7409"/>
                  <a:gd name="T62" fmla="*/ 0 w 250"/>
                  <a:gd name="T63" fmla="*/ 1483 h 7409"/>
                  <a:gd name="T64" fmla="*/ 1 w 250"/>
                  <a:gd name="T65" fmla="*/ 1326 h 7409"/>
                  <a:gd name="T66" fmla="*/ 2 w 250"/>
                  <a:gd name="T67" fmla="*/ 1177 h 7409"/>
                  <a:gd name="T68" fmla="*/ 4 w 250"/>
                  <a:gd name="T69" fmla="*/ 1035 h 7409"/>
                  <a:gd name="T70" fmla="*/ 7 w 250"/>
                  <a:gd name="T71" fmla="*/ 902 h 7409"/>
                  <a:gd name="T72" fmla="*/ 12 w 250"/>
                  <a:gd name="T73" fmla="*/ 779 h 7409"/>
                  <a:gd name="T74" fmla="*/ 17 w 250"/>
                  <a:gd name="T75" fmla="*/ 665 h 7409"/>
                  <a:gd name="T76" fmla="*/ 23 w 250"/>
                  <a:gd name="T77" fmla="*/ 561 h 7409"/>
                  <a:gd name="T78" fmla="*/ 30 w 250"/>
                  <a:gd name="T79" fmla="*/ 469 h 7409"/>
                  <a:gd name="T80" fmla="*/ 39 w 250"/>
                  <a:gd name="T81" fmla="*/ 388 h 7409"/>
                  <a:gd name="T82" fmla="*/ 48 w 250"/>
                  <a:gd name="T83" fmla="*/ 321 h 7409"/>
                  <a:gd name="T84" fmla="*/ 101 w 250"/>
                  <a:gd name="T85" fmla="*/ 0 h 7409"/>
                  <a:gd name="T86" fmla="*/ 250 w 250"/>
                  <a:gd name="T87" fmla="*/ 39 h 7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50" h="7409">
                    <a:moveTo>
                      <a:pt x="250" y="39"/>
                    </a:moveTo>
                    <a:lnTo>
                      <a:pt x="250" y="7409"/>
                    </a:lnTo>
                    <a:lnTo>
                      <a:pt x="244" y="7292"/>
                    </a:lnTo>
                    <a:lnTo>
                      <a:pt x="239" y="7175"/>
                    </a:lnTo>
                    <a:lnTo>
                      <a:pt x="233" y="7056"/>
                    </a:lnTo>
                    <a:lnTo>
                      <a:pt x="225" y="6937"/>
                    </a:lnTo>
                    <a:lnTo>
                      <a:pt x="219" y="6817"/>
                    </a:lnTo>
                    <a:lnTo>
                      <a:pt x="213" y="6696"/>
                    </a:lnTo>
                    <a:lnTo>
                      <a:pt x="206" y="6575"/>
                    </a:lnTo>
                    <a:lnTo>
                      <a:pt x="198" y="6454"/>
                    </a:lnTo>
                    <a:lnTo>
                      <a:pt x="191" y="6332"/>
                    </a:lnTo>
                    <a:lnTo>
                      <a:pt x="184" y="6210"/>
                    </a:lnTo>
                    <a:lnTo>
                      <a:pt x="176" y="6087"/>
                    </a:lnTo>
                    <a:lnTo>
                      <a:pt x="168" y="5965"/>
                    </a:lnTo>
                    <a:lnTo>
                      <a:pt x="161" y="5842"/>
                    </a:lnTo>
                    <a:lnTo>
                      <a:pt x="152" y="5720"/>
                    </a:lnTo>
                    <a:lnTo>
                      <a:pt x="145" y="5596"/>
                    </a:lnTo>
                    <a:lnTo>
                      <a:pt x="138" y="5474"/>
                    </a:lnTo>
                    <a:lnTo>
                      <a:pt x="118" y="5159"/>
                    </a:lnTo>
                    <a:lnTo>
                      <a:pt x="100" y="4819"/>
                    </a:lnTo>
                    <a:lnTo>
                      <a:pt x="83" y="4459"/>
                    </a:lnTo>
                    <a:lnTo>
                      <a:pt x="65" y="4084"/>
                    </a:lnTo>
                    <a:lnTo>
                      <a:pt x="50" y="3699"/>
                    </a:lnTo>
                    <a:lnTo>
                      <a:pt x="36" y="3311"/>
                    </a:lnTo>
                    <a:lnTo>
                      <a:pt x="24" y="2923"/>
                    </a:lnTo>
                    <a:lnTo>
                      <a:pt x="14" y="2542"/>
                    </a:lnTo>
                    <a:lnTo>
                      <a:pt x="10" y="2355"/>
                    </a:lnTo>
                    <a:lnTo>
                      <a:pt x="6" y="2171"/>
                    </a:lnTo>
                    <a:lnTo>
                      <a:pt x="4" y="1992"/>
                    </a:lnTo>
                    <a:lnTo>
                      <a:pt x="2" y="1817"/>
                    </a:lnTo>
                    <a:lnTo>
                      <a:pt x="1" y="1647"/>
                    </a:lnTo>
                    <a:lnTo>
                      <a:pt x="0" y="1483"/>
                    </a:lnTo>
                    <a:lnTo>
                      <a:pt x="1" y="1326"/>
                    </a:lnTo>
                    <a:lnTo>
                      <a:pt x="2" y="1177"/>
                    </a:lnTo>
                    <a:lnTo>
                      <a:pt x="4" y="1035"/>
                    </a:lnTo>
                    <a:lnTo>
                      <a:pt x="7" y="902"/>
                    </a:lnTo>
                    <a:lnTo>
                      <a:pt x="12" y="779"/>
                    </a:lnTo>
                    <a:lnTo>
                      <a:pt x="17" y="665"/>
                    </a:lnTo>
                    <a:lnTo>
                      <a:pt x="23" y="561"/>
                    </a:lnTo>
                    <a:lnTo>
                      <a:pt x="30" y="469"/>
                    </a:lnTo>
                    <a:lnTo>
                      <a:pt x="39" y="388"/>
                    </a:lnTo>
                    <a:lnTo>
                      <a:pt x="48" y="321"/>
                    </a:lnTo>
                    <a:lnTo>
                      <a:pt x="101" y="0"/>
                    </a:lnTo>
                    <a:lnTo>
                      <a:pt x="250" y="3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1" name="Freeform 57"/>
              <p:cNvSpPr>
                <a:spLocks/>
              </p:cNvSpPr>
              <p:nvPr/>
            </p:nvSpPr>
            <p:spPr bwMode="auto">
              <a:xfrm>
                <a:off x="113" y="307"/>
                <a:ext cx="90" cy="1987"/>
              </a:xfrm>
              <a:custGeom>
                <a:avLst/>
                <a:gdLst>
                  <a:gd name="T0" fmla="*/ 0 w 453"/>
                  <a:gd name="T1" fmla="*/ 549 h 9939"/>
                  <a:gd name="T2" fmla="*/ 5 w 453"/>
                  <a:gd name="T3" fmla="*/ 483 h 9939"/>
                  <a:gd name="T4" fmla="*/ 11 w 453"/>
                  <a:gd name="T5" fmla="*/ 422 h 9939"/>
                  <a:gd name="T6" fmla="*/ 17 w 453"/>
                  <a:gd name="T7" fmla="*/ 368 h 9939"/>
                  <a:gd name="T8" fmla="*/ 24 w 453"/>
                  <a:gd name="T9" fmla="*/ 321 h 9939"/>
                  <a:gd name="T10" fmla="*/ 383 w 453"/>
                  <a:gd name="T11" fmla="*/ 79 h 9939"/>
                  <a:gd name="T12" fmla="*/ 417 w 453"/>
                  <a:gd name="T13" fmla="*/ 87 h 9939"/>
                  <a:gd name="T14" fmla="*/ 453 w 453"/>
                  <a:gd name="T15" fmla="*/ 96 h 9939"/>
                  <a:gd name="T16" fmla="*/ 431 w 453"/>
                  <a:gd name="T17" fmla="*/ 9872 h 9939"/>
                  <a:gd name="T18" fmla="*/ 391 w 453"/>
                  <a:gd name="T19" fmla="*/ 9735 h 9939"/>
                  <a:gd name="T20" fmla="*/ 356 w 453"/>
                  <a:gd name="T21" fmla="*/ 9598 h 9939"/>
                  <a:gd name="T22" fmla="*/ 327 w 453"/>
                  <a:gd name="T23" fmla="*/ 9459 h 9939"/>
                  <a:gd name="T24" fmla="*/ 303 w 453"/>
                  <a:gd name="T25" fmla="*/ 9316 h 9939"/>
                  <a:gd name="T26" fmla="*/ 285 w 453"/>
                  <a:gd name="T27" fmla="*/ 9172 h 9939"/>
                  <a:gd name="T28" fmla="*/ 272 w 453"/>
                  <a:gd name="T29" fmla="*/ 9026 h 9939"/>
                  <a:gd name="T30" fmla="*/ 266 w 453"/>
                  <a:gd name="T31" fmla="*/ 8878 h 9939"/>
                  <a:gd name="T32" fmla="*/ 265 w 453"/>
                  <a:gd name="T33" fmla="*/ 8626 h 9939"/>
                  <a:gd name="T34" fmla="*/ 258 w 453"/>
                  <a:gd name="T35" fmla="*/ 8253 h 9939"/>
                  <a:gd name="T36" fmla="*/ 245 w 453"/>
                  <a:gd name="T37" fmla="*/ 7859 h 9939"/>
                  <a:gd name="T38" fmla="*/ 227 w 453"/>
                  <a:gd name="T39" fmla="*/ 7446 h 9939"/>
                  <a:gd name="T40" fmla="*/ 207 w 453"/>
                  <a:gd name="T41" fmla="*/ 7020 h 9939"/>
                  <a:gd name="T42" fmla="*/ 182 w 453"/>
                  <a:gd name="T43" fmla="*/ 6583 h 9939"/>
                  <a:gd name="T44" fmla="*/ 155 w 453"/>
                  <a:gd name="T45" fmla="*/ 6141 h 9939"/>
                  <a:gd name="T46" fmla="*/ 127 w 453"/>
                  <a:gd name="T47" fmla="*/ 5696 h 9939"/>
                  <a:gd name="T48" fmla="*/ 105 w 453"/>
                  <a:gd name="T49" fmla="*/ 5340 h 9939"/>
                  <a:gd name="T50" fmla="*/ 89 w 453"/>
                  <a:gd name="T51" fmla="*/ 5055 h 9939"/>
                  <a:gd name="T52" fmla="*/ 72 w 453"/>
                  <a:gd name="T53" fmla="*/ 4752 h 9939"/>
                  <a:gd name="T54" fmla="*/ 57 w 453"/>
                  <a:gd name="T55" fmla="*/ 4435 h 9939"/>
                  <a:gd name="T56" fmla="*/ 42 w 453"/>
                  <a:gd name="T57" fmla="*/ 4106 h 9939"/>
                  <a:gd name="T58" fmla="*/ 28 w 453"/>
                  <a:gd name="T59" fmla="*/ 3770 h 9939"/>
                  <a:gd name="T60" fmla="*/ 16 w 453"/>
                  <a:gd name="T61" fmla="*/ 3430 h 9939"/>
                  <a:gd name="T62" fmla="*/ 4 w 453"/>
                  <a:gd name="T63" fmla="*/ 3089 h 9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53" h="9939">
                    <a:moveTo>
                      <a:pt x="0" y="2919"/>
                    </a:moveTo>
                    <a:lnTo>
                      <a:pt x="0" y="549"/>
                    </a:lnTo>
                    <a:lnTo>
                      <a:pt x="2" y="516"/>
                    </a:lnTo>
                    <a:lnTo>
                      <a:pt x="5" y="483"/>
                    </a:lnTo>
                    <a:lnTo>
                      <a:pt x="7" y="452"/>
                    </a:lnTo>
                    <a:lnTo>
                      <a:pt x="11" y="422"/>
                    </a:lnTo>
                    <a:lnTo>
                      <a:pt x="14" y="395"/>
                    </a:lnTo>
                    <a:lnTo>
                      <a:pt x="17" y="368"/>
                    </a:lnTo>
                    <a:lnTo>
                      <a:pt x="21" y="344"/>
                    </a:lnTo>
                    <a:lnTo>
                      <a:pt x="24" y="321"/>
                    </a:lnTo>
                    <a:lnTo>
                      <a:pt x="77" y="0"/>
                    </a:lnTo>
                    <a:lnTo>
                      <a:pt x="383" y="79"/>
                    </a:lnTo>
                    <a:lnTo>
                      <a:pt x="400" y="83"/>
                    </a:lnTo>
                    <a:lnTo>
                      <a:pt x="417" y="87"/>
                    </a:lnTo>
                    <a:lnTo>
                      <a:pt x="435" y="91"/>
                    </a:lnTo>
                    <a:lnTo>
                      <a:pt x="453" y="96"/>
                    </a:lnTo>
                    <a:lnTo>
                      <a:pt x="453" y="9939"/>
                    </a:lnTo>
                    <a:lnTo>
                      <a:pt x="431" y="9872"/>
                    </a:lnTo>
                    <a:lnTo>
                      <a:pt x="410" y="9804"/>
                    </a:lnTo>
                    <a:lnTo>
                      <a:pt x="391" y="9735"/>
                    </a:lnTo>
                    <a:lnTo>
                      <a:pt x="372" y="9667"/>
                    </a:lnTo>
                    <a:lnTo>
                      <a:pt x="356" y="9598"/>
                    </a:lnTo>
                    <a:lnTo>
                      <a:pt x="341" y="9529"/>
                    </a:lnTo>
                    <a:lnTo>
                      <a:pt x="327" y="9459"/>
                    </a:lnTo>
                    <a:lnTo>
                      <a:pt x="314" y="9388"/>
                    </a:lnTo>
                    <a:lnTo>
                      <a:pt x="303" y="9316"/>
                    </a:lnTo>
                    <a:lnTo>
                      <a:pt x="293" y="9244"/>
                    </a:lnTo>
                    <a:lnTo>
                      <a:pt x="285" y="9172"/>
                    </a:lnTo>
                    <a:lnTo>
                      <a:pt x="278" y="9100"/>
                    </a:lnTo>
                    <a:lnTo>
                      <a:pt x="272" y="9026"/>
                    </a:lnTo>
                    <a:lnTo>
                      <a:pt x="269" y="8952"/>
                    </a:lnTo>
                    <a:lnTo>
                      <a:pt x="266" y="8878"/>
                    </a:lnTo>
                    <a:lnTo>
                      <a:pt x="266" y="8803"/>
                    </a:lnTo>
                    <a:lnTo>
                      <a:pt x="265" y="8626"/>
                    </a:lnTo>
                    <a:lnTo>
                      <a:pt x="262" y="8443"/>
                    </a:lnTo>
                    <a:lnTo>
                      <a:pt x="258" y="8253"/>
                    </a:lnTo>
                    <a:lnTo>
                      <a:pt x="252" y="8058"/>
                    </a:lnTo>
                    <a:lnTo>
                      <a:pt x="245" y="7859"/>
                    </a:lnTo>
                    <a:lnTo>
                      <a:pt x="237" y="7654"/>
                    </a:lnTo>
                    <a:lnTo>
                      <a:pt x="227" y="7446"/>
                    </a:lnTo>
                    <a:lnTo>
                      <a:pt x="217" y="7234"/>
                    </a:lnTo>
                    <a:lnTo>
                      <a:pt x="207" y="7020"/>
                    </a:lnTo>
                    <a:lnTo>
                      <a:pt x="194" y="6803"/>
                    </a:lnTo>
                    <a:lnTo>
                      <a:pt x="182" y="6583"/>
                    </a:lnTo>
                    <a:lnTo>
                      <a:pt x="169" y="6362"/>
                    </a:lnTo>
                    <a:lnTo>
                      <a:pt x="155" y="6141"/>
                    </a:lnTo>
                    <a:lnTo>
                      <a:pt x="142" y="5919"/>
                    </a:lnTo>
                    <a:lnTo>
                      <a:pt x="127" y="5696"/>
                    </a:lnTo>
                    <a:lnTo>
                      <a:pt x="114" y="5474"/>
                    </a:lnTo>
                    <a:lnTo>
                      <a:pt x="105" y="5340"/>
                    </a:lnTo>
                    <a:lnTo>
                      <a:pt x="97" y="5200"/>
                    </a:lnTo>
                    <a:lnTo>
                      <a:pt x="89" y="5055"/>
                    </a:lnTo>
                    <a:lnTo>
                      <a:pt x="80" y="4906"/>
                    </a:lnTo>
                    <a:lnTo>
                      <a:pt x="72" y="4752"/>
                    </a:lnTo>
                    <a:lnTo>
                      <a:pt x="65" y="4595"/>
                    </a:lnTo>
                    <a:lnTo>
                      <a:pt x="57" y="4435"/>
                    </a:lnTo>
                    <a:lnTo>
                      <a:pt x="49" y="4271"/>
                    </a:lnTo>
                    <a:lnTo>
                      <a:pt x="42" y="4106"/>
                    </a:lnTo>
                    <a:lnTo>
                      <a:pt x="36" y="3938"/>
                    </a:lnTo>
                    <a:lnTo>
                      <a:pt x="28" y="3770"/>
                    </a:lnTo>
                    <a:lnTo>
                      <a:pt x="22" y="3600"/>
                    </a:lnTo>
                    <a:lnTo>
                      <a:pt x="16" y="3430"/>
                    </a:lnTo>
                    <a:lnTo>
                      <a:pt x="11" y="3259"/>
                    </a:lnTo>
                    <a:lnTo>
                      <a:pt x="4" y="3089"/>
                    </a:lnTo>
                    <a:lnTo>
                      <a:pt x="0" y="291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2" name="Freeform 58"/>
              <p:cNvSpPr>
                <a:spLocks/>
              </p:cNvSpPr>
              <p:nvPr/>
            </p:nvSpPr>
            <p:spPr bwMode="auto">
              <a:xfrm>
                <a:off x="158" y="314"/>
                <a:ext cx="90" cy="2088"/>
              </a:xfrm>
              <a:custGeom>
                <a:avLst/>
                <a:gdLst>
                  <a:gd name="T0" fmla="*/ 0 w 453"/>
                  <a:gd name="T1" fmla="*/ 7370 h 10437"/>
                  <a:gd name="T2" fmla="*/ 0 w 453"/>
                  <a:gd name="T3" fmla="*/ 0 h 10437"/>
                  <a:gd name="T4" fmla="*/ 157 w 453"/>
                  <a:gd name="T5" fmla="*/ 40 h 10437"/>
                  <a:gd name="T6" fmla="*/ 191 w 453"/>
                  <a:gd name="T7" fmla="*/ 48 h 10437"/>
                  <a:gd name="T8" fmla="*/ 227 w 453"/>
                  <a:gd name="T9" fmla="*/ 57 h 10437"/>
                  <a:gd name="T10" fmla="*/ 263 w 453"/>
                  <a:gd name="T11" fmla="*/ 64 h 10437"/>
                  <a:gd name="T12" fmla="*/ 300 w 453"/>
                  <a:gd name="T13" fmla="*/ 70 h 10437"/>
                  <a:gd name="T14" fmla="*/ 337 w 453"/>
                  <a:gd name="T15" fmla="*/ 76 h 10437"/>
                  <a:gd name="T16" fmla="*/ 375 w 453"/>
                  <a:gd name="T17" fmla="*/ 81 h 10437"/>
                  <a:gd name="T18" fmla="*/ 413 w 453"/>
                  <a:gd name="T19" fmla="*/ 85 h 10437"/>
                  <a:gd name="T20" fmla="*/ 453 w 453"/>
                  <a:gd name="T21" fmla="*/ 88 h 10437"/>
                  <a:gd name="T22" fmla="*/ 453 w 453"/>
                  <a:gd name="T23" fmla="*/ 10437 h 10437"/>
                  <a:gd name="T24" fmla="*/ 429 w 453"/>
                  <a:gd name="T25" fmla="*/ 10390 h 10437"/>
                  <a:gd name="T26" fmla="*/ 406 w 453"/>
                  <a:gd name="T27" fmla="*/ 10341 h 10437"/>
                  <a:gd name="T28" fmla="*/ 383 w 453"/>
                  <a:gd name="T29" fmla="*/ 10293 h 10437"/>
                  <a:gd name="T30" fmla="*/ 361 w 453"/>
                  <a:gd name="T31" fmla="*/ 10245 h 10437"/>
                  <a:gd name="T32" fmla="*/ 339 w 453"/>
                  <a:gd name="T33" fmla="*/ 10196 h 10437"/>
                  <a:gd name="T34" fmla="*/ 318 w 453"/>
                  <a:gd name="T35" fmla="*/ 10147 h 10437"/>
                  <a:gd name="T36" fmla="*/ 299 w 453"/>
                  <a:gd name="T37" fmla="*/ 10097 h 10437"/>
                  <a:gd name="T38" fmla="*/ 279 w 453"/>
                  <a:gd name="T39" fmla="*/ 10047 h 10437"/>
                  <a:gd name="T40" fmla="*/ 261 w 453"/>
                  <a:gd name="T41" fmla="*/ 9997 h 10437"/>
                  <a:gd name="T42" fmla="*/ 242 w 453"/>
                  <a:gd name="T43" fmla="*/ 9948 h 10437"/>
                  <a:gd name="T44" fmla="*/ 226 w 453"/>
                  <a:gd name="T45" fmla="*/ 9897 h 10437"/>
                  <a:gd name="T46" fmla="*/ 209 w 453"/>
                  <a:gd name="T47" fmla="*/ 9846 h 10437"/>
                  <a:gd name="T48" fmla="*/ 192 w 453"/>
                  <a:gd name="T49" fmla="*/ 9795 h 10437"/>
                  <a:gd name="T50" fmla="*/ 178 w 453"/>
                  <a:gd name="T51" fmla="*/ 9743 h 10437"/>
                  <a:gd name="T52" fmla="*/ 163 w 453"/>
                  <a:gd name="T53" fmla="*/ 9691 h 10437"/>
                  <a:gd name="T54" fmla="*/ 150 w 453"/>
                  <a:gd name="T55" fmla="*/ 9639 h 10437"/>
                  <a:gd name="T56" fmla="*/ 136 w 453"/>
                  <a:gd name="T57" fmla="*/ 9587 h 10437"/>
                  <a:gd name="T58" fmla="*/ 124 w 453"/>
                  <a:gd name="T59" fmla="*/ 9534 h 10437"/>
                  <a:gd name="T60" fmla="*/ 113 w 453"/>
                  <a:gd name="T61" fmla="*/ 9481 h 10437"/>
                  <a:gd name="T62" fmla="*/ 103 w 453"/>
                  <a:gd name="T63" fmla="*/ 9428 h 10437"/>
                  <a:gd name="T64" fmla="*/ 92 w 453"/>
                  <a:gd name="T65" fmla="*/ 9374 h 10437"/>
                  <a:gd name="T66" fmla="*/ 84 w 453"/>
                  <a:gd name="T67" fmla="*/ 9320 h 10437"/>
                  <a:gd name="T68" fmla="*/ 75 w 453"/>
                  <a:gd name="T69" fmla="*/ 9266 h 10437"/>
                  <a:gd name="T70" fmla="*/ 68 w 453"/>
                  <a:gd name="T71" fmla="*/ 9211 h 10437"/>
                  <a:gd name="T72" fmla="*/ 61 w 453"/>
                  <a:gd name="T73" fmla="*/ 9156 h 10437"/>
                  <a:gd name="T74" fmla="*/ 56 w 453"/>
                  <a:gd name="T75" fmla="*/ 9101 h 10437"/>
                  <a:gd name="T76" fmla="*/ 50 w 453"/>
                  <a:gd name="T77" fmla="*/ 9045 h 10437"/>
                  <a:gd name="T78" fmla="*/ 46 w 453"/>
                  <a:gd name="T79" fmla="*/ 8990 h 10437"/>
                  <a:gd name="T80" fmla="*/ 43 w 453"/>
                  <a:gd name="T81" fmla="*/ 8934 h 10437"/>
                  <a:gd name="T82" fmla="*/ 41 w 453"/>
                  <a:gd name="T83" fmla="*/ 8878 h 10437"/>
                  <a:gd name="T84" fmla="*/ 40 w 453"/>
                  <a:gd name="T85" fmla="*/ 8821 h 10437"/>
                  <a:gd name="T86" fmla="*/ 40 w 453"/>
                  <a:gd name="T87" fmla="*/ 8764 h 10437"/>
                  <a:gd name="T88" fmla="*/ 39 w 453"/>
                  <a:gd name="T89" fmla="*/ 8685 h 10437"/>
                  <a:gd name="T90" fmla="*/ 39 w 453"/>
                  <a:gd name="T91" fmla="*/ 8606 h 10437"/>
                  <a:gd name="T92" fmla="*/ 38 w 453"/>
                  <a:gd name="T93" fmla="*/ 8525 h 10437"/>
                  <a:gd name="T94" fmla="*/ 37 w 453"/>
                  <a:gd name="T95" fmla="*/ 8442 h 10437"/>
                  <a:gd name="T96" fmla="*/ 35 w 453"/>
                  <a:gd name="T97" fmla="*/ 8358 h 10437"/>
                  <a:gd name="T98" fmla="*/ 34 w 453"/>
                  <a:gd name="T99" fmla="*/ 8273 h 10437"/>
                  <a:gd name="T100" fmla="*/ 32 w 453"/>
                  <a:gd name="T101" fmla="*/ 8187 h 10437"/>
                  <a:gd name="T102" fmla="*/ 29 w 453"/>
                  <a:gd name="T103" fmla="*/ 8100 h 10437"/>
                  <a:gd name="T104" fmla="*/ 26 w 453"/>
                  <a:gd name="T105" fmla="*/ 8012 h 10437"/>
                  <a:gd name="T106" fmla="*/ 23 w 453"/>
                  <a:gd name="T107" fmla="*/ 7923 h 10437"/>
                  <a:gd name="T108" fmla="*/ 20 w 453"/>
                  <a:gd name="T109" fmla="*/ 7833 h 10437"/>
                  <a:gd name="T110" fmla="*/ 16 w 453"/>
                  <a:gd name="T111" fmla="*/ 7742 h 10437"/>
                  <a:gd name="T112" fmla="*/ 13 w 453"/>
                  <a:gd name="T113" fmla="*/ 7650 h 10437"/>
                  <a:gd name="T114" fmla="*/ 9 w 453"/>
                  <a:gd name="T115" fmla="*/ 7557 h 10437"/>
                  <a:gd name="T116" fmla="*/ 5 w 453"/>
                  <a:gd name="T117" fmla="*/ 7465 h 10437"/>
                  <a:gd name="T118" fmla="*/ 0 w 453"/>
                  <a:gd name="T119" fmla="*/ 7370 h 10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53" h="10437">
                    <a:moveTo>
                      <a:pt x="0" y="7370"/>
                    </a:moveTo>
                    <a:lnTo>
                      <a:pt x="0" y="0"/>
                    </a:lnTo>
                    <a:lnTo>
                      <a:pt x="157" y="40"/>
                    </a:lnTo>
                    <a:lnTo>
                      <a:pt x="191" y="48"/>
                    </a:lnTo>
                    <a:lnTo>
                      <a:pt x="227" y="57"/>
                    </a:lnTo>
                    <a:lnTo>
                      <a:pt x="263" y="64"/>
                    </a:lnTo>
                    <a:lnTo>
                      <a:pt x="300" y="70"/>
                    </a:lnTo>
                    <a:lnTo>
                      <a:pt x="337" y="76"/>
                    </a:lnTo>
                    <a:lnTo>
                      <a:pt x="375" y="81"/>
                    </a:lnTo>
                    <a:lnTo>
                      <a:pt x="413" y="85"/>
                    </a:lnTo>
                    <a:lnTo>
                      <a:pt x="453" y="88"/>
                    </a:lnTo>
                    <a:lnTo>
                      <a:pt x="453" y="10437"/>
                    </a:lnTo>
                    <a:lnTo>
                      <a:pt x="429" y="10390"/>
                    </a:lnTo>
                    <a:lnTo>
                      <a:pt x="406" y="10341"/>
                    </a:lnTo>
                    <a:lnTo>
                      <a:pt x="383" y="10293"/>
                    </a:lnTo>
                    <a:lnTo>
                      <a:pt x="361" y="10245"/>
                    </a:lnTo>
                    <a:lnTo>
                      <a:pt x="339" y="10196"/>
                    </a:lnTo>
                    <a:lnTo>
                      <a:pt x="318" y="10147"/>
                    </a:lnTo>
                    <a:lnTo>
                      <a:pt x="299" y="10097"/>
                    </a:lnTo>
                    <a:lnTo>
                      <a:pt x="279" y="10047"/>
                    </a:lnTo>
                    <a:lnTo>
                      <a:pt x="261" y="9997"/>
                    </a:lnTo>
                    <a:lnTo>
                      <a:pt x="242" y="9948"/>
                    </a:lnTo>
                    <a:lnTo>
                      <a:pt x="226" y="9897"/>
                    </a:lnTo>
                    <a:lnTo>
                      <a:pt x="209" y="9846"/>
                    </a:lnTo>
                    <a:lnTo>
                      <a:pt x="192" y="9795"/>
                    </a:lnTo>
                    <a:lnTo>
                      <a:pt x="178" y="9743"/>
                    </a:lnTo>
                    <a:lnTo>
                      <a:pt x="163" y="9691"/>
                    </a:lnTo>
                    <a:lnTo>
                      <a:pt x="150" y="9639"/>
                    </a:lnTo>
                    <a:lnTo>
                      <a:pt x="136" y="9587"/>
                    </a:lnTo>
                    <a:lnTo>
                      <a:pt x="124" y="9534"/>
                    </a:lnTo>
                    <a:lnTo>
                      <a:pt x="113" y="9481"/>
                    </a:lnTo>
                    <a:lnTo>
                      <a:pt x="103" y="9428"/>
                    </a:lnTo>
                    <a:lnTo>
                      <a:pt x="92" y="9374"/>
                    </a:lnTo>
                    <a:lnTo>
                      <a:pt x="84" y="9320"/>
                    </a:lnTo>
                    <a:lnTo>
                      <a:pt x="75" y="9266"/>
                    </a:lnTo>
                    <a:lnTo>
                      <a:pt x="68" y="9211"/>
                    </a:lnTo>
                    <a:lnTo>
                      <a:pt x="61" y="9156"/>
                    </a:lnTo>
                    <a:lnTo>
                      <a:pt x="56" y="9101"/>
                    </a:lnTo>
                    <a:lnTo>
                      <a:pt x="50" y="9045"/>
                    </a:lnTo>
                    <a:lnTo>
                      <a:pt x="46" y="8990"/>
                    </a:lnTo>
                    <a:lnTo>
                      <a:pt x="43" y="8934"/>
                    </a:lnTo>
                    <a:lnTo>
                      <a:pt x="41" y="8878"/>
                    </a:lnTo>
                    <a:lnTo>
                      <a:pt x="40" y="8821"/>
                    </a:lnTo>
                    <a:lnTo>
                      <a:pt x="40" y="8764"/>
                    </a:lnTo>
                    <a:lnTo>
                      <a:pt x="39" y="8685"/>
                    </a:lnTo>
                    <a:lnTo>
                      <a:pt x="39" y="8606"/>
                    </a:lnTo>
                    <a:lnTo>
                      <a:pt x="38" y="8525"/>
                    </a:lnTo>
                    <a:lnTo>
                      <a:pt x="37" y="8442"/>
                    </a:lnTo>
                    <a:lnTo>
                      <a:pt x="35" y="8358"/>
                    </a:lnTo>
                    <a:lnTo>
                      <a:pt x="34" y="8273"/>
                    </a:lnTo>
                    <a:lnTo>
                      <a:pt x="32" y="8187"/>
                    </a:lnTo>
                    <a:lnTo>
                      <a:pt x="29" y="8100"/>
                    </a:lnTo>
                    <a:lnTo>
                      <a:pt x="26" y="8012"/>
                    </a:lnTo>
                    <a:lnTo>
                      <a:pt x="23" y="7923"/>
                    </a:lnTo>
                    <a:lnTo>
                      <a:pt x="20" y="7833"/>
                    </a:lnTo>
                    <a:lnTo>
                      <a:pt x="16" y="7742"/>
                    </a:lnTo>
                    <a:lnTo>
                      <a:pt x="13" y="7650"/>
                    </a:lnTo>
                    <a:lnTo>
                      <a:pt x="9" y="7557"/>
                    </a:lnTo>
                    <a:lnTo>
                      <a:pt x="5" y="7465"/>
                    </a:lnTo>
                    <a:lnTo>
                      <a:pt x="0" y="737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3" name="Freeform 59"/>
              <p:cNvSpPr>
                <a:spLocks/>
              </p:cNvSpPr>
              <p:nvPr/>
            </p:nvSpPr>
            <p:spPr bwMode="auto">
              <a:xfrm>
                <a:off x="203" y="326"/>
                <a:ext cx="91" cy="2154"/>
              </a:xfrm>
              <a:custGeom>
                <a:avLst/>
                <a:gdLst>
                  <a:gd name="T0" fmla="*/ 0 w 452"/>
                  <a:gd name="T1" fmla="*/ 9843 h 10773"/>
                  <a:gd name="T2" fmla="*/ 0 w 452"/>
                  <a:gd name="T3" fmla="*/ 0 h 10773"/>
                  <a:gd name="T4" fmla="*/ 45 w 452"/>
                  <a:gd name="T5" fmla="*/ 9 h 10773"/>
                  <a:gd name="T6" fmla="*/ 91 w 452"/>
                  <a:gd name="T7" fmla="*/ 16 h 10773"/>
                  <a:gd name="T8" fmla="*/ 138 w 452"/>
                  <a:gd name="T9" fmla="*/ 22 h 10773"/>
                  <a:gd name="T10" fmla="*/ 186 w 452"/>
                  <a:gd name="T11" fmla="*/ 28 h 10773"/>
                  <a:gd name="T12" fmla="*/ 235 w 452"/>
                  <a:gd name="T13" fmla="*/ 32 h 10773"/>
                  <a:gd name="T14" fmla="*/ 285 w 452"/>
                  <a:gd name="T15" fmla="*/ 34 h 10773"/>
                  <a:gd name="T16" fmla="*/ 337 w 452"/>
                  <a:gd name="T17" fmla="*/ 36 h 10773"/>
                  <a:gd name="T18" fmla="*/ 389 w 452"/>
                  <a:gd name="T19" fmla="*/ 37 h 10773"/>
                  <a:gd name="T20" fmla="*/ 404 w 452"/>
                  <a:gd name="T21" fmla="*/ 37 h 10773"/>
                  <a:gd name="T22" fmla="*/ 420 w 452"/>
                  <a:gd name="T23" fmla="*/ 37 h 10773"/>
                  <a:gd name="T24" fmla="*/ 437 w 452"/>
                  <a:gd name="T25" fmla="*/ 36 h 10773"/>
                  <a:gd name="T26" fmla="*/ 452 w 452"/>
                  <a:gd name="T27" fmla="*/ 36 h 10773"/>
                  <a:gd name="T28" fmla="*/ 452 w 452"/>
                  <a:gd name="T29" fmla="*/ 10773 h 10773"/>
                  <a:gd name="T30" fmla="*/ 418 w 452"/>
                  <a:gd name="T31" fmla="*/ 10718 h 10773"/>
                  <a:gd name="T32" fmla="*/ 383 w 452"/>
                  <a:gd name="T33" fmla="*/ 10663 h 10773"/>
                  <a:gd name="T34" fmla="*/ 350 w 452"/>
                  <a:gd name="T35" fmla="*/ 10607 h 10773"/>
                  <a:gd name="T36" fmla="*/ 318 w 452"/>
                  <a:gd name="T37" fmla="*/ 10551 h 10773"/>
                  <a:gd name="T38" fmla="*/ 286 w 452"/>
                  <a:gd name="T39" fmla="*/ 10495 h 10773"/>
                  <a:gd name="T40" fmla="*/ 255 w 452"/>
                  <a:gd name="T41" fmla="*/ 10437 h 10773"/>
                  <a:gd name="T42" fmla="*/ 226 w 452"/>
                  <a:gd name="T43" fmla="*/ 10380 h 10773"/>
                  <a:gd name="T44" fmla="*/ 197 w 452"/>
                  <a:gd name="T45" fmla="*/ 10322 h 10773"/>
                  <a:gd name="T46" fmla="*/ 169 w 452"/>
                  <a:gd name="T47" fmla="*/ 10264 h 10773"/>
                  <a:gd name="T48" fmla="*/ 142 w 452"/>
                  <a:gd name="T49" fmla="*/ 10205 h 10773"/>
                  <a:gd name="T50" fmla="*/ 115 w 452"/>
                  <a:gd name="T51" fmla="*/ 10146 h 10773"/>
                  <a:gd name="T52" fmla="*/ 90 w 452"/>
                  <a:gd name="T53" fmla="*/ 10086 h 10773"/>
                  <a:gd name="T54" fmla="*/ 66 w 452"/>
                  <a:gd name="T55" fmla="*/ 10026 h 10773"/>
                  <a:gd name="T56" fmla="*/ 42 w 452"/>
                  <a:gd name="T57" fmla="*/ 9965 h 10773"/>
                  <a:gd name="T58" fmla="*/ 21 w 452"/>
                  <a:gd name="T59" fmla="*/ 9904 h 10773"/>
                  <a:gd name="T60" fmla="*/ 0 w 452"/>
                  <a:gd name="T61" fmla="*/ 9843 h 10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52" h="10773">
                    <a:moveTo>
                      <a:pt x="0" y="9843"/>
                    </a:moveTo>
                    <a:lnTo>
                      <a:pt x="0" y="0"/>
                    </a:lnTo>
                    <a:lnTo>
                      <a:pt x="45" y="9"/>
                    </a:lnTo>
                    <a:lnTo>
                      <a:pt x="91" y="16"/>
                    </a:lnTo>
                    <a:lnTo>
                      <a:pt x="138" y="22"/>
                    </a:lnTo>
                    <a:lnTo>
                      <a:pt x="186" y="28"/>
                    </a:lnTo>
                    <a:lnTo>
                      <a:pt x="235" y="32"/>
                    </a:lnTo>
                    <a:lnTo>
                      <a:pt x="285" y="34"/>
                    </a:lnTo>
                    <a:lnTo>
                      <a:pt x="337" y="36"/>
                    </a:lnTo>
                    <a:lnTo>
                      <a:pt x="389" y="37"/>
                    </a:lnTo>
                    <a:lnTo>
                      <a:pt x="404" y="37"/>
                    </a:lnTo>
                    <a:lnTo>
                      <a:pt x="420" y="37"/>
                    </a:lnTo>
                    <a:lnTo>
                      <a:pt x="437" y="36"/>
                    </a:lnTo>
                    <a:lnTo>
                      <a:pt x="452" y="36"/>
                    </a:lnTo>
                    <a:lnTo>
                      <a:pt x="452" y="10773"/>
                    </a:lnTo>
                    <a:lnTo>
                      <a:pt x="418" y="10718"/>
                    </a:lnTo>
                    <a:lnTo>
                      <a:pt x="383" y="10663"/>
                    </a:lnTo>
                    <a:lnTo>
                      <a:pt x="350" y="10607"/>
                    </a:lnTo>
                    <a:lnTo>
                      <a:pt x="318" y="10551"/>
                    </a:lnTo>
                    <a:lnTo>
                      <a:pt x="286" y="10495"/>
                    </a:lnTo>
                    <a:lnTo>
                      <a:pt x="255" y="10437"/>
                    </a:lnTo>
                    <a:lnTo>
                      <a:pt x="226" y="10380"/>
                    </a:lnTo>
                    <a:lnTo>
                      <a:pt x="197" y="10322"/>
                    </a:lnTo>
                    <a:lnTo>
                      <a:pt x="169" y="10264"/>
                    </a:lnTo>
                    <a:lnTo>
                      <a:pt x="142" y="10205"/>
                    </a:lnTo>
                    <a:lnTo>
                      <a:pt x="115" y="10146"/>
                    </a:lnTo>
                    <a:lnTo>
                      <a:pt x="90" y="10086"/>
                    </a:lnTo>
                    <a:lnTo>
                      <a:pt x="66" y="10026"/>
                    </a:lnTo>
                    <a:lnTo>
                      <a:pt x="42" y="9965"/>
                    </a:lnTo>
                    <a:lnTo>
                      <a:pt x="21" y="9904"/>
                    </a:lnTo>
                    <a:lnTo>
                      <a:pt x="0" y="984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4" name="Freeform 60"/>
              <p:cNvSpPr>
                <a:spLocks/>
              </p:cNvSpPr>
              <p:nvPr/>
            </p:nvSpPr>
            <p:spPr bwMode="auto">
              <a:xfrm>
                <a:off x="248" y="330"/>
                <a:ext cx="91" cy="2215"/>
              </a:xfrm>
              <a:custGeom>
                <a:avLst/>
                <a:gdLst>
                  <a:gd name="T0" fmla="*/ 0 w 453"/>
                  <a:gd name="T1" fmla="*/ 10359 h 11073"/>
                  <a:gd name="T2" fmla="*/ 0 w 453"/>
                  <a:gd name="T3" fmla="*/ 10 h 11073"/>
                  <a:gd name="T4" fmla="*/ 20 w 453"/>
                  <a:gd name="T5" fmla="*/ 11 h 11073"/>
                  <a:gd name="T6" fmla="*/ 40 w 453"/>
                  <a:gd name="T7" fmla="*/ 12 h 11073"/>
                  <a:gd name="T8" fmla="*/ 59 w 453"/>
                  <a:gd name="T9" fmla="*/ 13 h 11073"/>
                  <a:gd name="T10" fmla="*/ 80 w 453"/>
                  <a:gd name="T11" fmla="*/ 14 h 11073"/>
                  <a:gd name="T12" fmla="*/ 100 w 453"/>
                  <a:gd name="T13" fmla="*/ 15 h 11073"/>
                  <a:gd name="T14" fmla="*/ 121 w 453"/>
                  <a:gd name="T15" fmla="*/ 15 h 11073"/>
                  <a:gd name="T16" fmla="*/ 142 w 453"/>
                  <a:gd name="T17" fmla="*/ 16 h 11073"/>
                  <a:gd name="T18" fmla="*/ 163 w 453"/>
                  <a:gd name="T19" fmla="*/ 16 h 11073"/>
                  <a:gd name="T20" fmla="*/ 198 w 453"/>
                  <a:gd name="T21" fmla="*/ 15 h 11073"/>
                  <a:gd name="T22" fmla="*/ 234 w 453"/>
                  <a:gd name="T23" fmla="*/ 15 h 11073"/>
                  <a:gd name="T24" fmla="*/ 270 w 453"/>
                  <a:gd name="T25" fmla="*/ 14 h 11073"/>
                  <a:gd name="T26" fmla="*/ 306 w 453"/>
                  <a:gd name="T27" fmla="*/ 12 h 11073"/>
                  <a:gd name="T28" fmla="*/ 342 w 453"/>
                  <a:gd name="T29" fmla="*/ 10 h 11073"/>
                  <a:gd name="T30" fmla="*/ 379 w 453"/>
                  <a:gd name="T31" fmla="*/ 7 h 11073"/>
                  <a:gd name="T32" fmla="*/ 415 w 453"/>
                  <a:gd name="T33" fmla="*/ 4 h 11073"/>
                  <a:gd name="T34" fmla="*/ 453 w 453"/>
                  <a:gd name="T35" fmla="*/ 0 h 11073"/>
                  <a:gd name="T36" fmla="*/ 453 w 453"/>
                  <a:gd name="T37" fmla="*/ 11073 h 11073"/>
                  <a:gd name="T38" fmla="*/ 420 w 453"/>
                  <a:gd name="T39" fmla="*/ 11031 h 11073"/>
                  <a:gd name="T40" fmla="*/ 389 w 453"/>
                  <a:gd name="T41" fmla="*/ 10989 h 11073"/>
                  <a:gd name="T42" fmla="*/ 358 w 453"/>
                  <a:gd name="T43" fmla="*/ 10945 h 11073"/>
                  <a:gd name="T44" fmla="*/ 327 w 453"/>
                  <a:gd name="T45" fmla="*/ 10902 h 11073"/>
                  <a:gd name="T46" fmla="*/ 297 w 453"/>
                  <a:gd name="T47" fmla="*/ 10858 h 11073"/>
                  <a:gd name="T48" fmla="*/ 267 w 453"/>
                  <a:gd name="T49" fmla="*/ 10815 h 11073"/>
                  <a:gd name="T50" fmla="*/ 238 w 453"/>
                  <a:gd name="T51" fmla="*/ 10770 h 11073"/>
                  <a:gd name="T52" fmla="*/ 210 w 453"/>
                  <a:gd name="T53" fmla="*/ 10726 h 11073"/>
                  <a:gd name="T54" fmla="*/ 181 w 453"/>
                  <a:gd name="T55" fmla="*/ 10681 h 11073"/>
                  <a:gd name="T56" fmla="*/ 154 w 453"/>
                  <a:gd name="T57" fmla="*/ 10636 h 11073"/>
                  <a:gd name="T58" fmla="*/ 127 w 453"/>
                  <a:gd name="T59" fmla="*/ 10591 h 11073"/>
                  <a:gd name="T60" fmla="*/ 100 w 453"/>
                  <a:gd name="T61" fmla="*/ 10545 h 11073"/>
                  <a:gd name="T62" fmla="*/ 74 w 453"/>
                  <a:gd name="T63" fmla="*/ 10499 h 11073"/>
                  <a:gd name="T64" fmla="*/ 49 w 453"/>
                  <a:gd name="T65" fmla="*/ 10452 h 11073"/>
                  <a:gd name="T66" fmla="*/ 24 w 453"/>
                  <a:gd name="T67" fmla="*/ 10406 h 11073"/>
                  <a:gd name="T68" fmla="*/ 0 w 453"/>
                  <a:gd name="T69" fmla="*/ 10359 h 11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3" h="11073">
                    <a:moveTo>
                      <a:pt x="0" y="10359"/>
                    </a:moveTo>
                    <a:lnTo>
                      <a:pt x="0" y="10"/>
                    </a:lnTo>
                    <a:lnTo>
                      <a:pt x="20" y="11"/>
                    </a:lnTo>
                    <a:lnTo>
                      <a:pt x="40" y="12"/>
                    </a:lnTo>
                    <a:lnTo>
                      <a:pt x="59" y="13"/>
                    </a:lnTo>
                    <a:lnTo>
                      <a:pt x="80" y="14"/>
                    </a:lnTo>
                    <a:lnTo>
                      <a:pt x="100" y="15"/>
                    </a:lnTo>
                    <a:lnTo>
                      <a:pt x="121" y="15"/>
                    </a:lnTo>
                    <a:lnTo>
                      <a:pt x="142" y="16"/>
                    </a:lnTo>
                    <a:lnTo>
                      <a:pt x="163" y="16"/>
                    </a:lnTo>
                    <a:lnTo>
                      <a:pt x="198" y="15"/>
                    </a:lnTo>
                    <a:lnTo>
                      <a:pt x="234" y="15"/>
                    </a:lnTo>
                    <a:lnTo>
                      <a:pt x="270" y="14"/>
                    </a:lnTo>
                    <a:lnTo>
                      <a:pt x="306" y="12"/>
                    </a:lnTo>
                    <a:lnTo>
                      <a:pt x="342" y="10"/>
                    </a:lnTo>
                    <a:lnTo>
                      <a:pt x="379" y="7"/>
                    </a:lnTo>
                    <a:lnTo>
                      <a:pt x="415" y="4"/>
                    </a:lnTo>
                    <a:lnTo>
                      <a:pt x="453" y="0"/>
                    </a:lnTo>
                    <a:lnTo>
                      <a:pt x="453" y="11073"/>
                    </a:lnTo>
                    <a:lnTo>
                      <a:pt x="420" y="11031"/>
                    </a:lnTo>
                    <a:lnTo>
                      <a:pt x="389" y="10989"/>
                    </a:lnTo>
                    <a:lnTo>
                      <a:pt x="358" y="10945"/>
                    </a:lnTo>
                    <a:lnTo>
                      <a:pt x="327" y="10902"/>
                    </a:lnTo>
                    <a:lnTo>
                      <a:pt x="297" y="10858"/>
                    </a:lnTo>
                    <a:lnTo>
                      <a:pt x="267" y="10815"/>
                    </a:lnTo>
                    <a:lnTo>
                      <a:pt x="238" y="10770"/>
                    </a:lnTo>
                    <a:lnTo>
                      <a:pt x="210" y="10726"/>
                    </a:lnTo>
                    <a:lnTo>
                      <a:pt x="181" y="10681"/>
                    </a:lnTo>
                    <a:lnTo>
                      <a:pt x="154" y="10636"/>
                    </a:lnTo>
                    <a:lnTo>
                      <a:pt x="127" y="10591"/>
                    </a:lnTo>
                    <a:lnTo>
                      <a:pt x="100" y="10545"/>
                    </a:lnTo>
                    <a:lnTo>
                      <a:pt x="74" y="10499"/>
                    </a:lnTo>
                    <a:lnTo>
                      <a:pt x="49" y="10452"/>
                    </a:lnTo>
                    <a:lnTo>
                      <a:pt x="24" y="10406"/>
                    </a:lnTo>
                    <a:lnTo>
                      <a:pt x="0" y="1035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5" name="Freeform 61"/>
              <p:cNvSpPr>
                <a:spLocks/>
              </p:cNvSpPr>
              <p:nvPr/>
            </p:nvSpPr>
            <p:spPr bwMode="auto">
              <a:xfrm>
                <a:off x="294" y="324"/>
                <a:ext cx="90" cy="2276"/>
              </a:xfrm>
              <a:custGeom>
                <a:avLst/>
                <a:gdLst>
                  <a:gd name="T0" fmla="*/ 0 w 453"/>
                  <a:gd name="T1" fmla="*/ 10783 h 11382"/>
                  <a:gd name="T2" fmla="*/ 0 w 453"/>
                  <a:gd name="T3" fmla="*/ 46 h 11382"/>
                  <a:gd name="T4" fmla="*/ 54 w 453"/>
                  <a:gd name="T5" fmla="*/ 44 h 11382"/>
                  <a:gd name="T6" fmla="*/ 111 w 453"/>
                  <a:gd name="T7" fmla="*/ 41 h 11382"/>
                  <a:gd name="T8" fmla="*/ 166 w 453"/>
                  <a:gd name="T9" fmla="*/ 37 h 11382"/>
                  <a:gd name="T10" fmla="*/ 222 w 453"/>
                  <a:gd name="T11" fmla="*/ 32 h 11382"/>
                  <a:gd name="T12" fmla="*/ 280 w 453"/>
                  <a:gd name="T13" fmla="*/ 25 h 11382"/>
                  <a:gd name="T14" fmla="*/ 337 w 453"/>
                  <a:gd name="T15" fmla="*/ 18 h 11382"/>
                  <a:gd name="T16" fmla="*/ 394 w 453"/>
                  <a:gd name="T17" fmla="*/ 10 h 11382"/>
                  <a:gd name="T18" fmla="*/ 453 w 453"/>
                  <a:gd name="T19" fmla="*/ 0 h 11382"/>
                  <a:gd name="T20" fmla="*/ 453 w 453"/>
                  <a:gd name="T21" fmla="*/ 11382 h 11382"/>
                  <a:gd name="T22" fmla="*/ 391 w 453"/>
                  <a:gd name="T23" fmla="*/ 11310 h 11382"/>
                  <a:gd name="T24" fmla="*/ 332 w 453"/>
                  <a:gd name="T25" fmla="*/ 11238 h 11382"/>
                  <a:gd name="T26" fmla="*/ 272 w 453"/>
                  <a:gd name="T27" fmla="*/ 11164 h 11382"/>
                  <a:gd name="T28" fmla="*/ 215 w 453"/>
                  <a:gd name="T29" fmla="*/ 11090 h 11382"/>
                  <a:gd name="T30" fmla="*/ 160 w 453"/>
                  <a:gd name="T31" fmla="*/ 11014 h 11382"/>
                  <a:gd name="T32" fmla="*/ 105 w 453"/>
                  <a:gd name="T33" fmla="*/ 10938 h 11382"/>
                  <a:gd name="T34" fmla="*/ 51 w 453"/>
                  <a:gd name="T35" fmla="*/ 10861 h 11382"/>
                  <a:gd name="T36" fmla="*/ 0 w 453"/>
                  <a:gd name="T37" fmla="*/ 10783 h 11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1382">
                    <a:moveTo>
                      <a:pt x="0" y="10783"/>
                    </a:moveTo>
                    <a:lnTo>
                      <a:pt x="0" y="46"/>
                    </a:lnTo>
                    <a:lnTo>
                      <a:pt x="54" y="44"/>
                    </a:lnTo>
                    <a:lnTo>
                      <a:pt x="111" y="41"/>
                    </a:lnTo>
                    <a:lnTo>
                      <a:pt x="166" y="37"/>
                    </a:lnTo>
                    <a:lnTo>
                      <a:pt x="222" y="32"/>
                    </a:lnTo>
                    <a:lnTo>
                      <a:pt x="280" y="25"/>
                    </a:lnTo>
                    <a:lnTo>
                      <a:pt x="337" y="18"/>
                    </a:lnTo>
                    <a:lnTo>
                      <a:pt x="394" y="10"/>
                    </a:lnTo>
                    <a:lnTo>
                      <a:pt x="453" y="0"/>
                    </a:lnTo>
                    <a:lnTo>
                      <a:pt x="453" y="11382"/>
                    </a:lnTo>
                    <a:lnTo>
                      <a:pt x="391" y="11310"/>
                    </a:lnTo>
                    <a:lnTo>
                      <a:pt x="332" y="11238"/>
                    </a:lnTo>
                    <a:lnTo>
                      <a:pt x="272" y="11164"/>
                    </a:lnTo>
                    <a:lnTo>
                      <a:pt x="215" y="11090"/>
                    </a:lnTo>
                    <a:lnTo>
                      <a:pt x="160" y="11014"/>
                    </a:lnTo>
                    <a:lnTo>
                      <a:pt x="105" y="10938"/>
                    </a:lnTo>
                    <a:lnTo>
                      <a:pt x="51" y="10861"/>
                    </a:lnTo>
                    <a:lnTo>
                      <a:pt x="0" y="1078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6" name="Freeform 62"/>
              <p:cNvSpPr>
                <a:spLocks/>
              </p:cNvSpPr>
              <p:nvPr/>
            </p:nvSpPr>
            <p:spPr bwMode="auto">
              <a:xfrm>
                <a:off x="339" y="315"/>
                <a:ext cx="90" cy="2335"/>
              </a:xfrm>
              <a:custGeom>
                <a:avLst/>
                <a:gdLst>
                  <a:gd name="T0" fmla="*/ 0 w 452"/>
                  <a:gd name="T1" fmla="*/ 11147 h 11672"/>
                  <a:gd name="T2" fmla="*/ 0 w 452"/>
                  <a:gd name="T3" fmla="*/ 74 h 11672"/>
                  <a:gd name="T4" fmla="*/ 55 w 452"/>
                  <a:gd name="T5" fmla="*/ 68 h 11672"/>
                  <a:gd name="T6" fmla="*/ 110 w 452"/>
                  <a:gd name="T7" fmla="*/ 61 h 11672"/>
                  <a:gd name="T8" fmla="*/ 166 w 452"/>
                  <a:gd name="T9" fmla="*/ 53 h 11672"/>
                  <a:gd name="T10" fmla="*/ 223 w 452"/>
                  <a:gd name="T11" fmla="*/ 43 h 11672"/>
                  <a:gd name="T12" fmla="*/ 279 w 452"/>
                  <a:gd name="T13" fmla="*/ 34 h 11672"/>
                  <a:gd name="T14" fmla="*/ 336 w 452"/>
                  <a:gd name="T15" fmla="*/ 23 h 11672"/>
                  <a:gd name="T16" fmla="*/ 394 w 452"/>
                  <a:gd name="T17" fmla="*/ 12 h 11672"/>
                  <a:gd name="T18" fmla="*/ 452 w 452"/>
                  <a:gd name="T19" fmla="*/ 0 h 11672"/>
                  <a:gd name="T20" fmla="*/ 452 w 452"/>
                  <a:gd name="T21" fmla="*/ 11672 h 11672"/>
                  <a:gd name="T22" fmla="*/ 393 w 452"/>
                  <a:gd name="T23" fmla="*/ 11609 h 11672"/>
                  <a:gd name="T24" fmla="*/ 333 w 452"/>
                  <a:gd name="T25" fmla="*/ 11546 h 11672"/>
                  <a:gd name="T26" fmla="*/ 275 w 452"/>
                  <a:gd name="T27" fmla="*/ 11481 h 11672"/>
                  <a:gd name="T28" fmla="*/ 218 w 452"/>
                  <a:gd name="T29" fmla="*/ 11416 h 11672"/>
                  <a:gd name="T30" fmla="*/ 161 w 452"/>
                  <a:gd name="T31" fmla="*/ 11349 h 11672"/>
                  <a:gd name="T32" fmla="*/ 107 w 452"/>
                  <a:gd name="T33" fmla="*/ 11283 h 11672"/>
                  <a:gd name="T34" fmla="*/ 53 w 452"/>
                  <a:gd name="T35" fmla="*/ 11216 h 11672"/>
                  <a:gd name="T36" fmla="*/ 0 w 452"/>
                  <a:gd name="T37" fmla="*/ 11147 h 11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1672">
                    <a:moveTo>
                      <a:pt x="0" y="11147"/>
                    </a:moveTo>
                    <a:lnTo>
                      <a:pt x="0" y="74"/>
                    </a:lnTo>
                    <a:lnTo>
                      <a:pt x="55" y="68"/>
                    </a:lnTo>
                    <a:lnTo>
                      <a:pt x="110" y="61"/>
                    </a:lnTo>
                    <a:lnTo>
                      <a:pt x="166" y="53"/>
                    </a:lnTo>
                    <a:lnTo>
                      <a:pt x="223" y="43"/>
                    </a:lnTo>
                    <a:lnTo>
                      <a:pt x="279" y="34"/>
                    </a:lnTo>
                    <a:lnTo>
                      <a:pt x="336" y="23"/>
                    </a:lnTo>
                    <a:lnTo>
                      <a:pt x="394" y="12"/>
                    </a:lnTo>
                    <a:lnTo>
                      <a:pt x="452" y="0"/>
                    </a:lnTo>
                    <a:lnTo>
                      <a:pt x="452" y="11672"/>
                    </a:lnTo>
                    <a:lnTo>
                      <a:pt x="393" y="11609"/>
                    </a:lnTo>
                    <a:lnTo>
                      <a:pt x="333" y="11546"/>
                    </a:lnTo>
                    <a:lnTo>
                      <a:pt x="275" y="11481"/>
                    </a:lnTo>
                    <a:lnTo>
                      <a:pt x="218" y="11416"/>
                    </a:lnTo>
                    <a:lnTo>
                      <a:pt x="161" y="11349"/>
                    </a:lnTo>
                    <a:lnTo>
                      <a:pt x="107" y="11283"/>
                    </a:lnTo>
                    <a:lnTo>
                      <a:pt x="53" y="11216"/>
                    </a:lnTo>
                    <a:lnTo>
                      <a:pt x="0" y="11147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7" name="Freeform 63"/>
              <p:cNvSpPr>
                <a:spLocks/>
              </p:cNvSpPr>
              <p:nvPr/>
            </p:nvSpPr>
            <p:spPr bwMode="auto">
              <a:xfrm>
                <a:off x="384" y="305"/>
                <a:ext cx="91" cy="2389"/>
              </a:xfrm>
              <a:custGeom>
                <a:avLst/>
                <a:gdLst>
                  <a:gd name="T0" fmla="*/ 0 w 452"/>
                  <a:gd name="T1" fmla="*/ 11478 h 11949"/>
                  <a:gd name="T2" fmla="*/ 0 w 452"/>
                  <a:gd name="T3" fmla="*/ 96 h 11949"/>
                  <a:gd name="T4" fmla="*/ 55 w 452"/>
                  <a:gd name="T5" fmla="*/ 87 h 11949"/>
                  <a:gd name="T6" fmla="*/ 110 w 452"/>
                  <a:gd name="T7" fmla="*/ 76 h 11949"/>
                  <a:gd name="T8" fmla="*/ 167 w 452"/>
                  <a:gd name="T9" fmla="*/ 65 h 11949"/>
                  <a:gd name="T10" fmla="*/ 223 w 452"/>
                  <a:gd name="T11" fmla="*/ 54 h 11949"/>
                  <a:gd name="T12" fmla="*/ 280 w 452"/>
                  <a:gd name="T13" fmla="*/ 40 h 11949"/>
                  <a:gd name="T14" fmla="*/ 338 w 452"/>
                  <a:gd name="T15" fmla="*/ 27 h 11949"/>
                  <a:gd name="T16" fmla="*/ 395 w 452"/>
                  <a:gd name="T17" fmla="*/ 14 h 11949"/>
                  <a:gd name="T18" fmla="*/ 452 w 452"/>
                  <a:gd name="T19" fmla="*/ 0 h 11949"/>
                  <a:gd name="T20" fmla="*/ 452 w 452"/>
                  <a:gd name="T21" fmla="*/ 11949 h 11949"/>
                  <a:gd name="T22" fmla="*/ 393 w 452"/>
                  <a:gd name="T23" fmla="*/ 11892 h 11949"/>
                  <a:gd name="T24" fmla="*/ 335 w 452"/>
                  <a:gd name="T25" fmla="*/ 11835 h 11949"/>
                  <a:gd name="T26" fmla="*/ 277 w 452"/>
                  <a:gd name="T27" fmla="*/ 11777 h 11949"/>
                  <a:gd name="T28" fmla="*/ 220 w 452"/>
                  <a:gd name="T29" fmla="*/ 11719 h 11949"/>
                  <a:gd name="T30" fmla="*/ 164 w 452"/>
                  <a:gd name="T31" fmla="*/ 11660 h 11949"/>
                  <a:gd name="T32" fmla="*/ 108 w 452"/>
                  <a:gd name="T33" fmla="*/ 11600 h 11949"/>
                  <a:gd name="T34" fmla="*/ 54 w 452"/>
                  <a:gd name="T35" fmla="*/ 11540 h 11949"/>
                  <a:gd name="T36" fmla="*/ 0 w 452"/>
                  <a:gd name="T37" fmla="*/ 11478 h 119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1949">
                    <a:moveTo>
                      <a:pt x="0" y="11478"/>
                    </a:moveTo>
                    <a:lnTo>
                      <a:pt x="0" y="96"/>
                    </a:lnTo>
                    <a:lnTo>
                      <a:pt x="55" y="87"/>
                    </a:lnTo>
                    <a:lnTo>
                      <a:pt x="110" y="76"/>
                    </a:lnTo>
                    <a:lnTo>
                      <a:pt x="167" y="65"/>
                    </a:lnTo>
                    <a:lnTo>
                      <a:pt x="223" y="54"/>
                    </a:lnTo>
                    <a:lnTo>
                      <a:pt x="280" y="40"/>
                    </a:lnTo>
                    <a:lnTo>
                      <a:pt x="338" y="27"/>
                    </a:lnTo>
                    <a:lnTo>
                      <a:pt x="395" y="14"/>
                    </a:lnTo>
                    <a:lnTo>
                      <a:pt x="452" y="0"/>
                    </a:lnTo>
                    <a:lnTo>
                      <a:pt x="452" y="11949"/>
                    </a:lnTo>
                    <a:lnTo>
                      <a:pt x="393" y="11892"/>
                    </a:lnTo>
                    <a:lnTo>
                      <a:pt x="335" y="11835"/>
                    </a:lnTo>
                    <a:lnTo>
                      <a:pt x="277" y="11777"/>
                    </a:lnTo>
                    <a:lnTo>
                      <a:pt x="220" y="11719"/>
                    </a:lnTo>
                    <a:lnTo>
                      <a:pt x="164" y="11660"/>
                    </a:lnTo>
                    <a:lnTo>
                      <a:pt x="108" y="11600"/>
                    </a:lnTo>
                    <a:lnTo>
                      <a:pt x="54" y="11540"/>
                    </a:lnTo>
                    <a:lnTo>
                      <a:pt x="0" y="1147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8" name="Freeform 64"/>
              <p:cNvSpPr>
                <a:spLocks/>
              </p:cNvSpPr>
              <p:nvPr/>
            </p:nvSpPr>
            <p:spPr bwMode="auto">
              <a:xfrm>
                <a:off x="429" y="292"/>
                <a:ext cx="91" cy="2443"/>
              </a:xfrm>
              <a:custGeom>
                <a:avLst/>
                <a:gdLst>
                  <a:gd name="T0" fmla="*/ 0 w 453"/>
                  <a:gd name="T1" fmla="*/ 11787 h 12215"/>
                  <a:gd name="T2" fmla="*/ 0 w 453"/>
                  <a:gd name="T3" fmla="*/ 115 h 12215"/>
                  <a:gd name="T4" fmla="*/ 55 w 453"/>
                  <a:gd name="T5" fmla="*/ 102 h 12215"/>
                  <a:gd name="T6" fmla="*/ 112 w 453"/>
                  <a:gd name="T7" fmla="*/ 89 h 12215"/>
                  <a:gd name="T8" fmla="*/ 168 w 453"/>
                  <a:gd name="T9" fmla="*/ 76 h 12215"/>
                  <a:gd name="T10" fmla="*/ 224 w 453"/>
                  <a:gd name="T11" fmla="*/ 62 h 12215"/>
                  <a:gd name="T12" fmla="*/ 281 w 453"/>
                  <a:gd name="T13" fmla="*/ 47 h 12215"/>
                  <a:gd name="T14" fmla="*/ 338 w 453"/>
                  <a:gd name="T15" fmla="*/ 32 h 12215"/>
                  <a:gd name="T16" fmla="*/ 395 w 453"/>
                  <a:gd name="T17" fmla="*/ 16 h 12215"/>
                  <a:gd name="T18" fmla="*/ 453 w 453"/>
                  <a:gd name="T19" fmla="*/ 0 h 12215"/>
                  <a:gd name="T20" fmla="*/ 453 w 453"/>
                  <a:gd name="T21" fmla="*/ 12215 h 12215"/>
                  <a:gd name="T22" fmla="*/ 394 w 453"/>
                  <a:gd name="T23" fmla="*/ 12163 h 12215"/>
                  <a:gd name="T24" fmla="*/ 336 w 453"/>
                  <a:gd name="T25" fmla="*/ 12111 h 12215"/>
                  <a:gd name="T26" fmla="*/ 279 w 453"/>
                  <a:gd name="T27" fmla="*/ 12059 h 12215"/>
                  <a:gd name="T28" fmla="*/ 222 w 453"/>
                  <a:gd name="T29" fmla="*/ 12006 h 12215"/>
                  <a:gd name="T30" fmla="*/ 166 w 453"/>
                  <a:gd name="T31" fmla="*/ 11952 h 12215"/>
                  <a:gd name="T32" fmla="*/ 110 w 453"/>
                  <a:gd name="T33" fmla="*/ 11898 h 12215"/>
                  <a:gd name="T34" fmla="*/ 54 w 453"/>
                  <a:gd name="T35" fmla="*/ 11843 h 12215"/>
                  <a:gd name="T36" fmla="*/ 0 w 453"/>
                  <a:gd name="T37" fmla="*/ 11787 h 12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215">
                    <a:moveTo>
                      <a:pt x="0" y="11787"/>
                    </a:moveTo>
                    <a:lnTo>
                      <a:pt x="0" y="115"/>
                    </a:lnTo>
                    <a:lnTo>
                      <a:pt x="55" y="102"/>
                    </a:lnTo>
                    <a:lnTo>
                      <a:pt x="112" y="89"/>
                    </a:lnTo>
                    <a:lnTo>
                      <a:pt x="168" y="76"/>
                    </a:lnTo>
                    <a:lnTo>
                      <a:pt x="224" y="62"/>
                    </a:lnTo>
                    <a:lnTo>
                      <a:pt x="281" y="47"/>
                    </a:lnTo>
                    <a:lnTo>
                      <a:pt x="338" y="32"/>
                    </a:lnTo>
                    <a:lnTo>
                      <a:pt x="395" y="16"/>
                    </a:lnTo>
                    <a:lnTo>
                      <a:pt x="453" y="0"/>
                    </a:lnTo>
                    <a:lnTo>
                      <a:pt x="453" y="12215"/>
                    </a:lnTo>
                    <a:lnTo>
                      <a:pt x="394" y="12163"/>
                    </a:lnTo>
                    <a:lnTo>
                      <a:pt x="336" y="12111"/>
                    </a:lnTo>
                    <a:lnTo>
                      <a:pt x="279" y="12059"/>
                    </a:lnTo>
                    <a:lnTo>
                      <a:pt x="222" y="12006"/>
                    </a:lnTo>
                    <a:lnTo>
                      <a:pt x="166" y="11952"/>
                    </a:lnTo>
                    <a:lnTo>
                      <a:pt x="110" y="11898"/>
                    </a:lnTo>
                    <a:lnTo>
                      <a:pt x="54" y="11843"/>
                    </a:lnTo>
                    <a:lnTo>
                      <a:pt x="0" y="11787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9" name="Freeform 65"/>
              <p:cNvSpPr>
                <a:spLocks/>
              </p:cNvSpPr>
              <p:nvPr/>
            </p:nvSpPr>
            <p:spPr bwMode="auto">
              <a:xfrm>
                <a:off x="475" y="279"/>
                <a:ext cx="90" cy="2494"/>
              </a:xfrm>
              <a:custGeom>
                <a:avLst/>
                <a:gdLst>
                  <a:gd name="T0" fmla="*/ 0 w 453"/>
                  <a:gd name="T1" fmla="*/ 12078 h 12471"/>
                  <a:gd name="T2" fmla="*/ 0 w 453"/>
                  <a:gd name="T3" fmla="*/ 129 h 12471"/>
                  <a:gd name="T4" fmla="*/ 56 w 453"/>
                  <a:gd name="T5" fmla="*/ 113 h 12471"/>
                  <a:gd name="T6" fmla="*/ 112 w 453"/>
                  <a:gd name="T7" fmla="*/ 99 h 12471"/>
                  <a:gd name="T8" fmla="*/ 168 w 453"/>
                  <a:gd name="T9" fmla="*/ 83 h 12471"/>
                  <a:gd name="T10" fmla="*/ 225 w 453"/>
                  <a:gd name="T11" fmla="*/ 68 h 12471"/>
                  <a:gd name="T12" fmla="*/ 281 w 453"/>
                  <a:gd name="T13" fmla="*/ 51 h 12471"/>
                  <a:gd name="T14" fmla="*/ 338 w 453"/>
                  <a:gd name="T15" fmla="*/ 34 h 12471"/>
                  <a:gd name="T16" fmla="*/ 396 w 453"/>
                  <a:gd name="T17" fmla="*/ 17 h 12471"/>
                  <a:gd name="T18" fmla="*/ 453 w 453"/>
                  <a:gd name="T19" fmla="*/ 0 h 12471"/>
                  <a:gd name="T20" fmla="*/ 453 w 453"/>
                  <a:gd name="T21" fmla="*/ 12471 h 12471"/>
                  <a:gd name="T22" fmla="*/ 396 w 453"/>
                  <a:gd name="T23" fmla="*/ 12424 h 12471"/>
                  <a:gd name="T24" fmla="*/ 337 w 453"/>
                  <a:gd name="T25" fmla="*/ 12377 h 12471"/>
                  <a:gd name="T26" fmla="*/ 280 w 453"/>
                  <a:gd name="T27" fmla="*/ 12328 h 12471"/>
                  <a:gd name="T28" fmla="*/ 224 w 453"/>
                  <a:gd name="T29" fmla="*/ 12279 h 12471"/>
                  <a:gd name="T30" fmla="*/ 167 w 453"/>
                  <a:gd name="T31" fmla="*/ 12229 h 12471"/>
                  <a:gd name="T32" fmla="*/ 111 w 453"/>
                  <a:gd name="T33" fmla="*/ 12179 h 12471"/>
                  <a:gd name="T34" fmla="*/ 56 w 453"/>
                  <a:gd name="T35" fmla="*/ 12128 h 12471"/>
                  <a:gd name="T36" fmla="*/ 0 w 453"/>
                  <a:gd name="T37" fmla="*/ 12078 h 12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471">
                    <a:moveTo>
                      <a:pt x="0" y="12078"/>
                    </a:moveTo>
                    <a:lnTo>
                      <a:pt x="0" y="129"/>
                    </a:lnTo>
                    <a:lnTo>
                      <a:pt x="56" y="113"/>
                    </a:lnTo>
                    <a:lnTo>
                      <a:pt x="112" y="99"/>
                    </a:lnTo>
                    <a:lnTo>
                      <a:pt x="168" y="83"/>
                    </a:lnTo>
                    <a:lnTo>
                      <a:pt x="225" y="68"/>
                    </a:lnTo>
                    <a:lnTo>
                      <a:pt x="281" y="51"/>
                    </a:lnTo>
                    <a:lnTo>
                      <a:pt x="338" y="34"/>
                    </a:lnTo>
                    <a:lnTo>
                      <a:pt x="396" y="17"/>
                    </a:lnTo>
                    <a:lnTo>
                      <a:pt x="453" y="0"/>
                    </a:lnTo>
                    <a:lnTo>
                      <a:pt x="453" y="12471"/>
                    </a:lnTo>
                    <a:lnTo>
                      <a:pt x="396" y="12424"/>
                    </a:lnTo>
                    <a:lnTo>
                      <a:pt x="337" y="12377"/>
                    </a:lnTo>
                    <a:lnTo>
                      <a:pt x="280" y="12328"/>
                    </a:lnTo>
                    <a:lnTo>
                      <a:pt x="224" y="12279"/>
                    </a:lnTo>
                    <a:lnTo>
                      <a:pt x="167" y="12229"/>
                    </a:lnTo>
                    <a:lnTo>
                      <a:pt x="111" y="12179"/>
                    </a:lnTo>
                    <a:lnTo>
                      <a:pt x="56" y="12128"/>
                    </a:lnTo>
                    <a:lnTo>
                      <a:pt x="0" y="1207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0" name="Freeform 66"/>
              <p:cNvSpPr>
                <a:spLocks/>
              </p:cNvSpPr>
              <p:nvPr/>
            </p:nvSpPr>
            <p:spPr bwMode="auto">
              <a:xfrm>
                <a:off x="520" y="264"/>
                <a:ext cx="90" cy="2544"/>
              </a:xfrm>
              <a:custGeom>
                <a:avLst/>
                <a:gdLst>
                  <a:gd name="T0" fmla="*/ 0 w 452"/>
                  <a:gd name="T1" fmla="*/ 12355 h 12721"/>
                  <a:gd name="T2" fmla="*/ 0 w 452"/>
                  <a:gd name="T3" fmla="*/ 140 h 12721"/>
                  <a:gd name="T4" fmla="*/ 56 w 452"/>
                  <a:gd name="T5" fmla="*/ 123 h 12721"/>
                  <a:gd name="T6" fmla="*/ 111 w 452"/>
                  <a:gd name="T7" fmla="*/ 107 h 12721"/>
                  <a:gd name="T8" fmla="*/ 168 w 452"/>
                  <a:gd name="T9" fmla="*/ 90 h 12721"/>
                  <a:gd name="T10" fmla="*/ 224 w 452"/>
                  <a:gd name="T11" fmla="*/ 73 h 12721"/>
                  <a:gd name="T12" fmla="*/ 281 w 452"/>
                  <a:gd name="T13" fmla="*/ 55 h 12721"/>
                  <a:gd name="T14" fmla="*/ 338 w 452"/>
                  <a:gd name="T15" fmla="*/ 37 h 12721"/>
                  <a:gd name="T16" fmla="*/ 395 w 452"/>
                  <a:gd name="T17" fmla="*/ 19 h 12721"/>
                  <a:gd name="T18" fmla="*/ 452 w 452"/>
                  <a:gd name="T19" fmla="*/ 0 h 12721"/>
                  <a:gd name="T20" fmla="*/ 452 w 452"/>
                  <a:gd name="T21" fmla="*/ 12721 h 12721"/>
                  <a:gd name="T22" fmla="*/ 395 w 452"/>
                  <a:gd name="T23" fmla="*/ 12678 h 12721"/>
                  <a:gd name="T24" fmla="*/ 338 w 452"/>
                  <a:gd name="T25" fmla="*/ 12633 h 12721"/>
                  <a:gd name="T26" fmla="*/ 280 w 452"/>
                  <a:gd name="T27" fmla="*/ 12588 h 12721"/>
                  <a:gd name="T28" fmla="*/ 224 w 452"/>
                  <a:gd name="T29" fmla="*/ 12542 h 12721"/>
                  <a:gd name="T30" fmla="*/ 168 w 452"/>
                  <a:gd name="T31" fmla="*/ 12496 h 12721"/>
                  <a:gd name="T32" fmla="*/ 111 w 452"/>
                  <a:gd name="T33" fmla="*/ 12450 h 12721"/>
                  <a:gd name="T34" fmla="*/ 55 w 452"/>
                  <a:gd name="T35" fmla="*/ 12403 h 12721"/>
                  <a:gd name="T36" fmla="*/ 0 w 452"/>
                  <a:gd name="T37" fmla="*/ 12355 h 127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2721">
                    <a:moveTo>
                      <a:pt x="0" y="12355"/>
                    </a:moveTo>
                    <a:lnTo>
                      <a:pt x="0" y="140"/>
                    </a:lnTo>
                    <a:lnTo>
                      <a:pt x="56" y="123"/>
                    </a:lnTo>
                    <a:lnTo>
                      <a:pt x="111" y="107"/>
                    </a:lnTo>
                    <a:lnTo>
                      <a:pt x="168" y="90"/>
                    </a:lnTo>
                    <a:lnTo>
                      <a:pt x="224" y="73"/>
                    </a:lnTo>
                    <a:lnTo>
                      <a:pt x="281" y="55"/>
                    </a:lnTo>
                    <a:lnTo>
                      <a:pt x="338" y="37"/>
                    </a:lnTo>
                    <a:lnTo>
                      <a:pt x="395" y="19"/>
                    </a:lnTo>
                    <a:lnTo>
                      <a:pt x="452" y="0"/>
                    </a:lnTo>
                    <a:lnTo>
                      <a:pt x="452" y="12721"/>
                    </a:lnTo>
                    <a:lnTo>
                      <a:pt x="395" y="12678"/>
                    </a:lnTo>
                    <a:lnTo>
                      <a:pt x="338" y="12633"/>
                    </a:lnTo>
                    <a:lnTo>
                      <a:pt x="280" y="12588"/>
                    </a:lnTo>
                    <a:lnTo>
                      <a:pt x="224" y="12542"/>
                    </a:lnTo>
                    <a:lnTo>
                      <a:pt x="168" y="12496"/>
                    </a:lnTo>
                    <a:lnTo>
                      <a:pt x="111" y="12450"/>
                    </a:lnTo>
                    <a:lnTo>
                      <a:pt x="55" y="12403"/>
                    </a:lnTo>
                    <a:lnTo>
                      <a:pt x="0" y="12355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1" name="Freeform 67"/>
              <p:cNvSpPr>
                <a:spLocks/>
              </p:cNvSpPr>
              <p:nvPr/>
            </p:nvSpPr>
            <p:spPr bwMode="auto">
              <a:xfrm>
                <a:off x="565" y="249"/>
                <a:ext cx="91" cy="2593"/>
              </a:xfrm>
              <a:custGeom>
                <a:avLst/>
                <a:gdLst>
                  <a:gd name="T0" fmla="*/ 0 w 453"/>
                  <a:gd name="T1" fmla="*/ 12619 h 12962"/>
                  <a:gd name="T2" fmla="*/ 0 w 453"/>
                  <a:gd name="T3" fmla="*/ 148 h 12962"/>
                  <a:gd name="T4" fmla="*/ 56 w 453"/>
                  <a:gd name="T5" fmla="*/ 130 h 12962"/>
                  <a:gd name="T6" fmla="*/ 113 w 453"/>
                  <a:gd name="T7" fmla="*/ 112 h 12962"/>
                  <a:gd name="T8" fmla="*/ 169 w 453"/>
                  <a:gd name="T9" fmla="*/ 95 h 12962"/>
                  <a:gd name="T10" fmla="*/ 225 w 453"/>
                  <a:gd name="T11" fmla="*/ 76 h 12962"/>
                  <a:gd name="T12" fmla="*/ 282 w 453"/>
                  <a:gd name="T13" fmla="*/ 57 h 12962"/>
                  <a:gd name="T14" fmla="*/ 339 w 453"/>
                  <a:gd name="T15" fmla="*/ 39 h 12962"/>
                  <a:gd name="T16" fmla="*/ 395 w 453"/>
                  <a:gd name="T17" fmla="*/ 19 h 12962"/>
                  <a:gd name="T18" fmla="*/ 453 w 453"/>
                  <a:gd name="T19" fmla="*/ 0 h 12962"/>
                  <a:gd name="T20" fmla="*/ 453 w 453"/>
                  <a:gd name="T21" fmla="*/ 12962 h 12962"/>
                  <a:gd name="T22" fmla="*/ 396 w 453"/>
                  <a:gd name="T23" fmla="*/ 12920 h 12962"/>
                  <a:gd name="T24" fmla="*/ 339 w 453"/>
                  <a:gd name="T25" fmla="*/ 12880 h 12962"/>
                  <a:gd name="T26" fmla="*/ 282 w 453"/>
                  <a:gd name="T27" fmla="*/ 12837 h 12962"/>
                  <a:gd name="T28" fmla="*/ 225 w 453"/>
                  <a:gd name="T29" fmla="*/ 12795 h 12962"/>
                  <a:gd name="T30" fmla="*/ 169 w 453"/>
                  <a:gd name="T31" fmla="*/ 12752 h 12962"/>
                  <a:gd name="T32" fmla="*/ 113 w 453"/>
                  <a:gd name="T33" fmla="*/ 12708 h 12962"/>
                  <a:gd name="T34" fmla="*/ 56 w 453"/>
                  <a:gd name="T35" fmla="*/ 12664 h 12962"/>
                  <a:gd name="T36" fmla="*/ 0 w 453"/>
                  <a:gd name="T37" fmla="*/ 12619 h 129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962">
                    <a:moveTo>
                      <a:pt x="0" y="12619"/>
                    </a:moveTo>
                    <a:lnTo>
                      <a:pt x="0" y="148"/>
                    </a:lnTo>
                    <a:lnTo>
                      <a:pt x="56" y="130"/>
                    </a:lnTo>
                    <a:lnTo>
                      <a:pt x="113" y="112"/>
                    </a:lnTo>
                    <a:lnTo>
                      <a:pt x="169" y="95"/>
                    </a:lnTo>
                    <a:lnTo>
                      <a:pt x="225" y="76"/>
                    </a:lnTo>
                    <a:lnTo>
                      <a:pt x="282" y="57"/>
                    </a:lnTo>
                    <a:lnTo>
                      <a:pt x="339" y="39"/>
                    </a:lnTo>
                    <a:lnTo>
                      <a:pt x="395" y="19"/>
                    </a:lnTo>
                    <a:lnTo>
                      <a:pt x="453" y="0"/>
                    </a:lnTo>
                    <a:lnTo>
                      <a:pt x="453" y="12962"/>
                    </a:lnTo>
                    <a:lnTo>
                      <a:pt x="396" y="12920"/>
                    </a:lnTo>
                    <a:lnTo>
                      <a:pt x="339" y="12880"/>
                    </a:lnTo>
                    <a:lnTo>
                      <a:pt x="282" y="12837"/>
                    </a:lnTo>
                    <a:lnTo>
                      <a:pt x="225" y="12795"/>
                    </a:lnTo>
                    <a:lnTo>
                      <a:pt x="169" y="12752"/>
                    </a:lnTo>
                    <a:lnTo>
                      <a:pt x="113" y="12708"/>
                    </a:lnTo>
                    <a:lnTo>
                      <a:pt x="56" y="12664"/>
                    </a:lnTo>
                    <a:lnTo>
                      <a:pt x="0" y="1261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2" name="Freeform 68"/>
              <p:cNvSpPr>
                <a:spLocks/>
              </p:cNvSpPr>
              <p:nvPr/>
            </p:nvSpPr>
            <p:spPr bwMode="auto">
              <a:xfrm>
                <a:off x="610" y="234"/>
                <a:ext cx="91" cy="2639"/>
              </a:xfrm>
              <a:custGeom>
                <a:avLst/>
                <a:gdLst>
                  <a:gd name="T0" fmla="*/ 0 w 453"/>
                  <a:gd name="T1" fmla="*/ 12872 h 13194"/>
                  <a:gd name="T2" fmla="*/ 0 w 453"/>
                  <a:gd name="T3" fmla="*/ 151 h 13194"/>
                  <a:gd name="T4" fmla="*/ 57 w 453"/>
                  <a:gd name="T5" fmla="*/ 133 h 13194"/>
                  <a:gd name="T6" fmla="*/ 113 w 453"/>
                  <a:gd name="T7" fmla="*/ 115 h 13194"/>
                  <a:gd name="T8" fmla="*/ 169 w 453"/>
                  <a:gd name="T9" fmla="*/ 95 h 13194"/>
                  <a:gd name="T10" fmla="*/ 226 w 453"/>
                  <a:gd name="T11" fmla="*/ 77 h 13194"/>
                  <a:gd name="T12" fmla="*/ 282 w 453"/>
                  <a:gd name="T13" fmla="*/ 58 h 13194"/>
                  <a:gd name="T14" fmla="*/ 339 w 453"/>
                  <a:gd name="T15" fmla="*/ 38 h 13194"/>
                  <a:gd name="T16" fmla="*/ 397 w 453"/>
                  <a:gd name="T17" fmla="*/ 19 h 13194"/>
                  <a:gd name="T18" fmla="*/ 453 w 453"/>
                  <a:gd name="T19" fmla="*/ 0 h 13194"/>
                  <a:gd name="T20" fmla="*/ 453 w 453"/>
                  <a:gd name="T21" fmla="*/ 13194 h 13194"/>
                  <a:gd name="T22" fmla="*/ 397 w 453"/>
                  <a:gd name="T23" fmla="*/ 13155 h 13194"/>
                  <a:gd name="T24" fmla="*/ 339 w 453"/>
                  <a:gd name="T25" fmla="*/ 13116 h 13194"/>
                  <a:gd name="T26" fmla="*/ 283 w 453"/>
                  <a:gd name="T27" fmla="*/ 13077 h 13194"/>
                  <a:gd name="T28" fmla="*/ 226 w 453"/>
                  <a:gd name="T29" fmla="*/ 13037 h 13194"/>
                  <a:gd name="T30" fmla="*/ 169 w 453"/>
                  <a:gd name="T31" fmla="*/ 12996 h 13194"/>
                  <a:gd name="T32" fmla="*/ 113 w 453"/>
                  <a:gd name="T33" fmla="*/ 12956 h 13194"/>
                  <a:gd name="T34" fmla="*/ 57 w 453"/>
                  <a:gd name="T35" fmla="*/ 12914 h 13194"/>
                  <a:gd name="T36" fmla="*/ 0 w 453"/>
                  <a:gd name="T37" fmla="*/ 12872 h 13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3194">
                    <a:moveTo>
                      <a:pt x="0" y="12872"/>
                    </a:moveTo>
                    <a:lnTo>
                      <a:pt x="0" y="151"/>
                    </a:lnTo>
                    <a:lnTo>
                      <a:pt x="57" y="133"/>
                    </a:lnTo>
                    <a:lnTo>
                      <a:pt x="113" y="115"/>
                    </a:lnTo>
                    <a:lnTo>
                      <a:pt x="169" y="95"/>
                    </a:lnTo>
                    <a:lnTo>
                      <a:pt x="226" y="77"/>
                    </a:lnTo>
                    <a:lnTo>
                      <a:pt x="282" y="58"/>
                    </a:lnTo>
                    <a:lnTo>
                      <a:pt x="339" y="38"/>
                    </a:lnTo>
                    <a:lnTo>
                      <a:pt x="397" y="19"/>
                    </a:lnTo>
                    <a:lnTo>
                      <a:pt x="453" y="0"/>
                    </a:lnTo>
                    <a:lnTo>
                      <a:pt x="453" y="13194"/>
                    </a:lnTo>
                    <a:lnTo>
                      <a:pt x="397" y="13155"/>
                    </a:lnTo>
                    <a:lnTo>
                      <a:pt x="339" y="13116"/>
                    </a:lnTo>
                    <a:lnTo>
                      <a:pt x="283" y="13077"/>
                    </a:lnTo>
                    <a:lnTo>
                      <a:pt x="226" y="13037"/>
                    </a:lnTo>
                    <a:lnTo>
                      <a:pt x="169" y="12996"/>
                    </a:lnTo>
                    <a:lnTo>
                      <a:pt x="113" y="12956"/>
                    </a:lnTo>
                    <a:lnTo>
                      <a:pt x="57" y="12914"/>
                    </a:lnTo>
                    <a:lnTo>
                      <a:pt x="0" y="12872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3" name="Freeform 69"/>
              <p:cNvSpPr>
                <a:spLocks/>
              </p:cNvSpPr>
              <p:nvPr/>
            </p:nvSpPr>
            <p:spPr bwMode="auto">
              <a:xfrm>
                <a:off x="656" y="218"/>
                <a:ext cx="90" cy="2684"/>
              </a:xfrm>
              <a:custGeom>
                <a:avLst/>
                <a:gdLst>
                  <a:gd name="T0" fmla="*/ 0 w 453"/>
                  <a:gd name="T1" fmla="*/ 13116 h 13419"/>
                  <a:gd name="T2" fmla="*/ 0 w 453"/>
                  <a:gd name="T3" fmla="*/ 154 h 13419"/>
                  <a:gd name="T4" fmla="*/ 44 w 453"/>
                  <a:gd name="T5" fmla="*/ 140 h 13419"/>
                  <a:gd name="T6" fmla="*/ 89 w 453"/>
                  <a:gd name="T7" fmla="*/ 125 h 13419"/>
                  <a:gd name="T8" fmla="*/ 134 w 453"/>
                  <a:gd name="T9" fmla="*/ 109 h 13419"/>
                  <a:gd name="T10" fmla="*/ 179 w 453"/>
                  <a:gd name="T11" fmla="*/ 94 h 13419"/>
                  <a:gd name="T12" fmla="*/ 224 w 453"/>
                  <a:gd name="T13" fmla="*/ 79 h 13419"/>
                  <a:gd name="T14" fmla="*/ 269 w 453"/>
                  <a:gd name="T15" fmla="*/ 63 h 13419"/>
                  <a:gd name="T16" fmla="*/ 315 w 453"/>
                  <a:gd name="T17" fmla="*/ 47 h 13419"/>
                  <a:gd name="T18" fmla="*/ 359 w 453"/>
                  <a:gd name="T19" fmla="*/ 32 h 13419"/>
                  <a:gd name="T20" fmla="*/ 413 w 453"/>
                  <a:gd name="T21" fmla="*/ 14 h 13419"/>
                  <a:gd name="T22" fmla="*/ 423 w 453"/>
                  <a:gd name="T23" fmla="*/ 11 h 13419"/>
                  <a:gd name="T24" fmla="*/ 432 w 453"/>
                  <a:gd name="T25" fmla="*/ 7 h 13419"/>
                  <a:gd name="T26" fmla="*/ 443 w 453"/>
                  <a:gd name="T27" fmla="*/ 4 h 13419"/>
                  <a:gd name="T28" fmla="*/ 453 w 453"/>
                  <a:gd name="T29" fmla="*/ 0 h 13419"/>
                  <a:gd name="T30" fmla="*/ 453 w 453"/>
                  <a:gd name="T31" fmla="*/ 13419 h 13419"/>
                  <a:gd name="T32" fmla="*/ 396 w 453"/>
                  <a:gd name="T33" fmla="*/ 13383 h 13419"/>
                  <a:gd name="T34" fmla="*/ 340 w 453"/>
                  <a:gd name="T35" fmla="*/ 13346 h 13419"/>
                  <a:gd name="T36" fmla="*/ 283 w 453"/>
                  <a:gd name="T37" fmla="*/ 13309 h 13419"/>
                  <a:gd name="T38" fmla="*/ 226 w 453"/>
                  <a:gd name="T39" fmla="*/ 13272 h 13419"/>
                  <a:gd name="T40" fmla="*/ 170 w 453"/>
                  <a:gd name="T41" fmla="*/ 13233 h 13419"/>
                  <a:gd name="T42" fmla="*/ 113 w 453"/>
                  <a:gd name="T43" fmla="*/ 13194 h 13419"/>
                  <a:gd name="T44" fmla="*/ 56 w 453"/>
                  <a:gd name="T45" fmla="*/ 13156 h 13419"/>
                  <a:gd name="T46" fmla="*/ 0 w 453"/>
                  <a:gd name="T47" fmla="*/ 13116 h 13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53" h="13419">
                    <a:moveTo>
                      <a:pt x="0" y="13116"/>
                    </a:moveTo>
                    <a:lnTo>
                      <a:pt x="0" y="154"/>
                    </a:lnTo>
                    <a:lnTo>
                      <a:pt x="44" y="140"/>
                    </a:lnTo>
                    <a:lnTo>
                      <a:pt x="89" y="125"/>
                    </a:lnTo>
                    <a:lnTo>
                      <a:pt x="134" y="109"/>
                    </a:lnTo>
                    <a:lnTo>
                      <a:pt x="179" y="94"/>
                    </a:lnTo>
                    <a:lnTo>
                      <a:pt x="224" y="79"/>
                    </a:lnTo>
                    <a:lnTo>
                      <a:pt x="269" y="63"/>
                    </a:lnTo>
                    <a:lnTo>
                      <a:pt x="315" y="47"/>
                    </a:lnTo>
                    <a:lnTo>
                      <a:pt x="359" y="32"/>
                    </a:lnTo>
                    <a:lnTo>
                      <a:pt x="413" y="14"/>
                    </a:lnTo>
                    <a:lnTo>
                      <a:pt x="423" y="11"/>
                    </a:lnTo>
                    <a:lnTo>
                      <a:pt x="432" y="7"/>
                    </a:lnTo>
                    <a:lnTo>
                      <a:pt x="443" y="4"/>
                    </a:lnTo>
                    <a:lnTo>
                      <a:pt x="453" y="0"/>
                    </a:lnTo>
                    <a:lnTo>
                      <a:pt x="453" y="13419"/>
                    </a:lnTo>
                    <a:lnTo>
                      <a:pt x="396" y="13383"/>
                    </a:lnTo>
                    <a:lnTo>
                      <a:pt x="340" y="13346"/>
                    </a:lnTo>
                    <a:lnTo>
                      <a:pt x="283" y="13309"/>
                    </a:lnTo>
                    <a:lnTo>
                      <a:pt x="226" y="13272"/>
                    </a:lnTo>
                    <a:lnTo>
                      <a:pt x="170" y="13233"/>
                    </a:lnTo>
                    <a:lnTo>
                      <a:pt x="113" y="13194"/>
                    </a:lnTo>
                    <a:lnTo>
                      <a:pt x="56" y="13156"/>
                    </a:lnTo>
                    <a:lnTo>
                      <a:pt x="0" y="1311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4" name="Freeform 70"/>
              <p:cNvSpPr>
                <a:spLocks/>
              </p:cNvSpPr>
              <p:nvPr/>
            </p:nvSpPr>
            <p:spPr bwMode="auto">
              <a:xfrm>
                <a:off x="701" y="203"/>
                <a:ext cx="91" cy="2727"/>
              </a:xfrm>
              <a:custGeom>
                <a:avLst/>
                <a:gdLst>
                  <a:gd name="T0" fmla="*/ 0 w 453"/>
                  <a:gd name="T1" fmla="*/ 13348 h 13635"/>
                  <a:gd name="T2" fmla="*/ 0 w 453"/>
                  <a:gd name="T3" fmla="*/ 154 h 13635"/>
                  <a:gd name="T4" fmla="*/ 33 w 453"/>
                  <a:gd name="T5" fmla="*/ 143 h 13635"/>
                  <a:gd name="T6" fmla="*/ 67 w 453"/>
                  <a:gd name="T7" fmla="*/ 130 h 13635"/>
                  <a:gd name="T8" fmla="*/ 100 w 453"/>
                  <a:gd name="T9" fmla="*/ 119 h 13635"/>
                  <a:gd name="T10" fmla="*/ 133 w 453"/>
                  <a:gd name="T11" fmla="*/ 108 h 13635"/>
                  <a:gd name="T12" fmla="*/ 187 w 453"/>
                  <a:gd name="T13" fmla="*/ 90 h 13635"/>
                  <a:gd name="T14" fmla="*/ 221 w 453"/>
                  <a:gd name="T15" fmla="*/ 78 h 13635"/>
                  <a:gd name="T16" fmla="*/ 254 w 453"/>
                  <a:gd name="T17" fmla="*/ 66 h 13635"/>
                  <a:gd name="T18" fmla="*/ 288 w 453"/>
                  <a:gd name="T19" fmla="*/ 55 h 13635"/>
                  <a:gd name="T20" fmla="*/ 321 w 453"/>
                  <a:gd name="T21" fmla="*/ 44 h 13635"/>
                  <a:gd name="T22" fmla="*/ 354 w 453"/>
                  <a:gd name="T23" fmla="*/ 33 h 13635"/>
                  <a:gd name="T24" fmla="*/ 388 w 453"/>
                  <a:gd name="T25" fmla="*/ 22 h 13635"/>
                  <a:gd name="T26" fmla="*/ 420 w 453"/>
                  <a:gd name="T27" fmla="*/ 10 h 13635"/>
                  <a:gd name="T28" fmla="*/ 453 w 453"/>
                  <a:gd name="T29" fmla="*/ 0 h 13635"/>
                  <a:gd name="T30" fmla="*/ 453 w 453"/>
                  <a:gd name="T31" fmla="*/ 13635 h 13635"/>
                  <a:gd name="T32" fmla="*/ 397 w 453"/>
                  <a:gd name="T33" fmla="*/ 13601 h 13635"/>
                  <a:gd name="T34" fmla="*/ 340 w 453"/>
                  <a:gd name="T35" fmla="*/ 13566 h 13635"/>
                  <a:gd name="T36" fmla="*/ 284 w 453"/>
                  <a:gd name="T37" fmla="*/ 13531 h 13635"/>
                  <a:gd name="T38" fmla="*/ 227 w 453"/>
                  <a:gd name="T39" fmla="*/ 13495 h 13635"/>
                  <a:gd name="T40" fmla="*/ 171 w 453"/>
                  <a:gd name="T41" fmla="*/ 13460 h 13635"/>
                  <a:gd name="T42" fmla="*/ 114 w 453"/>
                  <a:gd name="T43" fmla="*/ 13423 h 13635"/>
                  <a:gd name="T44" fmla="*/ 57 w 453"/>
                  <a:gd name="T45" fmla="*/ 13385 h 13635"/>
                  <a:gd name="T46" fmla="*/ 0 w 453"/>
                  <a:gd name="T47" fmla="*/ 13348 h 13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53" h="13635">
                    <a:moveTo>
                      <a:pt x="0" y="13348"/>
                    </a:moveTo>
                    <a:lnTo>
                      <a:pt x="0" y="154"/>
                    </a:lnTo>
                    <a:lnTo>
                      <a:pt x="33" y="143"/>
                    </a:lnTo>
                    <a:lnTo>
                      <a:pt x="67" y="130"/>
                    </a:lnTo>
                    <a:lnTo>
                      <a:pt x="100" y="119"/>
                    </a:lnTo>
                    <a:lnTo>
                      <a:pt x="133" y="108"/>
                    </a:lnTo>
                    <a:lnTo>
                      <a:pt x="187" y="90"/>
                    </a:lnTo>
                    <a:lnTo>
                      <a:pt x="221" y="78"/>
                    </a:lnTo>
                    <a:lnTo>
                      <a:pt x="254" y="66"/>
                    </a:lnTo>
                    <a:lnTo>
                      <a:pt x="288" y="55"/>
                    </a:lnTo>
                    <a:lnTo>
                      <a:pt x="321" y="44"/>
                    </a:lnTo>
                    <a:lnTo>
                      <a:pt x="354" y="33"/>
                    </a:lnTo>
                    <a:lnTo>
                      <a:pt x="388" y="22"/>
                    </a:lnTo>
                    <a:lnTo>
                      <a:pt x="420" y="10"/>
                    </a:lnTo>
                    <a:lnTo>
                      <a:pt x="453" y="0"/>
                    </a:lnTo>
                    <a:lnTo>
                      <a:pt x="453" y="13635"/>
                    </a:lnTo>
                    <a:lnTo>
                      <a:pt x="397" y="13601"/>
                    </a:lnTo>
                    <a:lnTo>
                      <a:pt x="340" y="13566"/>
                    </a:lnTo>
                    <a:lnTo>
                      <a:pt x="284" y="13531"/>
                    </a:lnTo>
                    <a:lnTo>
                      <a:pt x="227" y="13495"/>
                    </a:lnTo>
                    <a:lnTo>
                      <a:pt x="171" y="13460"/>
                    </a:lnTo>
                    <a:lnTo>
                      <a:pt x="114" y="13423"/>
                    </a:lnTo>
                    <a:lnTo>
                      <a:pt x="57" y="13385"/>
                    </a:lnTo>
                    <a:lnTo>
                      <a:pt x="0" y="1334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5" name="Freeform 71"/>
              <p:cNvSpPr>
                <a:spLocks/>
              </p:cNvSpPr>
              <p:nvPr/>
            </p:nvSpPr>
            <p:spPr bwMode="auto">
              <a:xfrm>
                <a:off x="746" y="188"/>
                <a:ext cx="91" cy="2769"/>
              </a:xfrm>
              <a:custGeom>
                <a:avLst/>
                <a:gdLst>
                  <a:gd name="T0" fmla="*/ 0 w 453"/>
                  <a:gd name="T1" fmla="*/ 13569 h 13842"/>
                  <a:gd name="T2" fmla="*/ 0 w 453"/>
                  <a:gd name="T3" fmla="*/ 150 h 13842"/>
                  <a:gd name="T4" fmla="*/ 59 w 453"/>
                  <a:gd name="T5" fmla="*/ 130 h 13842"/>
                  <a:gd name="T6" fmla="*/ 117 w 453"/>
                  <a:gd name="T7" fmla="*/ 111 h 13842"/>
                  <a:gd name="T8" fmla="*/ 174 w 453"/>
                  <a:gd name="T9" fmla="*/ 91 h 13842"/>
                  <a:gd name="T10" fmla="*/ 232 w 453"/>
                  <a:gd name="T11" fmla="*/ 72 h 13842"/>
                  <a:gd name="T12" fmla="*/ 288 w 453"/>
                  <a:gd name="T13" fmla="*/ 54 h 13842"/>
                  <a:gd name="T14" fmla="*/ 343 w 453"/>
                  <a:gd name="T15" fmla="*/ 36 h 13842"/>
                  <a:gd name="T16" fmla="*/ 399 w 453"/>
                  <a:gd name="T17" fmla="*/ 17 h 13842"/>
                  <a:gd name="T18" fmla="*/ 453 w 453"/>
                  <a:gd name="T19" fmla="*/ 0 h 13842"/>
                  <a:gd name="T20" fmla="*/ 453 w 453"/>
                  <a:gd name="T21" fmla="*/ 13842 h 13842"/>
                  <a:gd name="T22" fmla="*/ 396 w 453"/>
                  <a:gd name="T23" fmla="*/ 13809 h 13842"/>
                  <a:gd name="T24" fmla="*/ 340 w 453"/>
                  <a:gd name="T25" fmla="*/ 13777 h 13842"/>
                  <a:gd name="T26" fmla="*/ 284 w 453"/>
                  <a:gd name="T27" fmla="*/ 13743 h 13842"/>
                  <a:gd name="T28" fmla="*/ 228 w 453"/>
                  <a:gd name="T29" fmla="*/ 13710 h 13842"/>
                  <a:gd name="T30" fmla="*/ 170 w 453"/>
                  <a:gd name="T31" fmla="*/ 13675 h 13842"/>
                  <a:gd name="T32" fmla="*/ 114 w 453"/>
                  <a:gd name="T33" fmla="*/ 13640 h 13842"/>
                  <a:gd name="T34" fmla="*/ 57 w 453"/>
                  <a:gd name="T35" fmla="*/ 13605 h 13842"/>
                  <a:gd name="T36" fmla="*/ 0 w 453"/>
                  <a:gd name="T37" fmla="*/ 13569 h 138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3842">
                    <a:moveTo>
                      <a:pt x="0" y="13569"/>
                    </a:moveTo>
                    <a:lnTo>
                      <a:pt x="0" y="150"/>
                    </a:lnTo>
                    <a:lnTo>
                      <a:pt x="59" y="130"/>
                    </a:lnTo>
                    <a:lnTo>
                      <a:pt x="117" y="111"/>
                    </a:lnTo>
                    <a:lnTo>
                      <a:pt x="174" y="91"/>
                    </a:lnTo>
                    <a:lnTo>
                      <a:pt x="232" y="72"/>
                    </a:lnTo>
                    <a:lnTo>
                      <a:pt x="288" y="54"/>
                    </a:lnTo>
                    <a:lnTo>
                      <a:pt x="343" y="36"/>
                    </a:lnTo>
                    <a:lnTo>
                      <a:pt x="399" y="17"/>
                    </a:lnTo>
                    <a:lnTo>
                      <a:pt x="453" y="0"/>
                    </a:lnTo>
                    <a:lnTo>
                      <a:pt x="453" y="13842"/>
                    </a:lnTo>
                    <a:lnTo>
                      <a:pt x="396" y="13809"/>
                    </a:lnTo>
                    <a:lnTo>
                      <a:pt x="340" y="13777"/>
                    </a:lnTo>
                    <a:lnTo>
                      <a:pt x="284" y="13743"/>
                    </a:lnTo>
                    <a:lnTo>
                      <a:pt x="228" y="13710"/>
                    </a:lnTo>
                    <a:lnTo>
                      <a:pt x="170" y="13675"/>
                    </a:lnTo>
                    <a:lnTo>
                      <a:pt x="114" y="13640"/>
                    </a:lnTo>
                    <a:lnTo>
                      <a:pt x="57" y="13605"/>
                    </a:lnTo>
                    <a:lnTo>
                      <a:pt x="0" y="1356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6" name="Freeform 72"/>
              <p:cNvSpPr>
                <a:spLocks/>
              </p:cNvSpPr>
              <p:nvPr/>
            </p:nvSpPr>
            <p:spPr bwMode="auto">
              <a:xfrm>
                <a:off x="792" y="174"/>
                <a:ext cx="90" cy="2808"/>
              </a:xfrm>
              <a:custGeom>
                <a:avLst/>
                <a:gdLst>
                  <a:gd name="T0" fmla="*/ 0 w 453"/>
                  <a:gd name="T1" fmla="*/ 13781 h 14041"/>
                  <a:gd name="T2" fmla="*/ 0 w 453"/>
                  <a:gd name="T3" fmla="*/ 146 h 14041"/>
                  <a:gd name="T4" fmla="*/ 59 w 453"/>
                  <a:gd name="T5" fmla="*/ 126 h 14041"/>
                  <a:gd name="T6" fmla="*/ 117 w 453"/>
                  <a:gd name="T7" fmla="*/ 108 h 14041"/>
                  <a:gd name="T8" fmla="*/ 175 w 453"/>
                  <a:gd name="T9" fmla="*/ 88 h 14041"/>
                  <a:gd name="T10" fmla="*/ 232 w 453"/>
                  <a:gd name="T11" fmla="*/ 70 h 14041"/>
                  <a:gd name="T12" fmla="*/ 288 w 453"/>
                  <a:gd name="T13" fmla="*/ 52 h 14041"/>
                  <a:gd name="T14" fmla="*/ 344 w 453"/>
                  <a:gd name="T15" fmla="*/ 34 h 14041"/>
                  <a:gd name="T16" fmla="*/ 399 w 453"/>
                  <a:gd name="T17" fmla="*/ 17 h 14041"/>
                  <a:gd name="T18" fmla="*/ 453 w 453"/>
                  <a:gd name="T19" fmla="*/ 0 h 14041"/>
                  <a:gd name="T20" fmla="*/ 453 w 453"/>
                  <a:gd name="T21" fmla="*/ 14041 h 14041"/>
                  <a:gd name="T22" fmla="*/ 397 w 453"/>
                  <a:gd name="T23" fmla="*/ 14010 h 14041"/>
                  <a:gd name="T24" fmla="*/ 341 w 453"/>
                  <a:gd name="T25" fmla="*/ 13979 h 14041"/>
                  <a:gd name="T26" fmla="*/ 285 w 453"/>
                  <a:gd name="T27" fmla="*/ 13947 h 14041"/>
                  <a:gd name="T28" fmla="*/ 228 w 453"/>
                  <a:gd name="T29" fmla="*/ 13915 h 14041"/>
                  <a:gd name="T30" fmla="*/ 172 w 453"/>
                  <a:gd name="T31" fmla="*/ 13882 h 14041"/>
                  <a:gd name="T32" fmla="*/ 114 w 453"/>
                  <a:gd name="T33" fmla="*/ 13849 h 14041"/>
                  <a:gd name="T34" fmla="*/ 58 w 453"/>
                  <a:gd name="T35" fmla="*/ 13815 h 14041"/>
                  <a:gd name="T36" fmla="*/ 0 w 453"/>
                  <a:gd name="T37" fmla="*/ 13781 h 14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041">
                    <a:moveTo>
                      <a:pt x="0" y="13781"/>
                    </a:moveTo>
                    <a:lnTo>
                      <a:pt x="0" y="146"/>
                    </a:lnTo>
                    <a:lnTo>
                      <a:pt x="59" y="126"/>
                    </a:lnTo>
                    <a:lnTo>
                      <a:pt x="117" y="108"/>
                    </a:lnTo>
                    <a:lnTo>
                      <a:pt x="175" y="88"/>
                    </a:lnTo>
                    <a:lnTo>
                      <a:pt x="232" y="70"/>
                    </a:lnTo>
                    <a:lnTo>
                      <a:pt x="288" y="52"/>
                    </a:lnTo>
                    <a:lnTo>
                      <a:pt x="344" y="34"/>
                    </a:lnTo>
                    <a:lnTo>
                      <a:pt x="399" y="17"/>
                    </a:lnTo>
                    <a:lnTo>
                      <a:pt x="453" y="0"/>
                    </a:lnTo>
                    <a:lnTo>
                      <a:pt x="453" y="14041"/>
                    </a:lnTo>
                    <a:lnTo>
                      <a:pt x="397" y="14010"/>
                    </a:lnTo>
                    <a:lnTo>
                      <a:pt x="341" y="13979"/>
                    </a:lnTo>
                    <a:lnTo>
                      <a:pt x="285" y="13947"/>
                    </a:lnTo>
                    <a:lnTo>
                      <a:pt x="228" y="13915"/>
                    </a:lnTo>
                    <a:lnTo>
                      <a:pt x="172" y="13882"/>
                    </a:lnTo>
                    <a:lnTo>
                      <a:pt x="114" y="13849"/>
                    </a:lnTo>
                    <a:lnTo>
                      <a:pt x="58" y="13815"/>
                    </a:lnTo>
                    <a:lnTo>
                      <a:pt x="0" y="13781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7" name="Freeform 73"/>
              <p:cNvSpPr>
                <a:spLocks/>
              </p:cNvSpPr>
              <p:nvPr/>
            </p:nvSpPr>
            <p:spPr bwMode="auto">
              <a:xfrm>
                <a:off x="837" y="161"/>
                <a:ext cx="90" cy="2845"/>
              </a:xfrm>
              <a:custGeom>
                <a:avLst/>
                <a:gdLst>
                  <a:gd name="T0" fmla="*/ 0 w 452"/>
                  <a:gd name="T1" fmla="*/ 13981 h 14228"/>
                  <a:gd name="T2" fmla="*/ 0 w 452"/>
                  <a:gd name="T3" fmla="*/ 139 h 14228"/>
                  <a:gd name="T4" fmla="*/ 58 w 452"/>
                  <a:gd name="T5" fmla="*/ 120 h 14228"/>
                  <a:gd name="T6" fmla="*/ 117 w 452"/>
                  <a:gd name="T7" fmla="*/ 101 h 14228"/>
                  <a:gd name="T8" fmla="*/ 175 w 452"/>
                  <a:gd name="T9" fmla="*/ 83 h 14228"/>
                  <a:gd name="T10" fmla="*/ 231 w 452"/>
                  <a:gd name="T11" fmla="*/ 66 h 14228"/>
                  <a:gd name="T12" fmla="*/ 288 w 452"/>
                  <a:gd name="T13" fmla="*/ 48 h 14228"/>
                  <a:gd name="T14" fmla="*/ 343 w 452"/>
                  <a:gd name="T15" fmla="*/ 31 h 14228"/>
                  <a:gd name="T16" fmla="*/ 398 w 452"/>
                  <a:gd name="T17" fmla="*/ 15 h 14228"/>
                  <a:gd name="T18" fmla="*/ 452 w 452"/>
                  <a:gd name="T19" fmla="*/ 0 h 14228"/>
                  <a:gd name="T20" fmla="*/ 452 w 452"/>
                  <a:gd name="T21" fmla="*/ 14228 h 14228"/>
                  <a:gd name="T22" fmla="*/ 397 w 452"/>
                  <a:gd name="T23" fmla="*/ 14199 h 14228"/>
                  <a:gd name="T24" fmla="*/ 341 w 452"/>
                  <a:gd name="T25" fmla="*/ 14170 h 14228"/>
                  <a:gd name="T26" fmla="*/ 284 w 452"/>
                  <a:gd name="T27" fmla="*/ 14139 h 14228"/>
                  <a:gd name="T28" fmla="*/ 228 w 452"/>
                  <a:gd name="T29" fmla="*/ 14109 h 14228"/>
                  <a:gd name="T30" fmla="*/ 172 w 452"/>
                  <a:gd name="T31" fmla="*/ 14077 h 14228"/>
                  <a:gd name="T32" fmla="*/ 114 w 452"/>
                  <a:gd name="T33" fmla="*/ 14046 h 14228"/>
                  <a:gd name="T34" fmla="*/ 57 w 452"/>
                  <a:gd name="T35" fmla="*/ 14013 h 14228"/>
                  <a:gd name="T36" fmla="*/ 0 w 452"/>
                  <a:gd name="T37" fmla="*/ 13981 h 14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4228">
                    <a:moveTo>
                      <a:pt x="0" y="13981"/>
                    </a:moveTo>
                    <a:lnTo>
                      <a:pt x="0" y="139"/>
                    </a:lnTo>
                    <a:lnTo>
                      <a:pt x="58" y="120"/>
                    </a:lnTo>
                    <a:lnTo>
                      <a:pt x="117" y="101"/>
                    </a:lnTo>
                    <a:lnTo>
                      <a:pt x="175" y="83"/>
                    </a:lnTo>
                    <a:lnTo>
                      <a:pt x="231" y="66"/>
                    </a:lnTo>
                    <a:lnTo>
                      <a:pt x="288" y="48"/>
                    </a:lnTo>
                    <a:lnTo>
                      <a:pt x="343" y="31"/>
                    </a:lnTo>
                    <a:lnTo>
                      <a:pt x="398" y="15"/>
                    </a:lnTo>
                    <a:lnTo>
                      <a:pt x="452" y="0"/>
                    </a:lnTo>
                    <a:lnTo>
                      <a:pt x="452" y="14228"/>
                    </a:lnTo>
                    <a:lnTo>
                      <a:pt x="397" y="14199"/>
                    </a:lnTo>
                    <a:lnTo>
                      <a:pt x="341" y="14170"/>
                    </a:lnTo>
                    <a:lnTo>
                      <a:pt x="284" y="14139"/>
                    </a:lnTo>
                    <a:lnTo>
                      <a:pt x="228" y="14109"/>
                    </a:lnTo>
                    <a:lnTo>
                      <a:pt x="172" y="14077"/>
                    </a:lnTo>
                    <a:lnTo>
                      <a:pt x="114" y="14046"/>
                    </a:lnTo>
                    <a:lnTo>
                      <a:pt x="57" y="14013"/>
                    </a:lnTo>
                    <a:lnTo>
                      <a:pt x="0" y="13981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8" name="Freeform 74"/>
              <p:cNvSpPr>
                <a:spLocks/>
              </p:cNvSpPr>
              <p:nvPr/>
            </p:nvSpPr>
            <p:spPr bwMode="auto">
              <a:xfrm>
                <a:off x="882" y="148"/>
                <a:ext cx="91" cy="2881"/>
              </a:xfrm>
              <a:custGeom>
                <a:avLst/>
                <a:gdLst>
                  <a:gd name="T0" fmla="*/ 0 w 453"/>
                  <a:gd name="T1" fmla="*/ 14173 h 14409"/>
                  <a:gd name="T2" fmla="*/ 0 w 453"/>
                  <a:gd name="T3" fmla="*/ 132 h 14409"/>
                  <a:gd name="T4" fmla="*/ 58 w 453"/>
                  <a:gd name="T5" fmla="*/ 114 h 14409"/>
                  <a:gd name="T6" fmla="*/ 117 w 453"/>
                  <a:gd name="T7" fmla="*/ 96 h 14409"/>
                  <a:gd name="T8" fmla="*/ 175 w 453"/>
                  <a:gd name="T9" fmla="*/ 80 h 14409"/>
                  <a:gd name="T10" fmla="*/ 232 w 453"/>
                  <a:gd name="T11" fmla="*/ 63 h 14409"/>
                  <a:gd name="T12" fmla="*/ 288 w 453"/>
                  <a:gd name="T13" fmla="*/ 46 h 14409"/>
                  <a:gd name="T14" fmla="*/ 343 w 453"/>
                  <a:gd name="T15" fmla="*/ 31 h 14409"/>
                  <a:gd name="T16" fmla="*/ 398 w 453"/>
                  <a:gd name="T17" fmla="*/ 16 h 14409"/>
                  <a:gd name="T18" fmla="*/ 453 w 453"/>
                  <a:gd name="T19" fmla="*/ 0 h 14409"/>
                  <a:gd name="T20" fmla="*/ 453 w 453"/>
                  <a:gd name="T21" fmla="*/ 14409 h 14409"/>
                  <a:gd name="T22" fmla="*/ 397 w 453"/>
                  <a:gd name="T23" fmla="*/ 14381 h 14409"/>
                  <a:gd name="T24" fmla="*/ 342 w 453"/>
                  <a:gd name="T25" fmla="*/ 14353 h 14409"/>
                  <a:gd name="T26" fmla="*/ 286 w 453"/>
                  <a:gd name="T27" fmla="*/ 14325 h 14409"/>
                  <a:gd name="T28" fmla="*/ 229 w 453"/>
                  <a:gd name="T29" fmla="*/ 14295 h 14409"/>
                  <a:gd name="T30" fmla="*/ 173 w 453"/>
                  <a:gd name="T31" fmla="*/ 14266 h 14409"/>
                  <a:gd name="T32" fmla="*/ 116 w 453"/>
                  <a:gd name="T33" fmla="*/ 14235 h 14409"/>
                  <a:gd name="T34" fmla="*/ 57 w 453"/>
                  <a:gd name="T35" fmla="*/ 14204 h 14409"/>
                  <a:gd name="T36" fmla="*/ 0 w 453"/>
                  <a:gd name="T37" fmla="*/ 14173 h 14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409">
                    <a:moveTo>
                      <a:pt x="0" y="14173"/>
                    </a:moveTo>
                    <a:lnTo>
                      <a:pt x="0" y="132"/>
                    </a:lnTo>
                    <a:lnTo>
                      <a:pt x="58" y="114"/>
                    </a:lnTo>
                    <a:lnTo>
                      <a:pt x="117" y="96"/>
                    </a:lnTo>
                    <a:lnTo>
                      <a:pt x="175" y="80"/>
                    </a:lnTo>
                    <a:lnTo>
                      <a:pt x="232" y="63"/>
                    </a:lnTo>
                    <a:lnTo>
                      <a:pt x="288" y="46"/>
                    </a:lnTo>
                    <a:lnTo>
                      <a:pt x="343" y="31"/>
                    </a:lnTo>
                    <a:lnTo>
                      <a:pt x="398" y="16"/>
                    </a:lnTo>
                    <a:lnTo>
                      <a:pt x="453" y="0"/>
                    </a:lnTo>
                    <a:lnTo>
                      <a:pt x="453" y="14409"/>
                    </a:lnTo>
                    <a:lnTo>
                      <a:pt x="397" y="14381"/>
                    </a:lnTo>
                    <a:lnTo>
                      <a:pt x="342" y="14353"/>
                    </a:lnTo>
                    <a:lnTo>
                      <a:pt x="286" y="14325"/>
                    </a:lnTo>
                    <a:lnTo>
                      <a:pt x="229" y="14295"/>
                    </a:lnTo>
                    <a:lnTo>
                      <a:pt x="173" y="14266"/>
                    </a:lnTo>
                    <a:lnTo>
                      <a:pt x="116" y="14235"/>
                    </a:lnTo>
                    <a:lnTo>
                      <a:pt x="57" y="14204"/>
                    </a:lnTo>
                    <a:lnTo>
                      <a:pt x="0" y="1417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9" name="Freeform 75"/>
              <p:cNvSpPr>
                <a:spLocks/>
              </p:cNvSpPr>
              <p:nvPr/>
            </p:nvSpPr>
            <p:spPr bwMode="auto">
              <a:xfrm>
                <a:off x="927" y="136"/>
                <a:ext cx="91" cy="2915"/>
              </a:xfrm>
              <a:custGeom>
                <a:avLst/>
                <a:gdLst>
                  <a:gd name="T0" fmla="*/ 0 w 453"/>
                  <a:gd name="T1" fmla="*/ 14349 h 14575"/>
                  <a:gd name="T2" fmla="*/ 0 w 453"/>
                  <a:gd name="T3" fmla="*/ 121 h 14575"/>
                  <a:gd name="T4" fmla="*/ 59 w 453"/>
                  <a:gd name="T5" fmla="*/ 103 h 14575"/>
                  <a:gd name="T6" fmla="*/ 117 w 453"/>
                  <a:gd name="T7" fmla="*/ 87 h 14575"/>
                  <a:gd name="T8" fmla="*/ 175 w 453"/>
                  <a:gd name="T9" fmla="*/ 71 h 14575"/>
                  <a:gd name="T10" fmla="*/ 232 w 453"/>
                  <a:gd name="T11" fmla="*/ 55 h 14575"/>
                  <a:gd name="T12" fmla="*/ 288 w 453"/>
                  <a:gd name="T13" fmla="*/ 40 h 14575"/>
                  <a:gd name="T14" fmla="*/ 343 w 453"/>
                  <a:gd name="T15" fmla="*/ 26 h 14575"/>
                  <a:gd name="T16" fmla="*/ 399 w 453"/>
                  <a:gd name="T17" fmla="*/ 13 h 14575"/>
                  <a:gd name="T18" fmla="*/ 453 w 453"/>
                  <a:gd name="T19" fmla="*/ 0 h 14575"/>
                  <a:gd name="T20" fmla="*/ 453 w 453"/>
                  <a:gd name="T21" fmla="*/ 14575 h 14575"/>
                  <a:gd name="T22" fmla="*/ 399 w 453"/>
                  <a:gd name="T23" fmla="*/ 14548 h 14575"/>
                  <a:gd name="T24" fmla="*/ 343 w 453"/>
                  <a:gd name="T25" fmla="*/ 14522 h 14575"/>
                  <a:gd name="T26" fmla="*/ 288 w 453"/>
                  <a:gd name="T27" fmla="*/ 14494 h 14575"/>
                  <a:gd name="T28" fmla="*/ 232 w 453"/>
                  <a:gd name="T29" fmla="*/ 14467 h 14575"/>
                  <a:gd name="T30" fmla="*/ 175 w 453"/>
                  <a:gd name="T31" fmla="*/ 14438 h 14575"/>
                  <a:gd name="T32" fmla="*/ 117 w 453"/>
                  <a:gd name="T33" fmla="*/ 14409 h 14575"/>
                  <a:gd name="T34" fmla="*/ 59 w 453"/>
                  <a:gd name="T35" fmla="*/ 14379 h 14575"/>
                  <a:gd name="T36" fmla="*/ 0 w 453"/>
                  <a:gd name="T37" fmla="*/ 14349 h 14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575">
                    <a:moveTo>
                      <a:pt x="0" y="14349"/>
                    </a:moveTo>
                    <a:lnTo>
                      <a:pt x="0" y="121"/>
                    </a:lnTo>
                    <a:lnTo>
                      <a:pt x="59" y="103"/>
                    </a:lnTo>
                    <a:lnTo>
                      <a:pt x="117" y="87"/>
                    </a:lnTo>
                    <a:lnTo>
                      <a:pt x="175" y="71"/>
                    </a:lnTo>
                    <a:lnTo>
                      <a:pt x="232" y="55"/>
                    </a:lnTo>
                    <a:lnTo>
                      <a:pt x="288" y="40"/>
                    </a:lnTo>
                    <a:lnTo>
                      <a:pt x="343" y="26"/>
                    </a:lnTo>
                    <a:lnTo>
                      <a:pt x="399" y="13"/>
                    </a:lnTo>
                    <a:lnTo>
                      <a:pt x="453" y="0"/>
                    </a:lnTo>
                    <a:lnTo>
                      <a:pt x="453" y="14575"/>
                    </a:lnTo>
                    <a:lnTo>
                      <a:pt x="399" y="14548"/>
                    </a:lnTo>
                    <a:lnTo>
                      <a:pt x="343" y="14522"/>
                    </a:lnTo>
                    <a:lnTo>
                      <a:pt x="288" y="14494"/>
                    </a:lnTo>
                    <a:lnTo>
                      <a:pt x="232" y="14467"/>
                    </a:lnTo>
                    <a:lnTo>
                      <a:pt x="175" y="14438"/>
                    </a:lnTo>
                    <a:lnTo>
                      <a:pt x="117" y="14409"/>
                    </a:lnTo>
                    <a:lnTo>
                      <a:pt x="59" y="14379"/>
                    </a:lnTo>
                    <a:lnTo>
                      <a:pt x="0" y="1434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0" name="Freeform 76"/>
              <p:cNvSpPr>
                <a:spLocks/>
              </p:cNvSpPr>
              <p:nvPr/>
            </p:nvSpPr>
            <p:spPr bwMode="auto">
              <a:xfrm>
                <a:off x="973" y="126"/>
                <a:ext cx="90" cy="2946"/>
              </a:xfrm>
              <a:custGeom>
                <a:avLst/>
                <a:gdLst>
                  <a:gd name="T0" fmla="*/ 0 w 452"/>
                  <a:gd name="T1" fmla="*/ 14516 h 14731"/>
                  <a:gd name="T2" fmla="*/ 0 w 452"/>
                  <a:gd name="T3" fmla="*/ 107 h 14731"/>
                  <a:gd name="T4" fmla="*/ 58 w 452"/>
                  <a:gd name="T5" fmla="*/ 92 h 14731"/>
                  <a:gd name="T6" fmla="*/ 116 w 452"/>
                  <a:gd name="T7" fmla="*/ 77 h 14731"/>
                  <a:gd name="T8" fmla="*/ 174 w 452"/>
                  <a:gd name="T9" fmla="*/ 63 h 14731"/>
                  <a:gd name="T10" fmla="*/ 231 w 452"/>
                  <a:gd name="T11" fmla="*/ 48 h 14731"/>
                  <a:gd name="T12" fmla="*/ 287 w 452"/>
                  <a:gd name="T13" fmla="*/ 35 h 14731"/>
                  <a:gd name="T14" fmla="*/ 343 w 452"/>
                  <a:gd name="T15" fmla="*/ 23 h 14731"/>
                  <a:gd name="T16" fmla="*/ 398 w 452"/>
                  <a:gd name="T17" fmla="*/ 11 h 14731"/>
                  <a:gd name="T18" fmla="*/ 452 w 452"/>
                  <a:gd name="T19" fmla="*/ 0 h 14731"/>
                  <a:gd name="T20" fmla="*/ 452 w 452"/>
                  <a:gd name="T21" fmla="*/ 14731 h 14731"/>
                  <a:gd name="T22" fmla="*/ 399 w 452"/>
                  <a:gd name="T23" fmla="*/ 14706 h 14731"/>
                  <a:gd name="T24" fmla="*/ 344 w 452"/>
                  <a:gd name="T25" fmla="*/ 14681 h 14731"/>
                  <a:gd name="T26" fmla="*/ 289 w 452"/>
                  <a:gd name="T27" fmla="*/ 14655 h 14731"/>
                  <a:gd name="T28" fmla="*/ 232 w 452"/>
                  <a:gd name="T29" fmla="*/ 14629 h 14731"/>
                  <a:gd name="T30" fmla="*/ 175 w 452"/>
                  <a:gd name="T31" fmla="*/ 14601 h 14731"/>
                  <a:gd name="T32" fmla="*/ 117 w 452"/>
                  <a:gd name="T33" fmla="*/ 14574 h 14731"/>
                  <a:gd name="T34" fmla="*/ 59 w 452"/>
                  <a:gd name="T35" fmla="*/ 14544 h 14731"/>
                  <a:gd name="T36" fmla="*/ 0 w 452"/>
                  <a:gd name="T37" fmla="*/ 14516 h 14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4731">
                    <a:moveTo>
                      <a:pt x="0" y="14516"/>
                    </a:moveTo>
                    <a:lnTo>
                      <a:pt x="0" y="107"/>
                    </a:lnTo>
                    <a:lnTo>
                      <a:pt x="58" y="92"/>
                    </a:lnTo>
                    <a:lnTo>
                      <a:pt x="116" y="77"/>
                    </a:lnTo>
                    <a:lnTo>
                      <a:pt x="174" y="63"/>
                    </a:lnTo>
                    <a:lnTo>
                      <a:pt x="231" y="48"/>
                    </a:lnTo>
                    <a:lnTo>
                      <a:pt x="287" y="35"/>
                    </a:lnTo>
                    <a:lnTo>
                      <a:pt x="343" y="23"/>
                    </a:lnTo>
                    <a:lnTo>
                      <a:pt x="398" y="11"/>
                    </a:lnTo>
                    <a:lnTo>
                      <a:pt x="452" y="0"/>
                    </a:lnTo>
                    <a:lnTo>
                      <a:pt x="452" y="14731"/>
                    </a:lnTo>
                    <a:lnTo>
                      <a:pt x="399" y="14706"/>
                    </a:lnTo>
                    <a:lnTo>
                      <a:pt x="344" y="14681"/>
                    </a:lnTo>
                    <a:lnTo>
                      <a:pt x="289" y="14655"/>
                    </a:lnTo>
                    <a:lnTo>
                      <a:pt x="232" y="14629"/>
                    </a:lnTo>
                    <a:lnTo>
                      <a:pt x="175" y="14601"/>
                    </a:lnTo>
                    <a:lnTo>
                      <a:pt x="117" y="14574"/>
                    </a:lnTo>
                    <a:lnTo>
                      <a:pt x="59" y="14544"/>
                    </a:lnTo>
                    <a:lnTo>
                      <a:pt x="0" y="14516"/>
                    </a:lnTo>
                    <a:close/>
                  </a:path>
                </a:pathLst>
              </a:custGeom>
              <a:solidFill>
                <a:srgbClr val="BC86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1" name="Freeform 77"/>
              <p:cNvSpPr>
                <a:spLocks/>
              </p:cNvSpPr>
              <p:nvPr/>
            </p:nvSpPr>
            <p:spPr bwMode="auto">
              <a:xfrm>
                <a:off x="1018" y="118"/>
                <a:ext cx="91" cy="2974"/>
              </a:xfrm>
              <a:custGeom>
                <a:avLst/>
                <a:gdLst>
                  <a:gd name="T0" fmla="*/ 0 w 453"/>
                  <a:gd name="T1" fmla="*/ 14669 h 14873"/>
                  <a:gd name="T2" fmla="*/ 0 w 453"/>
                  <a:gd name="T3" fmla="*/ 94 h 14873"/>
                  <a:gd name="T4" fmla="*/ 58 w 453"/>
                  <a:gd name="T5" fmla="*/ 79 h 14873"/>
                  <a:gd name="T6" fmla="*/ 117 w 453"/>
                  <a:gd name="T7" fmla="*/ 66 h 14873"/>
                  <a:gd name="T8" fmla="*/ 174 w 453"/>
                  <a:gd name="T9" fmla="*/ 54 h 14873"/>
                  <a:gd name="T10" fmla="*/ 230 w 453"/>
                  <a:gd name="T11" fmla="*/ 42 h 14873"/>
                  <a:gd name="T12" fmla="*/ 287 w 453"/>
                  <a:gd name="T13" fmla="*/ 30 h 14873"/>
                  <a:gd name="T14" fmla="*/ 343 w 453"/>
                  <a:gd name="T15" fmla="*/ 19 h 14873"/>
                  <a:gd name="T16" fmla="*/ 398 w 453"/>
                  <a:gd name="T17" fmla="*/ 9 h 14873"/>
                  <a:gd name="T18" fmla="*/ 453 w 453"/>
                  <a:gd name="T19" fmla="*/ 0 h 14873"/>
                  <a:gd name="T20" fmla="*/ 453 w 453"/>
                  <a:gd name="T21" fmla="*/ 14873 h 14873"/>
                  <a:gd name="T22" fmla="*/ 400 w 453"/>
                  <a:gd name="T23" fmla="*/ 14851 h 14873"/>
                  <a:gd name="T24" fmla="*/ 346 w 453"/>
                  <a:gd name="T25" fmla="*/ 14827 h 14873"/>
                  <a:gd name="T26" fmla="*/ 291 w 453"/>
                  <a:gd name="T27" fmla="*/ 14803 h 14873"/>
                  <a:gd name="T28" fmla="*/ 235 w 453"/>
                  <a:gd name="T29" fmla="*/ 14778 h 14873"/>
                  <a:gd name="T30" fmla="*/ 177 w 453"/>
                  <a:gd name="T31" fmla="*/ 14751 h 14873"/>
                  <a:gd name="T32" fmla="*/ 120 w 453"/>
                  <a:gd name="T33" fmla="*/ 14725 h 14873"/>
                  <a:gd name="T34" fmla="*/ 60 w 453"/>
                  <a:gd name="T35" fmla="*/ 14697 h 14873"/>
                  <a:gd name="T36" fmla="*/ 0 w 453"/>
                  <a:gd name="T37" fmla="*/ 14669 h 14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873">
                    <a:moveTo>
                      <a:pt x="0" y="14669"/>
                    </a:moveTo>
                    <a:lnTo>
                      <a:pt x="0" y="94"/>
                    </a:lnTo>
                    <a:lnTo>
                      <a:pt x="58" y="79"/>
                    </a:lnTo>
                    <a:lnTo>
                      <a:pt x="117" y="66"/>
                    </a:lnTo>
                    <a:lnTo>
                      <a:pt x="174" y="54"/>
                    </a:lnTo>
                    <a:lnTo>
                      <a:pt x="230" y="42"/>
                    </a:lnTo>
                    <a:lnTo>
                      <a:pt x="287" y="30"/>
                    </a:lnTo>
                    <a:lnTo>
                      <a:pt x="343" y="19"/>
                    </a:lnTo>
                    <a:lnTo>
                      <a:pt x="398" y="9"/>
                    </a:lnTo>
                    <a:lnTo>
                      <a:pt x="453" y="0"/>
                    </a:lnTo>
                    <a:lnTo>
                      <a:pt x="453" y="14873"/>
                    </a:lnTo>
                    <a:lnTo>
                      <a:pt x="400" y="14851"/>
                    </a:lnTo>
                    <a:lnTo>
                      <a:pt x="346" y="14827"/>
                    </a:lnTo>
                    <a:lnTo>
                      <a:pt x="291" y="14803"/>
                    </a:lnTo>
                    <a:lnTo>
                      <a:pt x="235" y="14778"/>
                    </a:lnTo>
                    <a:lnTo>
                      <a:pt x="177" y="14751"/>
                    </a:lnTo>
                    <a:lnTo>
                      <a:pt x="120" y="14725"/>
                    </a:lnTo>
                    <a:lnTo>
                      <a:pt x="60" y="14697"/>
                    </a:lnTo>
                    <a:lnTo>
                      <a:pt x="0" y="14669"/>
                    </a:lnTo>
                    <a:close/>
                  </a:path>
                </a:pathLst>
              </a:custGeom>
              <a:solidFill>
                <a:srgbClr val="BC89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2" name="Freeform 78"/>
              <p:cNvSpPr>
                <a:spLocks/>
              </p:cNvSpPr>
              <p:nvPr/>
            </p:nvSpPr>
            <p:spPr bwMode="auto">
              <a:xfrm>
                <a:off x="1063" y="111"/>
                <a:ext cx="91" cy="3000"/>
              </a:xfrm>
              <a:custGeom>
                <a:avLst/>
                <a:gdLst>
                  <a:gd name="T0" fmla="*/ 0 w 453"/>
                  <a:gd name="T1" fmla="*/ 14807 h 15002"/>
                  <a:gd name="T2" fmla="*/ 0 w 453"/>
                  <a:gd name="T3" fmla="*/ 76 h 15002"/>
                  <a:gd name="T4" fmla="*/ 59 w 453"/>
                  <a:gd name="T5" fmla="*/ 63 h 15002"/>
                  <a:gd name="T6" fmla="*/ 116 w 453"/>
                  <a:gd name="T7" fmla="*/ 52 h 15002"/>
                  <a:gd name="T8" fmla="*/ 173 w 453"/>
                  <a:gd name="T9" fmla="*/ 42 h 15002"/>
                  <a:gd name="T10" fmla="*/ 231 w 453"/>
                  <a:gd name="T11" fmla="*/ 32 h 15002"/>
                  <a:gd name="T12" fmla="*/ 287 w 453"/>
                  <a:gd name="T13" fmla="*/ 23 h 15002"/>
                  <a:gd name="T14" fmla="*/ 342 w 453"/>
                  <a:gd name="T15" fmla="*/ 15 h 15002"/>
                  <a:gd name="T16" fmla="*/ 398 w 453"/>
                  <a:gd name="T17" fmla="*/ 6 h 15002"/>
                  <a:gd name="T18" fmla="*/ 453 w 453"/>
                  <a:gd name="T19" fmla="*/ 0 h 15002"/>
                  <a:gd name="T20" fmla="*/ 453 w 453"/>
                  <a:gd name="T21" fmla="*/ 15002 h 15002"/>
                  <a:gd name="T22" fmla="*/ 402 w 453"/>
                  <a:gd name="T23" fmla="*/ 14981 h 15002"/>
                  <a:gd name="T24" fmla="*/ 350 w 453"/>
                  <a:gd name="T25" fmla="*/ 14959 h 15002"/>
                  <a:gd name="T26" fmla="*/ 294 w 453"/>
                  <a:gd name="T27" fmla="*/ 14936 h 15002"/>
                  <a:gd name="T28" fmla="*/ 239 w 453"/>
                  <a:gd name="T29" fmla="*/ 14911 h 15002"/>
                  <a:gd name="T30" fmla="*/ 182 w 453"/>
                  <a:gd name="T31" fmla="*/ 14887 h 15002"/>
                  <a:gd name="T32" fmla="*/ 122 w 453"/>
                  <a:gd name="T33" fmla="*/ 14861 h 15002"/>
                  <a:gd name="T34" fmla="*/ 62 w 453"/>
                  <a:gd name="T35" fmla="*/ 14834 h 15002"/>
                  <a:gd name="T36" fmla="*/ 0 w 453"/>
                  <a:gd name="T37" fmla="*/ 14807 h 15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5002">
                    <a:moveTo>
                      <a:pt x="0" y="14807"/>
                    </a:moveTo>
                    <a:lnTo>
                      <a:pt x="0" y="76"/>
                    </a:lnTo>
                    <a:lnTo>
                      <a:pt x="59" y="63"/>
                    </a:lnTo>
                    <a:lnTo>
                      <a:pt x="116" y="52"/>
                    </a:lnTo>
                    <a:lnTo>
                      <a:pt x="173" y="42"/>
                    </a:lnTo>
                    <a:lnTo>
                      <a:pt x="231" y="32"/>
                    </a:lnTo>
                    <a:lnTo>
                      <a:pt x="287" y="23"/>
                    </a:lnTo>
                    <a:lnTo>
                      <a:pt x="342" y="15"/>
                    </a:lnTo>
                    <a:lnTo>
                      <a:pt x="398" y="6"/>
                    </a:lnTo>
                    <a:lnTo>
                      <a:pt x="453" y="0"/>
                    </a:lnTo>
                    <a:lnTo>
                      <a:pt x="453" y="15002"/>
                    </a:lnTo>
                    <a:lnTo>
                      <a:pt x="402" y="14981"/>
                    </a:lnTo>
                    <a:lnTo>
                      <a:pt x="350" y="14959"/>
                    </a:lnTo>
                    <a:lnTo>
                      <a:pt x="294" y="14936"/>
                    </a:lnTo>
                    <a:lnTo>
                      <a:pt x="239" y="14911"/>
                    </a:lnTo>
                    <a:lnTo>
                      <a:pt x="182" y="14887"/>
                    </a:lnTo>
                    <a:lnTo>
                      <a:pt x="122" y="14861"/>
                    </a:lnTo>
                    <a:lnTo>
                      <a:pt x="62" y="14834"/>
                    </a:lnTo>
                    <a:lnTo>
                      <a:pt x="0" y="14807"/>
                    </a:lnTo>
                    <a:close/>
                  </a:path>
                </a:pathLst>
              </a:custGeom>
              <a:solidFill>
                <a:srgbClr val="BD8D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3" name="Freeform 79"/>
              <p:cNvSpPr>
                <a:spLocks/>
              </p:cNvSpPr>
              <p:nvPr/>
            </p:nvSpPr>
            <p:spPr bwMode="auto">
              <a:xfrm>
                <a:off x="1109" y="107"/>
                <a:ext cx="90" cy="3022"/>
              </a:xfrm>
              <a:custGeom>
                <a:avLst/>
                <a:gdLst>
                  <a:gd name="T0" fmla="*/ 0 w 452"/>
                  <a:gd name="T1" fmla="*/ 14928 h 15114"/>
                  <a:gd name="T2" fmla="*/ 0 w 452"/>
                  <a:gd name="T3" fmla="*/ 55 h 15114"/>
                  <a:gd name="T4" fmla="*/ 58 w 452"/>
                  <a:gd name="T5" fmla="*/ 46 h 15114"/>
                  <a:gd name="T6" fmla="*/ 115 w 452"/>
                  <a:gd name="T7" fmla="*/ 37 h 15114"/>
                  <a:gd name="T8" fmla="*/ 172 w 452"/>
                  <a:gd name="T9" fmla="*/ 28 h 15114"/>
                  <a:gd name="T10" fmla="*/ 229 w 452"/>
                  <a:gd name="T11" fmla="*/ 21 h 15114"/>
                  <a:gd name="T12" fmla="*/ 285 w 452"/>
                  <a:gd name="T13" fmla="*/ 15 h 15114"/>
                  <a:gd name="T14" fmla="*/ 342 w 452"/>
                  <a:gd name="T15" fmla="*/ 9 h 15114"/>
                  <a:gd name="T16" fmla="*/ 397 w 452"/>
                  <a:gd name="T17" fmla="*/ 4 h 15114"/>
                  <a:gd name="T18" fmla="*/ 452 w 452"/>
                  <a:gd name="T19" fmla="*/ 0 h 15114"/>
                  <a:gd name="T20" fmla="*/ 452 w 452"/>
                  <a:gd name="T21" fmla="*/ 15114 h 15114"/>
                  <a:gd name="T22" fmla="*/ 404 w 452"/>
                  <a:gd name="T23" fmla="*/ 15095 h 15114"/>
                  <a:gd name="T24" fmla="*/ 353 w 452"/>
                  <a:gd name="T25" fmla="*/ 15076 h 15114"/>
                  <a:gd name="T26" fmla="*/ 300 w 452"/>
                  <a:gd name="T27" fmla="*/ 15054 h 15114"/>
                  <a:gd name="T28" fmla="*/ 245 w 452"/>
                  <a:gd name="T29" fmla="*/ 15031 h 15114"/>
                  <a:gd name="T30" fmla="*/ 186 w 452"/>
                  <a:gd name="T31" fmla="*/ 15008 h 15114"/>
                  <a:gd name="T32" fmla="*/ 127 w 452"/>
                  <a:gd name="T33" fmla="*/ 14982 h 15114"/>
                  <a:gd name="T34" fmla="*/ 64 w 452"/>
                  <a:gd name="T35" fmla="*/ 14956 h 15114"/>
                  <a:gd name="T36" fmla="*/ 0 w 452"/>
                  <a:gd name="T37" fmla="*/ 14928 h 15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5114">
                    <a:moveTo>
                      <a:pt x="0" y="14928"/>
                    </a:moveTo>
                    <a:lnTo>
                      <a:pt x="0" y="55"/>
                    </a:lnTo>
                    <a:lnTo>
                      <a:pt x="58" y="46"/>
                    </a:lnTo>
                    <a:lnTo>
                      <a:pt x="115" y="37"/>
                    </a:lnTo>
                    <a:lnTo>
                      <a:pt x="172" y="28"/>
                    </a:lnTo>
                    <a:lnTo>
                      <a:pt x="229" y="21"/>
                    </a:lnTo>
                    <a:lnTo>
                      <a:pt x="285" y="15"/>
                    </a:lnTo>
                    <a:lnTo>
                      <a:pt x="342" y="9"/>
                    </a:lnTo>
                    <a:lnTo>
                      <a:pt x="397" y="4"/>
                    </a:lnTo>
                    <a:lnTo>
                      <a:pt x="452" y="0"/>
                    </a:lnTo>
                    <a:lnTo>
                      <a:pt x="452" y="15114"/>
                    </a:lnTo>
                    <a:lnTo>
                      <a:pt x="404" y="15095"/>
                    </a:lnTo>
                    <a:lnTo>
                      <a:pt x="353" y="15076"/>
                    </a:lnTo>
                    <a:lnTo>
                      <a:pt x="300" y="15054"/>
                    </a:lnTo>
                    <a:lnTo>
                      <a:pt x="245" y="15031"/>
                    </a:lnTo>
                    <a:lnTo>
                      <a:pt x="186" y="15008"/>
                    </a:lnTo>
                    <a:lnTo>
                      <a:pt x="127" y="14982"/>
                    </a:lnTo>
                    <a:lnTo>
                      <a:pt x="64" y="14956"/>
                    </a:lnTo>
                    <a:lnTo>
                      <a:pt x="0" y="14928"/>
                    </a:lnTo>
                    <a:close/>
                  </a:path>
                </a:pathLst>
              </a:custGeom>
              <a:solidFill>
                <a:srgbClr val="BD90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4" name="Freeform 80"/>
              <p:cNvSpPr>
                <a:spLocks/>
              </p:cNvSpPr>
              <p:nvPr/>
            </p:nvSpPr>
            <p:spPr bwMode="auto">
              <a:xfrm>
                <a:off x="1154" y="105"/>
                <a:ext cx="90" cy="3041"/>
              </a:xfrm>
              <a:custGeom>
                <a:avLst/>
                <a:gdLst>
                  <a:gd name="T0" fmla="*/ 0 w 452"/>
                  <a:gd name="T1" fmla="*/ 15034 h 15209"/>
                  <a:gd name="T2" fmla="*/ 0 w 452"/>
                  <a:gd name="T3" fmla="*/ 32 h 15209"/>
                  <a:gd name="T4" fmla="*/ 57 w 452"/>
                  <a:gd name="T5" fmla="*/ 25 h 15209"/>
                  <a:gd name="T6" fmla="*/ 115 w 452"/>
                  <a:gd name="T7" fmla="*/ 19 h 15209"/>
                  <a:gd name="T8" fmla="*/ 172 w 452"/>
                  <a:gd name="T9" fmla="*/ 14 h 15209"/>
                  <a:gd name="T10" fmla="*/ 228 w 452"/>
                  <a:gd name="T11" fmla="*/ 10 h 15209"/>
                  <a:gd name="T12" fmla="*/ 284 w 452"/>
                  <a:gd name="T13" fmla="*/ 6 h 15209"/>
                  <a:gd name="T14" fmla="*/ 341 w 452"/>
                  <a:gd name="T15" fmla="*/ 3 h 15209"/>
                  <a:gd name="T16" fmla="*/ 397 w 452"/>
                  <a:gd name="T17" fmla="*/ 1 h 15209"/>
                  <a:gd name="T18" fmla="*/ 452 w 452"/>
                  <a:gd name="T19" fmla="*/ 0 h 15209"/>
                  <a:gd name="T20" fmla="*/ 452 w 452"/>
                  <a:gd name="T21" fmla="*/ 15209 h 15209"/>
                  <a:gd name="T22" fmla="*/ 432 w 452"/>
                  <a:gd name="T23" fmla="*/ 15202 h 15209"/>
                  <a:gd name="T24" fmla="*/ 392 w 452"/>
                  <a:gd name="T25" fmla="*/ 15186 h 15209"/>
                  <a:gd name="T26" fmla="*/ 347 w 452"/>
                  <a:gd name="T27" fmla="*/ 15170 h 15209"/>
                  <a:gd name="T28" fmla="*/ 299 w 452"/>
                  <a:gd name="T29" fmla="*/ 15152 h 15209"/>
                  <a:gd name="T30" fmla="*/ 246 w 452"/>
                  <a:gd name="T31" fmla="*/ 15132 h 15209"/>
                  <a:gd name="T32" fmla="*/ 190 w 452"/>
                  <a:gd name="T33" fmla="*/ 15110 h 15209"/>
                  <a:gd name="T34" fmla="*/ 130 w 452"/>
                  <a:gd name="T35" fmla="*/ 15087 h 15209"/>
                  <a:gd name="T36" fmla="*/ 67 w 452"/>
                  <a:gd name="T37" fmla="*/ 15061 h 15209"/>
                  <a:gd name="T38" fmla="*/ 0 w 452"/>
                  <a:gd name="T39" fmla="*/ 15034 h 15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52" h="15209">
                    <a:moveTo>
                      <a:pt x="0" y="15034"/>
                    </a:moveTo>
                    <a:lnTo>
                      <a:pt x="0" y="32"/>
                    </a:lnTo>
                    <a:lnTo>
                      <a:pt x="57" y="25"/>
                    </a:lnTo>
                    <a:lnTo>
                      <a:pt x="115" y="19"/>
                    </a:lnTo>
                    <a:lnTo>
                      <a:pt x="172" y="14"/>
                    </a:lnTo>
                    <a:lnTo>
                      <a:pt x="228" y="10"/>
                    </a:lnTo>
                    <a:lnTo>
                      <a:pt x="284" y="6"/>
                    </a:lnTo>
                    <a:lnTo>
                      <a:pt x="341" y="3"/>
                    </a:lnTo>
                    <a:lnTo>
                      <a:pt x="397" y="1"/>
                    </a:lnTo>
                    <a:lnTo>
                      <a:pt x="452" y="0"/>
                    </a:lnTo>
                    <a:lnTo>
                      <a:pt x="452" y="15209"/>
                    </a:lnTo>
                    <a:lnTo>
                      <a:pt x="432" y="15202"/>
                    </a:lnTo>
                    <a:lnTo>
                      <a:pt x="392" y="15186"/>
                    </a:lnTo>
                    <a:lnTo>
                      <a:pt x="347" y="15170"/>
                    </a:lnTo>
                    <a:lnTo>
                      <a:pt x="299" y="15152"/>
                    </a:lnTo>
                    <a:lnTo>
                      <a:pt x="246" y="15132"/>
                    </a:lnTo>
                    <a:lnTo>
                      <a:pt x="190" y="15110"/>
                    </a:lnTo>
                    <a:lnTo>
                      <a:pt x="130" y="15087"/>
                    </a:lnTo>
                    <a:lnTo>
                      <a:pt x="67" y="15061"/>
                    </a:lnTo>
                    <a:lnTo>
                      <a:pt x="0" y="15034"/>
                    </a:lnTo>
                    <a:close/>
                  </a:path>
                </a:pathLst>
              </a:custGeom>
              <a:solidFill>
                <a:srgbClr val="BD94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5" name="Freeform 81"/>
              <p:cNvSpPr>
                <a:spLocks/>
              </p:cNvSpPr>
              <p:nvPr/>
            </p:nvSpPr>
            <p:spPr bwMode="auto">
              <a:xfrm>
                <a:off x="1199" y="104"/>
                <a:ext cx="91" cy="3048"/>
              </a:xfrm>
              <a:custGeom>
                <a:avLst/>
                <a:gdLst>
                  <a:gd name="T0" fmla="*/ 0 w 453"/>
                  <a:gd name="T1" fmla="*/ 15125 h 15237"/>
                  <a:gd name="T2" fmla="*/ 0 w 453"/>
                  <a:gd name="T3" fmla="*/ 11 h 15237"/>
                  <a:gd name="T4" fmla="*/ 57 w 453"/>
                  <a:gd name="T5" fmla="*/ 7 h 15237"/>
                  <a:gd name="T6" fmla="*/ 114 w 453"/>
                  <a:gd name="T7" fmla="*/ 4 h 15237"/>
                  <a:gd name="T8" fmla="*/ 170 w 453"/>
                  <a:gd name="T9" fmla="*/ 2 h 15237"/>
                  <a:gd name="T10" fmla="*/ 227 w 453"/>
                  <a:gd name="T11" fmla="*/ 1 h 15237"/>
                  <a:gd name="T12" fmla="*/ 284 w 453"/>
                  <a:gd name="T13" fmla="*/ 0 h 15237"/>
                  <a:gd name="T14" fmla="*/ 340 w 453"/>
                  <a:gd name="T15" fmla="*/ 0 h 15237"/>
                  <a:gd name="T16" fmla="*/ 396 w 453"/>
                  <a:gd name="T17" fmla="*/ 1 h 15237"/>
                  <a:gd name="T18" fmla="*/ 453 w 453"/>
                  <a:gd name="T19" fmla="*/ 3 h 15237"/>
                  <a:gd name="T20" fmla="*/ 453 w 453"/>
                  <a:gd name="T21" fmla="*/ 15182 h 15237"/>
                  <a:gd name="T22" fmla="*/ 439 w 453"/>
                  <a:gd name="T23" fmla="*/ 15187 h 15237"/>
                  <a:gd name="T24" fmla="*/ 426 w 453"/>
                  <a:gd name="T25" fmla="*/ 15193 h 15237"/>
                  <a:gd name="T26" fmla="*/ 412 w 453"/>
                  <a:gd name="T27" fmla="*/ 15198 h 15237"/>
                  <a:gd name="T28" fmla="*/ 399 w 453"/>
                  <a:gd name="T29" fmla="*/ 15203 h 15237"/>
                  <a:gd name="T30" fmla="*/ 303 w 453"/>
                  <a:gd name="T31" fmla="*/ 15237 h 15237"/>
                  <a:gd name="T32" fmla="*/ 206 w 453"/>
                  <a:gd name="T33" fmla="*/ 15203 h 15237"/>
                  <a:gd name="T34" fmla="*/ 185 w 453"/>
                  <a:gd name="T35" fmla="*/ 15195 h 15237"/>
                  <a:gd name="T36" fmla="*/ 162 w 453"/>
                  <a:gd name="T37" fmla="*/ 15186 h 15237"/>
                  <a:gd name="T38" fmla="*/ 138 w 453"/>
                  <a:gd name="T39" fmla="*/ 15177 h 15237"/>
                  <a:gd name="T40" fmla="*/ 113 w 453"/>
                  <a:gd name="T41" fmla="*/ 15168 h 15237"/>
                  <a:gd name="T42" fmla="*/ 87 w 453"/>
                  <a:gd name="T43" fmla="*/ 15158 h 15237"/>
                  <a:gd name="T44" fmla="*/ 58 w 453"/>
                  <a:gd name="T45" fmla="*/ 15148 h 15237"/>
                  <a:gd name="T46" fmla="*/ 30 w 453"/>
                  <a:gd name="T47" fmla="*/ 15137 h 15237"/>
                  <a:gd name="T48" fmla="*/ 0 w 453"/>
                  <a:gd name="T49" fmla="*/ 15125 h 15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53" h="15237">
                    <a:moveTo>
                      <a:pt x="0" y="15125"/>
                    </a:moveTo>
                    <a:lnTo>
                      <a:pt x="0" y="11"/>
                    </a:lnTo>
                    <a:lnTo>
                      <a:pt x="57" y="7"/>
                    </a:lnTo>
                    <a:lnTo>
                      <a:pt x="114" y="4"/>
                    </a:lnTo>
                    <a:lnTo>
                      <a:pt x="170" y="2"/>
                    </a:lnTo>
                    <a:lnTo>
                      <a:pt x="227" y="1"/>
                    </a:lnTo>
                    <a:lnTo>
                      <a:pt x="284" y="0"/>
                    </a:lnTo>
                    <a:lnTo>
                      <a:pt x="340" y="0"/>
                    </a:lnTo>
                    <a:lnTo>
                      <a:pt x="396" y="1"/>
                    </a:lnTo>
                    <a:lnTo>
                      <a:pt x="453" y="3"/>
                    </a:lnTo>
                    <a:lnTo>
                      <a:pt x="453" y="15182"/>
                    </a:lnTo>
                    <a:lnTo>
                      <a:pt x="439" y="15187"/>
                    </a:lnTo>
                    <a:lnTo>
                      <a:pt x="426" y="15193"/>
                    </a:lnTo>
                    <a:lnTo>
                      <a:pt x="412" y="15198"/>
                    </a:lnTo>
                    <a:lnTo>
                      <a:pt x="399" y="15203"/>
                    </a:lnTo>
                    <a:lnTo>
                      <a:pt x="303" y="15237"/>
                    </a:lnTo>
                    <a:lnTo>
                      <a:pt x="206" y="15203"/>
                    </a:lnTo>
                    <a:lnTo>
                      <a:pt x="185" y="15195"/>
                    </a:lnTo>
                    <a:lnTo>
                      <a:pt x="162" y="15186"/>
                    </a:lnTo>
                    <a:lnTo>
                      <a:pt x="138" y="15177"/>
                    </a:lnTo>
                    <a:lnTo>
                      <a:pt x="113" y="15168"/>
                    </a:lnTo>
                    <a:lnTo>
                      <a:pt x="87" y="15158"/>
                    </a:lnTo>
                    <a:lnTo>
                      <a:pt x="58" y="15148"/>
                    </a:lnTo>
                    <a:lnTo>
                      <a:pt x="30" y="15137"/>
                    </a:lnTo>
                    <a:lnTo>
                      <a:pt x="0" y="15125"/>
                    </a:lnTo>
                    <a:close/>
                  </a:path>
                </a:pathLst>
              </a:custGeom>
              <a:solidFill>
                <a:srgbClr val="BE98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6" name="Freeform 82"/>
              <p:cNvSpPr>
                <a:spLocks/>
              </p:cNvSpPr>
              <p:nvPr/>
            </p:nvSpPr>
            <p:spPr bwMode="auto">
              <a:xfrm>
                <a:off x="1244" y="104"/>
                <a:ext cx="91" cy="3048"/>
              </a:xfrm>
              <a:custGeom>
                <a:avLst/>
                <a:gdLst>
                  <a:gd name="T0" fmla="*/ 0 w 453"/>
                  <a:gd name="T1" fmla="*/ 15210 h 15237"/>
                  <a:gd name="T2" fmla="*/ 0 w 453"/>
                  <a:gd name="T3" fmla="*/ 1 h 15237"/>
                  <a:gd name="T4" fmla="*/ 57 w 453"/>
                  <a:gd name="T5" fmla="*/ 0 h 15237"/>
                  <a:gd name="T6" fmla="*/ 113 w 453"/>
                  <a:gd name="T7" fmla="*/ 0 h 15237"/>
                  <a:gd name="T8" fmla="*/ 169 w 453"/>
                  <a:gd name="T9" fmla="*/ 1 h 15237"/>
                  <a:gd name="T10" fmla="*/ 226 w 453"/>
                  <a:gd name="T11" fmla="*/ 3 h 15237"/>
                  <a:gd name="T12" fmla="*/ 283 w 453"/>
                  <a:gd name="T13" fmla="*/ 5 h 15237"/>
                  <a:gd name="T14" fmla="*/ 339 w 453"/>
                  <a:gd name="T15" fmla="*/ 8 h 15237"/>
                  <a:gd name="T16" fmla="*/ 397 w 453"/>
                  <a:gd name="T17" fmla="*/ 12 h 15237"/>
                  <a:gd name="T18" fmla="*/ 453 w 453"/>
                  <a:gd name="T19" fmla="*/ 17 h 15237"/>
                  <a:gd name="T20" fmla="*/ 453 w 453"/>
                  <a:gd name="T21" fmla="*/ 15096 h 15237"/>
                  <a:gd name="T22" fmla="*/ 411 w 453"/>
                  <a:gd name="T23" fmla="*/ 15112 h 15237"/>
                  <a:gd name="T24" fmla="*/ 372 w 453"/>
                  <a:gd name="T25" fmla="*/ 15127 h 15237"/>
                  <a:gd name="T26" fmla="*/ 334 w 453"/>
                  <a:gd name="T27" fmla="*/ 15143 h 15237"/>
                  <a:gd name="T28" fmla="*/ 298 w 453"/>
                  <a:gd name="T29" fmla="*/ 15156 h 15237"/>
                  <a:gd name="T30" fmla="*/ 263 w 453"/>
                  <a:gd name="T31" fmla="*/ 15169 h 15237"/>
                  <a:gd name="T32" fmla="*/ 231 w 453"/>
                  <a:gd name="T33" fmla="*/ 15181 h 15237"/>
                  <a:gd name="T34" fmla="*/ 201 w 453"/>
                  <a:gd name="T35" fmla="*/ 15193 h 15237"/>
                  <a:gd name="T36" fmla="*/ 173 w 453"/>
                  <a:gd name="T37" fmla="*/ 15203 h 15237"/>
                  <a:gd name="T38" fmla="*/ 77 w 453"/>
                  <a:gd name="T39" fmla="*/ 15237 h 15237"/>
                  <a:gd name="T40" fmla="*/ 0 w 453"/>
                  <a:gd name="T41" fmla="*/ 15210 h 15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53" h="15237">
                    <a:moveTo>
                      <a:pt x="0" y="15210"/>
                    </a:moveTo>
                    <a:lnTo>
                      <a:pt x="0" y="1"/>
                    </a:lnTo>
                    <a:lnTo>
                      <a:pt x="57" y="0"/>
                    </a:lnTo>
                    <a:lnTo>
                      <a:pt x="113" y="0"/>
                    </a:lnTo>
                    <a:lnTo>
                      <a:pt x="169" y="1"/>
                    </a:lnTo>
                    <a:lnTo>
                      <a:pt x="226" y="3"/>
                    </a:lnTo>
                    <a:lnTo>
                      <a:pt x="283" y="5"/>
                    </a:lnTo>
                    <a:lnTo>
                      <a:pt x="339" y="8"/>
                    </a:lnTo>
                    <a:lnTo>
                      <a:pt x="397" y="12"/>
                    </a:lnTo>
                    <a:lnTo>
                      <a:pt x="453" y="17"/>
                    </a:lnTo>
                    <a:lnTo>
                      <a:pt x="453" y="15096"/>
                    </a:lnTo>
                    <a:lnTo>
                      <a:pt x="411" y="15112"/>
                    </a:lnTo>
                    <a:lnTo>
                      <a:pt x="372" y="15127"/>
                    </a:lnTo>
                    <a:lnTo>
                      <a:pt x="334" y="15143"/>
                    </a:lnTo>
                    <a:lnTo>
                      <a:pt x="298" y="15156"/>
                    </a:lnTo>
                    <a:lnTo>
                      <a:pt x="263" y="15169"/>
                    </a:lnTo>
                    <a:lnTo>
                      <a:pt x="231" y="15181"/>
                    </a:lnTo>
                    <a:lnTo>
                      <a:pt x="201" y="15193"/>
                    </a:lnTo>
                    <a:lnTo>
                      <a:pt x="173" y="15203"/>
                    </a:lnTo>
                    <a:lnTo>
                      <a:pt x="77" y="15237"/>
                    </a:lnTo>
                    <a:lnTo>
                      <a:pt x="0" y="15210"/>
                    </a:lnTo>
                    <a:close/>
                  </a:path>
                </a:pathLst>
              </a:custGeom>
              <a:solidFill>
                <a:srgbClr val="BF9C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7" name="Freeform 83"/>
              <p:cNvSpPr>
                <a:spLocks/>
              </p:cNvSpPr>
              <p:nvPr/>
            </p:nvSpPr>
            <p:spPr bwMode="auto">
              <a:xfrm>
                <a:off x="1290" y="105"/>
                <a:ext cx="90" cy="3036"/>
              </a:xfrm>
              <a:custGeom>
                <a:avLst/>
                <a:gdLst>
                  <a:gd name="T0" fmla="*/ 0 w 452"/>
                  <a:gd name="T1" fmla="*/ 15179 h 15179"/>
                  <a:gd name="T2" fmla="*/ 0 w 452"/>
                  <a:gd name="T3" fmla="*/ 0 h 15179"/>
                  <a:gd name="T4" fmla="*/ 56 w 452"/>
                  <a:gd name="T5" fmla="*/ 2 h 15179"/>
                  <a:gd name="T6" fmla="*/ 111 w 452"/>
                  <a:gd name="T7" fmla="*/ 5 h 15179"/>
                  <a:gd name="T8" fmla="*/ 168 w 452"/>
                  <a:gd name="T9" fmla="*/ 9 h 15179"/>
                  <a:gd name="T10" fmla="*/ 224 w 452"/>
                  <a:gd name="T11" fmla="*/ 14 h 15179"/>
                  <a:gd name="T12" fmla="*/ 281 w 452"/>
                  <a:gd name="T13" fmla="*/ 19 h 15179"/>
                  <a:gd name="T14" fmla="*/ 338 w 452"/>
                  <a:gd name="T15" fmla="*/ 25 h 15179"/>
                  <a:gd name="T16" fmla="*/ 395 w 452"/>
                  <a:gd name="T17" fmla="*/ 32 h 15179"/>
                  <a:gd name="T18" fmla="*/ 452 w 452"/>
                  <a:gd name="T19" fmla="*/ 40 h 15179"/>
                  <a:gd name="T20" fmla="*/ 452 w 452"/>
                  <a:gd name="T21" fmla="*/ 15001 h 15179"/>
                  <a:gd name="T22" fmla="*/ 384 w 452"/>
                  <a:gd name="T23" fmla="*/ 15029 h 15179"/>
                  <a:gd name="T24" fmla="*/ 320 w 452"/>
                  <a:gd name="T25" fmla="*/ 15055 h 15179"/>
                  <a:gd name="T26" fmla="*/ 258 w 452"/>
                  <a:gd name="T27" fmla="*/ 15081 h 15179"/>
                  <a:gd name="T28" fmla="*/ 199 w 452"/>
                  <a:gd name="T29" fmla="*/ 15104 h 15179"/>
                  <a:gd name="T30" fmla="*/ 144 w 452"/>
                  <a:gd name="T31" fmla="*/ 15125 h 15179"/>
                  <a:gd name="T32" fmla="*/ 92 w 452"/>
                  <a:gd name="T33" fmla="*/ 15145 h 15179"/>
                  <a:gd name="T34" fmla="*/ 45 w 452"/>
                  <a:gd name="T35" fmla="*/ 15163 h 15179"/>
                  <a:gd name="T36" fmla="*/ 0 w 452"/>
                  <a:gd name="T37" fmla="*/ 15179 h 15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5179">
                    <a:moveTo>
                      <a:pt x="0" y="15179"/>
                    </a:moveTo>
                    <a:lnTo>
                      <a:pt x="0" y="0"/>
                    </a:lnTo>
                    <a:lnTo>
                      <a:pt x="56" y="2"/>
                    </a:lnTo>
                    <a:lnTo>
                      <a:pt x="111" y="5"/>
                    </a:lnTo>
                    <a:lnTo>
                      <a:pt x="168" y="9"/>
                    </a:lnTo>
                    <a:lnTo>
                      <a:pt x="224" y="14"/>
                    </a:lnTo>
                    <a:lnTo>
                      <a:pt x="281" y="19"/>
                    </a:lnTo>
                    <a:lnTo>
                      <a:pt x="338" y="25"/>
                    </a:lnTo>
                    <a:lnTo>
                      <a:pt x="395" y="32"/>
                    </a:lnTo>
                    <a:lnTo>
                      <a:pt x="452" y="40"/>
                    </a:lnTo>
                    <a:lnTo>
                      <a:pt x="452" y="15001"/>
                    </a:lnTo>
                    <a:lnTo>
                      <a:pt x="384" y="15029"/>
                    </a:lnTo>
                    <a:lnTo>
                      <a:pt x="320" y="15055"/>
                    </a:lnTo>
                    <a:lnTo>
                      <a:pt x="258" y="15081"/>
                    </a:lnTo>
                    <a:lnTo>
                      <a:pt x="199" y="15104"/>
                    </a:lnTo>
                    <a:lnTo>
                      <a:pt x="144" y="15125"/>
                    </a:lnTo>
                    <a:lnTo>
                      <a:pt x="92" y="15145"/>
                    </a:lnTo>
                    <a:lnTo>
                      <a:pt x="45" y="15163"/>
                    </a:lnTo>
                    <a:lnTo>
                      <a:pt x="0" y="1517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8" name="Freeform 84"/>
              <p:cNvSpPr>
                <a:spLocks/>
              </p:cNvSpPr>
              <p:nvPr/>
            </p:nvSpPr>
            <p:spPr bwMode="auto">
              <a:xfrm>
                <a:off x="1335" y="108"/>
                <a:ext cx="91" cy="3016"/>
              </a:xfrm>
              <a:custGeom>
                <a:avLst/>
                <a:gdLst>
                  <a:gd name="T0" fmla="*/ 0 w 454"/>
                  <a:gd name="T1" fmla="*/ 15079 h 15079"/>
                  <a:gd name="T2" fmla="*/ 0 w 454"/>
                  <a:gd name="T3" fmla="*/ 0 h 15079"/>
                  <a:gd name="T4" fmla="*/ 55 w 454"/>
                  <a:gd name="T5" fmla="*/ 5 h 15079"/>
                  <a:gd name="T6" fmla="*/ 112 w 454"/>
                  <a:gd name="T7" fmla="*/ 11 h 15079"/>
                  <a:gd name="T8" fmla="*/ 167 w 454"/>
                  <a:gd name="T9" fmla="*/ 17 h 15079"/>
                  <a:gd name="T10" fmla="*/ 223 w 454"/>
                  <a:gd name="T11" fmla="*/ 26 h 15079"/>
                  <a:gd name="T12" fmla="*/ 280 w 454"/>
                  <a:gd name="T13" fmla="*/ 34 h 15079"/>
                  <a:gd name="T14" fmla="*/ 338 w 454"/>
                  <a:gd name="T15" fmla="*/ 42 h 15079"/>
                  <a:gd name="T16" fmla="*/ 395 w 454"/>
                  <a:gd name="T17" fmla="*/ 52 h 15079"/>
                  <a:gd name="T18" fmla="*/ 454 w 454"/>
                  <a:gd name="T19" fmla="*/ 62 h 15079"/>
                  <a:gd name="T20" fmla="*/ 454 w 454"/>
                  <a:gd name="T21" fmla="*/ 14890 h 15079"/>
                  <a:gd name="T22" fmla="*/ 390 w 454"/>
                  <a:gd name="T23" fmla="*/ 14918 h 15079"/>
                  <a:gd name="T24" fmla="*/ 328 w 454"/>
                  <a:gd name="T25" fmla="*/ 14945 h 15079"/>
                  <a:gd name="T26" fmla="*/ 269 w 454"/>
                  <a:gd name="T27" fmla="*/ 14969 h 15079"/>
                  <a:gd name="T28" fmla="*/ 211 w 454"/>
                  <a:gd name="T29" fmla="*/ 14993 h 15079"/>
                  <a:gd name="T30" fmla="*/ 155 w 454"/>
                  <a:gd name="T31" fmla="*/ 15017 h 15079"/>
                  <a:gd name="T32" fmla="*/ 101 w 454"/>
                  <a:gd name="T33" fmla="*/ 15038 h 15079"/>
                  <a:gd name="T34" fmla="*/ 50 w 454"/>
                  <a:gd name="T35" fmla="*/ 15060 h 15079"/>
                  <a:gd name="T36" fmla="*/ 0 w 454"/>
                  <a:gd name="T37" fmla="*/ 15079 h 15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4" h="15079">
                    <a:moveTo>
                      <a:pt x="0" y="15079"/>
                    </a:moveTo>
                    <a:lnTo>
                      <a:pt x="0" y="0"/>
                    </a:lnTo>
                    <a:lnTo>
                      <a:pt x="55" y="5"/>
                    </a:lnTo>
                    <a:lnTo>
                      <a:pt x="112" y="11"/>
                    </a:lnTo>
                    <a:lnTo>
                      <a:pt x="167" y="17"/>
                    </a:lnTo>
                    <a:lnTo>
                      <a:pt x="223" y="26"/>
                    </a:lnTo>
                    <a:lnTo>
                      <a:pt x="280" y="34"/>
                    </a:lnTo>
                    <a:lnTo>
                      <a:pt x="338" y="42"/>
                    </a:lnTo>
                    <a:lnTo>
                      <a:pt x="395" y="52"/>
                    </a:lnTo>
                    <a:lnTo>
                      <a:pt x="454" y="62"/>
                    </a:lnTo>
                    <a:lnTo>
                      <a:pt x="454" y="14890"/>
                    </a:lnTo>
                    <a:lnTo>
                      <a:pt x="390" y="14918"/>
                    </a:lnTo>
                    <a:lnTo>
                      <a:pt x="328" y="14945"/>
                    </a:lnTo>
                    <a:lnTo>
                      <a:pt x="269" y="14969"/>
                    </a:lnTo>
                    <a:lnTo>
                      <a:pt x="211" y="14993"/>
                    </a:lnTo>
                    <a:lnTo>
                      <a:pt x="155" y="15017"/>
                    </a:lnTo>
                    <a:lnTo>
                      <a:pt x="101" y="15038"/>
                    </a:lnTo>
                    <a:lnTo>
                      <a:pt x="50" y="15060"/>
                    </a:lnTo>
                    <a:lnTo>
                      <a:pt x="0" y="15079"/>
                    </a:lnTo>
                    <a:close/>
                  </a:path>
                </a:pathLst>
              </a:custGeom>
              <a:solidFill>
                <a:srgbClr val="BF9D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9" name="Freeform 85"/>
              <p:cNvSpPr>
                <a:spLocks/>
              </p:cNvSpPr>
              <p:nvPr/>
            </p:nvSpPr>
            <p:spPr bwMode="auto">
              <a:xfrm>
                <a:off x="1380" y="113"/>
                <a:ext cx="91" cy="2992"/>
              </a:xfrm>
              <a:custGeom>
                <a:avLst/>
                <a:gdLst>
                  <a:gd name="T0" fmla="*/ 0 w 454"/>
                  <a:gd name="T1" fmla="*/ 14961 h 14961"/>
                  <a:gd name="T2" fmla="*/ 0 w 454"/>
                  <a:gd name="T3" fmla="*/ 0 h 14961"/>
                  <a:gd name="T4" fmla="*/ 56 w 454"/>
                  <a:gd name="T5" fmla="*/ 8 h 14961"/>
                  <a:gd name="T6" fmla="*/ 111 w 454"/>
                  <a:gd name="T7" fmla="*/ 16 h 14961"/>
                  <a:gd name="T8" fmla="*/ 167 w 454"/>
                  <a:gd name="T9" fmla="*/ 25 h 14961"/>
                  <a:gd name="T10" fmla="*/ 223 w 454"/>
                  <a:gd name="T11" fmla="*/ 35 h 14961"/>
                  <a:gd name="T12" fmla="*/ 280 w 454"/>
                  <a:gd name="T13" fmla="*/ 45 h 14961"/>
                  <a:gd name="T14" fmla="*/ 337 w 454"/>
                  <a:gd name="T15" fmla="*/ 57 h 14961"/>
                  <a:gd name="T16" fmla="*/ 394 w 454"/>
                  <a:gd name="T17" fmla="*/ 69 h 14961"/>
                  <a:gd name="T18" fmla="*/ 454 w 454"/>
                  <a:gd name="T19" fmla="*/ 81 h 14961"/>
                  <a:gd name="T20" fmla="*/ 454 w 454"/>
                  <a:gd name="T21" fmla="*/ 14762 h 14961"/>
                  <a:gd name="T22" fmla="*/ 392 w 454"/>
                  <a:gd name="T23" fmla="*/ 14790 h 14961"/>
                  <a:gd name="T24" fmla="*/ 332 w 454"/>
                  <a:gd name="T25" fmla="*/ 14817 h 14961"/>
                  <a:gd name="T26" fmla="*/ 273 w 454"/>
                  <a:gd name="T27" fmla="*/ 14843 h 14961"/>
                  <a:gd name="T28" fmla="*/ 216 w 454"/>
                  <a:gd name="T29" fmla="*/ 14869 h 14961"/>
                  <a:gd name="T30" fmla="*/ 160 w 454"/>
                  <a:gd name="T31" fmla="*/ 14893 h 14961"/>
                  <a:gd name="T32" fmla="*/ 106 w 454"/>
                  <a:gd name="T33" fmla="*/ 14917 h 14961"/>
                  <a:gd name="T34" fmla="*/ 52 w 454"/>
                  <a:gd name="T35" fmla="*/ 14939 h 14961"/>
                  <a:gd name="T36" fmla="*/ 0 w 454"/>
                  <a:gd name="T37" fmla="*/ 14961 h 149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4" h="14961">
                    <a:moveTo>
                      <a:pt x="0" y="14961"/>
                    </a:moveTo>
                    <a:lnTo>
                      <a:pt x="0" y="0"/>
                    </a:lnTo>
                    <a:lnTo>
                      <a:pt x="56" y="8"/>
                    </a:lnTo>
                    <a:lnTo>
                      <a:pt x="111" y="16"/>
                    </a:lnTo>
                    <a:lnTo>
                      <a:pt x="167" y="25"/>
                    </a:lnTo>
                    <a:lnTo>
                      <a:pt x="223" y="35"/>
                    </a:lnTo>
                    <a:lnTo>
                      <a:pt x="280" y="45"/>
                    </a:lnTo>
                    <a:lnTo>
                      <a:pt x="337" y="57"/>
                    </a:lnTo>
                    <a:lnTo>
                      <a:pt x="394" y="69"/>
                    </a:lnTo>
                    <a:lnTo>
                      <a:pt x="454" y="81"/>
                    </a:lnTo>
                    <a:lnTo>
                      <a:pt x="454" y="14762"/>
                    </a:lnTo>
                    <a:lnTo>
                      <a:pt x="392" y="14790"/>
                    </a:lnTo>
                    <a:lnTo>
                      <a:pt x="332" y="14817"/>
                    </a:lnTo>
                    <a:lnTo>
                      <a:pt x="273" y="14843"/>
                    </a:lnTo>
                    <a:lnTo>
                      <a:pt x="216" y="14869"/>
                    </a:lnTo>
                    <a:lnTo>
                      <a:pt x="160" y="14893"/>
                    </a:lnTo>
                    <a:lnTo>
                      <a:pt x="106" y="14917"/>
                    </a:lnTo>
                    <a:lnTo>
                      <a:pt x="52" y="14939"/>
                    </a:lnTo>
                    <a:lnTo>
                      <a:pt x="0" y="14961"/>
                    </a:lnTo>
                    <a:close/>
                  </a:path>
                </a:pathLst>
              </a:custGeom>
              <a:solidFill>
                <a:srgbClr val="BF9A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0" name="Freeform 86"/>
              <p:cNvSpPr>
                <a:spLocks/>
              </p:cNvSpPr>
              <p:nvPr/>
            </p:nvSpPr>
            <p:spPr bwMode="auto">
              <a:xfrm>
                <a:off x="1426" y="120"/>
                <a:ext cx="90" cy="2966"/>
              </a:xfrm>
              <a:custGeom>
                <a:avLst/>
                <a:gdLst>
                  <a:gd name="T0" fmla="*/ 0 w 452"/>
                  <a:gd name="T1" fmla="*/ 14828 h 14828"/>
                  <a:gd name="T2" fmla="*/ 0 w 452"/>
                  <a:gd name="T3" fmla="*/ 0 h 14828"/>
                  <a:gd name="T4" fmla="*/ 54 w 452"/>
                  <a:gd name="T5" fmla="*/ 10 h 14828"/>
                  <a:gd name="T6" fmla="*/ 109 w 452"/>
                  <a:gd name="T7" fmla="*/ 21 h 14828"/>
                  <a:gd name="T8" fmla="*/ 164 w 452"/>
                  <a:gd name="T9" fmla="*/ 33 h 14828"/>
                  <a:gd name="T10" fmla="*/ 221 w 452"/>
                  <a:gd name="T11" fmla="*/ 44 h 14828"/>
                  <a:gd name="T12" fmla="*/ 278 w 452"/>
                  <a:gd name="T13" fmla="*/ 57 h 14828"/>
                  <a:gd name="T14" fmla="*/ 335 w 452"/>
                  <a:gd name="T15" fmla="*/ 70 h 14828"/>
                  <a:gd name="T16" fmla="*/ 393 w 452"/>
                  <a:gd name="T17" fmla="*/ 85 h 14828"/>
                  <a:gd name="T18" fmla="*/ 452 w 452"/>
                  <a:gd name="T19" fmla="*/ 99 h 14828"/>
                  <a:gd name="T20" fmla="*/ 452 w 452"/>
                  <a:gd name="T21" fmla="*/ 14620 h 14828"/>
                  <a:gd name="T22" fmla="*/ 392 w 452"/>
                  <a:gd name="T23" fmla="*/ 14649 h 14828"/>
                  <a:gd name="T24" fmla="*/ 333 w 452"/>
                  <a:gd name="T25" fmla="*/ 14676 h 14828"/>
                  <a:gd name="T26" fmla="*/ 275 w 452"/>
                  <a:gd name="T27" fmla="*/ 14704 h 14828"/>
                  <a:gd name="T28" fmla="*/ 218 w 452"/>
                  <a:gd name="T29" fmla="*/ 14730 h 14828"/>
                  <a:gd name="T30" fmla="*/ 161 w 452"/>
                  <a:gd name="T31" fmla="*/ 14755 h 14828"/>
                  <a:gd name="T32" fmla="*/ 106 w 452"/>
                  <a:gd name="T33" fmla="*/ 14781 h 14828"/>
                  <a:gd name="T34" fmla="*/ 52 w 452"/>
                  <a:gd name="T35" fmla="*/ 14804 h 14828"/>
                  <a:gd name="T36" fmla="*/ 0 w 452"/>
                  <a:gd name="T37" fmla="*/ 14828 h 14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4828">
                    <a:moveTo>
                      <a:pt x="0" y="14828"/>
                    </a:moveTo>
                    <a:lnTo>
                      <a:pt x="0" y="0"/>
                    </a:lnTo>
                    <a:lnTo>
                      <a:pt x="54" y="10"/>
                    </a:lnTo>
                    <a:lnTo>
                      <a:pt x="109" y="21"/>
                    </a:lnTo>
                    <a:lnTo>
                      <a:pt x="164" y="33"/>
                    </a:lnTo>
                    <a:lnTo>
                      <a:pt x="221" y="44"/>
                    </a:lnTo>
                    <a:lnTo>
                      <a:pt x="278" y="57"/>
                    </a:lnTo>
                    <a:lnTo>
                      <a:pt x="335" y="70"/>
                    </a:lnTo>
                    <a:lnTo>
                      <a:pt x="393" y="85"/>
                    </a:lnTo>
                    <a:lnTo>
                      <a:pt x="452" y="99"/>
                    </a:lnTo>
                    <a:lnTo>
                      <a:pt x="452" y="14620"/>
                    </a:lnTo>
                    <a:lnTo>
                      <a:pt x="392" y="14649"/>
                    </a:lnTo>
                    <a:lnTo>
                      <a:pt x="333" y="14676"/>
                    </a:lnTo>
                    <a:lnTo>
                      <a:pt x="275" y="14704"/>
                    </a:lnTo>
                    <a:lnTo>
                      <a:pt x="218" y="14730"/>
                    </a:lnTo>
                    <a:lnTo>
                      <a:pt x="161" y="14755"/>
                    </a:lnTo>
                    <a:lnTo>
                      <a:pt x="106" y="14781"/>
                    </a:lnTo>
                    <a:lnTo>
                      <a:pt x="52" y="14804"/>
                    </a:lnTo>
                    <a:lnTo>
                      <a:pt x="0" y="14828"/>
                    </a:lnTo>
                    <a:close/>
                  </a:path>
                </a:pathLst>
              </a:custGeom>
              <a:solidFill>
                <a:srgbClr val="BE96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1" name="Freeform 87"/>
              <p:cNvSpPr>
                <a:spLocks/>
              </p:cNvSpPr>
              <p:nvPr/>
            </p:nvSpPr>
            <p:spPr bwMode="auto">
              <a:xfrm>
                <a:off x="1471" y="129"/>
                <a:ext cx="90" cy="2936"/>
              </a:xfrm>
              <a:custGeom>
                <a:avLst/>
                <a:gdLst>
                  <a:gd name="T0" fmla="*/ 0 w 452"/>
                  <a:gd name="T1" fmla="*/ 14681 h 14681"/>
                  <a:gd name="T2" fmla="*/ 0 w 452"/>
                  <a:gd name="T3" fmla="*/ 0 h 14681"/>
                  <a:gd name="T4" fmla="*/ 54 w 452"/>
                  <a:gd name="T5" fmla="*/ 12 h 14681"/>
                  <a:gd name="T6" fmla="*/ 108 w 452"/>
                  <a:gd name="T7" fmla="*/ 25 h 14681"/>
                  <a:gd name="T8" fmla="*/ 165 w 452"/>
                  <a:gd name="T9" fmla="*/ 39 h 14681"/>
                  <a:gd name="T10" fmla="*/ 221 w 452"/>
                  <a:gd name="T11" fmla="*/ 53 h 14681"/>
                  <a:gd name="T12" fmla="*/ 277 w 452"/>
                  <a:gd name="T13" fmla="*/ 67 h 14681"/>
                  <a:gd name="T14" fmla="*/ 335 w 452"/>
                  <a:gd name="T15" fmla="*/ 81 h 14681"/>
                  <a:gd name="T16" fmla="*/ 393 w 452"/>
                  <a:gd name="T17" fmla="*/ 98 h 14681"/>
                  <a:gd name="T18" fmla="*/ 452 w 452"/>
                  <a:gd name="T19" fmla="*/ 113 h 14681"/>
                  <a:gd name="T20" fmla="*/ 452 w 452"/>
                  <a:gd name="T21" fmla="*/ 14463 h 14681"/>
                  <a:gd name="T22" fmla="*/ 393 w 452"/>
                  <a:gd name="T23" fmla="*/ 14493 h 14681"/>
                  <a:gd name="T24" fmla="*/ 335 w 452"/>
                  <a:gd name="T25" fmla="*/ 14521 h 14681"/>
                  <a:gd name="T26" fmla="*/ 277 w 452"/>
                  <a:gd name="T27" fmla="*/ 14550 h 14681"/>
                  <a:gd name="T28" fmla="*/ 220 w 452"/>
                  <a:gd name="T29" fmla="*/ 14577 h 14681"/>
                  <a:gd name="T30" fmla="*/ 164 w 452"/>
                  <a:gd name="T31" fmla="*/ 14605 h 14681"/>
                  <a:gd name="T32" fmla="*/ 108 w 452"/>
                  <a:gd name="T33" fmla="*/ 14631 h 14681"/>
                  <a:gd name="T34" fmla="*/ 53 w 452"/>
                  <a:gd name="T35" fmla="*/ 14657 h 14681"/>
                  <a:gd name="T36" fmla="*/ 0 w 452"/>
                  <a:gd name="T37" fmla="*/ 14681 h 14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4681">
                    <a:moveTo>
                      <a:pt x="0" y="14681"/>
                    </a:moveTo>
                    <a:lnTo>
                      <a:pt x="0" y="0"/>
                    </a:lnTo>
                    <a:lnTo>
                      <a:pt x="54" y="12"/>
                    </a:lnTo>
                    <a:lnTo>
                      <a:pt x="108" y="25"/>
                    </a:lnTo>
                    <a:lnTo>
                      <a:pt x="165" y="39"/>
                    </a:lnTo>
                    <a:lnTo>
                      <a:pt x="221" y="53"/>
                    </a:lnTo>
                    <a:lnTo>
                      <a:pt x="277" y="67"/>
                    </a:lnTo>
                    <a:lnTo>
                      <a:pt x="335" y="81"/>
                    </a:lnTo>
                    <a:lnTo>
                      <a:pt x="393" y="98"/>
                    </a:lnTo>
                    <a:lnTo>
                      <a:pt x="452" y="113"/>
                    </a:lnTo>
                    <a:lnTo>
                      <a:pt x="452" y="14463"/>
                    </a:lnTo>
                    <a:lnTo>
                      <a:pt x="393" y="14493"/>
                    </a:lnTo>
                    <a:lnTo>
                      <a:pt x="335" y="14521"/>
                    </a:lnTo>
                    <a:lnTo>
                      <a:pt x="277" y="14550"/>
                    </a:lnTo>
                    <a:lnTo>
                      <a:pt x="220" y="14577"/>
                    </a:lnTo>
                    <a:lnTo>
                      <a:pt x="164" y="14605"/>
                    </a:lnTo>
                    <a:lnTo>
                      <a:pt x="108" y="14631"/>
                    </a:lnTo>
                    <a:lnTo>
                      <a:pt x="53" y="14657"/>
                    </a:lnTo>
                    <a:lnTo>
                      <a:pt x="0" y="14681"/>
                    </a:lnTo>
                    <a:close/>
                  </a:path>
                </a:pathLst>
              </a:custGeom>
              <a:solidFill>
                <a:srgbClr val="BD9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2" name="Freeform 88"/>
              <p:cNvSpPr>
                <a:spLocks/>
              </p:cNvSpPr>
              <p:nvPr/>
            </p:nvSpPr>
            <p:spPr bwMode="auto">
              <a:xfrm>
                <a:off x="1516" y="140"/>
                <a:ext cx="91" cy="2904"/>
              </a:xfrm>
              <a:custGeom>
                <a:avLst/>
                <a:gdLst>
                  <a:gd name="T0" fmla="*/ 0 w 453"/>
                  <a:gd name="T1" fmla="*/ 14521 h 14521"/>
                  <a:gd name="T2" fmla="*/ 0 w 453"/>
                  <a:gd name="T3" fmla="*/ 0 h 14521"/>
                  <a:gd name="T4" fmla="*/ 54 w 453"/>
                  <a:gd name="T5" fmla="*/ 13 h 14521"/>
                  <a:gd name="T6" fmla="*/ 109 w 453"/>
                  <a:gd name="T7" fmla="*/ 27 h 14521"/>
                  <a:gd name="T8" fmla="*/ 165 w 453"/>
                  <a:gd name="T9" fmla="*/ 43 h 14521"/>
                  <a:gd name="T10" fmla="*/ 220 w 453"/>
                  <a:gd name="T11" fmla="*/ 58 h 14521"/>
                  <a:gd name="T12" fmla="*/ 278 w 453"/>
                  <a:gd name="T13" fmla="*/ 74 h 14521"/>
                  <a:gd name="T14" fmla="*/ 335 w 453"/>
                  <a:gd name="T15" fmla="*/ 90 h 14521"/>
                  <a:gd name="T16" fmla="*/ 393 w 453"/>
                  <a:gd name="T17" fmla="*/ 107 h 14521"/>
                  <a:gd name="T18" fmla="*/ 453 w 453"/>
                  <a:gd name="T19" fmla="*/ 124 h 14521"/>
                  <a:gd name="T20" fmla="*/ 453 w 453"/>
                  <a:gd name="T21" fmla="*/ 14292 h 14521"/>
                  <a:gd name="T22" fmla="*/ 394 w 453"/>
                  <a:gd name="T23" fmla="*/ 14323 h 14521"/>
                  <a:gd name="T24" fmla="*/ 336 w 453"/>
                  <a:gd name="T25" fmla="*/ 14353 h 14521"/>
                  <a:gd name="T26" fmla="*/ 279 w 453"/>
                  <a:gd name="T27" fmla="*/ 14383 h 14521"/>
                  <a:gd name="T28" fmla="*/ 221 w 453"/>
                  <a:gd name="T29" fmla="*/ 14411 h 14521"/>
                  <a:gd name="T30" fmla="*/ 165 w 453"/>
                  <a:gd name="T31" fmla="*/ 14440 h 14521"/>
                  <a:gd name="T32" fmla="*/ 110 w 453"/>
                  <a:gd name="T33" fmla="*/ 14467 h 14521"/>
                  <a:gd name="T34" fmla="*/ 54 w 453"/>
                  <a:gd name="T35" fmla="*/ 14495 h 14521"/>
                  <a:gd name="T36" fmla="*/ 0 w 453"/>
                  <a:gd name="T37" fmla="*/ 14521 h 14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521">
                    <a:moveTo>
                      <a:pt x="0" y="14521"/>
                    </a:moveTo>
                    <a:lnTo>
                      <a:pt x="0" y="0"/>
                    </a:lnTo>
                    <a:lnTo>
                      <a:pt x="54" y="13"/>
                    </a:lnTo>
                    <a:lnTo>
                      <a:pt x="109" y="27"/>
                    </a:lnTo>
                    <a:lnTo>
                      <a:pt x="165" y="43"/>
                    </a:lnTo>
                    <a:lnTo>
                      <a:pt x="220" y="58"/>
                    </a:lnTo>
                    <a:lnTo>
                      <a:pt x="278" y="74"/>
                    </a:lnTo>
                    <a:lnTo>
                      <a:pt x="335" y="90"/>
                    </a:lnTo>
                    <a:lnTo>
                      <a:pt x="393" y="107"/>
                    </a:lnTo>
                    <a:lnTo>
                      <a:pt x="453" y="124"/>
                    </a:lnTo>
                    <a:lnTo>
                      <a:pt x="453" y="14292"/>
                    </a:lnTo>
                    <a:lnTo>
                      <a:pt x="394" y="14323"/>
                    </a:lnTo>
                    <a:lnTo>
                      <a:pt x="336" y="14353"/>
                    </a:lnTo>
                    <a:lnTo>
                      <a:pt x="279" y="14383"/>
                    </a:lnTo>
                    <a:lnTo>
                      <a:pt x="221" y="14411"/>
                    </a:lnTo>
                    <a:lnTo>
                      <a:pt x="165" y="14440"/>
                    </a:lnTo>
                    <a:lnTo>
                      <a:pt x="110" y="14467"/>
                    </a:lnTo>
                    <a:lnTo>
                      <a:pt x="54" y="14495"/>
                    </a:lnTo>
                    <a:lnTo>
                      <a:pt x="0" y="14521"/>
                    </a:lnTo>
                    <a:close/>
                  </a:path>
                </a:pathLst>
              </a:custGeom>
              <a:solidFill>
                <a:srgbClr val="BD90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3" name="Freeform 89"/>
              <p:cNvSpPr>
                <a:spLocks/>
              </p:cNvSpPr>
              <p:nvPr/>
            </p:nvSpPr>
            <p:spPr bwMode="auto">
              <a:xfrm>
                <a:off x="1561" y="152"/>
                <a:ext cx="91" cy="2870"/>
              </a:xfrm>
              <a:custGeom>
                <a:avLst/>
                <a:gdLst>
                  <a:gd name="T0" fmla="*/ 0 w 453"/>
                  <a:gd name="T1" fmla="*/ 14350 h 14350"/>
                  <a:gd name="T2" fmla="*/ 0 w 453"/>
                  <a:gd name="T3" fmla="*/ 0 h 14350"/>
                  <a:gd name="T4" fmla="*/ 55 w 453"/>
                  <a:gd name="T5" fmla="*/ 15 h 14350"/>
                  <a:gd name="T6" fmla="*/ 109 w 453"/>
                  <a:gd name="T7" fmla="*/ 31 h 14350"/>
                  <a:gd name="T8" fmla="*/ 165 w 453"/>
                  <a:gd name="T9" fmla="*/ 48 h 14350"/>
                  <a:gd name="T10" fmla="*/ 220 w 453"/>
                  <a:gd name="T11" fmla="*/ 64 h 14350"/>
                  <a:gd name="T12" fmla="*/ 278 w 453"/>
                  <a:gd name="T13" fmla="*/ 80 h 14350"/>
                  <a:gd name="T14" fmla="*/ 335 w 453"/>
                  <a:gd name="T15" fmla="*/ 98 h 14350"/>
                  <a:gd name="T16" fmla="*/ 394 w 453"/>
                  <a:gd name="T17" fmla="*/ 116 h 14350"/>
                  <a:gd name="T18" fmla="*/ 453 w 453"/>
                  <a:gd name="T19" fmla="*/ 134 h 14350"/>
                  <a:gd name="T20" fmla="*/ 453 w 453"/>
                  <a:gd name="T21" fmla="*/ 14110 h 14350"/>
                  <a:gd name="T22" fmla="*/ 395 w 453"/>
                  <a:gd name="T23" fmla="*/ 14143 h 14350"/>
                  <a:gd name="T24" fmla="*/ 337 w 453"/>
                  <a:gd name="T25" fmla="*/ 14174 h 14350"/>
                  <a:gd name="T26" fmla="*/ 280 w 453"/>
                  <a:gd name="T27" fmla="*/ 14205 h 14350"/>
                  <a:gd name="T28" fmla="*/ 224 w 453"/>
                  <a:gd name="T29" fmla="*/ 14235 h 14350"/>
                  <a:gd name="T30" fmla="*/ 166 w 453"/>
                  <a:gd name="T31" fmla="*/ 14265 h 14350"/>
                  <a:gd name="T32" fmla="*/ 111 w 453"/>
                  <a:gd name="T33" fmla="*/ 14293 h 14350"/>
                  <a:gd name="T34" fmla="*/ 55 w 453"/>
                  <a:gd name="T35" fmla="*/ 14322 h 14350"/>
                  <a:gd name="T36" fmla="*/ 0 w 453"/>
                  <a:gd name="T37" fmla="*/ 14350 h 14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4350">
                    <a:moveTo>
                      <a:pt x="0" y="14350"/>
                    </a:moveTo>
                    <a:lnTo>
                      <a:pt x="0" y="0"/>
                    </a:lnTo>
                    <a:lnTo>
                      <a:pt x="55" y="15"/>
                    </a:lnTo>
                    <a:lnTo>
                      <a:pt x="109" y="31"/>
                    </a:lnTo>
                    <a:lnTo>
                      <a:pt x="165" y="48"/>
                    </a:lnTo>
                    <a:lnTo>
                      <a:pt x="220" y="64"/>
                    </a:lnTo>
                    <a:lnTo>
                      <a:pt x="278" y="80"/>
                    </a:lnTo>
                    <a:lnTo>
                      <a:pt x="335" y="98"/>
                    </a:lnTo>
                    <a:lnTo>
                      <a:pt x="394" y="116"/>
                    </a:lnTo>
                    <a:lnTo>
                      <a:pt x="453" y="134"/>
                    </a:lnTo>
                    <a:lnTo>
                      <a:pt x="453" y="14110"/>
                    </a:lnTo>
                    <a:lnTo>
                      <a:pt x="395" y="14143"/>
                    </a:lnTo>
                    <a:lnTo>
                      <a:pt x="337" y="14174"/>
                    </a:lnTo>
                    <a:lnTo>
                      <a:pt x="280" y="14205"/>
                    </a:lnTo>
                    <a:lnTo>
                      <a:pt x="224" y="14235"/>
                    </a:lnTo>
                    <a:lnTo>
                      <a:pt x="166" y="14265"/>
                    </a:lnTo>
                    <a:lnTo>
                      <a:pt x="111" y="14293"/>
                    </a:lnTo>
                    <a:lnTo>
                      <a:pt x="55" y="14322"/>
                    </a:lnTo>
                    <a:lnTo>
                      <a:pt x="0" y="14350"/>
                    </a:lnTo>
                    <a:close/>
                  </a:path>
                </a:pathLst>
              </a:custGeom>
              <a:solidFill>
                <a:srgbClr val="BD8D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4" name="Freeform 90"/>
              <p:cNvSpPr>
                <a:spLocks/>
              </p:cNvSpPr>
              <p:nvPr/>
            </p:nvSpPr>
            <p:spPr bwMode="auto">
              <a:xfrm>
                <a:off x="1607" y="165"/>
                <a:ext cx="90" cy="2833"/>
              </a:xfrm>
              <a:custGeom>
                <a:avLst/>
                <a:gdLst>
                  <a:gd name="T0" fmla="*/ 0 w 452"/>
                  <a:gd name="T1" fmla="*/ 14168 h 14168"/>
                  <a:gd name="T2" fmla="*/ 0 w 452"/>
                  <a:gd name="T3" fmla="*/ 0 h 14168"/>
                  <a:gd name="T4" fmla="*/ 54 w 452"/>
                  <a:gd name="T5" fmla="*/ 16 h 14168"/>
                  <a:gd name="T6" fmla="*/ 108 w 452"/>
                  <a:gd name="T7" fmla="*/ 33 h 14168"/>
                  <a:gd name="T8" fmla="*/ 164 w 452"/>
                  <a:gd name="T9" fmla="*/ 50 h 14168"/>
                  <a:gd name="T10" fmla="*/ 220 w 452"/>
                  <a:gd name="T11" fmla="*/ 68 h 14168"/>
                  <a:gd name="T12" fmla="*/ 277 w 452"/>
                  <a:gd name="T13" fmla="*/ 85 h 14168"/>
                  <a:gd name="T14" fmla="*/ 334 w 452"/>
                  <a:gd name="T15" fmla="*/ 104 h 14168"/>
                  <a:gd name="T16" fmla="*/ 393 w 452"/>
                  <a:gd name="T17" fmla="*/ 123 h 14168"/>
                  <a:gd name="T18" fmla="*/ 452 w 452"/>
                  <a:gd name="T19" fmla="*/ 142 h 14168"/>
                  <a:gd name="T20" fmla="*/ 452 w 452"/>
                  <a:gd name="T21" fmla="*/ 13917 h 14168"/>
                  <a:gd name="T22" fmla="*/ 395 w 452"/>
                  <a:gd name="T23" fmla="*/ 13951 h 14168"/>
                  <a:gd name="T24" fmla="*/ 338 w 452"/>
                  <a:gd name="T25" fmla="*/ 13983 h 14168"/>
                  <a:gd name="T26" fmla="*/ 280 w 452"/>
                  <a:gd name="T27" fmla="*/ 14016 h 14168"/>
                  <a:gd name="T28" fmla="*/ 224 w 452"/>
                  <a:gd name="T29" fmla="*/ 14047 h 14168"/>
                  <a:gd name="T30" fmla="*/ 167 w 452"/>
                  <a:gd name="T31" fmla="*/ 14078 h 14168"/>
                  <a:gd name="T32" fmla="*/ 110 w 452"/>
                  <a:gd name="T33" fmla="*/ 14108 h 14168"/>
                  <a:gd name="T34" fmla="*/ 55 w 452"/>
                  <a:gd name="T35" fmla="*/ 14139 h 14168"/>
                  <a:gd name="T36" fmla="*/ 0 w 452"/>
                  <a:gd name="T37" fmla="*/ 14168 h 14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4168">
                    <a:moveTo>
                      <a:pt x="0" y="14168"/>
                    </a:moveTo>
                    <a:lnTo>
                      <a:pt x="0" y="0"/>
                    </a:lnTo>
                    <a:lnTo>
                      <a:pt x="54" y="16"/>
                    </a:lnTo>
                    <a:lnTo>
                      <a:pt x="108" y="33"/>
                    </a:lnTo>
                    <a:lnTo>
                      <a:pt x="164" y="50"/>
                    </a:lnTo>
                    <a:lnTo>
                      <a:pt x="220" y="68"/>
                    </a:lnTo>
                    <a:lnTo>
                      <a:pt x="277" y="85"/>
                    </a:lnTo>
                    <a:lnTo>
                      <a:pt x="334" y="104"/>
                    </a:lnTo>
                    <a:lnTo>
                      <a:pt x="393" y="123"/>
                    </a:lnTo>
                    <a:lnTo>
                      <a:pt x="452" y="142"/>
                    </a:lnTo>
                    <a:lnTo>
                      <a:pt x="452" y="13917"/>
                    </a:lnTo>
                    <a:lnTo>
                      <a:pt x="395" y="13951"/>
                    </a:lnTo>
                    <a:lnTo>
                      <a:pt x="338" y="13983"/>
                    </a:lnTo>
                    <a:lnTo>
                      <a:pt x="280" y="14016"/>
                    </a:lnTo>
                    <a:lnTo>
                      <a:pt x="224" y="14047"/>
                    </a:lnTo>
                    <a:lnTo>
                      <a:pt x="167" y="14078"/>
                    </a:lnTo>
                    <a:lnTo>
                      <a:pt x="110" y="14108"/>
                    </a:lnTo>
                    <a:lnTo>
                      <a:pt x="55" y="14139"/>
                    </a:lnTo>
                    <a:lnTo>
                      <a:pt x="0" y="14168"/>
                    </a:lnTo>
                    <a:close/>
                  </a:path>
                </a:pathLst>
              </a:custGeom>
              <a:solidFill>
                <a:srgbClr val="BC8A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5" name="Freeform 91"/>
              <p:cNvSpPr>
                <a:spLocks/>
              </p:cNvSpPr>
              <p:nvPr/>
            </p:nvSpPr>
            <p:spPr bwMode="auto">
              <a:xfrm>
                <a:off x="1652" y="179"/>
                <a:ext cx="90" cy="2795"/>
              </a:xfrm>
              <a:custGeom>
                <a:avLst/>
                <a:gdLst>
                  <a:gd name="T0" fmla="*/ 0 w 453"/>
                  <a:gd name="T1" fmla="*/ 13976 h 13976"/>
                  <a:gd name="T2" fmla="*/ 0 w 453"/>
                  <a:gd name="T3" fmla="*/ 0 h 13976"/>
                  <a:gd name="T4" fmla="*/ 54 w 453"/>
                  <a:gd name="T5" fmla="*/ 17 h 13976"/>
                  <a:gd name="T6" fmla="*/ 108 w 453"/>
                  <a:gd name="T7" fmla="*/ 35 h 13976"/>
                  <a:gd name="T8" fmla="*/ 165 w 453"/>
                  <a:gd name="T9" fmla="*/ 53 h 13976"/>
                  <a:gd name="T10" fmla="*/ 221 w 453"/>
                  <a:gd name="T11" fmla="*/ 71 h 13976"/>
                  <a:gd name="T12" fmla="*/ 277 w 453"/>
                  <a:gd name="T13" fmla="*/ 90 h 13976"/>
                  <a:gd name="T14" fmla="*/ 335 w 453"/>
                  <a:gd name="T15" fmla="*/ 109 h 13976"/>
                  <a:gd name="T16" fmla="*/ 393 w 453"/>
                  <a:gd name="T17" fmla="*/ 128 h 13976"/>
                  <a:gd name="T18" fmla="*/ 453 w 453"/>
                  <a:gd name="T19" fmla="*/ 148 h 13976"/>
                  <a:gd name="T20" fmla="*/ 453 w 453"/>
                  <a:gd name="T21" fmla="*/ 13713 h 13976"/>
                  <a:gd name="T22" fmla="*/ 395 w 453"/>
                  <a:gd name="T23" fmla="*/ 13747 h 13976"/>
                  <a:gd name="T24" fmla="*/ 338 w 453"/>
                  <a:gd name="T25" fmla="*/ 13782 h 13976"/>
                  <a:gd name="T26" fmla="*/ 282 w 453"/>
                  <a:gd name="T27" fmla="*/ 13816 h 13976"/>
                  <a:gd name="T28" fmla="*/ 224 w 453"/>
                  <a:gd name="T29" fmla="*/ 13849 h 13976"/>
                  <a:gd name="T30" fmla="*/ 168 w 453"/>
                  <a:gd name="T31" fmla="*/ 13882 h 13976"/>
                  <a:gd name="T32" fmla="*/ 112 w 453"/>
                  <a:gd name="T33" fmla="*/ 13914 h 13976"/>
                  <a:gd name="T34" fmla="*/ 55 w 453"/>
                  <a:gd name="T35" fmla="*/ 13946 h 13976"/>
                  <a:gd name="T36" fmla="*/ 0 w 453"/>
                  <a:gd name="T37" fmla="*/ 13976 h 139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3976">
                    <a:moveTo>
                      <a:pt x="0" y="13976"/>
                    </a:moveTo>
                    <a:lnTo>
                      <a:pt x="0" y="0"/>
                    </a:lnTo>
                    <a:lnTo>
                      <a:pt x="54" y="17"/>
                    </a:lnTo>
                    <a:lnTo>
                      <a:pt x="108" y="35"/>
                    </a:lnTo>
                    <a:lnTo>
                      <a:pt x="165" y="53"/>
                    </a:lnTo>
                    <a:lnTo>
                      <a:pt x="221" y="71"/>
                    </a:lnTo>
                    <a:lnTo>
                      <a:pt x="277" y="90"/>
                    </a:lnTo>
                    <a:lnTo>
                      <a:pt x="335" y="109"/>
                    </a:lnTo>
                    <a:lnTo>
                      <a:pt x="393" y="128"/>
                    </a:lnTo>
                    <a:lnTo>
                      <a:pt x="453" y="148"/>
                    </a:lnTo>
                    <a:lnTo>
                      <a:pt x="453" y="13713"/>
                    </a:lnTo>
                    <a:lnTo>
                      <a:pt x="395" y="13747"/>
                    </a:lnTo>
                    <a:lnTo>
                      <a:pt x="338" y="13782"/>
                    </a:lnTo>
                    <a:lnTo>
                      <a:pt x="282" y="13816"/>
                    </a:lnTo>
                    <a:lnTo>
                      <a:pt x="224" y="13849"/>
                    </a:lnTo>
                    <a:lnTo>
                      <a:pt x="168" y="13882"/>
                    </a:lnTo>
                    <a:lnTo>
                      <a:pt x="112" y="13914"/>
                    </a:lnTo>
                    <a:lnTo>
                      <a:pt x="55" y="13946"/>
                    </a:lnTo>
                    <a:lnTo>
                      <a:pt x="0" y="13976"/>
                    </a:lnTo>
                    <a:close/>
                  </a:path>
                </a:pathLst>
              </a:custGeom>
              <a:solidFill>
                <a:srgbClr val="BC885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6" name="Freeform 92"/>
              <p:cNvSpPr>
                <a:spLocks/>
              </p:cNvSpPr>
              <p:nvPr/>
            </p:nvSpPr>
            <p:spPr bwMode="auto">
              <a:xfrm>
                <a:off x="1697" y="193"/>
                <a:ext cx="91" cy="2755"/>
              </a:xfrm>
              <a:custGeom>
                <a:avLst/>
                <a:gdLst>
                  <a:gd name="T0" fmla="*/ 0 w 453"/>
                  <a:gd name="T1" fmla="*/ 13775 h 13775"/>
                  <a:gd name="T2" fmla="*/ 0 w 453"/>
                  <a:gd name="T3" fmla="*/ 0 h 13775"/>
                  <a:gd name="T4" fmla="*/ 50 w 453"/>
                  <a:gd name="T5" fmla="*/ 17 h 13775"/>
                  <a:gd name="T6" fmla="*/ 101 w 453"/>
                  <a:gd name="T7" fmla="*/ 33 h 13775"/>
                  <a:gd name="T8" fmla="*/ 153 w 453"/>
                  <a:gd name="T9" fmla="*/ 50 h 13775"/>
                  <a:gd name="T10" fmla="*/ 205 w 453"/>
                  <a:gd name="T11" fmla="*/ 67 h 13775"/>
                  <a:gd name="T12" fmla="*/ 258 w 453"/>
                  <a:gd name="T13" fmla="*/ 86 h 13775"/>
                  <a:gd name="T14" fmla="*/ 311 w 453"/>
                  <a:gd name="T15" fmla="*/ 103 h 13775"/>
                  <a:gd name="T16" fmla="*/ 364 w 453"/>
                  <a:gd name="T17" fmla="*/ 121 h 13775"/>
                  <a:gd name="T18" fmla="*/ 418 w 453"/>
                  <a:gd name="T19" fmla="*/ 140 h 13775"/>
                  <a:gd name="T20" fmla="*/ 453 w 453"/>
                  <a:gd name="T21" fmla="*/ 152 h 13775"/>
                  <a:gd name="T22" fmla="*/ 453 w 453"/>
                  <a:gd name="T23" fmla="*/ 13497 h 13775"/>
                  <a:gd name="T24" fmla="*/ 396 w 453"/>
                  <a:gd name="T25" fmla="*/ 13534 h 13775"/>
                  <a:gd name="T26" fmla="*/ 339 w 453"/>
                  <a:gd name="T27" fmla="*/ 13570 h 13775"/>
                  <a:gd name="T28" fmla="*/ 282 w 453"/>
                  <a:gd name="T29" fmla="*/ 13605 h 13775"/>
                  <a:gd name="T30" fmla="*/ 226 w 453"/>
                  <a:gd name="T31" fmla="*/ 13641 h 13775"/>
                  <a:gd name="T32" fmla="*/ 169 w 453"/>
                  <a:gd name="T33" fmla="*/ 13674 h 13775"/>
                  <a:gd name="T34" fmla="*/ 113 w 453"/>
                  <a:gd name="T35" fmla="*/ 13709 h 13775"/>
                  <a:gd name="T36" fmla="*/ 57 w 453"/>
                  <a:gd name="T37" fmla="*/ 13743 h 13775"/>
                  <a:gd name="T38" fmla="*/ 0 w 453"/>
                  <a:gd name="T39" fmla="*/ 13775 h 137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53" h="13775">
                    <a:moveTo>
                      <a:pt x="0" y="13775"/>
                    </a:moveTo>
                    <a:lnTo>
                      <a:pt x="0" y="0"/>
                    </a:lnTo>
                    <a:lnTo>
                      <a:pt x="50" y="17"/>
                    </a:lnTo>
                    <a:lnTo>
                      <a:pt x="101" y="33"/>
                    </a:lnTo>
                    <a:lnTo>
                      <a:pt x="153" y="50"/>
                    </a:lnTo>
                    <a:lnTo>
                      <a:pt x="205" y="67"/>
                    </a:lnTo>
                    <a:lnTo>
                      <a:pt x="258" y="86"/>
                    </a:lnTo>
                    <a:lnTo>
                      <a:pt x="311" y="103"/>
                    </a:lnTo>
                    <a:lnTo>
                      <a:pt x="364" y="121"/>
                    </a:lnTo>
                    <a:lnTo>
                      <a:pt x="418" y="140"/>
                    </a:lnTo>
                    <a:lnTo>
                      <a:pt x="453" y="152"/>
                    </a:lnTo>
                    <a:lnTo>
                      <a:pt x="453" y="13497"/>
                    </a:lnTo>
                    <a:lnTo>
                      <a:pt x="396" y="13534"/>
                    </a:lnTo>
                    <a:lnTo>
                      <a:pt x="339" y="13570"/>
                    </a:lnTo>
                    <a:lnTo>
                      <a:pt x="282" y="13605"/>
                    </a:lnTo>
                    <a:lnTo>
                      <a:pt x="226" y="13641"/>
                    </a:lnTo>
                    <a:lnTo>
                      <a:pt x="169" y="13674"/>
                    </a:lnTo>
                    <a:lnTo>
                      <a:pt x="113" y="13709"/>
                    </a:lnTo>
                    <a:lnTo>
                      <a:pt x="57" y="13743"/>
                    </a:lnTo>
                    <a:lnTo>
                      <a:pt x="0" y="13775"/>
                    </a:lnTo>
                    <a:close/>
                  </a:path>
                </a:pathLst>
              </a:custGeom>
              <a:solidFill>
                <a:srgbClr val="BB84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7" name="Freeform 93"/>
              <p:cNvSpPr>
                <a:spLocks/>
              </p:cNvSpPr>
              <p:nvPr/>
            </p:nvSpPr>
            <p:spPr bwMode="auto">
              <a:xfrm>
                <a:off x="1742" y="208"/>
                <a:ext cx="91" cy="2713"/>
              </a:xfrm>
              <a:custGeom>
                <a:avLst/>
                <a:gdLst>
                  <a:gd name="T0" fmla="*/ 0 w 452"/>
                  <a:gd name="T1" fmla="*/ 13565 h 13565"/>
                  <a:gd name="T2" fmla="*/ 0 w 452"/>
                  <a:gd name="T3" fmla="*/ 0 h 13565"/>
                  <a:gd name="T4" fmla="*/ 24 w 452"/>
                  <a:gd name="T5" fmla="*/ 8 h 13565"/>
                  <a:gd name="T6" fmla="*/ 47 w 452"/>
                  <a:gd name="T7" fmla="*/ 16 h 13565"/>
                  <a:gd name="T8" fmla="*/ 71 w 452"/>
                  <a:gd name="T9" fmla="*/ 24 h 13565"/>
                  <a:gd name="T10" fmla="*/ 94 w 452"/>
                  <a:gd name="T11" fmla="*/ 32 h 13565"/>
                  <a:gd name="T12" fmla="*/ 118 w 452"/>
                  <a:gd name="T13" fmla="*/ 40 h 13565"/>
                  <a:gd name="T14" fmla="*/ 142 w 452"/>
                  <a:gd name="T15" fmla="*/ 48 h 13565"/>
                  <a:gd name="T16" fmla="*/ 167 w 452"/>
                  <a:gd name="T17" fmla="*/ 57 h 13565"/>
                  <a:gd name="T18" fmla="*/ 191 w 452"/>
                  <a:gd name="T19" fmla="*/ 65 h 13565"/>
                  <a:gd name="T20" fmla="*/ 244 w 452"/>
                  <a:gd name="T21" fmla="*/ 83 h 13565"/>
                  <a:gd name="T22" fmla="*/ 270 w 452"/>
                  <a:gd name="T23" fmla="*/ 92 h 13565"/>
                  <a:gd name="T24" fmla="*/ 296 w 452"/>
                  <a:gd name="T25" fmla="*/ 100 h 13565"/>
                  <a:gd name="T26" fmla="*/ 322 w 452"/>
                  <a:gd name="T27" fmla="*/ 109 h 13565"/>
                  <a:gd name="T28" fmla="*/ 348 w 452"/>
                  <a:gd name="T29" fmla="*/ 119 h 13565"/>
                  <a:gd name="T30" fmla="*/ 374 w 452"/>
                  <a:gd name="T31" fmla="*/ 128 h 13565"/>
                  <a:gd name="T32" fmla="*/ 400 w 452"/>
                  <a:gd name="T33" fmla="*/ 137 h 13565"/>
                  <a:gd name="T34" fmla="*/ 426 w 452"/>
                  <a:gd name="T35" fmla="*/ 145 h 13565"/>
                  <a:gd name="T36" fmla="*/ 452 w 452"/>
                  <a:gd name="T37" fmla="*/ 154 h 13565"/>
                  <a:gd name="T38" fmla="*/ 452 w 452"/>
                  <a:gd name="T39" fmla="*/ 13272 h 13565"/>
                  <a:gd name="T40" fmla="*/ 396 w 452"/>
                  <a:gd name="T41" fmla="*/ 13310 h 13565"/>
                  <a:gd name="T42" fmla="*/ 339 w 452"/>
                  <a:gd name="T43" fmla="*/ 13348 h 13565"/>
                  <a:gd name="T44" fmla="*/ 282 w 452"/>
                  <a:gd name="T45" fmla="*/ 13386 h 13565"/>
                  <a:gd name="T46" fmla="*/ 226 w 452"/>
                  <a:gd name="T47" fmla="*/ 13422 h 13565"/>
                  <a:gd name="T48" fmla="*/ 169 w 452"/>
                  <a:gd name="T49" fmla="*/ 13459 h 13565"/>
                  <a:gd name="T50" fmla="*/ 112 w 452"/>
                  <a:gd name="T51" fmla="*/ 13495 h 13565"/>
                  <a:gd name="T52" fmla="*/ 56 w 452"/>
                  <a:gd name="T53" fmla="*/ 13530 h 13565"/>
                  <a:gd name="T54" fmla="*/ 0 w 452"/>
                  <a:gd name="T55" fmla="*/ 13565 h 13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52" h="13565">
                    <a:moveTo>
                      <a:pt x="0" y="13565"/>
                    </a:moveTo>
                    <a:lnTo>
                      <a:pt x="0" y="0"/>
                    </a:lnTo>
                    <a:lnTo>
                      <a:pt x="24" y="8"/>
                    </a:lnTo>
                    <a:lnTo>
                      <a:pt x="47" y="16"/>
                    </a:lnTo>
                    <a:lnTo>
                      <a:pt x="71" y="24"/>
                    </a:lnTo>
                    <a:lnTo>
                      <a:pt x="94" y="32"/>
                    </a:lnTo>
                    <a:lnTo>
                      <a:pt x="118" y="40"/>
                    </a:lnTo>
                    <a:lnTo>
                      <a:pt x="142" y="48"/>
                    </a:lnTo>
                    <a:lnTo>
                      <a:pt x="167" y="57"/>
                    </a:lnTo>
                    <a:lnTo>
                      <a:pt x="191" y="65"/>
                    </a:lnTo>
                    <a:lnTo>
                      <a:pt x="244" y="83"/>
                    </a:lnTo>
                    <a:lnTo>
                      <a:pt x="270" y="92"/>
                    </a:lnTo>
                    <a:lnTo>
                      <a:pt x="296" y="100"/>
                    </a:lnTo>
                    <a:lnTo>
                      <a:pt x="322" y="109"/>
                    </a:lnTo>
                    <a:lnTo>
                      <a:pt x="348" y="119"/>
                    </a:lnTo>
                    <a:lnTo>
                      <a:pt x="374" y="128"/>
                    </a:lnTo>
                    <a:lnTo>
                      <a:pt x="400" y="137"/>
                    </a:lnTo>
                    <a:lnTo>
                      <a:pt x="426" y="145"/>
                    </a:lnTo>
                    <a:lnTo>
                      <a:pt x="452" y="154"/>
                    </a:lnTo>
                    <a:lnTo>
                      <a:pt x="452" y="13272"/>
                    </a:lnTo>
                    <a:lnTo>
                      <a:pt x="396" y="13310"/>
                    </a:lnTo>
                    <a:lnTo>
                      <a:pt x="339" y="13348"/>
                    </a:lnTo>
                    <a:lnTo>
                      <a:pt x="282" y="13386"/>
                    </a:lnTo>
                    <a:lnTo>
                      <a:pt x="226" y="13422"/>
                    </a:lnTo>
                    <a:lnTo>
                      <a:pt x="169" y="13459"/>
                    </a:lnTo>
                    <a:lnTo>
                      <a:pt x="112" y="13495"/>
                    </a:lnTo>
                    <a:lnTo>
                      <a:pt x="56" y="13530"/>
                    </a:lnTo>
                    <a:lnTo>
                      <a:pt x="0" y="13565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8" name="Freeform 94"/>
              <p:cNvSpPr>
                <a:spLocks/>
              </p:cNvSpPr>
              <p:nvPr/>
            </p:nvSpPr>
            <p:spPr bwMode="auto">
              <a:xfrm>
                <a:off x="1788" y="224"/>
                <a:ext cx="90" cy="2669"/>
              </a:xfrm>
              <a:custGeom>
                <a:avLst/>
                <a:gdLst>
                  <a:gd name="T0" fmla="*/ 0 w 452"/>
                  <a:gd name="T1" fmla="*/ 13345 h 13345"/>
                  <a:gd name="T2" fmla="*/ 0 w 452"/>
                  <a:gd name="T3" fmla="*/ 0 h 13345"/>
                  <a:gd name="T4" fmla="*/ 18 w 452"/>
                  <a:gd name="T5" fmla="*/ 6 h 13345"/>
                  <a:gd name="T6" fmla="*/ 73 w 452"/>
                  <a:gd name="T7" fmla="*/ 24 h 13345"/>
                  <a:gd name="T8" fmla="*/ 127 w 452"/>
                  <a:gd name="T9" fmla="*/ 44 h 13345"/>
                  <a:gd name="T10" fmla="*/ 182 w 452"/>
                  <a:gd name="T11" fmla="*/ 62 h 13345"/>
                  <a:gd name="T12" fmla="*/ 237 w 452"/>
                  <a:gd name="T13" fmla="*/ 80 h 13345"/>
                  <a:gd name="T14" fmla="*/ 291 w 452"/>
                  <a:gd name="T15" fmla="*/ 99 h 13345"/>
                  <a:gd name="T16" fmla="*/ 345 w 452"/>
                  <a:gd name="T17" fmla="*/ 117 h 13345"/>
                  <a:gd name="T18" fmla="*/ 399 w 452"/>
                  <a:gd name="T19" fmla="*/ 135 h 13345"/>
                  <a:gd name="T20" fmla="*/ 452 w 452"/>
                  <a:gd name="T21" fmla="*/ 153 h 13345"/>
                  <a:gd name="T22" fmla="*/ 452 w 452"/>
                  <a:gd name="T23" fmla="*/ 13036 h 13345"/>
                  <a:gd name="T24" fmla="*/ 396 w 452"/>
                  <a:gd name="T25" fmla="*/ 13077 h 13345"/>
                  <a:gd name="T26" fmla="*/ 340 w 452"/>
                  <a:gd name="T27" fmla="*/ 13117 h 13345"/>
                  <a:gd name="T28" fmla="*/ 284 w 452"/>
                  <a:gd name="T29" fmla="*/ 13156 h 13345"/>
                  <a:gd name="T30" fmla="*/ 227 w 452"/>
                  <a:gd name="T31" fmla="*/ 13195 h 13345"/>
                  <a:gd name="T32" fmla="*/ 170 w 452"/>
                  <a:gd name="T33" fmla="*/ 13233 h 13345"/>
                  <a:gd name="T34" fmla="*/ 114 w 452"/>
                  <a:gd name="T35" fmla="*/ 13271 h 13345"/>
                  <a:gd name="T36" fmla="*/ 56 w 452"/>
                  <a:gd name="T37" fmla="*/ 13309 h 13345"/>
                  <a:gd name="T38" fmla="*/ 0 w 452"/>
                  <a:gd name="T39" fmla="*/ 13345 h 13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52" h="13345">
                    <a:moveTo>
                      <a:pt x="0" y="13345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73" y="24"/>
                    </a:lnTo>
                    <a:lnTo>
                      <a:pt x="127" y="44"/>
                    </a:lnTo>
                    <a:lnTo>
                      <a:pt x="182" y="62"/>
                    </a:lnTo>
                    <a:lnTo>
                      <a:pt x="237" y="80"/>
                    </a:lnTo>
                    <a:lnTo>
                      <a:pt x="291" y="99"/>
                    </a:lnTo>
                    <a:lnTo>
                      <a:pt x="345" y="117"/>
                    </a:lnTo>
                    <a:lnTo>
                      <a:pt x="399" y="135"/>
                    </a:lnTo>
                    <a:lnTo>
                      <a:pt x="452" y="153"/>
                    </a:lnTo>
                    <a:lnTo>
                      <a:pt x="452" y="13036"/>
                    </a:lnTo>
                    <a:lnTo>
                      <a:pt x="396" y="13077"/>
                    </a:lnTo>
                    <a:lnTo>
                      <a:pt x="340" y="13117"/>
                    </a:lnTo>
                    <a:lnTo>
                      <a:pt x="284" y="13156"/>
                    </a:lnTo>
                    <a:lnTo>
                      <a:pt x="227" y="13195"/>
                    </a:lnTo>
                    <a:lnTo>
                      <a:pt x="170" y="13233"/>
                    </a:lnTo>
                    <a:lnTo>
                      <a:pt x="114" y="13271"/>
                    </a:lnTo>
                    <a:lnTo>
                      <a:pt x="56" y="13309"/>
                    </a:lnTo>
                    <a:lnTo>
                      <a:pt x="0" y="13345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9" name="Freeform 95"/>
              <p:cNvSpPr>
                <a:spLocks/>
              </p:cNvSpPr>
              <p:nvPr/>
            </p:nvSpPr>
            <p:spPr bwMode="auto">
              <a:xfrm>
                <a:off x="1833" y="239"/>
                <a:ext cx="90" cy="2624"/>
              </a:xfrm>
              <a:custGeom>
                <a:avLst/>
                <a:gdLst>
                  <a:gd name="T0" fmla="*/ 0 w 453"/>
                  <a:gd name="T1" fmla="*/ 13118 h 13118"/>
                  <a:gd name="T2" fmla="*/ 0 w 453"/>
                  <a:gd name="T3" fmla="*/ 0 h 13118"/>
                  <a:gd name="T4" fmla="*/ 58 w 453"/>
                  <a:gd name="T5" fmla="*/ 20 h 13118"/>
                  <a:gd name="T6" fmla="*/ 115 w 453"/>
                  <a:gd name="T7" fmla="*/ 39 h 13118"/>
                  <a:gd name="T8" fmla="*/ 171 w 453"/>
                  <a:gd name="T9" fmla="*/ 58 h 13118"/>
                  <a:gd name="T10" fmla="*/ 229 w 453"/>
                  <a:gd name="T11" fmla="*/ 78 h 13118"/>
                  <a:gd name="T12" fmla="*/ 285 w 453"/>
                  <a:gd name="T13" fmla="*/ 96 h 13118"/>
                  <a:gd name="T14" fmla="*/ 341 w 453"/>
                  <a:gd name="T15" fmla="*/ 114 h 13118"/>
                  <a:gd name="T16" fmla="*/ 397 w 453"/>
                  <a:gd name="T17" fmla="*/ 132 h 13118"/>
                  <a:gd name="T18" fmla="*/ 453 w 453"/>
                  <a:gd name="T19" fmla="*/ 151 h 13118"/>
                  <a:gd name="T20" fmla="*/ 453 w 453"/>
                  <a:gd name="T21" fmla="*/ 12790 h 13118"/>
                  <a:gd name="T22" fmla="*/ 396 w 453"/>
                  <a:gd name="T23" fmla="*/ 12833 h 13118"/>
                  <a:gd name="T24" fmla="*/ 341 w 453"/>
                  <a:gd name="T25" fmla="*/ 12875 h 13118"/>
                  <a:gd name="T26" fmla="*/ 285 w 453"/>
                  <a:gd name="T27" fmla="*/ 12916 h 13118"/>
                  <a:gd name="T28" fmla="*/ 228 w 453"/>
                  <a:gd name="T29" fmla="*/ 12958 h 13118"/>
                  <a:gd name="T30" fmla="*/ 171 w 453"/>
                  <a:gd name="T31" fmla="*/ 12999 h 13118"/>
                  <a:gd name="T32" fmla="*/ 114 w 453"/>
                  <a:gd name="T33" fmla="*/ 13040 h 13118"/>
                  <a:gd name="T34" fmla="*/ 58 w 453"/>
                  <a:gd name="T35" fmla="*/ 13079 h 13118"/>
                  <a:gd name="T36" fmla="*/ 0 w 453"/>
                  <a:gd name="T37" fmla="*/ 13118 h 13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3118">
                    <a:moveTo>
                      <a:pt x="0" y="13118"/>
                    </a:moveTo>
                    <a:lnTo>
                      <a:pt x="0" y="0"/>
                    </a:lnTo>
                    <a:lnTo>
                      <a:pt x="58" y="20"/>
                    </a:lnTo>
                    <a:lnTo>
                      <a:pt x="115" y="39"/>
                    </a:lnTo>
                    <a:lnTo>
                      <a:pt x="171" y="58"/>
                    </a:lnTo>
                    <a:lnTo>
                      <a:pt x="229" y="78"/>
                    </a:lnTo>
                    <a:lnTo>
                      <a:pt x="285" y="96"/>
                    </a:lnTo>
                    <a:lnTo>
                      <a:pt x="341" y="114"/>
                    </a:lnTo>
                    <a:lnTo>
                      <a:pt x="397" y="132"/>
                    </a:lnTo>
                    <a:lnTo>
                      <a:pt x="453" y="151"/>
                    </a:lnTo>
                    <a:lnTo>
                      <a:pt x="453" y="12790"/>
                    </a:lnTo>
                    <a:lnTo>
                      <a:pt x="396" y="12833"/>
                    </a:lnTo>
                    <a:lnTo>
                      <a:pt x="341" y="12875"/>
                    </a:lnTo>
                    <a:lnTo>
                      <a:pt x="285" y="12916"/>
                    </a:lnTo>
                    <a:lnTo>
                      <a:pt x="228" y="12958"/>
                    </a:lnTo>
                    <a:lnTo>
                      <a:pt x="171" y="12999"/>
                    </a:lnTo>
                    <a:lnTo>
                      <a:pt x="114" y="13040"/>
                    </a:lnTo>
                    <a:lnTo>
                      <a:pt x="58" y="13079"/>
                    </a:lnTo>
                    <a:lnTo>
                      <a:pt x="0" y="1311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0" name="Freeform 96"/>
              <p:cNvSpPr>
                <a:spLocks/>
              </p:cNvSpPr>
              <p:nvPr/>
            </p:nvSpPr>
            <p:spPr bwMode="auto">
              <a:xfrm>
                <a:off x="1878" y="254"/>
                <a:ext cx="91" cy="2577"/>
              </a:xfrm>
              <a:custGeom>
                <a:avLst/>
                <a:gdLst>
                  <a:gd name="T0" fmla="*/ 0 w 453"/>
                  <a:gd name="T1" fmla="*/ 12883 h 12883"/>
                  <a:gd name="T2" fmla="*/ 0 w 453"/>
                  <a:gd name="T3" fmla="*/ 0 h 12883"/>
                  <a:gd name="T4" fmla="*/ 58 w 453"/>
                  <a:gd name="T5" fmla="*/ 20 h 12883"/>
                  <a:gd name="T6" fmla="*/ 115 w 453"/>
                  <a:gd name="T7" fmla="*/ 38 h 12883"/>
                  <a:gd name="T8" fmla="*/ 173 w 453"/>
                  <a:gd name="T9" fmla="*/ 57 h 12883"/>
                  <a:gd name="T10" fmla="*/ 229 w 453"/>
                  <a:gd name="T11" fmla="*/ 75 h 12883"/>
                  <a:gd name="T12" fmla="*/ 285 w 453"/>
                  <a:gd name="T13" fmla="*/ 93 h 12883"/>
                  <a:gd name="T14" fmla="*/ 341 w 453"/>
                  <a:gd name="T15" fmla="*/ 111 h 12883"/>
                  <a:gd name="T16" fmla="*/ 398 w 453"/>
                  <a:gd name="T17" fmla="*/ 129 h 12883"/>
                  <a:gd name="T18" fmla="*/ 453 w 453"/>
                  <a:gd name="T19" fmla="*/ 145 h 12883"/>
                  <a:gd name="T20" fmla="*/ 453 w 453"/>
                  <a:gd name="T21" fmla="*/ 12533 h 12883"/>
                  <a:gd name="T22" fmla="*/ 398 w 453"/>
                  <a:gd name="T23" fmla="*/ 12579 h 12883"/>
                  <a:gd name="T24" fmla="*/ 341 w 453"/>
                  <a:gd name="T25" fmla="*/ 12624 h 12883"/>
                  <a:gd name="T26" fmla="*/ 285 w 453"/>
                  <a:gd name="T27" fmla="*/ 12669 h 12883"/>
                  <a:gd name="T28" fmla="*/ 229 w 453"/>
                  <a:gd name="T29" fmla="*/ 12712 h 12883"/>
                  <a:gd name="T30" fmla="*/ 173 w 453"/>
                  <a:gd name="T31" fmla="*/ 12756 h 12883"/>
                  <a:gd name="T32" fmla="*/ 115 w 453"/>
                  <a:gd name="T33" fmla="*/ 12799 h 12883"/>
                  <a:gd name="T34" fmla="*/ 58 w 453"/>
                  <a:gd name="T35" fmla="*/ 12841 h 12883"/>
                  <a:gd name="T36" fmla="*/ 0 w 453"/>
                  <a:gd name="T37" fmla="*/ 12883 h 12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883">
                    <a:moveTo>
                      <a:pt x="0" y="12883"/>
                    </a:moveTo>
                    <a:lnTo>
                      <a:pt x="0" y="0"/>
                    </a:lnTo>
                    <a:lnTo>
                      <a:pt x="58" y="20"/>
                    </a:lnTo>
                    <a:lnTo>
                      <a:pt x="115" y="38"/>
                    </a:lnTo>
                    <a:lnTo>
                      <a:pt x="173" y="57"/>
                    </a:lnTo>
                    <a:lnTo>
                      <a:pt x="229" y="75"/>
                    </a:lnTo>
                    <a:lnTo>
                      <a:pt x="285" y="93"/>
                    </a:lnTo>
                    <a:lnTo>
                      <a:pt x="341" y="111"/>
                    </a:lnTo>
                    <a:lnTo>
                      <a:pt x="398" y="129"/>
                    </a:lnTo>
                    <a:lnTo>
                      <a:pt x="453" y="145"/>
                    </a:lnTo>
                    <a:lnTo>
                      <a:pt x="453" y="12533"/>
                    </a:lnTo>
                    <a:lnTo>
                      <a:pt x="398" y="12579"/>
                    </a:lnTo>
                    <a:lnTo>
                      <a:pt x="341" y="12624"/>
                    </a:lnTo>
                    <a:lnTo>
                      <a:pt x="285" y="12669"/>
                    </a:lnTo>
                    <a:lnTo>
                      <a:pt x="229" y="12712"/>
                    </a:lnTo>
                    <a:lnTo>
                      <a:pt x="173" y="12756"/>
                    </a:lnTo>
                    <a:lnTo>
                      <a:pt x="115" y="12799"/>
                    </a:lnTo>
                    <a:lnTo>
                      <a:pt x="58" y="12841"/>
                    </a:lnTo>
                    <a:lnTo>
                      <a:pt x="0" y="1288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1" name="Freeform 97"/>
              <p:cNvSpPr>
                <a:spLocks/>
              </p:cNvSpPr>
              <p:nvPr/>
            </p:nvSpPr>
            <p:spPr bwMode="auto">
              <a:xfrm>
                <a:off x="1923" y="269"/>
                <a:ext cx="91" cy="2528"/>
              </a:xfrm>
              <a:custGeom>
                <a:avLst/>
                <a:gdLst>
                  <a:gd name="T0" fmla="*/ 0 w 452"/>
                  <a:gd name="T1" fmla="*/ 12639 h 12639"/>
                  <a:gd name="T2" fmla="*/ 0 w 452"/>
                  <a:gd name="T3" fmla="*/ 0 h 12639"/>
                  <a:gd name="T4" fmla="*/ 57 w 452"/>
                  <a:gd name="T5" fmla="*/ 18 h 12639"/>
                  <a:gd name="T6" fmla="*/ 114 w 452"/>
                  <a:gd name="T7" fmla="*/ 36 h 12639"/>
                  <a:gd name="T8" fmla="*/ 172 w 452"/>
                  <a:gd name="T9" fmla="*/ 54 h 12639"/>
                  <a:gd name="T10" fmla="*/ 228 w 452"/>
                  <a:gd name="T11" fmla="*/ 71 h 12639"/>
                  <a:gd name="T12" fmla="*/ 284 w 452"/>
                  <a:gd name="T13" fmla="*/ 88 h 12639"/>
                  <a:gd name="T14" fmla="*/ 341 w 452"/>
                  <a:gd name="T15" fmla="*/ 105 h 12639"/>
                  <a:gd name="T16" fmla="*/ 397 w 452"/>
                  <a:gd name="T17" fmla="*/ 121 h 12639"/>
                  <a:gd name="T18" fmla="*/ 452 w 452"/>
                  <a:gd name="T19" fmla="*/ 136 h 12639"/>
                  <a:gd name="T20" fmla="*/ 452 w 452"/>
                  <a:gd name="T21" fmla="*/ 12264 h 12639"/>
                  <a:gd name="T22" fmla="*/ 397 w 452"/>
                  <a:gd name="T23" fmla="*/ 12313 h 12639"/>
                  <a:gd name="T24" fmla="*/ 342 w 452"/>
                  <a:gd name="T25" fmla="*/ 12362 h 12639"/>
                  <a:gd name="T26" fmla="*/ 285 w 452"/>
                  <a:gd name="T27" fmla="*/ 12408 h 12639"/>
                  <a:gd name="T28" fmla="*/ 229 w 452"/>
                  <a:gd name="T29" fmla="*/ 12456 h 12639"/>
                  <a:gd name="T30" fmla="*/ 172 w 452"/>
                  <a:gd name="T31" fmla="*/ 12503 h 12639"/>
                  <a:gd name="T32" fmla="*/ 116 w 452"/>
                  <a:gd name="T33" fmla="*/ 12549 h 12639"/>
                  <a:gd name="T34" fmla="*/ 58 w 452"/>
                  <a:gd name="T35" fmla="*/ 12594 h 12639"/>
                  <a:gd name="T36" fmla="*/ 0 w 452"/>
                  <a:gd name="T37" fmla="*/ 12639 h 12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2" h="12639">
                    <a:moveTo>
                      <a:pt x="0" y="12639"/>
                    </a:moveTo>
                    <a:lnTo>
                      <a:pt x="0" y="0"/>
                    </a:lnTo>
                    <a:lnTo>
                      <a:pt x="57" y="18"/>
                    </a:lnTo>
                    <a:lnTo>
                      <a:pt x="114" y="36"/>
                    </a:lnTo>
                    <a:lnTo>
                      <a:pt x="172" y="54"/>
                    </a:lnTo>
                    <a:lnTo>
                      <a:pt x="228" y="71"/>
                    </a:lnTo>
                    <a:lnTo>
                      <a:pt x="284" y="88"/>
                    </a:lnTo>
                    <a:lnTo>
                      <a:pt x="341" y="105"/>
                    </a:lnTo>
                    <a:lnTo>
                      <a:pt x="397" y="121"/>
                    </a:lnTo>
                    <a:lnTo>
                      <a:pt x="452" y="136"/>
                    </a:lnTo>
                    <a:lnTo>
                      <a:pt x="452" y="12264"/>
                    </a:lnTo>
                    <a:lnTo>
                      <a:pt x="397" y="12313"/>
                    </a:lnTo>
                    <a:lnTo>
                      <a:pt x="342" y="12362"/>
                    </a:lnTo>
                    <a:lnTo>
                      <a:pt x="285" y="12408"/>
                    </a:lnTo>
                    <a:lnTo>
                      <a:pt x="229" y="12456"/>
                    </a:lnTo>
                    <a:lnTo>
                      <a:pt x="172" y="12503"/>
                    </a:lnTo>
                    <a:lnTo>
                      <a:pt x="116" y="12549"/>
                    </a:lnTo>
                    <a:lnTo>
                      <a:pt x="58" y="12594"/>
                    </a:lnTo>
                    <a:lnTo>
                      <a:pt x="0" y="1263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2" name="Freeform 98"/>
              <p:cNvSpPr>
                <a:spLocks/>
              </p:cNvSpPr>
              <p:nvPr/>
            </p:nvSpPr>
            <p:spPr bwMode="auto">
              <a:xfrm>
                <a:off x="1969" y="283"/>
                <a:ext cx="90" cy="2478"/>
              </a:xfrm>
              <a:custGeom>
                <a:avLst/>
                <a:gdLst>
                  <a:gd name="T0" fmla="*/ 0 w 453"/>
                  <a:gd name="T1" fmla="*/ 12388 h 12388"/>
                  <a:gd name="T2" fmla="*/ 0 w 453"/>
                  <a:gd name="T3" fmla="*/ 0 h 12388"/>
                  <a:gd name="T4" fmla="*/ 57 w 453"/>
                  <a:gd name="T5" fmla="*/ 17 h 12388"/>
                  <a:gd name="T6" fmla="*/ 115 w 453"/>
                  <a:gd name="T7" fmla="*/ 35 h 12388"/>
                  <a:gd name="T8" fmla="*/ 172 w 453"/>
                  <a:gd name="T9" fmla="*/ 51 h 12388"/>
                  <a:gd name="T10" fmla="*/ 229 w 453"/>
                  <a:gd name="T11" fmla="*/ 67 h 12388"/>
                  <a:gd name="T12" fmla="*/ 286 w 453"/>
                  <a:gd name="T13" fmla="*/ 82 h 12388"/>
                  <a:gd name="T14" fmla="*/ 342 w 453"/>
                  <a:gd name="T15" fmla="*/ 97 h 12388"/>
                  <a:gd name="T16" fmla="*/ 397 w 453"/>
                  <a:gd name="T17" fmla="*/ 111 h 12388"/>
                  <a:gd name="T18" fmla="*/ 453 w 453"/>
                  <a:gd name="T19" fmla="*/ 125 h 12388"/>
                  <a:gd name="T20" fmla="*/ 453 w 453"/>
                  <a:gd name="T21" fmla="*/ 11984 h 12388"/>
                  <a:gd name="T22" fmla="*/ 398 w 453"/>
                  <a:gd name="T23" fmla="*/ 12036 h 12388"/>
                  <a:gd name="T24" fmla="*/ 343 w 453"/>
                  <a:gd name="T25" fmla="*/ 12088 h 12388"/>
                  <a:gd name="T26" fmla="*/ 287 w 453"/>
                  <a:gd name="T27" fmla="*/ 12140 h 12388"/>
                  <a:gd name="T28" fmla="*/ 230 w 453"/>
                  <a:gd name="T29" fmla="*/ 12191 h 12388"/>
                  <a:gd name="T30" fmla="*/ 173 w 453"/>
                  <a:gd name="T31" fmla="*/ 12241 h 12388"/>
                  <a:gd name="T32" fmla="*/ 116 w 453"/>
                  <a:gd name="T33" fmla="*/ 12291 h 12388"/>
                  <a:gd name="T34" fmla="*/ 58 w 453"/>
                  <a:gd name="T35" fmla="*/ 12339 h 12388"/>
                  <a:gd name="T36" fmla="*/ 0 w 453"/>
                  <a:gd name="T37" fmla="*/ 12388 h 12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388">
                    <a:moveTo>
                      <a:pt x="0" y="12388"/>
                    </a:moveTo>
                    <a:lnTo>
                      <a:pt x="0" y="0"/>
                    </a:lnTo>
                    <a:lnTo>
                      <a:pt x="57" y="17"/>
                    </a:lnTo>
                    <a:lnTo>
                      <a:pt x="115" y="35"/>
                    </a:lnTo>
                    <a:lnTo>
                      <a:pt x="172" y="51"/>
                    </a:lnTo>
                    <a:lnTo>
                      <a:pt x="229" y="67"/>
                    </a:lnTo>
                    <a:lnTo>
                      <a:pt x="286" y="82"/>
                    </a:lnTo>
                    <a:lnTo>
                      <a:pt x="342" y="97"/>
                    </a:lnTo>
                    <a:lnTo>
                      <a:pt x="397" y="111"/>
                    </a:lnTo>
                    <a:lnTo>
                      <a:pt x="453" y="125"/>
                    </a:lnTo>
                    <a:lnTo>
                      <a:pt x="453" y="11984"/>
                    </a:lnTo>
                    <a:lnTo>
                      <a:pt x="398" y="12036"/>
                    </a:lnTo>
                    <a:lnTo>
                      <a:pt x="343" y="12088"/>
                    </a:lnTo>
                    <a:lnTo>
                      <a:pt x="287" y="12140"/>
                    </a:lnTo>
                    <a:lnTo>
                      <a:pt x="230" y="12191"/>
                    </a:lnTo>
                    <a:lnTo>
                      <a:pt x="173" y="12241"/>
                    </a:lnTo>
                    <a:lnTo>
                      <a:pt x="116" y="12291"/>
                    </a:lnTo>
                    <a:lnTo>
                      <a:pt x="58" y="12339"/>
                    </a:lnTo>
                    <a:lnTo>
                      <a:pt x="0" y="1238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3" name="Freeform 99"/>
              <p:cNvSpPr>
                <a:spLocks/>
              </p:cNvSpPr>
              <p:nvPr/>
            </p:nvSpPr>
            <p:spPr bwMode="auto">
              <a:xfrm>
                <a:off x="2014" y="296"/>
                <a:ext cx="90" cy="2426"/>
              </a:xfrm>
              <a:custGeom>
                <a:avLst/>
                <a:gdLst>
                  <a:gd name="T0" fmla="*/ 0 w 453"/>
                  <a:gd name="T1" fmla="*/ 12128 h 12128"/>
                  <a:gd name="T2" fmla="*/ 0 w 453"/>
                  <a:gd name="T3" fmla="*/ 0 h 12128"/>
                  <a:gd name="T4" fmla="*/ 59 w 453"/>
                  <a:gd name="T5" fmla="*/ 15 h 12128"/>
                  <a:gd name="T6" fmla="*/ 116 w 453"/>
                  <a:gd name="T7" fmla="*/ 31 h 12128"/>
                  <a:gd name="T8" fmla="*/ 173 w 453"/>
                  <a:gd name="T9" fmla="*/ 46 h 12128"/>
                  <a:gd name="T10" fmla="*/ 230 w 453"/>
                  <a:gd name="T11" fmla="*/ 60 h 12128"/>
                  <a:gd name="T12" fmla="*/ 286 w 453"/>
                  <a:gd name="T13" fmla="*/ 73 h 12128"/>
                  <a:gd name="T14" fmla="*/ 342 w 453"/>
                  <a:gd name="T15" fmla="*/ 85 h 12128"/>
                  <a:gd name="T16" fmla="*/ 398 w 453"/>
                  <a:gd name="T17" fmla="*/ 98 h 12128"/>
                  <a:gd name="T18" fmla="*/ 453 w 453"/>
                  <a:gd name="T19" fmla="*/ 110 h 12128"/>
                  <a:gd name="T20" fmla="*/ 453 w 453"/>
                  <a:gd name="T21" fmla="*/ 11688 h 12128"/>
                  <a:gd name="T22" fmla="*/ 399 w 453"/>
                  <a:gd name="T23" fmla="*/ 11744 h 12128"/>
                  <a:gd name="T24" fmla="*/ 344 w 453"/>
                  <a:gd name="T25" fmla="*/ 11801 h 12128"/>
                  <a:gd name="T26" fmla="*/ 288 w 453"/>
                  <a:gd name="T27" fmla="*/ 11857 h 12128"/>
                  <a:gd name="T28" fmla="*/ 232 w 453"/>
                  <a:gd name="T29" fmla="*/ 11913 h 12128"/>
                  <a:gd name="T30" fmla="*/ 176 w 453"/>
                  <a:gd name="T31" fmla="*/ 11967 h 12128"/>
                  <a:gd name="T32" fmla="*/ 117 w 453"/>
                  <a:gd name="T33" fmla="*/ 12022 h 12128"/>
                  <a:gd name="T34" fmla="*/ 60 w 453"/>
                  <a:gd name="T35" fmla="*/ 12075 h 12128"/>
                  <a:gd name="T36" fmla="*/ 0 w 453"/>
                  <a:gd name="T37" fmla="*/ 12128 h 12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2128">
                    <a:moveTo>
                      <a:pt x="0" y="12128"/>
                    </a:moveTo>
                    <a:lnTo>
                      <a:pt x="0" y="0"/>
                    </a:lnTo>
                    <a:lnTo>
                      <a:pt x="59" y="15"/>
                    </a:lnTo>
                    <a:lnTo>
                      <a:pt x="116" y="31"/>
                    </a:lnTo>
                    <a:lnTo>
                      <a:pt x="173" y="46"/>
                    </a:lnTo>
                    <a:lnTo>
                      <a:pt x="230" y="60"/>
                    </a:lnTo>
                    <a:lnTo>
                      <a:pt x="286" y="73"/>
                    </a:lnTo>
                    <a:lnTo>
                      <a:pt x="342" y="85"/>
                    </a:lnTo>
                    <a:lnTo>
                      <a:pt x="398" y="98"/>
                    </a:lnTo>
                    <a:lnTo>
                      <a:pt x="453" y="110"/>
                    </a:lnTo>
                    <a:lnTo>
                      <a:pt x="453" y="11688"/>
                    </a:lnTo>
                    <a:lnTo>
                      <a:pt x="399" y="11744"/>
                    </a:lnTo>
                    <a:lnTo>
                      <a:pt x="344" y="11801"/>
                    </a:lnTo>
                    <a:lnTo>
                      <a:pt x="288" y="11857"/>
                    </a:lnTo>
                    <a:lnTo>
                      <a:pt x="232" y="11913"/>
                    </a:lnTo>
                    <a:lnTo>
                      <a:pt x="176" y="11967"/>
                    </a:lnTo>
                    <a:lnTo>
                      <a:pt x="117" y="12022"/>
                    </a:lnTo>
                    <a:lnTo>
                      <a:pt x="60" y="12075"/>
                    </a:lnTo>
                    <a:lnTo>
                      <a:pt x="0" y="1212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4" name="Freeform 100"/>
              <p:cNvSpPr>
                <a:spLocks/>
              </p:cNvSpPr>
              <p:nvPr/>
            </p:nvSpPr>
            <p:spPr bwMode="auto">
              <a:xfrm>
                <a:off x="2059" y="308"/>
                <a:ext cx="91" cy="2372"/>
              </a:xfrm>
              <a:custGeom>
                <a:avLst/>
                <a:gdLst>
                  <a:gd name="T0" fmla="*/ 0 w 453"/>
                  <a:gd name="T1" fmla="*/ 11859 h 11859"/>
                  <a:gd name="T2" fmla="*/ 0 w 453"/>
                  <a:gd name="T3" fmla="*/ 0 h 11859"/>
                  <a:gd name="T4" fmla="*/ 58 w 453"/>
                  <a:gd name="T5" fmla="*/ 14 h 11859"/>
                  <a:gd name="T6" fmla="*/ 115 w 453"/>
                  <a:gd name="T7" fmla="*/ 26 h 11859"/>
                  <a:gd name="T8" fmla="*/ 173 w 453"/>
                  <a:gd name="T9" fmla="*/ 40 h 11859"/>
                  <a:gd name="T10" fmla="*/ 229 w 453"/>
                  <a:gd name="T11" fmla="*/ 51 h 11859"/>
                  <a:gd name="T12" fmla="*/ 286 w 453"/>
                  <a:gd name="T13" fmla="*/ 62 h 11859"/>
                  <a:gd name="T14" fmla="*/ 342 w 453"/>
                  <a:gd name="T15" fmla="*/ 72 h 11859"/>
                  <a:gd name="T16" fmla="*/ 398 w 453"/>
                  <a:gd name="T17" fmla="*/ 81 h 11859"/>
                  <a:gd name="T18" fmla="*/ 453 w 453"/>
                  <a:gd name="T19" fmla="*/ 90 h 11859"/>
                  <a:gd name="T20" fmla="*/ 453 w 453"/>
                  <a:gd name="T21" fmla="*/ 11372 h 11859"/>
                  <a:gd name="T22" fmla="*/ 399 w 453"/>
                  <a:gd name="T23" fmla="*/ 11435 h 11859"/>
                  <a:gd name="T24" fmla="*/ 345 w 453"/>
                  <a:gd name="T25" fmla="*/ 11498 h 11859"/>
                  <a:gd name="T26" fmla="*/ 290 w 453"/>
                  <a:gd name="T27" fmla="*/ 11560 h 11859"/>
                  <a:gd name="T28" fmla="*/ 233 w 453"/>
                  <a:gd name="T29" fmla="*/ 11621 h 11859"/>
                  <a:gd name="T30" fmla="*/ 176 w 453"/>
                  <a:gd name="T31" fmla="*/ 11681 h 11859"/>
                  <a:gd name="T32" fmla="*/ 118 w 453"/>
                  <a:gd name="T33" fmla="*/ 11741 h 11859"/>
                  <a:gd name="T34" fmla="*/ 59 w 453"/>
                  <a:gd name="T35" fmla="*/ 11800 h 11859"/>
                  <a:gd name="T36" fmla="*/ 0 w 453"/>
                  <a:gd name="T37" fmla="*/ 11859 h 11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3" h="11859">
                    <a:moveTo>
                      <a:pt x="0" y="11859"/>
                    </a:moveTo>
                    <a:lnTo>
                      <a:pt x="0" y="0"/>
                    </a:lnTo>
                    <a:lnTo>
                      <a:pt x="58" y="14"/>
                    </a:lnTo>
                    <a:lnTo>
                      <a:pt x="115" y="26"/>
                    </a:lnTo>
                    <a:lnTo>
                      <a:pt x="173" y="40"/>
                    </a:lnTo>
                    <a:lnTo>
                      <a:pt x="229" y="51"/>
                    </a:lnTo>
                    <a:lnTo>
                      <a:pt x="286" y="62"/>
                    </a:lnTo>
                    <a:lnTo>
                      <a:pt x="342" y="72"/>
                    </a:lnTo>
                    <a:lnTo>
                      <a:pt x="398" y="81"/>
                    </a:lnTo>
                    <a:lnTo>
                      <a:pt x="453" y="90"/>
                    </a:lnTo>
                    <a:lnTo>
                      <a:pt x="453" y="11372"/>
                    </a:lnTo>
                    <a:lnTo>
                      <a:pt x="399" y="11435"/>
                    </a:lnTo>
                    <a:lnTo>
                      <a:pt x="345" y="11498"/>
                    </a:lnTo>
                    <a:lnTo>
                      <a:pt x="290" y="11560"/>
                    </a:lnTo>
                    <a:lnTo>
                      <a:pt x="233" y="11621"/>
                    </a:lnTo>
                    <a:lnTo>
                      <a:pt x="176" y="11681"/>
                    </a:lnTo>
                    <a:lnTo>
                      <a:pt x="118" y="11741"/>
                    </a:lnTo>
                    <a:lnTo>
                      <a:pt x="59" y="11800"/>
                    </a:lnTo>
                    <a:lnTo>
                      <a:pt x="0" y="1185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5" name="Freeform 101"/>
              <p:cNvSpPr>
                <a:spLocks/>
              </p:cNvSpPr>
              <p:nvPr/>
            </p:nvSpPr>
            <p:spPr bwMode="auto">
              <a:xfrm>
                <a:off x="2104" y="318"/>
                <a:ext cx="91" cy="2316"/>
              </a:xfrm>
              <a:custGeom>
                <a:avLst/>
                <a:gdLst>
                  <a:gd name="T0" fmla="*/ 0 w 454"/>
                  <a:gd name="T1" fmla="*/ 11578 h 11578"/>
                  <a:gd name="T2" fmla="*/ 0 w 454"/>
                  <a:gd name="T3" fmla="*/ 0 h 11578"/>
                  <a:gd name="T4" fmla="*/ 58 w 454"/>
                  <a:gd name="T5" fmla="*/ 11 h 11578"/>
                  <a:gd name="T6" fmla="*/ 116 w 454"/>
                  <a:gd name="T7" fmla="*/ 21 h 11578"/>
                  <a:gd name="T8" fmla="*/ 173 w 454"/>
                  <a:gd name="T9" fmla="*/ 30 h 11578"/>
                  <a:gd name="T10" fmla="*/ 230 w 454"/>
                  <a:gd name="T11" fmla="*/ 40 h 11578"/>
                  <a:gd name="T12" fmla="*/ 287 w 454"/>
                  <a:gd name="T13" fmla="*/ 48 h 11578"/>
                  <a:gd name="T14" fmla="*/ 343 w 454"/>
                  <a:gd name="T15" fmla="*/ 54 h 11578"/>
                  <a:gd name="T16" fmla="*/ 398 w 454"/>
                  <a:gd name="T17" fmla="*/ 60 h 11578"/>
                  <a:gd name="T18" fmla="*/ 454 w 454"/>
                  <a:gd name="T19" fmla="*/ 65 h 11578"/>
                  <a:gd name="T20" fmla="*/ 454 w 454"/>
                  <a:gd name="T21" fmla="*/ 11031 h 11578"/>
                  <a:gd name="T22" fmla="*/ 400 w 454"/>
                  <a:gd name="T23" fmla="*/ 11103 h 11578"/>
                  <a:gd name="T24" fmla="*/ 347 w 454"/>
                  <a:gd name="T25" fmla="*/ 11173 h 11578"/>
                  <a:gd name="T26" fmla="*/ 292 w 454"/>
                  <a:gd name="T27" fmla="*/ 11242 h 11578"/>
                  <a:gd name="T28" fmla="*/ 236 w 454"/>
                  <a:gd name="T29" fmla="*/ 11311 h 11578"/>
                  <a:gd name="T30" fmla="*/ 178 w 454"/>
                  <a:gd name="T31" fmla="*/ 11379 h 11578"/>
                  <a:gd name="T32" fmla="*/ 120 w 454"/>
                  <a:gd name="T33" fmla="*/ 11446 h 11578"/>
                  <a:gd name="T34" fmla="*/ 60 w 454"/>
                  <a:gd name="T35" fmla="*/ 11512 h 11578"/>
                  <a:gd name="T36" fmla="*/ 0 w 454"/>
                  <a:gd name="T37" fmla="*/ 11578 h 1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4" h="11578">
                    <a:moveTo>
                      <a:pt x="0" y="11578"/>
                    </a:moveTo>
                    <a:lnTo>
                      <a:pt x="0" y="0"/>
                    </a:lnTo>
                    <a:lnTo>
                      <a:pt x="58" y="11"/>
                    </a:lnTo>
                    <a:lnTo>
                      <a:pt x="116" y="21"/>
                    </a:lnTo>
                    <a:lnTo>
                      <a:pt x="173" y="30"/>
                    </a:lnTo>
                    <a:lnTo>
                      <a:pt x="230" y="40"/>
                    </a:lnTo>
                    <a:lnTo>
                      <a:pt x="287" y="48"/>
                    </a:lnTo>
                    <a:lnTo>
                      <a:pt x="343" y="54"/>
                    </a:lnTo>
                    <a:lnTo>
                      <a:pt x="398" y="60"/>
                    </a:lnTo>
                    <a:lnTo>
                      <a:pt x="454" y="65"/>
                    </a:lnTo>
                    <a:lnTo>
                      <a:pt x="454" y="11031"/>
                    </a:lnTo>
                    <a:lnTo>
                      <a:pt x="400" y="11103"/>
                    </a:lnTo>
                    <a:lnTo>
                      <a:pt x="347" y="11173"/>
                    </a:lnTo>
                    <a:lnTo>
                      <a:pt x="292" y="11242"/>
                    </a:lnTo>
                    <a:lnTo>
                      <a:pt x="236" y="11311"/>
                    </a:lnTo>
                    <a:lnTo>
                      <a:pt x="178" y="11379"/>
                    </a:lnTo>
                    <a:lnTo>
                      <a:pt x="120" y="11446"/>
                    </a:lnTo>
                    <a:lnTo>
                      <a:pt x="60" y="11512"/>
                    </a:lnTo>
                    <a:lnTo>
                      <a:pt x="0" y="1157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6" name="Freeform 102"/>
              <p:cNvSpPr>
                <a:spLocks/>
              </p:cNvSpPr>
              <p:nvPr/>
            </p:nvSpPr>
            <p:spPr bwMode="auto">
              <a:xfrm>
                <a:off x="2150" y="326"/>
                <a:ext cx="90" cy="2257"/>
              </a:xfrm>
              <a:custGeom>
                <a:avLst/>
                <a:gdLst>
                  <a:gd name="T0" fmla="*/ 0 w 453"/>
                  <a:gd name="T1" fmla="*/ 11282 h 11282"/>
                  <a:gd name="T2" fmla="*/ 0 w 453"/>
                  <a:gd name="T3" fmla="*/ 0 h 11282"/>
                  <a:gd name="T4" fmla="*/ 57 w 453"/>
                  <a:gd name="T5" fmla="*/ 8 h 11282"/>
                  <a:gd name="T6" fmla="*/ 113 w 453"/>
                  <a:gd name="T7" fmla="*/ 15 h 11282"/>
                  <a:gd name="T8" fmla="*/ 169 w 453"/>
                  <a:gd name="T9" fmla="*/ 21 h 11282"/>
                  <a:gd name="T10" fmla="*/ 224 w 453"/>
                  <a:gd name="T11" fmla="*/ 26 h 11282"/>
                  <a:gd name="T12" fmla="*/ 280 w 453"/>
                  <a:gd name="T13" fmla="*/ 30 h 11282"/>
                  <a:gd name="T14" fmla="*/ 334 w 453"/>
                  <a:gd name="T15" fmla="*/ 32 h 11282"/>
                  <a:gd name="T16" fmla="*/ 388 w 453"/>
                  <a:gd name="T17" fmla="*/ 34 h 11282"/>
                  <a:gd name="T18" fmla="*/ 441 w 453"/>
                  <a:gd name="T19" fmla="*/ 35 h 11282"/>
                  <a:gd name="T20" fmla="*/ 453 w 453"/>
                  <a:gd name="T21" fmla="*/ 35 h 11282"/>
                  <a:gd name="T22" fmla="*/ 453 w 453"/>
                  <a:gd name="T23" fmla="*/ 10652 h 11282"/>
                  <a:gd name="T24" fmla="*/ 402 w 453"/>
                  <a:gd name="T25" fmla="*/ 10734 h 11282"/>
                  <a:gd name="T26" fmla="*/ 349 w 453"/>
                  <a:gd name="T27" fmla="*/ 10815 h 11282"/>
                  <a:gd name="T28" fmla="*/ 294 w 453"/>
                  <a:gd name="T29" fmla="*/ 10896 h 11282"/>
                  <a:gd name="T30" fmla="*/ 239 w 453"/>
                  <a:gd name="T31" fmla="*/ 10975 h 11282"/>
                  <a:gd name="T32" fmla="*/ 181 w 453"/>
                  <a:gd name="T33" fmla="*/ 11053 h 11282"/>
                  <a:gd name="T34" fmla="*/ 122 w 453"/>
                  <a:gd name="T35" fmla="*/ 11131 h 11282"/>
                  <a:gd name="T36" fmla="*/ 62 w 453"/>
                  <a:gd name="T37" fmla="*/ 11207 h 11282"/>
                  <a:gd name="T38" fmla="*/ 0 w 453"/>
                  <a:gd name="T39" fmla="*/ 11282 h 11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53" h="11282">
                    <a:moveTo>
                      <a:pt x="0" y="11282"/>
                    </a:moveTo>
                    <a:lnTo>
                      <a:pt x="0" y="0"/>
                    </a:lnTo>
                    <a:lnTo>
                      <a:pt x="57" y="8"/>
                    </a:lnTo>
                    <a:lnTo>
                      <a:pt x="113" y="15"/>
                    </a:lnTo>
                    <a:lnTo>
                      <a:pt x="169" y="21"/>
                    </a:lnTo>
                    <a:lnTo>
                      <a:pt x="224" y="26"/>
                    </a:lnTo>
                    <a:lnTo>
                      <a:pt x="280" y="30"/>
                    </a:lnTo>
                    <a:lnTo>
                      <a:pt x="334" y="32"/>
                    </a:lnTo>
                    <a:lnTo>
                      <a:pt x="388" y="34"/>
                    </a:lnTo>
                    <a:lnTo>
                      <a:pt x="441" y="35"/>
                    </a:lnTo>
                    <a:lnTo>
                      <a:pt x="453" y="35"/>
                    </a:lnTo>
                    <a:lnTo>
                      <a:pt x="453" y="10652"/>
                    </a:lnTo>
                    <a:lnTo>
                      <a:pt x="402" y="10734"/>
                    </a:lnTo>
                    <a:lnTo>
                      <a:pt x="349" y="10815"/>
                    </a:lnTo>
                    <a:lnTo>
                      <a:pt x="294" y="10896"/>
                    </a:lnTo>
                    <a:lnTo>
                      <a:pt x="239" y="10975"/>
                    </a:lnTo>
                    <a:lnTo>
                      <a:pt x="181" y="11053"/>
                    </a:lnTo>
                    <a:lnTo>
                      <a:pt x="122" y="11131"/>
                    </a:lnTo>
                    <a:lnTo>
                      <a:pt x="62" y="11207"/>
                    </a:lnTo>
                    <a:lnTo>
                      <a:pt x="0" y="11282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7" name="Freeform 103"/>
              <p:cNvSpPr>
                <a:spLocks/>
              </p:cNvSpPr>
              <p:nvPr/>
            </p:nvSpPr>
            <p:spPr bwMode="auto">
              <a:xfrm>
                <a:off x="2195" y="331"/>
                <a:ext cx="91" cy="2194"/>
              </a:xfrm>
              <a:custGeom>
                <a:avLst/>
                <a:gdLst>
                  <a:gd name="T0" fmla="*/ 0 w 452"/>
                  <a:gd name="T1" fmla="*/ 10970 h 10970"/>
                  <a:gd name="T2" fmla="*/ 0 w 452"/>
                  <a:gd name="T3" fmla="*/ 4 h 10970"/>
                  <a:gd name="T4" fmla="*/ 27 w 452"/>
                  <a:gd name="T5" fmla="*/ 6 h 10970"/>
                  <a:gd name="T6" fmla="*/ 54 w 452"/>
                  <a:gd name="T7" fmla="*/ 8 h 10970"/>
                  <a:gd name="T8" fmla="*/ 81 w 452"/>
                  <a:gd name="T9" fmla="*/ 9 h 10970"/>
                  <a:gd name="T10" fmla="*/ 108 w 452"/>
                  <a:gd name="T11" fmla="*/ 11 h 10970"/>
                  <a:gd name="T12" fmla="*/ 134 w 452"/>
                  <a:gd name="T13" fmla="*/ 11 h 10970"/>
                  <a:gd name="T14" fmla="*/ 161 w 452"/>
                  <a:gd name="T15" fmla="*/ 12 h 10970"/>
                  <a:gd name="T16" fmla="*/ 187 w 452"/>
                  <a:gd name="T17" fmla="*/ 13 h 10970"/>
                  <a:gd name="T18" fmla="*/ 214 w 452"/>
                  <a:gd name="T19" fmla="*/ 13 h 10970"/>
                  <a:gd name="T20" fmla="*/ 245 w 452"/>
                  <a:gd name="T21" fmla="*/ 13 h 10970"/>
                  <a:gd name="T22" fmla="*/ 276 w 452"/>
                  <a:gd name="T23" fmla="*/ 12 h 10970"/>
                  <a:gd name="T24" fmla="*/ 305 w 452"/>
                  <a:gd name="T25" fmla="*/ 11 h 10970"/>
                  <a:gd name="T26" fmla="*/ 335 w 452"/>
                  <a:gd name="T27" fmla="*/ 10 h 10970"/>
                  <a:gd name="T28" fmla="*/ 365 w 452"/>
                  <a:gd name="T29" fmla="*/ 8 h 10970"/>
                  <a:gd name="T30" fmla="*/ 395 w 452"/>
                  <a:gd name="T31" fmla="*/ 5 h 10970"/>
                  <a:gd name="T32" fmla="*/ 423 w 452"/>
                  <a:gd name="T33" fmla="*/ 3 h 10970"/>
                  <a:gd name="T34" fmla="*/ 452 w 452"/>
                  <a:gd name="T35" fmla="*/ 0 h 10970"/>
                  <a:gd name="T36" fmla="*/ 452 w 452"/>
                  <a:gd name="T37" fmla="*/ 10201 h 10970"/>
                  <a:gd name="T38" fmla="*/ 428 w 452"/>
                  <a:gd name="T39" fmla="*/ 10252 h 10970"/>
                  <a:gd name="T40" fmla="*/ 404 w 452"/>
                  <a:gd name="T41" fmla="*/ 10302 h 10970"/>
                  <a:gd name="T42" fmla="*/ 379 w 452"/>
                  <a:gd name="T43" fmla="*/ 10352 h 10970"/>
                  <a:gd name="T44" fmla="*/ 353 w 452"/>
                  <a:gd name="T45" fmla="*/ 10402 h 10970"/>
                  <a:gd name="T46" fmla="*/ 327 w 452"/>
                  <a:gd name="T47" fmla="*/ 10451 h 10970"/>
                  <a:gd name="T48" fmla="*/ 301 w 452"/>
                  <a:gd name="T49" fmla="*/ 10499 h 10970"/>
                  <a:gd name="T50" fmla="*/ 273 w 452"/>
                  <a:gd name="T51" fmla="*/ 10548 h 10970"/>
                  <a:gd name="T52" fmla="*/ 245 w 452"/>
                  <a:gd name="T53" fmla="*/ 10596 h 10970"/>
                  <a:gd name="T54" fmla="*/ 216 w 452"/>
                  <a:gd name="T55" fmla="*/ 10645 h 10970"/>
                  <a:gd name="T56" fmla="*/ 187 w 452"/>
                  <a:gd name="T57" fmla="*/ 10692 h 10970"/>
                  <a:gd name="T58" fmla="*/ 157 w 452"/>
                  <a:gd name="T59" fmla="*/ 10739 h 10970"/>
                  <a:gd name="T60" fmla="*/ 127 w 452"/>
                  <a:gd name="T61" fmla="*/ 10786 h 10970"/>
                  <a:gd name="T62" fmla="*/ 95 w 452"/>
                  <a:gd name="T63" fmla="*/ 10833 h 10970"/>
                  <a:gd name="T64" fmla="*/ 64 w 452"/>
                  <a:gd name="T65" fmla="*/ 10879 h 10970"/>
                  <a:gd name="T66" fmla="*/ 32 w 452"/>
                  <a:gd name="T67" fmla="*/ 10925 h 10970"/>
                  <a:gd name="T68" fmla="*/ 0 w 452"/>
                  <a:gd name="T69" fmla="*/ 10970 h 109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52" h="10970">
                    <a:moveTo>
                      <a:pt x="0" y="10970"/>
                    </a:moveTo>
                    <a:lnTo>
                      <a:pt x="0" y="4"/>
                    </a:lnTo>
                    <a:lnTo>
                      <a:pt x="27" y="6"/>
                    </a:lnTo>
                    <a:lnTo>
                      <a:pt x="54" y="8"/>
                    </a:lnTo>
                    <a:lnTo>
                      <a:pt x="81" y="9"/>
                    </a:lnTo>
                    <a:lnTo>
                      <a:pt x="108" y="11"/>
                    </a:lnTo>
                    <a:lnTo>
                      <a:pt x="134" y="11"/>
                    </a:lnTo>
                    <a:lnTo>
                      <a:pt x="161" y="12"/>
                    </a:lnTo>
                    <a:lnTo>
                      <a:pt x="187" y="13"/>
                    </a:lnTo>
                    <a:lnTo>
                      <a:pt x="214" y="13"/>
                    </a:lnTo>
                    <a:lnTo>
                      <a:pt x="245" y="13"/>
                    </a:lnTo>
                    <a:lnTo>
                      <a:pt x="276" y="12"/>
                    </a:lnTo>
                    <a:lnTo>
                      <a:pt x="305" y="11"/>
                    </a:lnTo>
                    <a:lnTo>
                      <a:pt x="335" y="10"/>
                    </a:lnTo>
                    <a:lnTo>
                      <a:pt x="365" y="8"/>
                    </a:lnTo>
                    <a:lnTo>
                      <a:pt x="395" y="5"/>
                    </a:lnTo>
                    <a:lnTo>
                      <a:pt x="423" y="3"/>
                    </a:lnTo>
                    <a:lnTo>
                      <a:pt x="452" y="0"/>
                    </a:lnTo>
                    <a:lnTo>
                      <a:pt x="452" y="10201"/>
                    </a:lnTo>
                    <a:lnTo>
                      <a:pt x="428" y="10252"/>
                    </a:lnTo>
                    <a:lnTo>
                      <a:pt x="404" y="10302"/>
                    </a:lnTo>
                    <a:lnTo>
                      <a:pt x="379" y="10352"/>
                    </a:lnTo>
                    <a:lnTo>
                      <a:pt x="353" y="10402"/>
                    </a:lnTo>
                    <a:lnTo>
                      <a:pt x="327" y="10451"/>
                    </a:lnTo>
                    <a:lnTo>
                      <a:pt x="301" y="10499"/>
                    </a:lnTo>
                    <a:lnTo>
                      <a:pt x="273" y="10548"/>
                    </a:lnTo>
                    <a:lnTo>
                      <a:pt x="245" y="10596"/>
                    </a:lnTo>
                    <a:lnTo>
                      <a:pt x="216" y="10645"/>
                    </a:lnTo>
                    <a:lnTo>
                      <a:pt x="187" y="10692"/>
                    </a:lnTo>
                    <a:lnTo>
                      <a:pt x="157" y="10739"/>
                    </a:lnTo>
                    <a:lnTo>
                      <a:pt x="127" y="10786"/>
                    </a:lnTo>
                    <a:lnTo>
                      <a:pt x="95" y="10833"/>
                    </a:lnTo>
                    <a:lnTo>
                      <a:pt x="64" y="10879"/>
                    </a:lnTo>
                    <a:lnTo>
                      <a:pt x="32" y="10925"/>
                    </a:lnTo>
                    <a:lnTo>
                      <a:pt x="0" y="1097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8" name="Freeform 104"/>
              <p:cNvSpPr>
                <a:spLocks/>
              </p:cNvSpPr>
              <p:nvPr/>
            </p:nvSpPr>
            <p:spPr bwMode="auto">
              <a:xfrm>
                <a:off x="2240" y="322"/>
                <a:ext cx="91" cy="2135"/>
              </a:xfrm>
              <a:custGeom>
                <a:avLst/>
                <a:gdLst>
                  <a:gd name="T0" fmla="*/ 0 w 452"/>
                  <a:gd name="T1" fmla="*/ 10672 h 10672"/>
                  <a:gd name="T2" fmla="*/ 0 w 452"/>
                  <a:gd name="T3" fmla="*/ 55 h 10672"/>
                  <a:gd name="T4" fmla="*/ 60 w 452"/>
                  <a:gd name="T5" fmla="*/ 54 h 10672"/>
                  <a:gd name="T6" fmla="*/ 119 w 452"/>
                  <a:gd name="T7" fmla="*/ 51 h 10672"/>
                  <a:gd name="T8" fmla="*/ 177 w 452"/>
                  <a:gd name="T9" fmla="*/ 47 h 10672"/>
                  <a:gd name="T10" fmla="*/ 234 w 452"/>
                  <a:gd name="T11" fmla="*/ 41 h 10672"/>
                  <a:gd name="T12" fmla="*/ 290 w 452"/>
                  <a:gd name="T13" fmla="*/ 34 h 10672"/>
                  <a:gd name="T14" fmla="*/ 344 w 452"/>
                  <a:gd name="T15" fmla="*/ 25 h 10672"/>
                  <a:gd name="T16" fmla="*/ 396 w 452"/>
                  <a:gd name="T17" fmla="*/ 13 h 10672"/>
                  <a:gd name="T18" fmla="*/ 447 w 452"/>
                  <a:gd name="T19" fmla="*/ 1 h 10672"/>
                  <a:gd name="T20" fmla="*/ 452 w 452"/>
                  <a:gd name="T21" fmla="*/ 0 h 10672"/>
                  <a:gd name="T22" fmla="*/ 452 w 452"/>
                  <a:gd name="T23" fmla="*/ 9611 h 10672"/>
                  <a:gd name="T24" fmla="*/ 434 w 452"/>
                  <a:gd name="T25" fmla="*/ 9681 h 10672"/>
                  <a:gd name="T26" fmla="*/ 413 w 452"/>
                  <a:gd name="T27" fmla="*/ 9751 h 10672"/>
                  <a:gd name="T28" fmla="*/ 391 w 452"/>
                  <a:gd name="T29" fmla="*/ 9820 h 10672"/>
                  <a:gd name="T30" fmla="*/ 368 w 452"/>
                  <a:gd name="T31" fmla="*/ 9888 h 10672"/>
                  <a:gd name="T32" fmla="*/ 344 w 452"/>
                  <a:gd name="T33" fmla="*/ 9956 h 10672"/>
                  <a:gd name="T34" fmla="*/ 319 w 452"/>
                  <a:gd name="T35" fmla="*/ 10025 h 10672"/>
                  <a:gd name="T36" fmla="*/ 292 w 452"/>
                  <a:gd name="T37" fmla="*/ 10092 h 10672"/>
                  <a:gd name="T38" fmla="*/ 264 w 452"/>
                  <a:gd name="T39" fmla="*/ 10158 h 10672"/>
                  <a:gd name="T40" fmla="*/ 234 w 452"/>
                  <a:gd name="T41" fmla="*/ 10224 h 10672"/>
                  <a:gd name="T42" fmla="*/ 204 w 452"/>
                  <a:gd name="T43" fmla="*/ 10290 h 10672"/>
                  <a:gd name="T44" fmla="*/ 173 w 452"/>
                  <a:gd name="T45" fmla="*/ 10355 h 10672"/>
                  <a:gd name="T46" fmla="*/ 141 w 452"/>
                  <a:gd name="T47" fmla="*/ 10419 h 10672"/>
                  <a:gd name="T48" fmla="*/ 107 w 452"/>
                  <a:gd name="T49" fmla="*/ 10483 h 10672"/>
                  <a:gd name="T50" fmla="*/ 72 w 452"/>
                  <a:gd name="T51" fmla="*/ 10546 h 10672"/>
                  <a:gd name="T52" fmla="*/ 36 w 452"/>
                  <a:gd name="T53" fmla="*/ 10609 h 10672"/>
                  <a:gd name="T54" fmla="*/ 0 w 452"/>
                  <a:gd name="T55" fmla="*/ 10672 h 10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52" h="10672">
                    <a:moveTo>
                      <a:pt x="0" y="10672"/>
                    </a:moveTo>
                    <a:lnTo>
                      <a:pt x="0" y="55"/>
                    </a:lnTo>
                    <a:lnTo>
                      <a:pt x="60" y="54"/>
                    </a:lnTo>
                    <a:lnTo>
                      <a:pt x="119" y="51"/>
                    </a:lnTo>
                    <a:lnTo>
                      <a:pt x="177" y="47"/>
                    </a:lnTo>
                    <a:lnTo>
                      <a:pt x="234" y="41"/>
                    </a:lnTo>
                    <a:lnTo>
                      <a:pt x="290" y="34"/>
                    </a:lnTo>
                    <a:lnTo>
                      <a:pt x="344" y="25"/>
                    </a:lnTo>
                    <a:lnTo>
                      <a:pt x="396" y="13"/>
                    </a:lnTo>
                    <a:lnTo>
                      <a:pt x="447" y="1"/>
                    </a:lnTo>
                    <a:lnTo>
                      <a:pt x="452" y="0"/>
                    </a:lnTo>
                    <a:lnTo>
                      <a:pt x="452" y="9611"/>
                    </a:lnTo>
                    <a:lnTo>
                      <a:pt x="434" y="9681"/>
                    </a:lnTo>
                    <a:lnTo>
                      <a:pt x="413" y="9751"/>
                    </a:lnTo>
                    <a:lnTo>
                      <a:pt x="391" y="9820"/>
                    </a:lnTo>
                    <a:lnTo>
                      <a:pt x="368" y="9888"/>
                    </a:lnTo>
                    <a:lnTo>
                      <a:pt x="344" y="9956"/>
                    </a:lnTo>
                    <a:lnTo>
                      <a:pt x="319" y="10025"/>
                    </a:lnTo>
                    <a:lnTo>
                      <a:pt x="292" y="10092"/>
                    </a:lnTo>
                    <a:lnTo>
                      <a:pt x="264" y="10158"/>
                    </a:lnTo>
                    <a:lnTo>
                      <a:pt x="234" y="10224"/>
                    </a:lnTo>
                    <a:lnTo>
                      <a:pt x="204" y="10290"/>
                    </a:lnTo>
                    <a:lnTo>
                      <a:pt x="173" y="10355"/>
                    </a:lnTo>
                    <a:lnTo>
                      <a:pt x="141" y="10419"/>
                    </a:lnTo>
                    <a:lnTo>
                      <a:pt x="107" y="10483"/>
                    </a:lnTo>
                    <a:lnTo>
                      <a:pt x="72" y="10546"/>
                    </a:lnTo>
                    <a:lnTo>
                      <a:pt x="36" y="10609"/>
                    </a:lnTo>
                    <a:lnTo>
                      <a:pt x="0" y="10672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9" name="Freeform 105"/>
              <p:cNvSpPr>
                <a:spLocks/>
              </p:cNvSpPr>
              <p:nvPr/>
            </p:nvSpPr>
            <p:spPr bwMode="auto">
              <a:xfrm>
                <a:off x="2286" y="310"/>
                <a:ext cx="90" cy="2061"/>
              </a:xfrm>
              <a:custGeom>
                <a:avLst/>
                <a:gdLst>
                  <a:gd name="T0" fmla="*/ 0 w 453"/>
                  <a:gd name="T1" fmla="*/ 10302 h 10302"/>
                  <a:gd name="T2" fmla="*/ 0 w 453"/>
                  <a:gd name="T3" fmla="*/ 101 h 10302"/>
                  <a:gd name="T4" fmla="*/ 29 w 453"/>
                  <a:gd name="T5" fmla="*/ 97 h 10302"/>
                  <a:gd name="T6" fmla="*/ 57 w 453"/>
                  <a:gd name="T7" fmla="*/ 93 h 10302"/>
                  <a:gd name="T8" fmla="*/ 86 w 453"/>
                  <a:gd name="T9" fmla="*/ 89 h 10302"/>
                  <a:gd name="T10" fmla="*/ 114 w 453"/>
                  <a:gd name="T11" fmla="*/ 84 h 10302"/>
                  <a:gd name="T12" fmla="*/ 141 w 453"/>
                  <a:gd name="T13" fmla="*/ 79 h 10302"/>
                  <a:gd name="T14" fmla="*/ 168 w 453"/>
                  <a:gd name="T15" fmla="*/ 72 h 10302"/>
                  <a:gd name="T16" fmla="*/ 195 w 453"/>
                  <a:gd name="T17" fmla="*/ 66 h 10302"/>
                  <a:gd name="T18" fmla="*/ 221 w 453"/>
                  <a:gd name="T19" fmla="*/ 60 h 10302"/>
                  <a:gd name="T20" fmla="*/ 453 w 453"/>
                  <a:gd name="T21" fmla="*/ 0 h 10302"/>
                  <a:gd name="T22" fmla="*/ 453 w 453"/>
                  <a:gd name="T23" fmla="*/ 6062 h 10302"/>
                  <a:gd name="T24" fmla="*/ 441 w 453"/>
                  <a:gd name="T25" fmla="*/ 6246 h 10302"/>
                  <a:gd name="T26" fmla="*/ 430 w 453"/>
                  <a:gd name="T27" fmla="*/ 6430 h 10302"/>
                  <a:gd name="T28" fmla="*/ 419 w 453"/>
                  <a:gd name="T29" fmla="*/ 6612 h 10302"/>
                  <a:gd name="T30" fmla="*/ 409 w 453"/>
                  <a:gd name="T31" fmla="*/ 6794 h 10302"/>
                  <a:gd name="T32" fmla="*/ 399 w 453"/>
                  <a:gd name="T33" fmla="*/ 6974 h 10302"/>
                  <a:gd name="T34" fmla="*/ 390 w 453"/>
                  <a:gd name="T35" fmla="*/ 7152 h 10302"/>
                  <a:gd name="T36" fmla="*/ 381 w 453"/>
                  <a:gd name="T37" fmla="*/ 7329 h 10302"/>
                  <a:gd name="T38" fmla="*/ 372 w 453"/>
                  <a:gd name="T39" fmla="*/ 7503 h 10302"/>
                  <a:gd name="T40" fmla="*/ 365 w 453"/>
                  <a:gd name="T41" fmla="*/ 7675 h 10302"/>
                  <a:gd name="T42" fmla="*/ 359 w 453"/>
                  <a:gd name="T43" fmla="*/ 7844 h 10302"/>
                  <a:gd name="T44" fmla="*/ 353 w 453"/>
                  <a:gd name="T45" fmla="*/ 8011 h 10302"/>
                  <a:gd name="T46" fmla="*/ 347 w 453"/>
                  <a:gd name="T47" fmla="*/ 8172 h 10302"/>
                  <a:gd name="T48" fmla="*/ 344 w 453"/>
                  <a:gd name="T49" fmla="*/ 8332 h 10302"/>
                  <a:gd name="T50" fmla="*/ 341 w 453"/>
                  <a:gd name="T51" fmla="*/ 8487 h 10302"/>
                  <a:gd name="T52" fmla="*/ 339 w 453"/>
                  <a:gd name="T53" fmla="*/ 8637 h 10302"/>
                  <a:gd name="T54" fmla="*/ 339 w 453"/>
                  <a:gd name="T55" fmla="*/ 8784 h 10302"/>
                  <a:gd name="T56" fmla="*/ 338 w 453"/>
                  <a:gd name="T57" fmla="*/ 8836 h 10302"/>
                  <a:gd name="T58" fmla="*/ 337 w 453"/>
                  <a:gd name="T59" fmla="*/ 8886 h 10302"/>
                  <a:gd name="T60" fmla="*/ 335 w 453"/>
                  <a:gd name="T61" fmla="*/ 8937 h 10302"/>
                  <a:gd name="T62" fmla="*/ 333 w 453"/>
                  <a:gd name="T63" fmla="*/ 8987 h 10302"/>
                  <a:gd name="T64" fmla="*/ 330 w 453"/>
                  <a:gd name="T65" fmla="*/ 9038 h 10302"/>
                  <a:gd name="T66" fmla="*/ 325 w 453"/>
                  <a:gd name="T67" fmla="*/ 9088 h 10302"/>
                  <a:gd name="T68" fmla="*/ 321 w 453"/>
                  <a:gd name="T69" fmla="*/ 9138 h 10302"/>
                  <a:gd name="T70" fmla="*/ 316 w 453"/>
                  <a:gd name="T71" fmla="*/ 9187 h 10302"/>
                  <a:gd name="T72" fmla="*/ 310 w 453"/>
                  <a:gd name="T73" fmla="*/ 9236 h 10302"/>
                  <a:gd name="T74" fmla="*/ 303 w 453"/>
                  <a:gd name="T75" fmla="*/ 9285 h 10302"/>
                  <a:gd name="T76" fmla="*/ 295 w 453"/>
                  <a:gd name="T77" fmla="*/ 9334 h 10302"/>
                  <a:gd name="T78" fmla="*/ 288 w 453"/>
                  <a:gd name="T79" fmla="*/ 9383 h 10302"/>
                  <a:gd name="T80" fmla="*/ 279 w 453"/>
                  <a:gd name="T81" fmla="*/ 9431 h 10302"/>
                  <a:gd name="T82" fmla="*/ 269 w 453"/>
                  <a:gd name="T83" fmla="*/ 9479 h 10302"/>
                  <a:gd name="T84" fmla="*/ 260 w 453"/>
                  <a:gd name="T85" fmla="*/ 9527 h 10302"/>
                  <a:gd name="T86" fmla="*/ 249 w 453"/>
                  <a:gd name="T87" fmla="*/ 9574 h 10302"/>
                  <a:gd name="T88" fmla="*/ 238 w 453"/>
                  <a:gd name="T89" fmla="*/ 9622 h 10302"/>
                  <a:gd name="T90" fmla="*/ 226 w 453"/>
                  <a:gd name="T91" fmla="*/ 9669 h 10302"/>
                  <a:gd name="T92" fmla="*/ 214 w 453"/>
                  <a:gd name="T93" fmla="*/ 9715 h 10302"/>
                  <a:gd name="T94" fmla="*/ 200 w 453"/>
                  <a:gd name="T95" fmla="*/ 9762 h 10302"/>
                  <a:gd name="T96" fmla="*/ 187 w 453"/>
                  <a:gd name="T97" fmla="*/ 9809 h 10302"/>
                  <a:gd name="T98" fmla="*/ 173 w 453"/>
                  <a:gd name="T99" fmla="*/ 9855 h 10302"/>
                  <a:gd name="T100" fmla="*/ 158 w 453"/>
                  <a:gd name="T101" fmla="*/ 9901 h 10302"/>
                  <a:gd name="T102" fmla="*/ 143 w 453"/>
                  <a:gd name="T103" fmla="*/ 9946 h 10302"/>
                  <a:gd name="T104" fmla="*/ 126 w 453"/>
                  <a:gd name="T105" fmla="*/ 9991 h 10302"/>
                  <a:gd name="T106" fmla="*/ 111 w 453"/>
                  <a:gd name="T107" fmla="*/ 10037 h 10302"/>
                  <a:gd name="T108" fmla="*/ 93 w 453"/>
                  <a:gd name="T109" fmla="*/ 10082 h 10302"/>
                  <a:gd name="T110" fmla="*/ 75 w 453"/>
                  <a:gd name="T111" fmla="*/ 10126 h 10302"/>
                  <a:gd name="T112" fmla="*/ 57 w 453"/>
                  <a:gd name="T113" fmla="*/ 10170 h 10302"/>
                  <a:gd name="T114" fmla="*/ 39 w 453"/>
                  <a:gd name="T115" fmla="*/ 10215 h 10302"/>
                  <a:gd name="T116" fmla="*/ 20 w 453"/>
                  <a:gd name="T117" fmla="*/ 10259 h 10302"/>
                  <a:gd name="T118" fmla="*/ 0 w 453"/>
                  <a:gd name="T119" fmla="*/ 10302 h 10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53" h="10302">
                    <a:moveTo>
                      <a:pt x="0" y="10302"/>
                    </a:moveTo>
                    <a:lnTo>
                      <a:pt x="0" y="101"/>
                    </a:lnTo>
                    <a:lnTo>
                      <a:pt x="29" y="97"/>
                    </a:lnTo>
                    <a:lnTo>
                      <a:pt x="57" y="93"/>
                    </a:lnTo>
                    <a:lnTo>
                      <a:pt x="86" y="89"/>
                    </a:lnTo>
                    <a:lnTo>
                      <a:pt x="114" y="84"/>
                    </a:lnTo>
                    <a:lnTo>
                      <a:pt x="141" y="79"/>
                    </a:lnTo>
                    <a:lnTo>
                      <a:pt x="168" y="72"/>
                    </a:lnTo>
                    <a:lnTo>
                      <a:pt x="195" y="66"/>
                    </a:lnTo>
                    <a:lnTo>
                      <a:pt x="221" y="60"/>
                    </a:lnTo>
                    <a:lnTo>
                      <a:pt x="453" y="0"/>
                    </a:lnTo>
                    <a:lnTo>
                      <a:pt x="453" y="6062"/>
                    </a:lnTo>
                    <a:lnTo>
                      <a:pt x="441" y="6246"/>
                    </a:lnTo>
                    <a:lnTo>
                      <a:pt x="430" y="6430"/>
                    </a:lnTo>
                    <a:lnTo>
                      <a:pt x="419" y="6612"/>
                    </a:lnTo>
                    <a:lnTo>
                      <a:pt x="409" y="6794"/>
                    </a:lnTo>
                    <a:lnTo>
                      <a:pt x="399" y="6974"/>
                    </a:lnTo>
                    <a:lnTo>
                      <a:pt x="390" y="7152"/>
                    </a:lnTo>
                    <a:lnTo>
                      <a:pt x="381" y="7329"/>
                    </a:lnTo>
                    <a:lnTo>
                      <a:pt x="372" y="7503"/>
                    </a:lnTo>
                    <a:lnTo>
                      <a:pt x="365" y="7675"/>
                    </a:lnTo>
                    <a:lnTo>
                      <a:pt x="359" y="7844"/>
                    </a:lnTo>
                    <a:lnTo>
                      <a:pt x="353" y="8011"/>
                    </a:lnTo>
                    <a:lnTo>
                      <a:pt x="347" y="8172"/>
                    </a:lnTo>
                    <a:lnTo>
                      <a:pt x="344" y="8332"/>
                    </a:lnTo>
                    <a:lnTo>
                      <a:pt x="341" y="8487"/>
                    </a:lnTo>
                    <a:lnTo>
                      <a:pt x="339" y="8637"/>
                    </a:lnTo>
                    <a:lnTo>
                      <a:pt x="339" y="8784"/>
                    </a:lnTo>
                    <a:lnTo>
                      <a:pt x="338" y="8836"/>
                    </a:lnTo>
                    <a:lnTo>
                      <a:pt x="337" y="8886"/>
                    </a:lnTo>
                    <a:lnTo>
                      <a:pt x="335" y="8937"/>
                    </a:lnTo>
                    <a:lnTo>
                      <a:pt x="333" y="8987"/>
                    </a:lnTo>
                    <a:lnTo>
                      <a:pt x="330" y="9038"/>
                    </a:lnTo>
                    <a:lnTo>
                      <a:pt x="325" y="9088"/>
                    </a:lnTo>
                    <a:lnTo>
                      <a:pt x="321" y="9138"/>
                    </a:lnTo>
                    <a:lnTo>
                      <a:pt x="316" y="9187"/>
                    </a:lnTo>
                    <a:lnTo>
                      <a:pt x="310" y="9236"/>
                    </a:lnTo>
                    <a:lnTo>
                      <a:pt x="303" y="9285"/>
                    </a:lnTo>
                    <a:lnTo>
                      <a:pt x="295" y="9334"/>
                    </a:lnTo>
                    <a:lnTo>
                      <a:pt x="288" y="9383"/>
                    </a:lnTo>
                    <a:lnTo>
                      <a:pt x="279" y="9431"/>
                    </a:lnTo>
                    <a:lnTo>
                      <a:pt x="269" y="9479"/>
                    </a:lnTo>
                    <a:lnTo>
                      <a:pt x="260" y="9527"/>
                    </a:lnTo>
                    <a:lnTo>
                      <a:pt x="249" y="9574"/>
                    </a:lnTo>
                    <a:lnTo>
                      <a:pt x="238" y="9622"/>
                    </a:lnTo>
                    <a:lnTo>
                      <a:pt x="226" y="9669"/>
                    </a:lnTo>
                    <a:lnTo>
                      <a:pt x="214" y="9715"/>
                    </a:lnTo>
                    <a:lnTo>
                      <a:pt x="200" y="9762"/>
                    </a:lnTo>
                    <a:lnTo>
                      <a:pt x="187" y="9809"/>
                    </a:lnTo>
                    <a:lnTo>
                      <a:pt x="173" y="9855"/>
                    </a:lnTo>
                    <a:lnTo>
                      <a:pt x="158" y="9901"/>
                    </a:lnTo>
                    <a:lnTo>
                      <a:pt x="143" y="9946"/>
                    </a:lnTo>
                    <a:lnTo>
                      <a:pt x="126" y="9991"/>
                    </a:lnTo>
                    <a:lnTo>
                      <a:pt x="111" y="10037"/>
                    </a:lnTo>
                    <a:lnTo>
                      <a:pt x="93" y="10082"/>
                    </a:lnTo>
                    <a:lnTo>
                      <a:pt x="75" y="10126"/>
                    </a:lnTo>
                    <a:lnTo>
                      <a:pt x="57" y="10170"/>
                    </a:lnTo>
                    <a:lnTo>
                      <a:pt x="39" y="10215"/>
                    </a:lnTo>
                    <a:lnTo>
                      <a:pt x="20" y="10259"/>
                    </a:lnTo>
                    <a:lnTo>
                      <a:pt x="0" y="10302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0" name="Freeform 106"/>
              <p:cNvSpPr>
                <a:spLocks/>
              </p:cNvSpPr>
              <p:nvPr/>
            </p:nvSpPr>
            <p:spPr bwMode="auto">
              <a:xfrm>
                <a:off x="2331" y="307"/>
                <a:ext cx="80" cy="1937"/>
              </a:xfrm>
              <a:custGeom>
                <a:avLst/>
                <a:gdLst>
                  <a:gd name="T0" fmla="*/ 0 w 402"/>
                  <a:gd name="T1" fmla="*/ 9689 h 9689"/>
                  <a:gd name="T2" fmla="*/ 0 w 402"/>
                  <a:gd name="T3" fmla="*/ 78 h 9689"/>
                  <a:gd name="T4" fmla="*/ 301 w 402"/>
                  <a:gd name="T5" fmla="*/ 0 h 9689"/>
                  <a:gd name="T6" fmla="*/ 354 w 402"/>
                  <a:gd name="T7" fmla="*/ 321 h 9689"/>
                  <a:gd name="T8" fmla="*/ 363 w 402"/>
                  <a:gd name="T9" fmla="*/ 388 h 9689"/>
                  <a:gd name="T10" fmla="*/ 372 w 402"/>
                  <a:gd name="T11" fmla="*/ 469 h 9689"/>
                  <a:gd name="T12" fmla="*/ 379 w 402"/>
                  <a:gd name="T13" fmla="*/ 561 h 9689"/>
                  <a:gd name="T14" fmla="*/ 385 w 402"/>
                  <a:gd name="T15" fmla="*/ 665 h 9689"/>
                  <a:gd name="T16" fmla="*/ 390 w 402"/>
                  <a:gd name="T17" fmla="*/ 779 h 9689"/>
                  <a:gd name="T18" fmla="*/ 395 w 402"/>
                  <a:gd name="T19" fmla="*/ 902 h 9689"/>
                  <a:gd name="T20" fmla="*/ 398 w 402"/>
                  <a:gd name="T21" fmla="*/ 1035 h 9689"/>
                  <a:gd name="T22" fmla="*/ 400 w 402"/>
                  <a:gd name="T23" fmla="*/ 1177 h 9689"/>
                  <a:gd name="T24" fmla="*/ 401 w 402"/>
                  <a:gd name="T25" fmla="*/ 1326 h 9689"/>
                  <a:gd name="T26" fmla="*/ 402 w 402"/>
                  <a:gd name="T27" fmla="*/ 1483 h 9689"/>
                  <a:gd name="T28" fmla="*/ 401 w 402"/>
                  <a:gd name="T29" fmla="*/ 1647 h 9689"/>
                  <a:gd name="T30" fmla="*/ 400 w 402"/>
                  <a:gd name="T31" fmla="*/ 1817 h 9689"/>
                  <a:gd name="T32" fmla="*/ 398 w 402"/>
                  <a:gd name="T33" fmla="*/ 1992 h 9689"/>
                  <a:gd name="T34" fmla="*/ 396 w 402"/>
                  <a:gd name="T35" fmla="*/ 2171 h 9689"/>
                  <a:gd name="T36" fmla="*/ 392 w 402"/>
                  <a:gd name="T37" fmla="*/ 2355 h 9689"/>
                  <a:gd name="T38" fmla="*/ 388 w 402"/>
                  <a:gd name="T39" fmla="*/ 2542 h 9689"/>
                  <a:gd name="T40" fmla="*/ 378 w 402"/>
                  <a:gd name="T41" fmla="*/ 2923 h 9689"/>
                  <a:gd name="T42" fmla="*/ 366 w 402"/>
                  <a:gd name="T43" fmla="*/ 3311 h 9689"/>
                  <a:gd name="T44" fmla="*/ 352 w 402"/>
                  <a:gd name="T45" fmla="*/ 3700 h 9689"/>
                  <a:gd name="T46" fmla="*/ 337 w 402"/>
                  <a:gd name="T47" fmla="*/ 4084 h 9689"/>
                  <a:gd name="T48" fmla="*/ 319 w 402"/>
                  <a:gd name="T49" fmla="*/ 4459 h 9689"/>
                  <a:gd name="T50" fmla="*/ 302 w 402"/>
                  <a:gd name="T51" fmla="*/ 4819 h 9689"/>
                  <a:gd name="T52" fmla="*/ 284 w 402"/>
                  <a:gd name="T53" fmla="*/ 5160 h 9689"/>
                  <a:gd name="T54" fmla="*/ 264 w 402"/>
                  <a:gd name="T55" fmla="*/ 5475 h 9689"/>
                  <a:gd name="T56" fmla="*/ 251 w 402"/>
                  <a:gd name="T57" fmla="*/ 5697 h 9689"/>
                  <a:gd name="T58" fmla="*/ 237 w 402"/>
                  <a:gd name="T59" fmla="*/ 5919 h 9689"/>
                  <a:gd name="T60" fmla="*/ 223 w 402"/>
                  <a:gd name="T61" fmla="*/ 6142 h 9689"/>
                  <a:gd name="T62" fmla="*/ 209 w 402"/>
                  <a:gd name="T63" fmla="*/ 6362 h 9689"/>
                  <a:gd name="T64" fmla="*/ 196 w 402"/>
                  <a:gd name="T65" fmla="*/ 6583 h 9689"/>
                  <a:gd name="T66" fmla="*/ 184 w 402"/>
                  <a:gd name="T67" fmla="*/ 6803 h 9689"/>
                  <a:gd name="T68" fmla="*/ 171 w 402"/>
                  <a:gd name="T69" fmla="*/ 7020 h 9689"/>
                  <a:gd name="T70" fmla="*/ 161 w 402"/>
                  <a:gd name="T71" fmla="*/ 7234 h 9689"/>
                  <a:gd name="T72" fmla="*/ 151 w 402"/>
                  <a:gd name="T73" fmla="*/ 7446 h 9689"/>
                  <a:gd name="T74" fmla="*/ 141 w 402"/>
                  <a:gd name="T75" fmla="*/ 7654 h 9689"/>
                  <a:gd name="T76" fmla="*/ 133 w 402"/>
                  <a:gd name="T77" fmla="*/ 7859 h 9689"/>
                  <a:gd name="T78" fmla="*/ 126 w 402"/>
                  <a:gd name="T79" fmla="*/ 8058 h 9689"/>
                  <a:gd name="T80" fmla="*/ 120 w 402"/>
                  <a:gd name="T81" fmla="*/ 8253 h 9689"/>
                  <a:gd name="T82" fmla="*/ 116 w 402"/>
                  <a:gd name="T83" fmla="*/ 8443 h 9689"/>
                  <a:gd name="T84" fmla="*/ 113 w 402"/>
                  <a:gd name="T85" fmla="*/ 8626 h 9689"/>
                  <a:gd name="T86" fmla="*/ 113 w 402"/>
                  <a:gd name="T87" fmla="*/ 8803 h 9689"/>
                  <a:gd name="T88" fmla="*/ 112 w 402"/>
                  <a:gd name="T89" fmla="*/ 8861 h 9689"/>
                  <a:gd name="T90" fmla="*/ 111 w 402"/>
                  <a:gd name="T91" fmla="*/ 8918 h 9689"/>
                  <a:gd name="T92" fmla="*/ 109 w 402"/>
                  <a:gd name="T93" fmla="*/ 8975 h 9689"/>
                  <a:gd name="T94" fmla="*/ 106 w 402"/>
                  <a:gd name="T95" fmla="*/ 9032 h 9689"/>
                  <a:gd name="T96" fmla="*/ 102 w 402"/>
                  <a:gd name="T97" fmla="*/ 9088 h 9689"/>
                  <a:gd name="T98" fmla="*/ 96 w 402"/>
                  <a:gd name="T99" fmla="*/ 9144 h 9689"/>
                  <a:gd name="T100" fmla="*/ 90 w 402"/>
                  <a:gd name="T101" fmla="*/ 9200 h 9689"/>
                  <a:gd name="T102" fmla="*/ 84 w 402"/>
                  <a:gd name="T103" fmla="*/ 9255 h 9689"/>
                  <a:gd name="T104" fmla="*/ 77 w 402"/>
                  <a:gd name="T105" fmla="*/ 9310 h 9689"/>
                  <a:gd name="T106" fmla="*/ 67 w 402"/>
                  <a:gd name="T107" fmla="*/ 9365 h 9689"/>
                  <a:gd name="T108" fmla="*/ 59 w 402"/>
                  <a:gd name="T109" fmla="*/ 9420 h 9689"/>
                  <a:gd name="T110" fmla="*/ 48 w 402"/>
                  <a:gd name="T111" fmla="*/ 9474 h 9689"/>
                  <a:gd name="T112" fmla="*/ 38 w 402"/>
                  <a:gd name="T113" fmla="*/ 9528 h 9689"/>
                  <a:gd name="T114" fmla="*/ 25 w 402"/>
                  <a:gd name="T115" fmla="*/ 9582 h 9689"/>
                  <a:gd name="T116" fmla="*/ 13 w 402"/>
                  <a:gd name="T117" fmla="*/ 9635 h 9689"/>
                  <a:gd name="T118" fmla="*/ 0 w 402"/>
                  <a:gd name="T119" fmla="*/ 9689 h 9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02" h="9689">
                    <a:moveTo>
                      <a:pt x="0" y="9689"/>
                    </a:moveTo>
                    <a:lnTo>
                      <a:pt x="0" y="78"/>
                    </a:lnTo>
                    <a:lnTo>
                      <a:pt x="301" y="0"/>
                    </a:lnTo>
                    <a:lnTo>
                      <a:pt x="354" y="321"/>
                    </a:lnTo>
                    <a:lnTo>
                      <a:pt x="363" y="388"/>
                    </a:lnTo>
                    <a:lnTo>
                      <a:pt x="372" y="469"/>
                    </a:lnTo>
                    <a:lnTo>
                      <a:pt x="379" y="561"/>
                    </a:lnTo>
                    <a:lnTo>
                      <a:pt x="385" y="665"/>
                    </a:lnTo>
                    <a:lnTo>
                      <a:pt x="390" y="779"/>
                    </a:lnTo>
                    <a:lnTo>
                      <a:pt x="395" y="902"/>
                    </a:lnTo>
                    <a:lnTo>
                      <a:pt x="398" y="1035"/>
                    </a:lnTo>
                    <a:lnTo>
                      <a:pt x="400" y="1177"/>
                    </a:lnTo>
                    <a:lnTo>
                      <a:pt x="401" y="1326"/>
                    </a:lnTo>
                    <a:lnTo>
                      <a:pt x="402" y="1483"/>
                    </a:lnTo>
                    <a:lnTo>
                      <a:pt x="401" y="1647"/>
                    </a:lnTo>
                    <a:lnTo>
                      <a:pt x="400" y="1817"/>
                    </a:lnTo>
                    <a:lnTo>
                      <a:pt x="398" y="1992"/>
                    </a:lnTo>
                    <a:lnTo>
                      <a:pt x="396" y="2171"/>
                    </a:lnTo>
                    <a:lnTo>
                      <a:pt x="392" y="2355"/>
                    </a:lnTo>
                    <a:lnTo>
                      <a:pt x="388" y="2542"/>
                    </a:lnTo>
                    <a:lnTo>
                      <a:pt x="378" y="2923"/>
                    </a:lnTo>
                    <a:lnTo>
                      <a:pt x="366" y="3311"/>
                    </a:lnTo>
                    <a:lnTo>
                      <a:pt x="352" y="3700"/>
                    </a:lnTo>
                    <a:lnTo>
                      <a:pt x="337" y="4084"/>
                    </a:lnTo>
                    <a:lnTo>
                      <a:pt x="319" y="4459"/>
                    </a:lnTo>
                    <a:lnTo>
                      <a:pt x="302" y="4819"/>
                    </a:lnTo>
                    <a:lnTo>
                      <a:pt x="284" y="5160"/>
                    </a:lnTo>
                    <a:lnTo>
                      <a:pt x="264" y="5475"/>
                    </a:lnTo>
                    <a:lnTo>
                      <a:pt x="251" y="5697"/>
                    </a:lnTo>
                    <a:lnTo>
                      <a:pt x="237" y="5919"/>
                    </a:lnTo>
                    <a:lnTo>
                      <a:pt x="223" y="6142"/>
                    </a:lnTo>
                    <a:lnTo>
                      <a:pt x="209" y="6362"/>
                    </a:lnTo>
                    <a:lnTo>
                      <a:pt x="196" y="6583"/>
                    </a:lnTo>
                    <a:lnTo>
                      <a:pt x="184" y="6803"/>
                    </a:lnTo>
                    <a:lnTo>
                      <a:pt x="171" y="7020"/>
                    </a:lnTo>
                    <a:lnTo>
                      <a:pt x="161" y="7234"/>
                    </a:lnTo>
                    <a:lnTo>
                      <a:pt x="151" y="7446"/>
                    </a:lnTo>
                    <a:lnTo>
                      <a:pt x="141" y="7654"/>
                    </a:lnTo>
                    <a:lnTo>
                      <a:pt x="133" y="7859"/>
                    </a:lnTo>
                    <a:lnTo>
                      <a:pt x="126" y="8058"/>
                    </a:lnTo>
                    <a:lnTo>
                      <a:pt x="120" y="8253"/>
                    </a:lnTo>
                    <a:lnTo>
                      <a:pt x="116" y="8443"/>
                    </a:lnTo>
                    <a:lnTo>
                      <a:pt x="113" y="8626"/>
                    </a:lnTo>
                    <a:lnTo>
                      <a:pt x="113" y="8803"/>
                    </a:lnTo>
                    <a:lnTo>
                      <a:pt x="112" y="8861"/>
                    </a:lnTo>
                    <a:lnTo>
                      <a:pt x="111" y="8918"/>
                    </a:lnTo>
                    <a:lnTo>
                      <a:pt x="109" y="8975"/>
                    </a:lnTo>
                    <a:lnTo>
                      <a:pt x="106" y="9032"/>
                    </a:lnTo>
                    <a:lnTo>
                      <a:pt x="102" y="9088"/>
                    </a:lnTo>
                    <a:lnTo>
                      <a:pt x="96" y="9144"/>
                    </a:lnTo>
                    <a:lnTo>
                      <a:pt x="90" y="9200"/>
                    </a:lnTo>
                    <a:lnTo>
                      <a:pt x="84" y="9255"/>
                    </a:lnTo>
                    <a:lnTo>
                      <a:pt x="77" y="9310"/>
                    </a:lnTo>
                    <a:lnTo>
                      <a:pt x="67" y="9365"/>
                    </a:lnTo>
                    <a:lnTo>
                      <a:pt x="59" y="9420"/>
                    </a:lnTo>
                    <a:lnTo>
                      <a:pt x="48" y="9474"/>
                    </a:lnTo>
                    <a:lnTo>
                      <a:pt x="38" y="9528"/>
                    </a:lnTo>
                    <a:lnTo>
                      <a:pt x="25" y="9582"/>
                    </a:lnTo>
                    <a:lnTo>
                      <a:pt x="13" y="9635"/>
                    </a:lnTo>
                    <a:lnTo>
                      <a:pt x="0" y="968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1" name="Freeform 107"/>
              <p:cNvSpPr>
                <a:spLocks/>
              </p:cNvSpPr>
              <p:nvPr/>
            </p:nvSpPr>
            <p:spPr bwMode="auto">
              <a:xfrm>
                <a:off x="2376" y="307"/>
                <a:ext cx="35" cy="1216"/>
              </a:xfrm>
              <a:custGeom>
                <a:avLst/>
                <a:gdLst>
                  <a:gd name="T0" fmla="*/ 0 w 175"/>
                  <a:gd name="T1" fmla="*/ 6081 h 6081"/>
                  <a:gd name="T2" fmla="*/ 0 w 175"/>
                  <a:gd name="T3" fmla="*/ 19 h 6081"/>
                  <a:gd name="T4" fmla="*/ 74 w 175"/>
                  <a:gd name="T5" fmla="*/ 0 h 6081"/>
                  <a:gd name="T6" fmla="*/ 127 w 175"/>
                  <a:gd name="T7" fmla="*/ 321 h 6081"/>
                  <a:gd name="T8" fmla="*/ 136 w 175"/>
                  <a:gd name="T9" fmla="*/ 388 h 6081"/>
                  <a:gd name="T10" fmla="*/ 145 w 175"/>
                  <a:gd name="T11" fmla="*/ 469 h 6081"/>
                  <a:gd name="T12" fmla="*/ 152 w 175"/>
                  <a:gd name="T13" fmla="*/ 561 h 6081"/>
                  <a:gd name="T14" fmla="*/ 158 w 175"/>
                  <a:gd name="T15" fmla="*/ 665 h 6081"/>
                  <a:gd name="T16" fmla="*/ 163 w 175"/>
                  <a:gd name="T17" fmla="*/ 779 h 6081"/>
                  <a:gd name="T18" fmla="*/ 168 w 175"/>
                  <a:gd name="T19" fmla="*/ 902 h 6081"/>
                  <a:gd name="T20" fmla="*/ 171 w 175"/>
                  <a:gd name="T21" fmla="*/ 1035 h 6081"/>
                  <a:gd name="T22" fmla="*/ 173 w 175"/>
                  <a:gd name="T23" fmla="*/ 1177 h 6081"/>
                  <a:gd name="T24" fmla="*/ 174 w 175"/>
                  <a:gd name="T25" fmla="*/ 1326 h 6081"/>
                  <a:gd name="T26" fmla="*/ 175 w 175"/>
                  <a:gd name="T27" fmla="*/ 1483 h 6081"/>
                  <a:gd name="T28" fmla="*/ 174 w 175"/>
                  <a:gd name="T29" fmla="*/ 1647 h 6081"/>
                  <a:gd name="T30" fmla="*/ 173 w 175"/>
                  <a:gd name="T31" fmla="*/ 1817 h 6081"/>
                  <a:gd name="T32" fmla="*/ 171 w 175"/>
                  <a:gd name="T33" fmla="*/ 1992 h 6081"/>
                  <a:gd name="T34" fmla="*/ 169 w 175"/>
                  <a:gd name="T35" fmla="*/ 2171 h 6081"/>
                  <a:gd name="T36" fmla="*/ 165 w 175"/>
                  <a:gd name="T37" fmla="*/ 2355 h 6081"/>
                  <a:gd name="T38" fmla="*/ 161 w 175"/>
                  <a:gd name="T39" fmla="*/ 2542 h 6081"/>
                  <a:gd name="T40" fmla="*/ 151 w 175"/>
                  <a:gd name="T41" fmla="*/ 2923 h 6081"/>
                  <a:gd name="T42" fmla="*/ 139 w 175"/>
                  <a:gd name="T43" fmla="*/ 3311 h 6081"/>
                  <a:gd name="T44" fmla="*/ 125 w 175"/>
                  <a:gd name="T45" fmla="*/ 3700 h 6081"/>
                  <a:gd name="T46" fmla="*/ 110 w 175"/>
                  <a:gd name="T47" fmla="*/ 4084 h 6081"/>
                  <a:gd name="T48" fmla="*/ 92 w 175"/>
                  <a:gd name="T49" fmla="*/ 4459 h 6081"/>
                  <a:gd name="T50" fmla="*/ 75 w 175"/>
                  <a:gd name="T51" fmla="*/ 4819 h 6081"/>
                  <a:gd name="T52" fmla="*/ 57 w 175"/>
                  <a:gd name="T53" fmla="*/ 5160 h 6081"/>
                  <a:gd name="T54" fmla="*/ 37 w 175"/>
                  <a:gd name="T55" fmla="*/ 5475 h 6081"/>
                  <a:gd name="T56" fmla="*/ 33 w 175"/>
                  <a:gd name="T57" fmla="*/ 5551 h 6081"/>
                  <a:gd name="T58" fmla="*/ 28 w 175"/>
                  <a:gd name="T59" fmla="*/ 5626 h 6081"/>
                  <a:gd name="T60" fmla="*/ 24 w 175"/>
                  <a:gd name="T61" fmla="*/ 5702 h 6081"/>
                  <a:gd name="T62" fmla="*/ 18 w 175"/>
                  <a:gd name="T63" fmla="*/ 5778 h 6081"/>
                  <a:gd name="T64" fmla="*/ 13 w 175"/>
                  <a:gd name="T65" fmla="*/ 5854 h 6081"/>
                  <a:gd name="T66" fmla="*/ 9 w 175"/>
                  <a:gd name="T67" fmla="*/ 5929 h 6081"/>
                  <a:gd name="T68" fmla="*/ 4 w 175"/>
                  <a:gd name="T69" fmla="*/ 6005 h 6081"/>
                  <a:gd name="T70" fmla="*/ 0 w 175"/>
                  <a:gd name="T71" fmla="*/ 6081 h 6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75" h="6081">
                    <a:moveTo>
                      <a:pt x="0" y="6081"/>
                    </a:moveTo>
                    <a:lnTo>
                      <a:pt x="0" y="19"/>
                    </a:lnTo>
                    <a:lnTo>
                      <a:pt x="74" y="0"/>
                    </a:lnTo>
                    <a:lnTo>
                      <a:pt x="127" y="321"/>
                    </a:lnTo>
                    <a:lnTo>
                      <a:pt x="136" y="388"/>
                    </a:lnTo>
                    <a:lnTo>
                      <a:pt x="145" y="469"/>
                    </a:lnTo>
                    <a:lnTo>
                      <a:pt x="152" y="561"/>
                    </a:lnTo>
                    <a:lnTo>
                      <a:pt x="158" y="665"/>
                    </a:lnTo>
                    <a:lnTo>
                      <a:pt x="163" y="779"/>
                    </a:lnTo>
                    <a:lnTo>
                      <a:pt x="168" y="902"/>
                    </a:lnTo>
                    <a:lnTo>
                      <a:pt x="171" y="1035"/>
                    </a:lnTo>
                    <a:lnTo>
                      <a:pt x="173" y="1177"/>
                    </a:lnTo>
                    <a:lnTo>
                      <a:pt x="174" y="1326"/>
                    </a:lnTo>
                    <a:lnTo>
                      <a:pt x="175" y="1483"/>
                    </a:lnTo>
                    <a:lnTo>
                      <a:pt x="174" y="1647"/>
                    </a:lnTo>
                    <a:lnTo>
                      <a:pt x="173" y="1817"/>
                    </a:lnTo>
                    <a:lnTo>
                      <a:pt x="171" y="1992"/>
                    </a:lnTo>
                    <a:lnTo>
                      <a:pt x="169" y="2171"/>
                    </a:lnTo>
                    <a:lnTo>
                      <a:pt x="165" y="2355"/>
                    </a:lnTo>
                    <a:lnTo>
                      <a:pt x="161" y="2542"/>
                    </a:lnTo>
                    <a:lnTo>
                      <a:pt x="151" y="2923"/>
                    </a:lnTo>
                    <a:lnTo>
                      <a:pt x="139" y="3311"/>
                    </a:lnTo>
                    <a:lnTo>
                      <a:pt x="125" y="3700"/>
                    </a:lnTo>
                    <a:lnTo>
                      <a:pt x="110" y="4084"/>
                    </a:lnTo>
                    <a:lnTo>
                      <a:pt x="92" y="4459"/>
                    </a:lnTo>
                    <a:lnTo>
                      <a:pt x="75" y="4819"/>
                    </a:lnTo>
                    <a:lnTo>
                      <a:pt x="57" y="5160"/>
                    </a:lnTo>
                    <a:lnTo>
                      <a:pt x="37" y="5475"/>
                    </a:lnTo>
                    <a:lnTo>
                      <a:pt x="33" y="5551"/>
                    </a:lnTo>
                    <a:lnTo>
                      <a:pt x="28" y="5626"/>
                    </a:lnTo>
                    <a:lnTo>
                      <a:pt x="24" y="5702"/>
                    </a:lnTo>
                    <a:lnTo>
                      <a:pt x="18" y="5778"/>
                    </a:lnTo>
                    <a:lnTo>
                      <a:pt x="13" y="5854"/>
                    </a:lnTo>
                    <a:lnTo>
                      <a:pt x="9" y="5929"/>
                    </a:lnTo>
                    <a:lnTo>
                      <a:pt x="4" y="6005"/>
                    </a:lnTo>
                    <a:lnTo>
                      <a:pt x="0" y="6081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2" name="Freeform 108"/>
              <p:cNvSpPr>
                <a:spLocks/>
              </p:cNvSpPr>
              <p:nvPr/>
            </p:nvSpPr>
            <p:spPr bwMode="auto">
              <a:xfrm>
                <a:off x="166" y="164"/>
                <a:ext cx="2187" cy="2924"/>
              </a:xfrm>
              <a:custGeom>
                <a:avLst/>
                <a:gdLst>
                  <a:gd name="T0" fmla="*/ 10603 w 10933"/>
                  <a:gd name="T1" fmla="*/ 1138 h 14621"/>
                  <a:gd name="T2" fmla="*/ 10149 w 10933"/>
                  <a:gd name="T3" fmla="*/ 1142 h 14621"/>
                  <a:gd name="T4" fmla="*/ 9665 w 10933"/>
                  <a:gd name="T5" fmla="*/ 1075 h 14621"/>
                  <a:gd name="T6" fmla="*/ 9159 w 10933"/>
                  <a:gd name="T7" fmla="*/ 954 h 14621"/>
                  <a:gd name="T8" fmla="*/ 8637 w 10933"/>
                  <a:gd name="T9" fmla="*/ 796 h 14621"/>
                  <a:gd name="T10" fmla="*/ 7924 w 10933"/>
                  <a:gd name="T11" fmla="*/ 555 h 14621"/>
                  <a:gd name="T12" fmla="*/ 7206 w 10933"/>
                  <a:gd name="T13" fmla="*/ 318 h 14621"/>
                  <a:gd name="T14" fmla="*/ 6670 w 10933"/>
                  <a:gd name="T15" fmla="*/ 167 h 14621"/>
                  <a:gd name="T16" fmla="*/ 6143 w 10933"/>
                  <a:gd name="T17" fmla="*/ 55 h 14621"/>
                  <a:gd name="T18" fmla="*/ 5632 w 10933"/>
                  <a:gd name="T19" fmla="*/ 2 h 14621"/>
                  <a:gd name="T20" fmla="*/ 5132 w 10933"/>
                  <a:gd name="T21" fmla="*/ 12 h 14621"/>
                  <a:gd name="T22" fmla="*/ 4616 w 10933"/>
                  <a:gd name="T23" fmla="*/ 86 h 14621"/>
                  <a:gd name="T24" fmla="*/ 4085 w 10933"/>
                  <a:gd name="T25" fmla="*/ 213 h 14621"/>
                  <a:gd name="T26" fmla="*/ 3548 w 10933"/>
                  <a:gd name="T27" fmla="*/ 375 h 14621"/>
                  <a:gd name="T28" fmla="*/ 2651 w 10933"/>
                  <a:gd name="T29" fmla="*/ 678 h 14621"/>
                  <a:gd name="T30" fmla="*/ 2120 w 10933"/>
                  <a:gd name="T31" fmla="*/ 852 h 14621"/>
                  <a:gd name="T32" fmla="*/ 1603 w 10933"/>
                  <a:gd name="T33" fmla="*/ 1000 h 14621"/>
                  <a:gd name="T34" fmla="*/ 1104 w 10933"/>
                  <a:gd name="T35" fmla="*/ 1104 h 14621"/>
                  <a:gd name="T36" fmla="*/ 630 w 10933"/>
                  <a:gd name="T37" fmla="*/ 1149 h 14621"/>
                  <a:gd name="T38" fmla="*/ 185 w 10933"/>
                  <a:gd name="T39" fmla="*/ 1118 h 14621"/>
                  <a:gd name="T40" fmla="*/ 17 w 10933"/>
                  <a:gd name="T41" fmla="*/ 1336 h 14621"/>
                  <a:gd name="T42" fmla="*/ 0 w 10933"/>
                  <a:gd name="T43" fmla="*/ 1866 h 14621"/>
                  <a:gd name="T44" fmla="*/ 6 w 10933"/>
                  <a:gd name="T45" fmla="*/ 2554 h 14621"/>
                  <a:gd name="T46" fmla="*/ 31 w 10933"/>
                  <a:gd name="T47" fmla="*/ 3363 h 14621"/>
                  <a:gd name="T48" fmla="*/ 69 w 10933"/>
                  <a:gd name="T49" fmla="*/ 4259 h 14621"/>
                  <a:gd name="T50" fmla="*/ 132 w 10933"/>
                  <a:gd name="T51" fmla="*/ 5530 h 14621"/>
                  <a:gd name="T52" fmla="*/ 225 w 10933"/>
                  <a:gd name="T53" fmla="*/ 7429 h 14621"/>
                  <a:gd name="T54" fmla="*/ 262 w 10933"/>
                  <a:gd name="T55" fmla="*/ 8301 h 14621"/>
                  <a:gd name="T56" fmla="*/ 285 w 10933"/>
                  <a:gd name="T57" fmla="*/ 9074 h 14621"/>
                  <a:gd name="T58" fmla="*/ 303 w 10933"/>
                  <a:gd name="T59" fmla="*/ 9804 h 14621"/>
                  <a:gd name="T60" fmla="*/ 482 w 10933"/>
                  <a:gd name="T61" fmla="*/ 10616 h 14621"/>
                  <a:gd name="T62" fmla="*/ 843 w 10933"/>
                  <a:gd name="T63" fmla="*/ 11356 h 14621"/>
                  <a:gd name="T64" fmla="*/ 1344 w 10933"/>
                  <a:gd name="T65" fmla="*/ 12022 h 14621"/>
                  <a:gd name="T66" fmla="*/ 1946 w 10933"/>
                  <a:gd name="T67" fmla="*/ 12615 h 14621"/>
                  <a:gd name="T68" fmla="*/ 2607 w 10933"/>
                  <a:gd name="T69" fmla="*/ 13134 h 14621"/>
                  <a:gd name="T70" fmla="*/ 3287 w 10933"/>
                  <a:gd name="T71" fmla="*/ 13577 h 14621"/>
                  <a:gd name="T72" fmla="*/ 3946 w 10933"/>
                  <a:gd name="T73" fmla="*/ 13945 h 14621"/>
                  <a:gd name="T74" fmla="*/ 4543 w 10933"/>
                  <a:gd name="T75" fmla="*/ 14238 h 14621"/>
                  <a:gd name="T76" fmla="*/ 5037 w 10933"/>
                  <a:gd name="T77" fmla="*/ 14454 h 14621"/>
                  <a:gd name="T78" fmla="*/ 5388 w 10933"/>
                  <a:gd name="T79" fmla="*/ 14592 h 14621"/>
                  <a:gd name="T80" fmla="*/ 5644 w 10933"/>
                  <a:gd name="T81" fmla="*/ 14555 h 14621"/>
                  <a:gd name="T82" fmla="*/ 6047 w 10933"/>
                  <a:gd name="T83" fmla="*/ 14391 h 14621"/>
                  <a:gd name="T84" fmla="*/ 6580 w 10933"/>
                  <a:gd name="T85" fmla="*/ 14149 h 14621"/>
                  <a:gd name="T86" fmla="*/ 7202 w 10933"/>
                  <a:gd name="T87" fmla="*/ 13832 h 14621"/>
                  <a:gd name="T88" fmla="*/ 7872 w 10933"/>
                  <a:gd name="T89" fmla="*/ 13438 h 14621"/>
                  <a:gd name="T90" fmla="*/ 8550 w 10933"/>
                  <a:gd name="T91" fmla="*/ 12969 h 14621"/>
                  <a:gd name="T92" fmla="*/ 9196 w 10933"/>
                  <a:gd name="T93" fmla="*/ 12426 h 14621"/>
                  <a:gd name="T94" fmla="*/ 9768 w 10933"/>
                  <a:gd name="T95" fmla="*/ 11808 h 14621"/>
                  <a:gd name="T96" fmla="*/ 10228 w 10933"/>
                  <a:gd name="T97" fmla="*/ 11118 h 14621"/>
                  <a:gd name="T98" fmla="*/ 10532 w 10933"/>
                  <a:gd name="T99" fmla="*/ 10354 h 14621"/>
                  <a:gd name="T100" fmla="*/ 10644 w 10933"/>
                  <a:gd name="T101" fmla="*/ 9518 h 14621"/>
                  <a:gd name="T102" fmla="*/ 10654 w 10933"/>
                  <a:gd name="T103" fmla="*/ 8830 h 14621"/>
                  <a:gd name="T104" fmla="*/ 10682 w 10933"/>
                  <a:gd name="T105" fmla="*/ 8020 h 14621"/>
                  <a:gd name="T106" fmla="*/ 10737 w 10933"/>
                  <a:gd name="T107" fmla="*/ 6811 h 14621"/>
                  <a:gd name="T108" fmla="*/ 10834 w 10933"/>
                  <a:gd name="T109" fmla="*/ 4888 h 14621"/>
                  <a:gd name="T110" fmla="*/ 10878 w 10933"/>
                  <a:gd name="T111" fmla="*/ 3953 h 14621"/>
                  <a:gd name="T112" fmla="*/ 10912 w 10933"/>
                  <a:gd name="T113" fmla="*/ 3082 h 14621"/>
                  <a:gd name="T114" fmla="*/ 10931 w 10933"/>
                  <a:gd name="T115" fmla="*/ 2310 h 14621"/>
                  <a:gd name="T116" fmla="*/ 10930 w 10933"/>
                  <a:gd name="T117" fmla="*/ 1671 h 14621"/>
                  <a:gd name="T118" fmla="*/ 10905 w 10933"/>
                  <a:gd name="T119" fmla="*/ 1200 h 14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933" h="14621">
                    <a:moveTo>
                      <a:pt x="10889" y="1087"/>
                    </a:moveTo>
                    <a:lnTo>
                      <a:pt x="10748" y="1118"/>
                    </a:lnTo>
                    <a:lnTo>
                      <a:pt x="10603" y="1138"/>
                    </a:lnTo>
                    <a:lnTo>
                      <a:pt x="10455" y="1148"/>
                    </a:lnTo>
                    <a:lnTo>
                      <a:pt x="10303" y="1149"/>
                    </a:lnTo>
                    <a:lnTo>
                      <a:pt x="10149" y="1142"/>
                    </a:lnTo>
                    <a:lnTo>
                      <a:pt x="9990" y="1127"/>
                    </a:lnTo>
                    <a:lnTo>
                      <a:pt x="9829" y="1104"/>
                    </a:lnTo>
                    <a:lnTo>
                      <a:pt x="9665" y="1075"/>
                    </a:lnTo>
                    <a:lnTo>
                      <a:pt x="9499" y="1040"/>
                    </a:lnTo>
                    <a:lnTo>
                      <a:pt x="9330" y="1000"/>
                    </a:lnTo>
                    <a:lnTo>
                      <a:pt x="9159" y="954"/>
                    </a:lnTo>
                    <a:lnTo>
                      <a:pt x="8987" y="905"/>
                    </a:lnTo>
                    <a:lnTo>
                      <a:pt x="8813" y="852"/>
                    </a:lnTo>
                    <a:lnTo>
                      <a:pt x="8637" y="796"/>
                    </a:lnTo>
                    <a:lnTo>
                      <a:pt x="8460" y="737"/>
                    </a:lnTo>
                    <a:lnTo>
                      <a:pt x="8282" y="678"/>
                    </a:lnTo>
                    <a:lnTo>
                      <a:pt x="7924" y="555"/>
                    </a:lnTo>
                    <a:lnTo>
                      <a:pt x="7565" y="434"/>
                    </a:lnTo>
                    <a:lnTo>
                      <a:pt x="7385" y="375"/>
                    </a:lnTo>
                    <a:lnTo>
                      <a:pt x="7206" y="318"/>
                    </a:lnTo>
                    <a:lnTo>
                      <a:pt x="7027" y="264"/>
                    </a:lnTo>
                    <a:lnTo>
                      <a:pt x="6848" y="213"/>
                    </a:lnTo>
                    <a:lnTo>
                      <a:pt x="6670" y="167"/>
                    </a:lnTo>
                    <a:lnTo>
                      <a:pt x="6494" y="124"/>
                    </a:lnTo>
                    <a:lnTo>
                      <a:pt x="6317" y="86"/>
                    </a:lnTo>
                    <a:lnTo>
                      <a:pt x="6143" y="55"/>
                    </a:lnTo>
                    <a:lnTo>
                      <a:pt x="5971" y="30"/>
                    </a:lnTo>
                    <a:lnTo>
                      <a:pt x="5801" y="12"/>
                    </a:lnTo>
                    <a:lnTo>
                      <a:pt x="5632" y="2"/>
                    </a:lnTo>
                    <a:lnTo>
                      <a:pt x="5467" y="0"/>
                    </a:lnTo>
                    <a:lnTo>
                      <a:pt x="5301" y="2"/>
                    </a:lnTo>
                    <a:lnTo>
                      <a:pt x="5132" y="12"/>
                    </a:lnTo>
                    <a:lnTo>
                      <a:pt x="4962" y="30"/>
                    </a:lnTo>
                    <a:lnTo>
                      <a:pt x="4789" y="55"/>
                    </a:lnTo>
                    <a:lnTo>
                      <a:pt x="4616" y="86"/>
                    </a:lnTo>
                    <a:lnTo>
                      <a:pt x="4439" y="124"/>
                    </a:lnTo>
                    <a:lnTo>
                      <a:pt x="4263" y="167"/>
                    </a:lnTo>
                    <a:lnTo>
                      <a:pt x="4085" y="213"/>
                    </a:lnTo>
                    <a:lnTo>
                      <a:pt x="3906" y="264"/>
                    </a:lnTo>
                    <a:lnTo>
                      <a:pt x="3727" y="318"/>
                    </a:lnTo>
                    <a:lnTo>
                      <a:pt x="3548" y="375"/>
                    </a:lnTo>
                    <a:lnTo>
                      <a:pt x="3368" y="434"/>
                    </a:lnTo>
                    <a:lnTo>
                      <a:pt x="3009" y="555"/>
                    </a:lnTo>
                    <a:lnTo>
                      <a:pt x="2651" y="678"/>
                    </a:lnTo>
                    <a:lnTo>
                      <a:pt x="2473" y="737"/>
                    </a:lnTo>
                    <a:lnTo>
                      <a:pt x="2296" y="796"/>
                    </a:lnTo>
                    <a:lnTo>
                      <a:pt x="2120" y="852"/>
                    </a:lnTo>
                    <a:lnTo>
                      <a:pt x="1946" y="905"/>
                    </a:lnTo>
                    <a:lnTo>
                      <a:pt x="1774" y="954"/>
                    </a:lnTo>
                    <a:lnTo>
                      <a:pt x="1603" y="1000"/>
                    </a:lnTo>
                    <a:lnTo>
                      <a:pt x="1434" y="1040"/>
                    </a:lnTo>
                    <a:lnTo>
                      <a:pt x="1268" y="1075"/>
                    </a:lnTo>
                    <a:lnTo>
                      <a:pt x="1104" y="1104"/>
                    </a:lnTo>
                    <a:lnTo>
                      <a:pt x="943" y="1127"/>
                    </a:lnTo>
                    <a:lnTo>
                      <a:pt x="784" y="1142"/>
                    </a:lnTo>
                    <a:lnTo>
                      <a:pt x="630" y="1149"/>
                    </a:lnTo>
                    <a:lnTo>
                      <a:pt x="478" y="1148"/>
                    </a:lnTo>
                    <a:lnTo>
                      <a:pt x="330" y="1138"/>
                    </a:lnTo>
                    <a:lnTo>
                      <a:pt x="185" y="1118"/>
                    </a:lnTo>
                    <a:lnTo>
                      <a:pt x="44" y="1087"/>
                    </a:lnTo>
                    <a:lnTo>
                      <a:pt x="28" y="1200"/>
                    </a:lnTo>
                    <a:lnTo>
                      <a:pt x="17" y="1336"/>
                    </a:lnTo>
                    <a:lnTo>
                      <a:pt x="8" y="1494"/>
                    </a:lnTo>
                    <a:lnTo>
                      <a:pt x="3" y="1671"/>
                    </a:lnTo>
                    <a:lnTo>
                      <a:pt x="0" y="1866"/>
                    </a:lnTo>
                    <a:lnTo>
                      <a:pt x="0" y="2080"/>
                    </a:lnTo>
                    <a:lnTo>
                      <a:pt x="2" y="2310"/>
                    </a:lnTo>
                    <a:lnTo>
                      <a:pt x="6" y="2554"/>
                    </a:lnTo>
                    <a:lnTo>
                      <a:pt x="13" y="2811"/>
                    </a:lnTo>
                    <a:lnTo>
                      <a:pt x="21" y="3082"/>
                    </a:lnTo>
                    <a:lnTo>
                      <a:pt x="31" y="3363"/>
                    </a:lnTo>
                    <a:lnTo>
                      <a:pt x="43" y="3654"/>
                    </a:lnTo>
                    <a:lnTo>
                      <a:pt x="55" y="3953"/>
                    </a:lnTo>
                    <a:lnTo>
                      <a:pt x="69" y="4259"/>
                    </a:lnTo>
                    <a:lnTo>
                      <a:pt x="84" y="4571"/>
                    </a:lnTo>
                    <a:lnTo>
                      <a:pt x="99" y="4888"/>
                    </a:lnTo>
                    <a:lnTo>
                      <a:pt x="132" y="5530"/>
                    </a:lnTo>
                    <a:lnTo>
                      <a:pt x="164" y="6174"/>
                    </a:lnTo>
                    <a:lnTo>
                      <a:pt x="196" y="6811"/>
                    </a:lnTo>
                    <a:lnTo>
                      <a:pt x="225" y="7429"/>
                    </a:lnTo>
                    <a:lnTo>
                      <a:pt x="239" y="7729"/>
                    </a:lnTo>
                    <a:lnTo>
                      <a:pt x="251" y="8020"/>
                    </a:lnTo>
                    <a:lnTo>
                      <a:pt x="262" y="8301"/>
                    </a:lnTo>
                    <a:lnTo>
                      <a:pt x="271" y="8572"/>
                    </a:lnTo>
                    <a:lnTo>
                      <a:pt x="279" y="8830"/>
                    </a:lnTo>
                    <a:lnTo>
                      <a:pt x="285" y="9074"/>
                    </a:lnTo>
                    <a:lnTo>
                      <a:pt x="288" y="9304"/>
                    </a:lnTo>
                    <a:lnTo>
                      <a:pt x="289" y="9518"/>
                    </a:lnTo>
                    <a:lnTo>
                      <a:pt x="303" y="9804"/>
                    </a:lnTo>
                    <a:lnTo>
                      <a:pt x="339" y="10083"/>
                    </a:lnTo>
                    <a:lnTo>
                      <a:pt x="401" y="10354"/>
                    </a:lnTo>
                    <a:lnTo>
                      <a:pt x="482" y="10616"/>
                    </a:lnTo>
                    <a:lnTo>
                      <a:pt x="584" y="10871"/>
                    </a:lnTo>
                    <a:lnTo>
                      <a:pt x="705" y="11118"/>
                    </a:lnTo>
                    <a:lnTo>
                      <a:pt x="843" y="11356"/>
                    </a:lnTo>
                    <a:lnTo>
                      <a:pt x="997" y="11586"/>
                    </a:lnTo>
                    <a:lnTo>
                      <a:pt x="1165" y="11808"/>
                    </a:lnTo>
                    <a:lnTo>
                      <a:pt x="1344" y="12022"/>
                    </a:lnTo>
                    <a:lnTo>
                      <a:pt x="1536" y="12227"/>
                    </a:lnTo>
                    <a:lnTo>
                      <a:pt x="1737" y="12426"/>
                    </a:lnTo>
                    <a:lnTo>
                      <a:pt x="1946" y="12615"/>
                    </a:lnTo>
                    <a:lnTo>
                      <a:pt x="2162" y="12796"/>
                    </a:lnTo>
                    <a:lnTo>
                      <a:pt x="2383" y="12969"/>
                    </a:lnTo>
                    <a:lnTo>
                      <a:pt x="2607" y="13134"/>
                    </a:lnTo>
                    <a:lnTo>
                      <a:pt x="2833" y="13289"/>
                    </a:lnTo>
                    <a:lnTo>
                      <a:pt x="3061" y="13438"/>
                    </a:lnTo>
                    <a:lnTo>
                      <a:pt x="3287" y="13577"/>
                    </a:lnTo>
                    <a:lnTo>
                      <a:pt x="3511" y="13708"/>
                    </a:lnTo>
                    <a:lnTo>
                      <a:pt x="3731" y="13832"/>
                    </a:lnTo>
                    <a:lnTo>
                      <a:pt x="3946" y="13945"/>
                    </a:lnTo>
                    <a:lnTo>
                      <a:pt x="4154" y="14052"/>
                    </a:lnTo>
                    <a:lnTo>
                      <a:pt x="4353" y="14149"/>
                    </a:lnTo>
                    <a:lnTo>
                      <a:pt x="4543" y="14238"/>
                    </a:lnTo>
                    <a:lnTo>
                      <a:pt x="4721" y="14319"/>
                    </a:lnTo>
                    <a:lnTo>
                      <a:pt x="4886" y="14391"/>
                    </a:lnTo>
                    <a:lnTo>
                      <a:pt x="5037" y="14454"/>
                    </a:lnTo>
                    <a:lnTo>
                      <a:pt x="5171" y="14509"/>
                    </a:lnTo>
                    <a:lnTo>
                      <a:pt x="5289" y="14555"/>
                    </a:lnTo>
                    <a:lnTo>
                      <a:pt x="5388" y="14592"/>
                    </a:lnTo>
                    <a:lnTo>
                      <a:pt x="5467" y="14621"/>
                    </a:lnTo>
                    <a:lnTo>
                      <a:pt x="5545" y="14592"/>
                    </a:lnTo>
                    <a:lnTo>
                      <a:pt x="5644" y="14555"/>
                    </a:lnTo>
                    <a:lnTo>
                      <a:pt x="5762" y="14509"/>
                    </a:lnTo>
                    <a:lnTo>
                      <a:pt x="5896" y="14454"/>
                    </a:lnTo>
                    <a:lnTo>
                      <a:pt x="6047" y="14391"/>
                    </a:lnTo>
                    <a:lnTo>
                      <a:pt x="6212" y="14319"/>
                    </a:lnTo>
                    <a:lnTo>
                      <a:pt x="6390" y="14238"/>
                    </a:lnTo>
                    <a:lnTo>
                      <a:pt x="6580" y="14149"/>
                    </a:lnTo>
                    <a:lnTo>
                      <a:pt x="6779" y="14052"/>
                    </a:lnTo>
                    <a:lnTo>
                      <a:pt x="6987" y="13945"/>
                    </a:lnTo>
                    <a:lnTo>
                      <a:pt x="7202" y="13832"/>
                    </a:lnTo>
                    <a:lnTo>
                      <a:pt x="7422" y="13708"/>
                    </a:lnTo>
                    <a:lnTo>
                      <a:pt x="7646" y="13577"/>
                    </a:lnTo>
                    <a:lnTo>
                      <a:pt x="7872" y="13438"/>
                    </a:lnTo>
                    <a:lnTo>
                      <a:pt x="8099" y="13289"/>
                    </a:lnTo>
                    <a:lnTo>
                      <a:pt x="8326" y="13134"/>
                    </a:lnTo>
                    <a:lnTo>
                      <a:pt x="8550" y="12969"/>
                    </a:lnTo>
                    <a:lnTo>
                      <a:pt x="8771" y="12796"/>
                    </a:lnTo>
                    <a:lnTo>
                      <a:pt x="8987" y="12615"/>
                    </a:lnTo>
                    <a:lnTo>
                      <a:pt x="9196" y="12426"/>
                    </a:lnTo>
                    <a:lnTo>
                      <a:pt x="9397" y="12227"/>
                    </a:lnTo>
                    <a:lnTo>
                      <a:pt x="9588" y="12022"/>
                    </a:lnTo>
                    <a:lnTo>
                      <a:pt x="9768" y="11808"/>
                    </a:lnTo>
                    <a:lnTo>
                      <a:pt x="9936" y="11586"/>
                    </a:lnTo>
                    <a:lnTo>
                      <a:pt x="10089" y="11356"/>
                    </a:lnTo>
                    <a:lnTo>
                      <a:pt x="10228" y="11118"/>
                    </a:lnTo>
                    <a:lnTo>
                      <a:pt x="10349" y="10871"/>
                    </a:lnTo>
                    <a:lnTo>
                      <a:pt x="10451" y="10616"/>
                    </a:lnTo>
                    <a:lnTo>
                      <a:pt x="10532" y="10354"/>
                    </a:lnTo>
                    <a:lnTo>
                      <a:pt x="10593" y="10083"/>
                    </a:lnTo>
                    <a:lnTo>
                      <a:pt x="10630" y="9804"/>
                    </a:lnTo>
                    <a:lnTo>
                      <a:pt x="10644" y="9518"/>
                    </a:lnTo>
                    <a:lnTo>
                      <a:pt x="10645" y="9304"/>
                    </a:lnTo>
                    <a:lnTo>
                      <a:pt x="10648" y="9074"/>
                    </a:lnTo>
                    <a:lnTo>
                      <a:pt x="10654" y="8830"/>
                    </a:lnTo>
                    <a:lnTo>
                      <a:pt x="10662" y="8572"/>
                    </a:lnTo>
                    <a:lnTo>
                      <a:pt x="10671" y="8301"/>
                    </a:lnTo>
                    <a:lnTo>
                      <a:pt x="10682" y="8020"/>
                    </a:lnTo>
                    <a:lnTo>
                      <a:pt x="10694" y="7729"/>
                    </a:lnTo>
                    <a:lnTo>
                      <a:pt x="10708" y="7429"/>
                    </a:lnTo>
                    <a:lnTo>
                      <a:pt x="10737" y="6811"/>
                    </a:lnTo>
                    <a:lnTo>
                      <a:pt x="10769" y="6174"/>
                    </a:lnTo>
                    <a:lnTo>
                      <a:pt x="10801" y="5530"/>
                    </a:lnTo>
                    <a:lnTo>
                      <a:pt x="10834" y="4888"/>
                    </a:lnTo>
                    <a:lnTo>
                      <a:pt x="10849" y="4571"/>
                    </a:lnTo>
                    <a:lnTo>
                      <a:pt x="10864" y="4259"/>
                    </a:lnTo>
                    <a:lnTo>
                      <a:pt x="10878" y="3953"/>
                    </a:lnTo>
                    <a:lnTo>
                      <a:pt x="10890" y="3654"/>
                    </a:lnTo>
                    <a:lnTo>
                      <a:pt x="10902" y="3363"/>
                    </a:lnTo>
                    <a:lnTo>
                      <a:pt x="10912" y="3082"/>
                    </a:lnTo>
                    <a:lnTo>
                      <a:pt x="10920" y="2811"/>
                    </a:lnTo>
                    <a:lnTo>
                      <a:pt x="10927" y="2554"/>
                    </a:lnTo>
                    <a:lnTo>
                      <a:pt x="10931" y="2310"/>
                    </a:lnTo>
                    <a:lnTo>
                      <a:pt x="10933" y="2080"/>
                    </a:lnTo>
                    <a:lnTo>
                      <a:pt x="10933" y="1866"/>
                    </a:lnTo>
                    <a:lnTo>
                      <a:pt x="10930" y="1671"/>
                    </a:lnTo>
                    <a:lnTo>
                      <a:pt x="10925" y="1494"/>
                    </a:lnTo>
                    <a:lnTo>
                      <a:pt x="10916" y="1336"/>
                    </a:lnTo>
                    <a:lnTo>
                      <a:pt x="10905" y="1200"/>
                    </a:lnTo>
                    <a:lnTo>
                      <a:pt x="10889" y="1087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3" name="Freeform 109"/>
              <p:cNvSpPr>
                <a:spLocks/>
              </p:cNvSpPr>
              <p:nvPr/>
            </p:nvSpPr>
            <p:spPr bwMode="auto">
              <a:xfrm>
                <a:off x="2152" y="1100"/>
                <a:ext cx="185" cy="101"/>
              </a:xfrm>
              <a:custGeom>
                <a:avLst/>
                <a:gdLst>
                  <a:gd name="T0" fmla="*/ 515 w 922"/>
                  <a:gd name="T1" fmla="*/ 65 h 506"/>
                  <a:gd name="T2" fmla="*/ 486 w 922"/>
                  <a:gd name="T3" fmla="*/ 75 h 506"/>
                  <a:gd name="T4" fmla="*/ 452 w 922"/>
                  <a:gd name="T5" fmla="*/ 82 h 506"/>
                  <a:gd name="T6" fmla="*/ 417 w 922"/>
                  <a:gd name="T7" fmla="*/ 84 h 506"/>
                  <a:gd name="T8" fmla="*/ 380 w 922"/>
                  <a:gd name="T9" fmla="*/ 83 h 506"/>
                  <a:gd name="T10" fmla="*/ 345 w 922"/>
                  <a:gd name="T11" fmla="*/ 78 h 506"/>
                  <a:gd name="T12" fmla="*/ 312 w 922"/>
                  <a:gd name="T13" fmla="*/ 69 h 506"/>
                  <a:gd name="T14" fmla="*/ 282 w 922"/>
                  <a:gd name="T15" fmla="*/ 55 h 506"/>
                  <a:gd name="T16" fmla="*/ 254 w 922"/>
                  <a:gd name="T17" fmla="*/ 34 h 506"/>
                  <a:gd name="T18" fmla="*/ 224 w 922"/>
                  <a:gd name="T19" fmla="*/ 12 h 506"/>
                  <a:gd name="T20" fmla="*/ 181 w 922"/>
                  <a:gd name="T21" fmla="*/ 34 h 506"/>
                  <a:gd name="T22" fmla="*/ 131 w 922"/>
                  <a:gd name="T23" fmla="*/ 91 h 506"/>
                  <a:gd name="T24" fmla="*/ 67 w 922"/>
                  <a:gd name="T25" fmla="*/ 155 h 506"/>
                  <a:gd name="T26" fmla="*/ 22 w 922"/>
                  <a:gd name="T27" fmla="*/ 198 h 506"/>
                  <a:gd name="T28" fmla="*/ 8 w 922"/>
                  <a:gd name="T29" fmla="*/ 216 h 506"/>
                  <a:gd name="T30" fmla="*/ 2 w 922"/>
                  <a:gd name="T31" fmla="*/ 227 h 506"/>
                  <a:gd name="T32" fmla="*/ 0 w 922"/>
                  <a:gd name="T33" fmla="*/ 237 h 506"/>
                  <a:gd name="T34" fmla="*/ 1 w 922"/>
                  <a:gd name="T35" fmla="*/ 247 h 506"/>
                  <a:gd name="T36" fmla="*/ 6 w 922"/>
                  <a:gd name="T37" fmla="*/ 258 h 506"/>
                  <a:gd name="T38" fmla="*/ 14 w 922"/>
                  <a:gd name="T39" fmla="*/ 269 h 506"/>
                  <a:gd name="T40" fmla="*/ 26 w 922"/>
                  <a:gd name="T41" fmla="*/ 268 h 506"/>
                  <a:gd name="T42" fmla="*/ 224 w 922"/>
                  <a:gd name="T43" fmla="*/ 413 h 506"/>
                  <a:gd name="T44" fmla="*/ 278 w 922"/>
                  <a:gd name="T45" fmla="*/ 437 h 506"/>
                  <a:gd name="T46" fmla="*/ 333 w 922"/>
                  <a:gd name="T47" fmla="*/ 458 h 506"/>
                  <a:gd name="T48" fmla="*/ 391 w 922"/>
                  <a:gd name="T49" fmla="*/ 476 h 506"/>
                  <a:gd name="T50" fmla="*/ 449 w 922"/>
                  <a:gd name="T51" fmla="*/ 489 h 506"/>
                  <a:gd name="T52" fmla="*/ 508 w 922"/>
                  <a:gd name="T53" fmla="*/ 499 h 506"/>
                  <a:gd name="T54" fmla="*/ 567 w 922"/>
                  <a:gd name="T55" fmla="*/ 505 h 506"/>
                  <a:gd name="T56" fmla="*/ 625 w 922"/>
                  <a:gd name="T57" fmla="*/ 506 h 506"/>
                  <a:gd name="T58" fmla="*/ 679 w 922"/>
                  <a:gd name="T59" fmla="*/ 504 h 506"/>
                  <a:gd name="T60" fmla="*/ 748 w 922"/>
                  <a:gd name="T61" fmla="*/ 494 h 506"/>
                  <a:gd name="T62" fmla="*/ 829 w 922"/>
                  <a:gd name="T63" fmla="*/ 478 h 506"/>
                  <a:gd name="T64" fmla="*/ 882 w 922"/>
                  <a:gd name="T65" fmla="*/ 464 h 506"/>
                  <a:gd name="T66" fmla="*/ 911 w 922"/>
                  <a:gd name="T67" fmla="*/ 453 h 506"/>
                  <a:gd name="T68" fmla="*/ 907 w 922"/>
                  <a:gd name="T69" fmla="*/ 431 h 506"/>
                  <a:gd name="T70" fmla="*/ 807 w 922"/>
                  <a:gd name="T71" fmla="*/ 332 h 506"/>
                  <a:gd name="T72" fmla="*/ 667 w 922"/>
                  <a:gd name="T73" fmla="*/ 194 h 506"/>
                  <a:gd name="T74" fmla="*/ 553 w 922"/>
                  <a:gd name="T75" fmla="*/ 84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22" h="506">
                    <a:moveTo>
                      <a:pt x="526" y="59"/>
                    </a:moveTo>
                    <a:lnTo>
                      <a:pt x="515" y="65"/>
                    </a:lnTo>
                    <a:lnTo>
                      <a:pt x="500" y="71"/>
                    </a:lnTo>
                    <a:lnTo>
                      <a:pt x="486" y="75"/>
                    </a:lnTo>
                    <a:lnTo>
                      <a:pt x="469" y="79"/>
                    </a:lnTo>
                    <a:lnTo>
                      <a:pt x="452" y="82"/>
                    </a:lnTo>
                    <a:lnTo>
                      <a:pt x="435" y="83"/>
                    </a:lnTo>
                    <a:lnTo>
                      <a:pt x="417" y="84"/>
                    </a:lnTo>
                    <a:lnTo>
                      <a:pt x="399" y="84"/>
                    </a:lnTo>
                    <a:lnTo>
                      <a:pt x="380" y="83"/>
                    </a:lnTo>
                    <a:lnTo>
                      <a:pt x="363" y="81"/>
                    </a:lnTo>
                    <a:lnTo>
                      <a:pt x="345" y="78"/>
                    </a:lnTo>
                    <a:lnTo>
                      <a:pt x="328" y="74"/>
                    </a:lnTo>
                    <a:lnTo>
                      <a:pt x="312" y="69"/>
                    </a:lnTo>
                    <a:lnTo>
                      <a:pt x="296" y="63"/>
                    </a:lnTo>
                    <a:lnTo>
                      <a:pt x="282" y="55"/>
                    </a:lnTo>
                    <a:lnTo>
                      <a:pt x="270" y="47"/>
                    </a:lnTo>
                    <a:lnTo>
                      <a:pt x="254" y="34"/>
                    </a:lnTo>
                    <a:lnTo>
                      <a:pt x="239" y="23"/>
                    </a:lnTo>
                    <a:lnTo>
                      <a:pt x="224" y="12"/>
                    </a:lnTo>
                    <a:lnTo>
                      <a:pt x="208" y="0"/>
                    </a:lnTo>
                    <a:lnTo>
                      <a:pt x="181" y="34"/>
                    </a:lnTo>
                    <a:lnTo>
                      <a:pt x="156" y="65"/>
                    </a:lnTo>
                    <a:lnTo>
                      <a:pt x="131" y="91"/>
                    </a:lnTo>
                    <a:lnTo>
                      <a:pt x="108" y="115"/>
                    </a:lnTo>
                    <a:lnTo>
                      <a:pt x="67" y="155"/>
                    </a:lnTo>
                    <a:lnTo>
                      <a:pt x="34" y="185"/>
                    </a:lnTo>
                    <a:lnTo>
                      <a:pt x="22" y="198"/>
                    </a:lnTo>
                    <a:lnTo>
                      <a:pt x="11" y="210"/>
                    </a:lnTo>
                    <a:lnTo>
                      <a:pt x="8" y="216"/>
                    </a:lnTo>
                    <a:lnTo>
                      <a:pt x="4" y="222"/>
                    </a:lnTo>
                    <a:lnTo>
                      <a:pt x="2" y="227"/>
                    </a:lnTo>
                    <a:lnTo>
                      <a:pt x="1" y="232"/>
                    </a:lnTo>
                    <a:lnTo>
                      <a:pt x="0" y="237"/>
                    </a:lnTo>
                    <a:lnTo>
                      <a:pt x="0" y="242"/>
                    </a:lnTo>
                    <a:lnTo>
                      <a:pt x="1" y="247"/>
                    </a:lnTo>
                    <a:lnTo>
                      <a:pt x="3" y="253"/>
                    </a:lnTo>
                    <a:lnTo>
                      <a:pt x="6" y="258"/>
                    </a:lnTo>
                    <a:lnTo>
                      <a:pt x="9" y="264"/>
                    </a:lnTo>
                    <a:lnTo>
                      <a:pt x="14" y="269"/>
                    </a:lnTo>
                    <a:lnTo>
                      <a:pt x="20" y="276"/>
                    </a:lnTo>
                    <a:lnTo>
                      <a:pt x="26" y="268"/>
                    </a:lnTo>
                    <a:lnTo>
                      <a:pt x="197" y="400"/>
                    </a:lnTo>
                    <a:lnTo>
                      <a:pt x="224" y="413"/>
                    </a:lnTo>
                    <a:lnTo>
                      <a:pt x="250" y="425"/>
                    </a:lnTo>
                    <a:lnTo>
                      <a:pt x="278" y="437"/>
                    </a:lnTo>
                    <a:lnTo>
                      <a:pt x="305" y="447"/>
                    </a:lnTo>
                    <a:lnTo>
                      <a:pt x="333" y="458"/>
                    </a:lnTo>
                    <a:lnTo>
                      <a:pt x="362" y="467"/>
                    </a:lnTo>
                    <a:lnTo>
                      <a:pt x="391" y="476"/>
                    </a:lnTo>
                    <a:lnTo>
                      <a:pt x="420" y="483"/>
                    </a:lnTo>
                    <a:lnTo>
                      <a:pt x="449" y="489"/>
                    </a:lnTo>
                    <a:lnTo>
                      <a:pt x="478" y="495"/>
                    </a:lnTo>
                    <a:lnTo>
                      <a:pt x="508" y="499"/>
                    </a:lnTo>
                    <a:lnTo>
                      <a:pt x="537" y="502"/>
                    </a:lnTo>
                    <a:lnTo>
                      <a:pt x="567" y="505"/>
                    </a:lnTo>
                    <a:lnTo>
                      <a:pt x="596" y="506"/>
                    </a:lnTo>
                    <a:lnTo>
                      <a:pt x="625" y="506"/>
                    </a:lnTo>
                    <a:lnTo>
                      <a:pt x="655" y="506"/>
                    </a:lnTo>
                    <a:lnTo>
                      <a:pt x="679" y="504"/>
                    </a:lnTo>
                    <a:lnTo>
                      <a:pt x="711" y="500"/>
                    </a:lnTo>
                    <a:lnTo>
                      <a:pt x="748" y="494"/>
                    </a:lnTo>
                    <a:lnTo>
                      <a:pt x="788" y="487"/>
                    </a:lnTo>
                    <a:lnTo>
                      <a:pt x="829" y="478"/>
                    </a:lnTo>
                    <a:lnTo>
                      <a:pt x="865" y="469"/>
                    </a:lnTo>
                    <a:lnTo>
                      <a:pt x="882" y="464"/>
                    </a:lnTo>
                    <a:lnTo>
                      <a:pt x="898" y="459"/>
                    </a:lnTo>
                    <a:lnTo>
                      <a:pt x="911" y="453"/>
                    </a:lnTo>
                    <a:lnTo>
                      <a:pt x="922" y="447"/>
                    </a:lnTo>
                    <a:lnTo>
                      <a:pt x="907" y="431"/>
                    </a:lnTo>
                    <a:lnTo>
                      <a:pt x="865" y="390"/>
                    </a:lnTo>
                    <a:lnTo>
                      <a:pt x="807" y="332"/>
                    </a:lnTo>
                    <a:lnTo>
                      <a:pt x="738" y="263"/>
                    </a:lnTo>
                    <a:lnTo>
                      <a:pt x="667" y="194"/>
                    </a:lnTo>
                    <a:lnTo>
                      <a:pt x="603" y="132"/>
                    </a:lnTo>
                    <a:lnTo>
                      <a:pt x="553" y="84"/>
                    </a:lnTo>
                    <a:lnTo>
                      <a:pt x="526" y="5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4" name="Freeform 110"/>
              <p:cNvSpPr>
                <a:spLocks/>
              </p:cNvSpPr>
              <p:nvPr/>
            </p:nvSpPr>
            <p:spPr bwMode="auto">
              <a:xfrm>
                <a:off x="2152" y="1100"/>
                <a:ext cx="185" cy="101"/>
              </a:xfrm>
              <a:custGeom>
                <a:avLst/>
                <a:gdLst>
                  <a:gd name="T0" fmla="*/ 515 w 922"/>
                  <a:gd name="T1" fmla="*/ 65 h 506"/>
                  <a:gd name="T2" fmla="*/ 486 w 922"/>
                  <a:gd name="T3" fmla="*/ 75 h 506"/>
                  <a:gd name="T4" fmla="*/ 452 w 922"/>
                  <a:gd name="T5" fmla="*/ 82 h 506"/>
                  <a:gd name="T6" fmla="*/ 417 w 922"/>
                  <a:gd name="T7" fmla="*/ 84 h 506"/>
                  <a:gd name="T8" fmla="*/ 380 w 922"/>
                  <a:gd name="T9" fmla="*/ 83 h 506"/>
                  <a:gd name="T10" fmla="*/ 345 w 922"/>
                  <a:gd name="T11" fmla="*/ 78 h 506"/>
                  <a:gd name="T12" fmla="*/ 312 w 922"/>
                  <a:gd name="T13" fmla="*/ 69 h 506"/>
                  <a:gd name="T14" fmla="*/ 282 w 922"/>
                  <a:gd name="T15" fmla="*/ 55 h 506"/>
                  <a:gd name="T16" fmla="*/ 254 w 922"/>
                  <a:gd name="T17" fmla="*/ 34 h 506"/>
                  <a:gd name="T18" fmla="*/ 224 w 922"/>
                  <a:gd name="T19" fmla="*/ 12 h 506"/>
                  <a:gd name="T20" fmla="*/ 181 w 922"/>
                  <a:gd name="T21" fmla="*/ 34 h 506"/>
                  <a:gd name="T22" fmla="*/ 131 w 922"/>
                  <a:gd name="T23" fmla="*/ 91 h 506"/>
                  <a:gd name="T24" fmla="*/ 67 w 922"/>
                  <a:gd name="T25" fmla="*/ 155 h 506"/>
                  <a:gd name="T26" fmla="*/ 22 w 922"/>
                  <a:gd name="T27" fmla="*/ 198 h 506"/>
                  <a:gd name="T28" fmla="*/ 8 w 922"/>
                  <a:gd name="T29" fmla="*/ 216 h 506"/>
                  <a:gd name="T30" fmla="*/ 2 w 922"/>
                  <a:gd name="T31" fmla="*/ 227 h 506"/>
                  <a:gd name="T32" fmla="*/ 0 w 922"/>
                  <a:gd name="T33" fmla="*/ 237 h 506"/>
                  <a:gd name="T34" fmla="*/ 1 w 922"/>
                  <a:gd name="T35" fmla="*/ 247 h 506"/>
                  <a:gd name="T36" fmla="*/ 6 w 922"/>
                  <a:gd name="T37" fmla="*/ 258 h 506"/>
                  <a:gd name="T38" fmla="*/ 14 w 922"/>
                  <a:gd name="T39" fmla="*/ 269 h 506"/>
                  <a:gd name="T40" fmla="*/ 26 w 922"/>
                  <a:gd name="T41" fmla="*/ 268 h 506"/>
                  <a:gd name="T42" fmla="*/ 224 w 922"/>
                  <a:gd name="T43" fmla="*/ 413 h 506"/>
                  <a:gd name="T44" fmla="*/ 278 w 922"/>
                  <a:gd name="T45" fmla="*/ 437 h 506"/>
                  <a:gd name="T46" fmla="*/ 333 w 922"/>
                  <a:gd name="T47" fmla="*/ 458 h 506"/>
                  <a:gd name="T48" fmla="*/ 391 w 922"/>
                  <a:gd name="T49" fmla="*/ 476 h 506"/>
                  <a:gd name="T50" fmla="*/ 449 w 922"/>
                  <a:gd name="T51" fmla="*/ 489 h 506"/>
                  <a:gd name="T52" fmla="*/ 508 w 922"/>
                  <a:gd name="T53" fmla="*/ 499 h 506"/>
                  <a:gd name="T54" fmla="*/ 567 w 922"/>
                  <a:gd name="T55" fmla="*/ 505 h 506"/>
                  <a:gd name="T56" fmla="*/ 625 w 922"/>
                  <a:gd name="T57" fmla="*/ 506 h 506"/>
                  <a:gd name="T58" fmla="*/ 679 w 922"/>
                  <a:gd name="T59" fmla="*/ 504 h 506"/>
                  <a:gd name="T60" fmla="*/ 748 w 922"/>
                  <a:gd name="T61" fmla="*/ 494 h 506"/>
                  <a:gd name="T62" fmla="*/ 829 w 922"/>
                  <a:gd name="T63" fmla="*/ 478 h 506"/>
                  <a:gd name="T64" fmla="*/ 882 w 922"/>
                  <a:gd name="T65" fmla="*/ 464 h 506"/>
                  <a:gd name="T66" fmla="*/ 911 w 922"/>
                  <a:gd name="T67" fmla="*/ 453 h 506"/>
                  <a:gd name="T68" fmla="*/ 907 w 922"/>
                  <a:gd name="T69" fmla="*/ 431 h 506"/>
                  <a:gd name="T70" fmla="*/ 807 w 922"/>
                  <a:gd name="T71" fmla="*/ 332 h 506"/>
                  <a:gd name="T72" fmla="*/ 667 w 922"/>
                  <a:gd name="T73" fmla="*/ 194 h 506"/>
                  <a:gd name="T74" fmla="*/ 553 w 922"/>
                  <a:gd name="T75" fmla="*/ 84 h 5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22" h="506">
                    <a:moveTo>
                      <a:pt x="526" y="59"/>
                    </a:moveTo>
                    <a:lnTo>
                      <a:pt x="515" y="65"/>
                    </a:lnTo>
                    <a:lnTo>
                      <a:pt x="500" y="71"/>
                    </a:lnTo>
                    <a:lnTo>
                      <a:pt x="486" y="75"/>
                    </a:lnTo>
                    <a:lnTo>
                      <a:pt x="469" y="79"/>
                    </a:lnTo>
                    <a:lnTo>
                      <a:pt x="452" y="82"/>
                    </a:lnTo>
                    <a:lnTo>
                      <a:pt x="435" y="83"/>
                    </a:lnTo>
                    <a:lnTo>
                      <a:pt x="417" y="84"/>
                    </a:lnTo>
                    <a:lnTo>
                      <a:pt x="399" y="84"/>
                    </a:lnTo>
                    <a:lnTo>
                      <a:pt x="380" y="83"/>
                    </a:lnTo>
                    <a:lnTo>
                      <a:pt x="363" y="81"/>
                    </a:lnTo>
                    <a:lnTo>
                      <a:pt x="345" y="78"/>
                    </a:lnTo>
                    <a:lnTo>
                      <a:pt x="328" y="74"/>
                    </a:lnTo>
                    <a:lnTo>
                      <a:pt x="312" y="69"/>
                    </a:lnTo>
                    <a:lnTo>
                      <a:pt x="296" y="63"/>
                    </a:lnTo>
                    <a:lnTo>
                      <a:pt x="282" y="55"/>
                    </a:lnTo>
                    <a:lnTo>
                      <a:pt x="270" y="47"/>
                    </a:lnTo>
                    <a:lnTo>
                      <a:pt x="254" y="34"/>
                    </a:lnTo>
                    <a:lnTo>
                      <a:pt x="239" y="23"/>
                    </a:lnTo>
                    <a:lnTo>
                      <a:pt x="224" y="12"/>
                    </a:lnTo>
                    <a:lnTo>
                      <a:pt x="208" y="0"/>
                    </a:lnTo>
                    <a:lnTo>
                      <a:pt x="181" y="34"/>
                    </a:lnTo>
                    <a:lnTo>
                      <a:pt x="156" y="65"/>
                    </a:lnTo>
                    <a:lnTo>
                      <a:pt x="131" y="91"/>
                    </a:lnTo>
                    <a:lnTo>
                      <a:pt x="108" y="115"/>
                    </a:lnTo>
                    <a:lnTo>
                      <a:pt x="67" y="155"/>
                    </a:lnTo>
                    <a:lnTo>
                      <a:pt x="34" y="185"/>
                    </a:lnTo>
                    <a:lnTo>
                      <a:pt x="22" y="198"/>
                    </a:lnTo>
                    <a:lnTo>
                      <a:pt x="11" y="210"/>
                    </a:lnTo>
                    <a:lnTo>
                      <a:pt x="8" y="216"/>
                    </a:lnTo>
                    <a:lnTo>
                      <a:pt x="4" y="222"/>
                    </a:lnTo>
                    <a:lnTo>
                      <a:pt x="2" y="227"/>
                    </a:lnTo>
                    <a:lnTo>
                      <a:pt x="1" y="232"/>
                    </a:lnTo>
                    <a:lnTo>
                      <a:pt x="0" y="237"/>
                    </a:lnTo>
                    <a:lnTo>
                      <a:pt x="0" y="242"/>
                    </a:lnTo>
                    <a:lnTo>
                      <a:pt x="1" y="247"/>
                    </a:lnTo>
                    <a:lnTo>
                      <a:pt x="3" y="253"/>
                    </a:lnTo>
                    <a:lnTo>
                      <a:pt x="6" y="258"/>
                    </a:lnTo>
                    <a:lnTo>
                      <a:pt x="9" y="264"/>
                    </a:lnTo>
                    <a:lnTo>
                      <a:pt x="14" y="269"/>
                    </a:lnTo>
                    <a:lnTo>
                      <a:pt x="20" y="276"/>
                    </a:lnTo>
                    <a:lnTo>
                      <a:pt x="26" y="268"/>
                    </a:lnTo>
                    <a:lnTo>
                      <a:pt x="197" y="400"/>
                    </a:lnTo>
                    <a:lnTo>
                      <a:pt x="224" y="413"/>
                    </a:lnTo>
                    <a:lnTo>
                      <a:pt x="250" y="425"/>
                    </a:lnTo>
                    <a:lnTo>
                      <a:pt x="278" y="437"/>
                    </a:lnTo>
                    <a:lnTo>
                      <a:pt x="305" y="447"/>
                    </a:lnTo>
                    <a:lnTo>
                      <a:pt x="333" y="458"/>
                    </a:lnTo>
                    <a:lnTo>
                      <a:pt x="362" y="467"/>
                    </a:lnTo>
                    <a:lnTo>
                      <a:pt x="391" y="476"/>
                    </a:lnTo>
                    <a:lnTo>
                      <a:pt x="420" y="483"/>
                    </a:lnTo>
                    <a:lnTo>
                      <a:pt x="449" y="489"/>
                    </a:lnTo>
                    <a:lnTo>
                      <a:pt x="478" y="495"/>
                    </a:lnTo>
                    <a:lnTo>
                      <a:pt x="508" y="499"/>
                    </a:lnTo>
                    <a:lnTo>
                      <a:pt x="537" y="502"/>
                    </a:lnTo>
                    <a:lnTo>
                      <a:pt x="567" y="505"/>
                    </a:lnTo>
                    <a:lnTo>
                      <a:pt x="596" y="506"/>
                    </a:lnTo>
                    <a:lnTo>
                      <a:pt x="625" y="506"/>
                    </a:lnTo>
                    <a:lnTo>
                      <a:pt x="655" y="506"/>
                    </a:lnTo>
                    <a:lnTo>
                      <a:pt x="679" y="504"/>
                    </a:lnTo>
                    <a:lnTo>
                      <a:pt x="711" y="500"/>
                    </a:lnTo>
                    <a:lnTo>
                      <a:pt x="748" y="494"/>
                    </a:lnTo>
                    <a:lnTo>
                      <a:pt x="788" y="487"/>
                    </a:lnTo>
                    <a:lnTo>
                      <a:pt x="829" y="478"/>
                    </a:lnTo>
                    <a:lnTo>
                      <a:pt x="865" y="469"/>
                    </a:lnTo>
                    <a:lnTo>
                      <a:pt x="882" y="464"/>
                    </a:lnTo>
                    <a:lnTo>
                      <a:pt x="898" y="459"/>
                    </a:lnTo>
                    <a:lnTo>
                      <a:pt x="911" y="453"/>
                    </a:lnTo>
                    <a:lnTo>
                      <a:pt x="922" y="447"/>
                    </a:lnTo>
                    <a:lnTo>
                      <a:pt x="907" y="431"/>
                    </a:lnTo>
                    <a:lnTo>
                      <a:pt x="865" y="390"/>
                    </a:lnTo>
                    <a:lnTo>
                      <a:pt x="807" y="332"/>
                    </a:lnTo>
                    <a:lnTo>
                      <a:pt x="738" y="263"/>
                    </a:lnTo>
                    <a:lnTo>
                      <a:pt x="667" y="194"/>
                    </a:lnTo>
                    <a:lnTo>
                      <a:pt x="603" y="132"/>
                    </a:lnTo>
                    <a:lnTo>
                      <a:pt x="553" y="84"/>
                    </a:lnTo>
                    <a:lnTo>
                      <a:pt x="526" y="59"/>
                    </a:lnTo>
                    <a:close/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5" name="Freeform 111"/>
              <p:cNvSpPr>
                <a:spLocks/>
              </p:cNvSpPr>
              <p:nvPr/>
            </p:nvSpPr>
            <p:spPr bwMode="auto">
              <a:xfrm>
                <a:off x="2113" y="1155"/>
                <a:ext cx="126" cy="165"/>
              </a:xfrm>
              <a:custGeom>
                <a:avLst/>
                <a:gdLst>
                  <a:gd name="T0" fmla="*/ 145 w 626"/>
                  <a:gd name="T1" fmla="*/ 533 h 823"/>
                  <a:gd name="T2" fmla="*/ 147 w 626"/>
                  <a:gd name="T3" fmla="*/ 501 h 823"/>
                  <a:gd name="T4" fmla="*/ 144 w 626"/>
                  <a:gd name="T5" fmla="*/ 468 h 823"/>
                  <a:gd name="T6" fmla="*/ 137 w 626"/>
                  <a:gd name="T7" fmla="*/ 433 h 823"/>
                  <a:gd name="T8" fmla="*/ 126 w 626"/>
                  <a:gd name="T9" fmla="*/ 398 h 823"/>
                  <a:gd name="T10" fmla="*/ 111 w 626"/>
                  <a:gd name="T11" fmla="*/ 365 h 823"/>
                  <a:gd name="T12" fmla="*/ 94 w 626"/>
                  <a:gd name="T13" fmla="*/ 335 h 823"/>
                  <a:gd name="T14" fmla="*/ 72 w 626"/>
                  <a:gd name="T15" fmla="*/ 311 h 823"/>
                  <a:gd name="T16" fmla="*/ 46 w 626"/>
                  <a:gd name="T17" fmla="*/ 290 h 823"/>
                  <a:gd name="T18" fmla="*/ 15 w 626"/>
                  <a:gd name="T19" fmla="*/ 266 h 823"/>
                  <a:gd name="T20" fmla="*/ 24 w 626"/>
                  <a:gd name="T21" fmla="*/ 221 h 823"/>
                  <a:gd name="T22" fmla="*/ 63 w 626"/>
                  <a:gd name="T23" fmla="*/ 162 h 823"/>
                  <a:gd name="T24" fmla="*/ 106 w 626"/>
                  <a:gd name="T25" fmla="*/ 89 h 823"/>
                  <a:gd name="T26" fmla="*/ 137 w 626"/>
                  <a:gd name="T27" fmla="*/ 37 h 823"/>
                  <a:gd name="T28" fmla="*/ 154 w 626"/>
                  <a:gd name="T29" fmla="*/ 14 h 823"/>
                  <a:gd name="T30" fmla="*/ 168 w 626"/>
                  <a:gd name="T31" fmla="*/ 4 h 823"/>
                  <a:gd name="T32" fmla="*/ 177 w 626"/>
                  <a:gd name="T33" fmla="*/ 1 h 823"/>
                  <a:gd name="T34" fmla="*/ 186 w 626"/>
                  <a:gd name="T35" fmla="*/ 0 h 823"/>
                  <a:gd name="T36" fmla="*/ 198 w 626"/>
                  <a:gd name="T37" fmla="*/ 2 h 823"/>
                  <a:gd name="T38" fmla="*/ 187 w 626"/>
                  <a:gd name="T39" fmla="*/ 23 h 823"/>
                  <a:gd name="T40" fmla="*/ 465 w 626"/>
                  <a:gd name="T41" fmla="*/ 242 h 823"/>
                  <a:gd name="T42" fmla="*/ 490 w 626"/>
                  <a:gd name="T43" fmla="*/ 278 h 823"/>
                  <a:gd name="T44" fmla="*/ 514 w 626"/>
                  <a:gd name="T45" fmla="*/ 317 h 823"/>
                  <a:gd name="T46" fmla="*/ 536 w 626"/>
                  <a:gd name="T47" fmla="*/ 358 h 823"/>
                  <a:gd name="T48" fmla="*/ 556 w 626"/>
                  <a:gd name="T49" fmla="*/ 398 h 823"/>
                  <a:gd name="T50" fmla="*/ 572 w 626"/>
                  <a:gd name="T51" fmla="*/ 440 h 823"/>
                  <a:gd name="T52" fmla="*/ 588 w 626"/>
                  <a:gd name="T53" fmla="*/ 483 h 823"/>
                  <a:gd name="T54" fmla="*/ 600 w 626"/>
                  <a:gd name="T55" fmla="*/ 527 h 823"/>
                  <a:gd name="T56" fmla="*/ 610 w 626"/>
                  <a:gd name="T57" fmla="*/ 572 h 823"/>
                  <a:gd name="T58" fmla="*/ 619 w 626"/>
                  <a:gd name="T59" fmla="*/ 642 h 823"/>
                  <a:gd name="T60" fmla="*/ 625 w 626"/>
                  <a:gd name="T61" fmla="*/ 724 h 823"/>
                  <a:gd name="T62" fmla="*/ 626 w 626"/>
                  <a:gd name="T63" fmla="*/ 780 h 823"/>
                  <a:gd name="T64" fmla="*/ 623 w 626"/>
                  <a:gd name="T65" fmla="*/ 810 h 823"/>
                  <a:gd name="T66" fmla="*/ 602 w 626"/>
                  <a:gd name="T67" fmla="*/ 812 h 823"/>
                  <a:gd name="T68" fmla="*/ 479 w 626"/>
                  <a:gd name="T69" fmla="*/ 743 h 823"/>
                  <a:gd name="T70" fmla="*/ 311 w 626"/>
                  <a:gd name="T71" fmla="*/ 646 h 823"/>
                  <a:gd name="T72" fmla="*/ 174 w 626"/>
                  <a:gd name="T73" fmla="*/ 565 h 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6" h="823">
                    <a:moveTo>
                      <a:pt x="142" y="546"/>
                    </a:moveTo>
                    <a:lnTo>
                      <a:pt x="145" y="533"/>
                    </a:lnTo>
                    <a:lnTo>
                      <a:pt x="147" y="517"/>
                    </a:lnTo>
                    <a:lnTo>
                      <a:pt x="147" y="501"/>
                    </a:lnTo>
                    <a:lnTo>
                      <a:pt x="146" y="485"/>
                    </a:lnTo>
                    <a:lnTo>
                      <a:pt x="144" y="468"/>
                    </a:lnTo>
                    <a:lnTo>
                      <a:pt x="142" y="450"/>
                    </a:lnTo>
                    <a:lnTo>
                      <a:pt x="137" y="433"/>
                    </a:lnTo>
                    <a:lnTo>
                      <a:pt x="132" y="416"/>
                    </a:lnTo>
                    <a:lnTo>
                      <a:pt x="126" y="398"/>
                    </a:lnTo>
                    <a:lnTo>
                      <a:pt x="120" y="381"/>
                    </a:lnTo>
                    <a:lnTo>
                      <a:pt x="111" y="365"/>
                    </a:lnTo>
                    <a:lnTo>
                      <a:pt x="103" y="350"/>
                    </a:lnTo>
                    <a:lnTo>
                      <a:pt x="94" y="335"/>
                    </a:lnTo>
                    <a:lnTo>
                      <a:pt x="83" y="322"/>
                    </a:lnTo>
                    <a:lnTo>
                      <a:pt x="72" y="311"/>
                    </a:lnTo>
                    <a:lnTo>
                      <a:pt x="60" y="301"/>
                    </a:lnTo>
                    <a:lnTo>
                      <a:pt x="46" y="290"/>
                    </a:lnTo>
                    <a:lnTo>
                      <a:pt x="30" y="277"/>
                    </a:lnTo>
                    <a:lnTo>
                      <a:pt x="15" y="266"/>
                    </a:lnTo>
                    <a:lnTo>
                      <a:pt x="0" y="254"/>
                    </a:lnTo>
                    <a:lnTo>
                      <a:pt x="24" y="221"/>
                    </a:lnTo>
                    <a:lnTo>
                      <a:pt x="45" y="191"/>
                    </a:lnTo>
                    <a:lnTo>
                      <a:pt x="63" y="162"/>
                    </a:lnTo>
                    <a:lnTo>
                      <a:pt x="79" y="136"/>
                    </a:lnTo>
                    <a:lnTo>
                      <a:pt x="106" y="89"/>
                    </a:lnTo>
                    <a:lnTo>
                      <a:pt x="128" y="53"/>
                    </a:lnTo>
                    <a:lnTo>
                      <a:pt x="137" y="37"/>
                    </a:lnTo>
                    <a:lnTo>
                      <a:pt x="146" y="24"/>
                    </a:lnTo>
                    <a:lnTo>
                      <a:pt x="154" y="14"/>
                    </a:lnTo>
                    <a:lnTo>
                      <a:pt x="163" y="7"/>
                    </a:lnTo>
                    <a:lnTo>
                      <a:pt x="168" y="4"/>
                    </a:lnTo>
                    <a:lnTo>
                      <a:pt x="172" y="2"/>
                    </a:lnTo>
                    <a:lnTo>
                      <a:pt x="177" y="1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2" y="0"/>
                    </a:lnTo>
                    <a:lnTo>
                      <a:pt x="198" y="2"/>
                    </a:lnTo>
                    <a:lnTo>
                      <a:pt x="203" y="4"/>
                    </a:lnTo>
                    <a:lnTo>
                      <a:pt x="187" y="23"/>
                    </a:lnTo>
                    <a:lnTo>
                      <a:pt x="451" y="223"/>
                    </a:lnTo>
                    <a:lnTo>
                      <a:pt x="465" y="242"/>
                    </a:lnTo>
                    <a:lnTo>
                      <a:pt x="477" y="260"/>
                    </a:lnTo>
                    <a:lnTo>
                      <a:pt x="490" y="278"/>
                    </a:lnTo>
                    <a:lnTo>
                      <a:pt x="502" y="298"/>
                    </a:lnTo>
                    <a:lnTo>
                      <a:pt x="514" y="317"/>
                    </a:lnTo>
                    <a:lnTo>
                      <a:pt x="524" y="337"/>
                    </a:lnTo>
                    <a:lnTo>
                      <a:pt x="536" y="358"/>
                    </a:lnTo>
                    <a:lnTo>
                      <a:pt x="545" y="377"/>
                    </a:lnTo>
                    <a:lnTo>
                      <a:pt x="556" y="398"/>
                    </a:lnTo>
                    <a:lnTo>
                      <a:pt x="564" y="419"/>
                    </a:lnTo>
                    <a:lnTo>
                      <a:pt x="572" y="440"/>
                    </a:lnTo>
                    <a:lnTo>
                      <a:pt x="581" y="461"/>
                    </a:lnTo>
                    <a:lnTo>
                      <a:pt x="588" y="483"/>
                    </a:lnTo>
                    <a:lnTo>
                      <a:pt x="594" y="504"/>
                    </a:lnTo>
                    <a:lnTo>
                      <a:pt x="600" y="527"/>
                    </a:lnTo>
                    <a:lnTo>
                      <a:pt x="606" y="549"/>
                    </a:lnTo>
                    <a:lnTo>
                      <a:pt x="610" y="572"/>
                    </a:lnTo>
                    <a:lnTo>
                      <a:pt x="615" y="605"/>
                    </a:lnTo>
                    <a:lnTo>
                      <a:pt x="619" y="642"/>
                    </a:lnTo>
                    <a:lnTo>
                      <a:pt x="623" y="683"/>
                    </a:lnTo>
                    <a:lnTo>
                      <a:pt x="625" y="724"/>
                    </a:lnTo>
                    <a:lnTo>
                      <a:pt x="626" y="762"/>
                    </a:lnTo>
                    <a:lnTo>
                      <a:pt x="626" y="780"/>
                    </a:lnTo>
                    <a:lnTo>
                      <a:pt x="625" y="796"/>
                    </a:lnTo>
                    <a:lnTo>
                      <a:pt x="623" y="810"/>
                    </a:lnTo>
                    <a:lnTo>
                      <a:pt x="621" y="823"/>
                    </a:lnTo>
                    <a:lnTo>
                      <a:pt x="602" y="812"/>
                    </a:lnTo>
                    <a:lnTo>
                      <a:pt x="551" y="784"/>
                    </a:lnTo>
                    <a:lnTo>
                      <a:pt x="479" y="743"/>
                    </a:lnTo>
                    <a:lnTo>
                      <a:pt x="396" y="694"/>
                    </a:lnTo>
                    <a:lnTo>
                      <a:pt x="311" y="646"/>
                    </a:lnTo>
                    <a:lnTo>
                      <a:pt x="233" y="600"/>
                    </a:lnTo>
                    <a:lnTo>
                      <a:pt x="174" y="565"/>
                    </a:lnTo>
                    <a:lnTo>
                      <a:pt x="142" y="54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6" name="Freeform 112"/>
              <p:cNvSpPr>
                <a:spLocks/>
              </p:cNvSpPr>
              <p:nvPr/>
            </p:nvSpPr>
            <p:spPr bwMode="auto">
              <a:xfrm>
                <a:off x="2113" y="1155"/>
                <a:ext cx="126" cy="165"/>
              </a:xfrm>
              <a:custGeom>
                <a:avLst/>
                <a:gdLst>
                  <a:gd name="T0" fmla="*/ 145 w 626"/>
                  <a:gd name="T1" fmla="*/ 533 h 823"/>
                  <a:gd name="T2" fmla="*/ 147 w 626"/>
                  <a:gd name="T3" fmla="*/ 501 h 823"/>
                  <a:gd name="T4" fmla="*/ 144 w 626"/>
                  <a:gd name="T5" fmla="*/ 468 h 823"/>
                  <a:gd name="T6" fmla="*/ 137 w 626"/>
                  <a:gd name="T7" fmla="*/ 433 h 823"/>
                  <a:gd name="T8" fmla="*/ 126 w 626"/>
                  <a:gd name="T9" fmla="*/ 398 h 823"/>
                  <a:gd name="T10" fmla="*/ 111 w 626"/>
                  <a:gd name="T11" fmla="*/ 365 h 823"/>
                  <a:gd name="T12" fmla="*/ 94 w 626"/>
                  <a:gd name="T13" fmla="*/ 335 h 823"/>
                  <a:gd name="T14" fmla="*/ 72 w 626"/>
                  <a:gd name="T15" fmla="*/ 311 h 823"/>
                  <a:gd name="T16" fmla="*/ 46 w 626"/>
                  <a:gd name="T17" fmla="*/ 290 h 823"/>
                  <a:gd name="T18" fmla="*/ 15 w 626"/>
                  <a:gd name="T19" fmla="*/ 266 h 823"/>
                  <a:gd name="T20" fmla="*/ 24 w 626"/>
                  <a:gd name="T21" fmla="*/ 221 h 823"/>
                  <a:gd name="T22" fmla="*/ 63 w 626"/>
                  <a:gd name="T23" fmla="*/ 162 h 823"/>
                  <a:gd name="T24" fmla="*/ 106 w 626"/>
                  <a:gd name="T25" fmla="*/ 89 h 823"/>
                  <a:gd name="T26" fmla="*/ 137 w 626"/>
                  <a:gd name="T27" fmla="*/ 37 h 823"/>
                  <a:gd name="T28" fmla="*/ 154 w 626"/>
                  <a:gd name="T29" fmla="*/ 14 h 823"/>
                  <a:gd name="T30" fmla="*/ 168 w 626"/>
                  <a:gd name="T31" fmla="*/ 4 h 823"/>
                  <a:gd name="T32" fmla="*/ 177 w 626"/>
                  <a:gd name="T33" fmla="*/ 1 h 823"/>
                  <a:gd name="T34" fmla="*/ 186 w 626"/>
                  <a:gd name="T35" fmla="*/ 0 h 823"/>
                  <a:gd name="T36" fmla="*/ 198 w 626"/>
                  <a:gd name="T37" fmla="*/ 2 h 823"/>
                  <a:gd name="T38" fmla="*/ 187 w 626"/>
                  <a:gd name="T39" fmla="*/ 23 h 823"/>
                  <a:gd name="T40" fmla="*/ 465 w 626"/>
                  <a:gd name="T41" fmla="*/ 242 h 823"/>
                  <a:gd name="T42" fmla="*/ 490 w 626"/>
                  <a:gd name="T43" fmla="*/ 278 h 823"/>
                  <a:gd name="T44" fmla="*/ 514 w 626"/>
                  <a:gd name="T45" fmla="*/ 317 h 823"/>
                  <a:gd name="T46" fmla="*/ 536 w 626"/>
                  <a:gd name="T47" fmla="*/ 358 h 823"/>
                  <a:gd name="T48" fmla="*/ 556 w 626"/>
                  <a:gd name="T49" fmla="*/ 398 h 823"/>
                  <a:gd name="T50" fmla="*/ 572 w 626"/>
                  <a:gd name="T51" fmla="*/ 440 h 823"/>
                  <a:gd name="T52" fmla="*/ 588 w 626"/>
                  <a:gd name="T53" fmla="*/ 483 h 823"/>
                  <a:gd name="T54" fmla="*/ 600 w 626"/>
                  <a:gd name="T55" fmla="*/ 527 h 823"/>
                  <a:gd name="T56" fmla="*/ 610 w 626"/>
                  <a:gd name="T57" fmla="*/ 572 h 823"/>
                  <a:gd name="T58" fmla="*/ 619 w 626"/>
                  <a:gd name="T59" fmla="*/ 642 h 823"/>
                  <a:gd name="T60" fmla="*/ 625 w 626"/>
                  <a:gd name="T61" fmla="*/ 724 h 823"/>
                  <a:gd name="T62" fmla="*/ 626 w 626"/>
                  <a:gd name="T63" fmla="*/ 780 h 823"/>
                  <a:gd name="T64" fmla="*/ 623 w 626"/>
                  <a:gd name="T65" fmla="*/ 810 h 823"/>
                  <a:gd name="T66" fmla="*/ 602 w 626"/>
                  <a:gd name="T67" fmla="*/ 812 h 823"/>
                  <a:gd name="T68" fmla="*/ 479 w 626"/>
                  <a:gd name="T69" fmla="*/ 743 h 823"/>
                  <a:gd name="T70" fmla="*/ 311 w 626"/>
                  <a:gd name="T71" fmla="*/ 646 h 823"/>
                  <a:gd name="T72" fmla="*/ 174 w 626"/>
                  <a:gd name="T73" fmla="*/ 565 h 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6" h="823">
                    <a:moveTo>
                      <a:pt x="142" y="546"/>
                    </a:moveTo>
                    <a:lnTo>
                      <a:pt x="145" y="533"/>
                    </a:lnTo>
                    <a:lnTo>
                      <a:pt x="147" y="517"/>
                    </a:lnTo>
                    <a:lnTo>
                      <a:pt x="147" y="501"/>
                    </a:lnTo>
                    <a:lnTo>
                      <a:pt x="146" y="485"/>
                    </a:lnTo>
                    <a:lnTo>
                      <a:pt x="144" y="468"/>
                    </a:lnTo>
                    <a:lnTo>
                      <a:pt x="142" y="450"/>
                    </a:lnTo>
                    <a:lnTo>
                      <a:pt x="137" y="433"/>
                    </a:lnTo>
                    <a:lnTo>
                      <a:pt x="132" y="416"/>
                    </a:lnTo>
                    <a:lnTo>
                      <a:pt x="126" y="398"/>
                    </a:lnTo>
                    <a:lnTo>
                      <a:pt x="120" y="381"/>
                    </a:lnTo>
                    <a:lnTo>
                      <a:pt x="111" y="365"/>
                    </a:lnTo>
                    <a:lnTo>
                      <a:pt x="103" y="350"/>
                    </a:lnTo>
                    <a:lnTo>
                      <a:pt x="94" y="335"/>
                    </a:lnTo>
                    <a:lnTo>
                      <a:pt x="83" y="322"/>
                    </a:lnTo>
                    <a:lnTo>
                      <a:pt x="72" y="311"/>
                    </a:lnTo>
                    <a:lnTo>
                      <a:pt x="60" y="301"/>
                    </a:lnTo>
                    <a:lnTo>
                      <a:pt x="46" y="290"/>
                    </a:lnTo>
                    <a:lnTo>
                      <a:pt x="30" y="277"/>
                    </a:lnTo>
                    <a:lnTo>
                      <a:pt x="15" y="266"/>
                    </a:lnTo>
                    <a:lnTo>
                      <a:pt x="0" y="254"/>
                    </a:lnTo>
                    <a:lnTo>
                      <a:pt x="24" y="221"/>
                    </a:lnTo>
                    <a:lnTo>
                      <a:pt x="45" y="191"/>
                    </a:lnTo>
                    <a:lnTo>
                      <a:pt x="63" y="162"/>
                    </a:lnTo>
                    <a:lnTo>
                      <a:pt x="79" y="136"/>
                    </a:lnTo>
                    <a:lnTo>
                      <a:pt x="106" y="89"/>
                    </a:lnTo>
                    <a:lnTo>
                      <a:pt x="128" y="53"/>
                    </a:lnTo>
                    <a:lnTo>
                      <a:pt x="137" y="37"/>
                    </a:lnTo>
                    <a:lnTo>
                      <a:pt x="146" y="24"/>
                    </a:lnTo>
                    <a:lnTo>
                      <a:pt x="154" y="14"/>
                    </a:lnTo>
                    <a:lnTo>
                      <a:pt x="163" y="7"/>
                    </a:lnTo>
                    <a:lnTo>
                      <a:pt x="168" y="4"/>
                    </a:lnTo>
                    <a:lnTo>
                      <a:pt x="172" y="2"/>
                    </a:lnTo>
                    <a:lnTo>
                      <a:pt x="177" y="1"/>
                    </a:lnTo>
                    <a:lnTo>
                      <a:pt x="181" y="0"/>
                    </a:lnTo>
                    <a:lnTo>
                      <a:pt x="186" y="0"/>
                    </a:lnTo>
                    <a:lnTo>
                      <a:pt x="192" y="0"/>
                    </a:lnTo>
                    <a:lnTo>
                      <a:pt x="198" y="2"/>
                    </a:lnTo>
                    <a:lnTo>
                      <a:pt x="203" y="4"/>
                    </a:lnTo>
                    <a:lnTo>
                      <a:pt x="187" y="23"/>
                    </a:lnTo>
                    <a:lnTo>
                      <a:pt x="451" y="223"/>
                    </a:lnTo>
                    <a:lnTo>
                      <a:pt x="465" y="242"/>
                    </a:lnTo>
                    <a:lnTo>
                      <a:pt x="477" y="260"/>
                    </a:lnTo>
                    <a:lnTo>
                      <a:pt x="490" y="278"/>
                    </a:lnTo>
                    <a:lnTo>
                      <a:pt x="502" y="298"/>
                    </a:lnTo>
                    <a:lnTo>
                      <a:pt x="514" y="317"/>
                    </a:lnTo>
                    <a:lnTo>
                      <a:pt x="524" y="337"/>
                    </a:lnTo>
                    <a:lnTo>
                      <a:pt x="536" y="358"/>
                    </a:lnTo>
                    <a:lnTo>
                      <a:pt x="545" y="377"/>
                    </a:lnTo>
                    <a:lnTo>
                      <a:pt x="556" y="398"/>
                    </a:lnTo>
                    <a:lnTo>
                      <a:pt x="564" y="419"/>
                    </a:lnTo>
                    <a:lnTo>
                      <a:pt x="572" y="440"/>
                    </a:lnTo>
                    <a:lnTo>
                      <a:pt x="581" y="461"/>
                    </a:lnTo>
                    <a:lnTo>
                      <a:pt x="588" y="483"/>
                    </a:lnTo>
                    <a:lnTo>
                      <a:pt x="594" y="504"/>
                    </a:lnTo>
                    <a:lnTo>
                      <a:pt x="600" y="527"/>
                    </a:lnTo>
                    <a:lnTo>
                      <a:pt x="606" y="549"/>
                    </a:lnTo>
                    <a:lnTo>
                      <a:pt x="610" y="572"/>
                    </a:lnTo>
                    <a:lnTo>
                      <a:pt x="615" y="605"/>
                    </a:lnTo>
                    <a:lnTo>
                      <a:pt x="619" y="642"/>
                    </a:lnTo>
                    <a:lnTo>
                      <a:pt x="623" y="683"/>
                    </a:lnTo>
                    <a:lnTo>
                      <a:pt x="625" y="724"/>
                    </a:lnTo>
                    <a:lnTo>
                      <a:pt x="626" y="762"/>
                    </a:lnTo>
                    <a:lnTo>
                      <a:pt x="626" y="780"/>
                    </a:lnTo>
                    <a:lnTo>
                      <a:pt x="625" y="796"/>
                    </a:lnTo>
                    <a:lnTo>
                      <a:pt x="623" y="810"/>
                    </a:lnTo>
                    <a:lnTo>
                      <a:pt x="621" y="823"/>
                    </a:lnTo>
                    <a:lnTo>
                      <a:pt x="602" y="812"/>
                    </a:lnTo>
                    <a:lnTo>
                      <a:pt x="551" y="784"/>
                    </a:lnTo>
                    <a:lnTo>
                      <a:pt x="479" y="743"/>
                    </a:lnTo>
                    <a:lnTo>
                      <a:pt x="396" y="694"/>
                    </a:lnTo>
                    <a:lnTo>
                      <a:pt x="311" y="646"/>
                    </a:lnTo>
                    <a:lnTo>
                      <a:pt x="233" y="600"/>
                    </a:lnTo>
                    <a:lnTo>
                      <a:pt x="174" y="565"/>
                    </a:lnTo>
                    <a:lnTo>
                      <a:pt x="142" y="546"/>
                    </a:lnTo>
                    <a:close/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7" name="Freeform 113"/>
              <p:cNvSpPr>
                <a:spLocks/>
              </p:cNvSpPr>
              <p:nvPr/>
            </p:nvSpPr>
            <p:spPr bwMode="auto">
              <a:xfrm>
                <a:off x="1722" y="847"/>
                <a:ext cx="357" cy="233"/>
              </a:xfrm>
              <a:custGeom>
                <a:avLst/>
                <a:gdLst>
                  <a:gd name="T0" fmla="*/ 1326 w 1788"/>
                  <a:gd name="T1" fmla="*/ 1165 h 1165"/>
                  <a:gd name="T2" fmla="*/ 950 w 1788"/>
                  <a:gd name="T3" fmla="*/ 896 h 1165"/>
                  <a:gd name="T4" fmla="*/ 928 w 1788"/>
                  <a:gd name="T5" fmla="*/ 895 h 1165"/>
                  <a:gd name="T6" fmla="*/ 914 w 1788"/>
                  <a:gd name="T7" fmla="*/ 894 h 1165"/>
                  <a:gd name="T8" fmla="*/ 902 w 1788"/>
                  <a:gd name="T9" fmla="*/ 894 h 1165"/>
                  <a:gd name="T10" fmla="*/ 892 w 1788"/>
                  <a:gd name="T11" fmla="*/ 893 h 1165"/>
                  <a:gd name="T12" fmla="*/ 0 w 1788"/>
                  <a:gd name="T13" fmla="*/ 214 h 1165"/>
                  <a:gd name="T14" fmla="*/ 516 w 1788"/>
                  <a:gd name="T15" fmla="*/ 2 h 1165"/>
                  <a:gd name="T16" fmla="*/ 517 w 1788"/>
                  <a:gd name="T17" fmla="*/ 0 h 1165"/>
                  <a:gd name="T18" fmla="*/ 522 w 1788"/>
                  <a:gd name="T19" fmla="*/ 1 h 1165"/>
                  <a:gd name="T20" fmla="*/ 531 w 1788"/>
                  <a:gd name="T21" fmla="*/ 3 h 1165"/>
                  <a:gd name="T22" fmla="*/ 545 w 1788"/>
                  <a:gd name="T23" fmla="*/ 7 h 1165"/>
                  <a:gd name="T24" fmla="*/ 585 w 1788"/>
                  <a:gd name="T25" fmla="*/ 21 h 1165"/>
                  <a:gd name="T26" fmla="*/ 639 w 1788"/>
                  <a:gd name="T27" fmla="*/ 41 h 1165"/>
                  <a:gd name="T28" fmla="*/ 704 w 1788"/>
                  <a:gd name="T29" fmla="*/ 67 h 1165"/>
                  <a:gd name="T30" fmla="*/ 779 w 1788"/>
                  <a:gd name="T31" fmla="*/ 96 h 1165"/>
                  <a:gd name="T32" fmla="*/ 861 w 1788"/>
                  <a:gd name="T33" fmla="*/ 129 h 1165"/>
                  <a:gd name="T34" fmla="*/ 948 w 1788"/>
                  <a:gd name="T35" fmla="*/ 164 h 1165"/>
                  <a:gd name="T36" fmla="*/ 1038 w 1788"/>
                  <a:gd name="T37" fmla="*/ 200 h 1165"/>
                  <a:gd name="T38" fmla="*/ 1129 w 1788"/>
                  <a:gd name="T39" fmla="*/ 237 h 1165"/>
                  <a:gd name="T40" fmla="*/ 1218 w 1788"/>
                  <a:gd name="T41" fmla="*/ 272 h 1165"/>
                  <a:gd name="T42" fmla="*/ 1304 w 1788"/>
                  <a:gd name="T43" fmla="*/ 306 h 1165"/>
                  <a:gd name="T44" fmla="*/ 1383 w 1788"/>
                  <a:gd name="T45" fmla="*/ 336 h 1165"/>
                  <a:gd name="T46" fmla="*/ 1455 w 1788"/>
                  <a:gd name="T47" fmla="*/ 363 h 1165"/>
                  <a:gd name="T48" fmla="*/ 1517 w 1788"/>
                  <a:gd name="T49" fmla="*/ 385 h 1165"/>
                  <a:gd name="T50" fmla="*/ 1565 w 1788"/>
                  <a:gd name="T51" fmla="*/ 400 h 1165"/>
                  <a:gd name="T52" fmla="*/ 1788 w 1788"/>
                  <a:gd name="T53" fmla="*/ 586 h 1165"/>
                  <a:gd name="T54" fmla="*/ 1326 w 1788"/>
                  <a:gd name="T55" fmla="*/ 1165 h 1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88" h="1165">
                    <a:moveTo>
                      <a:pt x="1326" y="1165"/>
                    </a:moveTo>
                    <a:lnTo>
                      <a:pt x="950" y="896"/>
                    </a:lnTo>
                    <a:lnTo>
                      <a:pt x="928" y="895"/>
                    </a:lnTo>
                    <a:lnTo>
                      <a:pt x="914" y="894"/>
                    </a:lnTo>
                    <a:lnTo>
                      <a:pt x="902" y="894"/>
                    </a:lnTo>
                    <a:lnTo>
                      <a:pt x="892" y="893"/>
                    </a:lnTo>
                    <a:lnTo>
                      <a:pt x="0" y="214"/>
                    </a:lnTo>
                    <a:lnTo>
                      <a:pt x="516" y="2"/>
                    </a:lnTo>
                    <a:lnTo>
                      <a:pt x="517" y="0"/>
                    </a:lnTo>
                    <a:lnTo>
                      <a:pt x="522" y="1"/>
                    </a:lnTo>
                    <a:lnTo>
                      <a:pt x="531" y="3"/>
                    </a:lnTo>
                    <a:lnTo>
                      <a:pt x="545" y="7"/>
                    </a:lnTo>
                    <a:lnTo>
                      <a:pt x="585" y="21"/>
                    </a:lnTo>
                    <a:lnTo>
                      <a:pt x="639" y="41"/>
                    </a:lnTo>
                    <a:lnTo>
                      <a:pt x="704" y="67"/>
                    </a:lnTo>
                    <a:lnTo>
                      <a:pt x="779" y="96"/>
                    </a:lnTo>
                    <a:lnTo>
                      <a:pt x="861" y="129"/>
                    </a:lnTo>
                    <a:lnTo>
                      <a:pt x="948" y="164"/>
                    </a:lnTo>
                    <a:lnTo>
                      <a:pt x="1038" y="200"/>
                    </a:lnTo>
                    <a:lnTo>
                      <a:pt x="1129" y="237"/>
                    </a:lnTo>
                    <a:lnTo>
                      <a:pt x="1218" y="272"/>
                    </a:lnTo>
                    <a:lnTo>
                      <a:pt x="1304" y="306"/>
                    </a:lnTo>
                    <a:lnTo>
                      <a:pt x="1383" y="336"/>
                    </a:lnTo>
                    <a:lnTo>
                      <a:pt x="1455" y="363"/>
                    </a:lnTo>
                    <a:lnTo>
                      <a:pt x="1517" y="385"/>
                    </a:lnTo>
                    <a:lnTo>
                      <a:pt x="1565" y="400"/>
                    </a:lnTo>
                    <a:lnTo>
                      <a:pt x="1788" y="586"/>
                    </a:lnTo>
                    <a:lnTo>
                      <a:pt x="1326" y="116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8" name="Freeform 114"/>
              <p:cNvSpPr>
                <a:spLocks/>
              </p:cNvSpPr>
              <p:nvPr/>
            </p:nvSpPr>
            <p:spPr bwMode="auto">
              <a:xfrm>
                <a:off x="1722" y="847"/>
                <a:ext cx="357" cy="233"/>
              </a:xfrm>
              <a:custGeom>
                <a:avLst/>
                <a:gdLst>
                  <a:gd name="T0" fmla="*/ 1326 w 1788"/>
                  <a:gd name="T1" fmla="*/ 1165 h 1165"/>
                  <a:gd name="T2" fmla="*/ 950 w 1788"/>
                  <a:gd name="T3" fmla="*/ 896 h 1165"/>
                  <a:gd name="T4" fmla="*/ 928 w 1788"/>
                  <a:gd name="T5" fmla="*/ 895 h 1165"/>
                  <a:gd name="T6" fmla="*/ 914 w 1788"/>
                  <a:gd name="T7" fmla="*/ 894 h 1165"/>
                  <a:gd name="T8" fmla="*/ 902 w 1788"/>
                  <a:gd name="T9" fmla="*/ 894 h 1165"/>
                  <a:gd name="T10" fmla="*/ 892 w 1788"/>
                  <a:gd name="T11" fmla="*/ 893 h 1165"/>
                  <a:gd name="T12" fmla="*/ 0 w 1788"/>
                  <a:gd name="T13" fmla="*/ 214 h 1165"/>
                  <a:gd name="T14" fmla="*/ 516 w 1788"/>
                  <a:gd name="T15" fmla="*/ 2 h 1165"/>
                  <a:gd name="T16" fmla="*/ 517 w 1788"/>
                  <a:gd name="T17" fmla="*/ 0 h 1165"/>
                  <a:gd name="T18" fmla="*/ 522 w 1788"/>
                  <a:gd name="T19" fmla="*/ 1 h 1165"/>
                  <a:gd name="T20" fmla="*/ 531 w 1788"/>
                  <a:gd name="T21" fmla="*/ 3 h 1165"/>
                  <a:gd name="T22" fmla="*/ 545 w 1788"/>
                  <a:gd name="T23" fmla="*/ 7 h 1165"/>
                  <a:gd name="T24" fmla="*/ 585 w 1788"/>
                  <a:gd name="T25" fmla="*/ 21 h 1165"/>
                  <a:gd name="T26" fmla="*/ 639 w 1788"/>
                  <a:gd name="T27" fmla="*/ 41 h 1165"/>
                  <a:gd name="T28" fmla="*/ 704 w 1788"/>
                  <a:gd name="T29" fmla="*/ 67 h 1165"/>
                  <a:gd name="T30" fmla="*/ 779 w 1788"/>
                  <a:gd name="T31" fmla="*/ 96 h 1165"/>
                  <a:gd name="T32" fmla="*/ 861 w 1788"/>
                  <a:gd name="T33" fmla="*/ 129 h 1165"/>
                  <a:gd name="T34" fmla="*/ 948 w 1788"/>
                  <a:gd name="T35" fmla="*/ 164 h 1165"/>
                  <a:gd name="T36" fmla="*/ 1038 w 1788"/>
                  <a:gd name="T37" fmla="*/ 200 h 1165"/>
                  <a:gd name="T38" fmla="*/ 1129 w 1788"/>
                  <a:gd name="T39" fmla="*/ 237 h 1165"/>
                  <a:gd name="T40" fmla="*/ 1218 w 1788"/>
                  <a:gd name="T41" fmla="*/ 272 h 1165"/>
                  <a:gd name="T42" fmla="*/ 1304 w 1788"/>
                  <a:gd name="T43" fmla="*/ 306 h 1165"/>
                  <a:gd name="T44" fmla="*/ 1383 w 1788"/>
                  <a:gd name="T45" fmla="*/ 336 h 1165"/>
                  <a:gd name="T46" fmla="*/ 1455 w 1788"/>
                  <a:gd name="T47" fmla="*/ 363 h 1165"/>
                  <a:gd name="T48" fmla="*/ 1517 w 1788"/>
                  <a:gd name="T49" fmla="*/ 385 h 1165"/>
                  <a:gd name="T50" fmla="*/ 1565 w 1788"/>
                  <a:gd name="T51" fmla="*/ 400 h 1165"/>
                  <a:gd name="T52" fmla="*/ 1788 w 1788"/>
                  <a:gd name="T53" fmla="*/ 586 h 1165"/>
                  <a:gd name="T54" fmla="*/ 1326 w 1788"/>
                  <a:gd name="T55" fmla="*/ 1165 h 1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788" h="1165">
                    <a:moveTo>
                      <a:pt x="1326" y="1165"/>
                    </a:moveTo>
                    <a:lnTo>
                      <a:pt x="950" y="896"/>
                    </a:lnTo>
                    <a:lnTo>
                      <a:pt x="928" y="895"/>
                    </a:lnTo>
                    <a:lnTo>
                      <a:pt x="914" y="894"/>
                    </a:lnTo>
                    <a:lnTo>
                      <a:pt x="902" y="894"/>
                    </a:lnTo>
                    <a:lnTo>
                      <a:pt x="892" y="893"/>
                    </a:lnTo>
                    <a:lnTo>
                      <a:pt x="0" y="214"/>
                    </a:lnTo>
                    <a:lnTo>
                      <a:pt x="516" y="2"/>
                    </a:lnTo>
                    <a:lnTo>
                      <a:pt x="517" y="0"/>
                    </a:lnTo>
                    <a:lnTo>
                      <a:pt x="522" y="1"/>
                    </a:lnTo>
                    <a:lnTo>
                      <a:pt x="531" y="3"/>
                    </a:lnTo>
                    <a:lnTo>
                      <a:pt x="545" y="7"/>
                    </a:lnTo>
                    <a:lnTo>
                      <a:pt x="585" y="21"/>
                    </a:lnTo>
                    <a:lnTo>
                      <a:pt x="639" y="41"/>
                    </a:lnTo>
                    <a:lnTo>
                      <a:pt x="704" y="67"/>
                    </a:lnTo>
                    <a:lnTo>
                      <a:pt x="779" y="96"/>
                    </a:lnTo>
                    <a:lnTo>
                      <a:pt x="861" y="129"/>
                    </a:lnTo>
                    <a:lnTo>
                      <a:pt x="948" y="164"/>
                    </a:lnTo>
                    <a:lnTo>
                      <a:pt x="1038" y="200"/>
                    </a:lnTo>
                    <a:lnTo>
                      <a:pt x="1129" y="237"/>
                    </a:lnTo>
                    <a:lnTo>
                      <a:pt x="1218" y="272"/>
                    </a:lnTo>
                    <a:lnTo>
                      <a:pt x="1304" y="306"/>
                    </a:lnTo>
                    <a:lnTo>
                      <a:pt x="1383" y="336"/>
                    </a:lnTo>
                    <a:lnTo>
                      <a:pt x="1455" y="363"/>
                    </a:lnTo>
                    <a:lnTo>
                      <a:pt x="1517" y="385"/>
                    </a:lnTo>
                    <a:lnTo>
                      <a:pt x="1565" y="400"/>
                    </a:lnTo>
                    <a:lnTo>
                      <a:pt x="1788" y="586"/>
                    </a:lnTo>
                    <a:lnTo>
                      <a:pt x="1326" y="1165"/>
                    </a:lnTo>
                    <a:close/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9" name="Freeform 115"/>
              <p:cNvSpPr>
                <a:spLocks noEditPoints="1"/>
              </p:cNvSpPr>
              <p:nvPr/>
            </p:nvSpPr>
            <p:spPr bwMode="auto">
              <a:xfrm>
                <a:off x="1701" y="896"/>
                <a:ext cx="270" cy="328"/>
              </a:xfrm>
              <a:custGeom>
                <a:avLst/>
                <a:gdLst>
                  <a:gd name="T0" fmla="*/ 933 w 1347"/>
                  <a:gd name="T1" fmla="*/ 1640 h 1640"/>
                  <a:gd name="T2" fmla="*/ 915 w 1347"/>
                  <a:gd name="T3" fmla="*/ 1627 h 1640"/>
                  <a:gd name="T4" fmla="*/ 933 w 1347"/>
                  <a:gd name="T5" fmla="*/ 1640 h 1640"/>
                  <a:gd name="T6" fmla="*/ 1347 w 1347"/>
                  <a:gd name="T7" fmla="*/ 1022 h 1640"/>
                  <a:gd name="T8" fmla="*/ 1122 w 1347"/>
                  <a:gd name="T9" fmla="*/ 844 h 1640"/>
                  <a:gd name="T10" fmla="*/ 652 w 1347"/>
                  <a:gd name="T11" fmla="*/ 1433 h 1640"/>
                  <a:gd name="T12" fmla="*/ 661 w 1347"/>
                  <a:gd name="T13" fmla="*/ 1445 h 1640"/>
                  <a:gd name="T14" fmla="*/ 669 w 1347"/>
                  <a:gd name="T15" fmla="*/ 1457 h 1640"/>
                  <a:gd name="T16" fmla="*/ 719 w 1347"/>
                  <a:gd name="T17" fmla="*/ 1492 h 1640"/>
                  <a:gd name="T18" fmla="*/ 755 w 1347"/>
                  <a:gd name="T19" fmla="*/ 1516 h 1640"/>
                  <a:gd name="T20" fmla="*/ 781 w 1347"/>
                  <a:gd name="T21" fmla="*/ 1534 h 1640"/>
                  <a:gd name="T22" fmla="*/ 801 w 1347"/>
                  <a:gd name="T23" fmla="*/ 1547 h 1640"/>
                  <a:gd name="T24" fmla="*/ 817 w 1347"/>
                  <a:gd name="T25" fmla="*/ 1558 h 1640"/>
                  <a:gd name="T26" fmla="*/ 833 w 1347"/>
                  <a:gd name="T27" fmla="*/ 1569 h 1640"/>
                  <a:gd name="T28" fmla="*/ 854 w 1347"/>
                  <a:gd name="T29" fmla="*/ 1585 h 1640"/>
                  <a:gd name="T30" fmla="*/ 882 w 1347"/>
                  <a:gd name="T31" fmla="*/ 1604 h 1640"/>
                  <a:gd name="T32" fmla="*/ 1347 w 1347"/>
                  <a:gd name="T33" fmla="*/ 1022 h 1640"/>
                  <a:gd name="T34" fmla="*/ 1092 w 1347"/>
                  <a:gd name="T35" fmla="*/ 820 h 1640"/>
                  <a:gd name="T36" fmla="*/ 977 w 1347"/>
                  <a:gd name="T37" fmla="*/ 730 h 1640"/>
                  <a:gd name="T38" fmla="*/ 970 w 1347"/>
                  <a:gd name="T39" fmla="*/ 706 h 1640"/>
                  <a:gd name="T40" fmla="*/ 967 w 1347"/>
                  <a:gd name="T41" fmla="*/ 692 h 1640"/>
                  <a:gd name="T42" fmla="*/ 965 w 1347"/>
                  <a:gd name="T43" fmla="*/ 682 h 1640"/>
                  <a:gd name="T44" fmla="*/ 960 w 1347"/>
                  <a:gd name="T45" fmla="*/ 668 h 1640"/>
                  <a:gd name="T46" fmla="*/ 80 w 1347"/>
                  <a:gd name="T47" fmla="*/ 0 h 1640"/>
                  <a:gd name="T48" fmla="*/ 2 w 1347"/>
                  <a:gd name="T49" fmla="*/ 552 h 1640"/>
                  <a:gd name="T50" fmla="*/ 0 w 1347"/>
                  <a:gd name="T51" fmla="*/ 552 h 1640"/>
                  <a:gd name="T52" fmla="*/ 1 w 1347"/>
                  <a:gd name="T53" fmla="*/ 556 h 1640"/>
                  <a:gd name="T54" fmla="*/ 5 w 1347"/>
                  <a:gd name="T55" fmla="*/ 563 h 1640"/>
                  <a:gd name="T56" fmla="*/ 13 w 1347"/>
                  <a:gd name="T57" fmla="*/ 574 h 1640"/>
                  <a:gd name="T58" fmla="*/ 32 w 1347"/>
                  <a:gd name="T59" fmla="*/ 604 h 1640"/>
                  <a:gd name="T60" fmla="*/ 61 w 1347"/>
                  <a:gd name="T61" fmla="*/ 644 h 1640"/>
                  <a:gd name="T62" fmla="*/ 97 w 1347"/>
                  <a:gd name="T63" fmla="*/ 691 h 1640"/>
                  <a:gd name="T64" fmla="*/ 139 w 1347"/>
                  <a:gd name="T65" fmla="*/ 747 h 1640"/>
                  <a:gd name="T66" fmla="*/ 186 w 1347"/>
                  <a:gd name="T67" fmla="*/ 809 h 1640"/>
                  <a:gd name="T68" fmla="*/ 237 w 1347"/>
                  <a:gd name="T69" fmla="*/ 876 h 1640"/>
                  <a:gd name="T70" fmla="*/ 290 w 1347"/>
                  <a:gd name="T71" fmla="*/ 946 h 1640"/>
                  <a:gd name="T72" fmla="*/ 344 w 1347"/>
                  <a:gd name="T73" fmla="*/ 1017 h 1640"/>
                  <a:gd name="T74" fmla="*/ 399 w 1347"/>
                  <a:gd name="T75" fmla="*/ 1088 h 1640"/>
                  <a:gd name="T76" fmla="*/ 452 w 1347"/>
                  <a:gd name="T77" fmla="*/ 1158 h 1640"/>
                  <a:gd name="T78" fmla="*/ 503 w 1347"/>
                  <a:gd name="T79" fmla="*/ 1225 h 1640"/>
                  <a:gd name="T80" fmla="*/ 550 w 1347"/>
                  <a:gd name="T81" fmla="*/ 1290 h 1640"/>
                  <a:gd name="T82" fmla="*/ 592 w 1347"/>
                  <a:gd name="T83" fmla="*/ 1348 h 1640"/>
                  <a:gd name="T84" fmla="*/ 629 w 1347"/>
                  <a:gd name="T85" fmla="*/ 1398 h 1640"/>
                  <a:gd name="T86" fmla="*/ 1092 w 1347"/>
                  <a:gd name="T87" fmla="*/ 820 h 1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47" h="1640">
                    <a:moveTo>
                      <a:pt x="933" y="1640"/>
                    </a:moveTo>
                    <a:lnTo>
                      <a:pt x="915" y="1627"/>
                    </a:lnTo>
                    <a:lnTo>
                      <a:pt x="933" y="1640"/>
                    </a:lnTo>
                    <a:close/>
                    <a:moveTo>
                      <a:pt x="1347" y="1022"/>
                    </a:moveTo>
                    <a:lnTo>
                      <a:pt x="1122" y="844"/>
                    </a:lnTo>
                    <a:lnTo>
                      <a:pt x="652" y="1433"/>
                    </a:lnTo>
                    <a:lnTo>
                      <a:pt x="661" y="1445"/>
                    </a:lnTo>
                    <a:lnTo>
                      <a:pt x="669" y="1457"/>
                    </a:lnTo>
                    <a:lnTo>
                      <a:pt x="719" y="1492"/>
                    </a:lnTo>
                    <a:lnTo>
                      <a:pt x="755" y="1516"/>
                    </a:lnTo>
                    <a:lnTo>
                      <a:pt x="781" y="1534"/>
                    </a:lnTo>
                    <a:lnTo>
                      <a:pt x="801" y="1547"/>
                    </a:lnTo>
                    <a:lnTo>
                      <a:pt x="817" y="1558"/>
                    </a:lnTo>
                    <a:lnTo>
                      <a:pt x="833" y="1569"/>
                    </a:lnTo>
                    <a:lnTo>
                      <a:pt x="854" y="1585"/>
                    </a:lnTo>
                    <a:lnTo>
                      <a:pt x="882" y="1604"/>
                    </a:lnTo>
                    <a:lnTo>
                      <a:pt x="1347" y="1022"/>
                    </a:lnTo>
                    <a:close/>
                    <a:moveTo>
                      <a:pt x="1092" y="820"/>
                    </a:moveTo>
                    <a:lnTo>
                      <a:pt x="977" y="730"/>
                    </a:lnTo>
                    <a:lnTo>
                      <a:pt x="970" y="706"/>
                    </a:lnTo>
                    <a:lnTo>
                      <a:pt x="967" y="692"/>
                    </a:lnTo>
                    <a:lnTo>
                      <a:pt x="965" y="682"/>
                    </a:lnTo>
                    <a:lnTo>
                      <a:pt x="960" y="668"/>
                    </a:lnTo>
                    <a:lnTo>
                      <a:pt x="80" y="0"/>
                    </a:lnTo>
                    <a:lnTo>
                      <a:pt x="2" y="552"/>
                    </a:lnTo>
                    <a:lnTo>
                      <a:pt x="0" y="552"/>
                    </a:lnTo>
                    <a:lnTo>
                      <a:pt x="1" y="556"/>
                    </a:lnTo>
                    <a:lnTo>
                      <a:pt x="5" y="563"/>
                    </a:lnTo>
                    <a:lnTo>
                      <a:pt x="13" y="574"/>
                    </a:lnTo>
                    <a:lnTo>
                      <a:pt x="32" y="604"/>
                    </a:lnTo>
                    <a:lnTo>
                      <a:pt x="61" y="644"/>
                    </a:lnTo>
                    <a:lnTo>
                      <a:pt x="97" y="691"/>
                    </a:lnTo>
                    <a:lnTo>
                      <a:pt x="139" y="747"/>
                    </a:lnTo>
                    <a:lnTo>
                      <a:pt x="186" y="809"/>
                    </a:lnTo>
                    <a:lnTo>
                      <a:pt x="237" y="876"/>
                    </a:lnTo>
                    <a:lnTo>
                      <a:pt x="290" y="946"/>
                    </a:lnTo>
                    <a:lnTo>
                      <a:pt x="344" y="1017"/>
                    </a:lnTo>
                    <a:lnTo>
                      <a:pt x="399" y="1088"/>
                    </a:lnTo>
                    <a:lnTo>
                      <a:pt x="452" y="1158"/>
                    </a:lnTo>
                    <a:lnTo>
                      <a:pt x="503" y="1225"/>
                    </a:lnTo>
                    <a:lnTo>
                      <a:pt x="550" y="1290"/>
                    </a:lnTo>
                    <a:lnTo>
                      <a:pt x="592" y="1348"/>
                    </a:lnTo>
                    <a:lnTo>
                      <a:pt x="629" y="1398"/>
                    </a:lnTo>
                    <a:lnTo>
                      <a:pt x="1092" y="82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0" name="Freeform 116"/>
              <p:cNvSpPr>
                <a:spLocks/>
              </p:cNvSpPr>
              <p:nvPr/>
            </p:nvSpPr>
            <p:spPr bwMode="auto">
              <a:xfrm>
                <a:off x="1884" y="1222"/>
                <a:ext cx="4" cy="2"/>
              </a:xfrm>
              <a:custGeom>
                <a:avLst/>
                <a:gdLst>
                  <a:gd name="T0" fmla="*/ 18 w 18"/>
                  <a:gd name="T1" fmla="*/ 13 h 13"/>
                  <a:gd name="T2" fmla="*/ 0 w 18"/>
                  <a:gd name="T3" fmla="*/ 0 h 13"/>
                  <a:gd name="T4" fmla="*/ 18 w 18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3">
                    <a:moveTo>
                      <a:pt x="18" y="13"/>
                    </a:moveTo>
                    <a:lnTo>
                      <a:pt x="0" y="0"/>
                    </a:lnTo>
                    <a:lnTo>
                      <a:pt x="18" y="13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1" name="Freeform 117"/>
              <p:cNvSpPr>
                <a:spLocks/>
              </p:cNvSpPr>
              <p:nvPr/>
            </p:nvSpPr>
            <p:spPr bwMode="auto">
              <a:xfrm>
                <a:off x="1832" y="1065"/>
                <a:ext cx="139" cy="152"/>
              </a:xfrm>
              <a:custGeom>
                <a:avLst/>
                <a:gdLst>
                  <a:gd name="T0" fmla="*/ 695 w 695"/>
                  <a:gd name="T1" fmla="*/ 178 h 760"/>
                  <a:gd name="T2" fmla="*/ 470 w 695"/>
                  <a:gd name="T3" fmla="*/ 0 h 760"/>
                  <a:gd name="T4" fmla="*/ 0 w 695"/>
                  <a:gd name="T5" fmla="*/ 589 h 760"/>
                  <a:gd name="T6" fmla="*/ 9 w 695"/>
                  <a:gd name="T7" fmla="*/ 601 h 760"/>
                  <a:gd name="T8" fmla="*/ 17 w 695"/>
                  <a:gd name="T9" fmla="*/ 613 h 760"/>
                  <a:gd name="T10" fmla="*/ 67 w 695"/>
                  <a:gd name="T11" fmla="*/ 648 h 760"/>
                  <a:gd name="T12" fmla="*/ 103 w 695"/>
                  <a:gd name="T13" fmla="*/ 672 h 760"/>
                  <a:gd name="T14" fmla="*/ 129 w 695"/>
                  <a:gd name="T15" fmla="*/ 690 h 760"/>
                  <a:gd name="T16" fmla="*/ 149 w 695"/>
                  <a:gd name="T17" fmla="*/ 703 h 760"/>
                  <a:gd name="T18" fmla="*/ 165 w 695"/>
                  <a:gd name="T19" fmla="*/ 714 h 760"/>
                  <a:gd name="T20" fmla="*/ 181 w 695"/>
                  <a:gd name="T21" fmla="*/ 725 h 760"/>
                  <a:gd name="T22" fmla="*/ 202 w 695"/>
                  <a:gd name="T23" fmla="*/ 741 h 760"/>
                  <a:gd name="T24" fmla="*/ 230 w 695"/>
                  <a:gd name="T25" fmla="*/ 760 h 760"/>
                  <a:gd name="T26" fmla="*/ 695 w 695"/>
                  <a:gd name="T27" fmla="*/ 178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95" h="760">
                    <a:moveTo>
                      <a:pt x="695" y="178"/>
                    </a:moveTo>
                    <a:lnTo>
                      <a:pt x="470" y="0"/>
                    </a:lnTo>
                    <a:lnTo>
                      <a:pt x="0" y="589"/>
                    </a:lnTo>
                    <a:lnTo>
                      <a:pt x="9" y="601"/>
                    </a:lnTo>
                    <a:lnTo>
                      <a:pt x="17" y="613"/>
                    </a:lnTo>
                    <a:lnTo>
                      <a:pt x="67" y="648"/>
                    </a:lnTo>
                    <a:lnTo>
                      <a:pt x="103" y="672"/>
                    </a:lnTo>
                    <a:lnTo>
                      <a:pt x="129" y="690"/>
                    </a:lnTo>
                    <a:lnTo>
                      <a:pt x="149" y="703"/>
                    </a:lnTo>
                    <a:lnTo>
                      <a:pt x="165" y="714"/>
                    </a:lnTo>
                    <a:lnTo>
                      <a:pt x="181" y="725"/>
                    </a:lnTo>
                    <a:lnTo>
                      <a:pt x="202" y="741"/>
                    </a:lnTo>
                    <a:lnTo>
                      <a:pt x="230" y="760"/>
                    </a:lnTo>
                    <a:lnTo>
                      <a:pt x="695" y="178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2" name="Freeform 118"/>
              <p:cNvSpPr>
                <a:spLocks/>
              </p:cNvSpPr>
              <p:nvPr/>
            </p:nvSpPr>
            <p:spPr bwMode="auto">
              <a:xfrm>
                <a:off x="1701" y="896"/>
                <a:ext cx="219" cy="280"/>
              </a:xfrm>
              <a:custGeom>
                <a:avLst/>
                <a:gdLst>
                  <a:gd name="T0" fmla="*/ 1092 w 1092"/>
                  <a:gd name="T1" fmla="*/ 820 h 1398"/>
                  <a:gd name="T2" fmla="*/ 977 w 1092"/>
                  <a:gd name="T3" fmla="*/ 730 h 1398"/>
                  <a:gd name="T4" fmla="*/ 970 w 1092"/>
                  <a:gd name="T5" fmla="*/ 706 h 1398"/>
                  <a:gd name="T6" fmla="*/ 967 w 1092"/>
                  <a:gd name="T7" fmla="*/ 692 h 1398"/>
                  <a:gd name="T8" fmla="*/ 965 w 1092"/>
                  <a:gd name="T9" fmla="*/ 682 h 1398"/>
                  <a:gd name="T10" fmla="*/ 960 w 1092"/>
                  <a:gd name="T11" fmla="*/ 668 h 1398"/>
                  <a:gd name="T12" fmla="*/ 80 w 1092"/>
                  <a:gd name="T13" fmla="*/ 0 h 1398"/>
                  <a:gd name="T14" fmla="*/ 2 w 1092"/>
                  <a:gd name="T15" fmla="*/ 552 h 1398"/>
                  <a:gd name="T16" fmla="*/ 0 w 1092"/>
                  <a:gd name="T17" fmla="*/ 552 h 1398"/>
                  <a:gd name="T18" fmla="*/ 1 w 1092"/>
                  <a:gd name="T19" fmla="*/ 556 h 1398"/>
                  <a:gd name="T20" fmla="*/ 5 w 1092"/>
                  <a:gd name="T21" fmla="*/ 563 h 1398"/>
                  <a:gd name="T22" fmla="*/ 13 w 1092"/>
                  <a:gd name="T23" fmla="*/ 574 h 1398"/>
                  <a:gd name="T24" fmla="*/ 32 w 1092"/>
                  <a:gd name="T25" fmla="*/ 604 h 1398"/>
                  <a:gd name="T26" fmla="*/ 61 w 1092"/>
                  <a:gd name="T27" fmla="*/ 644 h 1398"/>
                  <a:gd name="T28" fmla="*/ 97 w 1092"/>
                  <a:gd name="T29" fmla="*/ 691 h 1398"/>
                  <a:gd name="T30" fmla="*/ 139 w 1092"/>
                  <a:gd name="T31" fmla="*/ 747 h 1398"/>
                  <a:gd name="T32" fmla="*/ 186 w 1092"/>
                  <a:gd name="T33" fmla="*/ 809 h 1398"/>
                  <a:gd name="T34" fmla="*/ 237 w 1092"/>
                  <a:gd name="T35" fmla="*/ 876 h 1398"/>
                  <a:gd name="T36" fmla="*/ 290 w 1092"/>
                  <a:gd name="T37" fmla="*/ 946 h 1398"/>
                  <a:gd name="T38" fmla="*/ 344 w 1092"/>
                  <a:gd name="T39" fmla="*/ 1017 h 1398"/>
                  <a:gd name="T40" fmla="*/ 399 w 1092"/>
                  <a:gd name="T41" fmla="*/ 1088 h 1398"/>
                  <a:gd name="T42" fmla="*/ 452 w 1092"/>
                  <a:gd name="T43" fmla="*/ 1158 h 1398"/>
                  <a:gd name="T44" fmla="*/ 503 w 1092"/>
                  <a:gd name="T45" fmla="*/ 1225 h 1398"/>
                  <a:gd name="T46" fmla="*/ 550 w 1092"/>
                  <a:gd name="T47" fmla="*/ 1290 h 1398"/>
                  <a:gd name="T48" fmla="*/ 592 w 1092"/>
                  <a:gd name="T49" fmla="*/ 1348 h 1398"/>
                  <a:gd name="T50" fmla="*/ 629 w 1092"/>
                  <a:gd name="T51" fmla="*/ 1398 h 1398"/>
                  <a:gd name="T52" fmla="*/ 1092 w 1092"/>
                  <a:gd name="T53" fmla="*/ 820 h 1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92" h="1398">
                    <a:moveTo>
                      <a:pt x="1092" y="820"/>
                    </a:moveTo>
                    <a:lnTo>
                      <a:pt x="977" y="730"/>
                    </a:lnTo>
                    <a:lnTo>
                      <a:pt x="970" y="706"/>
                    </a:lnTo>
                    <a:lnTo>
                      <a:pt x="967" y="692"/>
                    </a:lnTo>
                    <a:lnTo>
                      <a:pt x="965" y="682"/>
                    </a:lnTo>
                    <a:lnTo>
                      <a:pt x="960" y="668"/>
                    </a:lnTo>
                    <a:lnTo>
                      <a:pt x="80" y="0"/>
                    </a:lnTo>
                    <a:lnTo>
                      <a:pt x="2" y="552"/>
                    </a:lnTo>
                    <a:lnTo>
                      <a:pt x="0" y="552"/>
                    </a:lnTo>
                    <a:lnTo>
                      <a:pt x="1" y="556"/>
                    </a:lnTo>
                    <a:lnTo>
                      <a:pt x="5" y="563"/>
                    </a:lnTo>
                    <a:lnTo>
                      <a:pt x="13" y="574"/>
                    </a:lnTo>
                    <a:lnTo>
                      <a:pt x="32" y="604"/>
                    </a:lnTo>
                    <a:lnTo>
                      <a:pt x="61" y="644"/>
                    </a:lnTo>
                    <a:lnTo>
                      <a:pt x="97" y="691"/>
                    </a:lnTo>
                    <a:lnTo>
                      <a:pt x="139" y="747"/>
                    </a:lnTo>
                    <a:lnTo>
                      <a:pt x="186" y="809"/>
                    </a:lnTo>
                    <a:lnTo>
                      <a:pt x="237" y="876"/>
                    </a:lnTo>
                    <a:lnTo>
                      <a:pt x="290" y="946"/>
                    </a:lnTo>
                    <a:lnTo>
                      <a:pt x="344" y="1017"/>
                    </a:lnTo>
                    <a:lnTo>
                      <a:pt x="399" y="1088"/>
                    </a:lnTo>
                    <a:lnTo>
                      <a:pt x="452" y="1158"/>
                    </a:lnTo>
                    <a:lnTo>
                      <a:pt x="503" y="1225"/>
                    </a:lnTo>
                    <a:lnTo>
                      <a:pt x="550" y="1290"/>
                    </a:lnTo>
                    <a:lnTo>
                      <a:pt x="592" y="1348"/>
                    </a:lnTo>
                    <a:lnTo>
                      <a:pt x="629" y="1398"/>
                    </a:lnTo>
                    <a:lnTo>
                      <a:pt x="1092" y="82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3" name="Freeform 119"/>
              <p:cNvSpPr>
                <a:spLocks/>
              </p:cNvSpPr>
              <p:nvPr/>
            </p:nvSpPr>
            <p:spPr bwMode="auto">
              <a:xfrm>
                <a:off x="1568" y="1065"/>
                <a:ext cx="404" cy="483"/>
              </a:xfrm>
              <a:custGeom>
                <a:avLst/>
                <a:gdLst>
                  <a:gd name="T0" fmla="*/ 1790 w 2019"/>
                  <a:gd name="T1" fmla="*/ 0 h 2414"/>
                  <a:gd name="T2" fmla="*/ 2019 w 2019"/>
                  <a:gd name="T3" fmla="*/ 174 h 2414"/>
                  <a:gd name="T4" fmla="*/ 228 w 2019"/>
                  <a:gd name="T5" fmla="*/ 2414 h 2414"/>
                  <a:gd name="T6" fmla="*/ 0 w 2019"/>
                  <a:gd name="T7" fmla="*/ 2240 h 2414"/>
                  <a:gd name="T8" fmla="*/ 1790 w 2019"/>
                  <a:gd name="T9" fmla="*/ 0 h 2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9" h="2414">
                    <a:moveTo>
                      <a:pt x="1790" y="0"/>
                    </a:moveTo>
                    <a:lnTo>
                      <a:pt x="2019" y="174"/>
                    </a:lnTo>
                    <a:lnTo>
                      <a:pt x="228" y="2414"/>
                    </a:lnTo>
                    <a:lnTo>
                      <a:pt x="0" y="2240"/>
                    </a:lnTo>
                    <a:lnTo>
                      <a:pt x="1790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4" name="Freeform 120"/>
              <p:cNvSpPr>
                <a:spLocks/>
              </p:cNvSpPr>
              <p:nvPr/>
            </p:nvSpPr>
            <p:spPr bwMode="auto">
              <a:xfrm>
                <a:off x="1568" y="1065"/>
                <a:ext cx="404" cy="483"/>
              </a:xfrm>
              <a:custGeom>
                <a:avLst/>
                <a:gdLst>
                  <a:gd name="T0" fmla="*/ 1790 w 2019"/>
                  <a:gd name="T1" fmla="*/ 0 h 2414"/>
                  <a:gd name="T2" fmla="*/ 2019 w 2019"/>
                  <a:gd name="T3" fmla="*/ 174 h 2414"/>
                  <a:gd name="T4" fmla="*/ 228 w 2019"/>
                  <a:gd name="T5" fmla="*/ 2414 h 2414"/>
                  <a:gd name="T6" fmla="*/ 0 w 2019"/>
                  <a:gd name="T7" fmla="*/ 2240 h 2414"/>
                  <a:gd name="T8" fmla="*/ 1790 w 2019"/>
                  <a:gd name="T9" fmla="*/ 0 h 2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19" h="2414">
                    <a:moveTo>
                      <a:pt x="1790" y="0"/>
                    </a:moveTo>
                    <a:lnTo>
                      <a:pt x="2019" y="174"/>
                    </a:lnTo>
                    <a:lnTo>
                      <a:pt x="228" y="2414"/>
                    </a:lnTo>
                    <a:lnTo>
                      <a:pt x="0" y="2240"/>
                    </a:lnTo>
                    <a:lnTo>
                      <a:pt x="1790" y="0"/>
                    </a:lnTo>
                    <a:close/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5" name="Freeform 121"/>
              <p:cNvSpPr>
                <a:spLocks noEditPoints="1"/>
              </p:cNvSpPr>
              <p:nvPr/>
            </p:nvSpPr>
            <p:spPr bwMode="auto">
              <a:xfrm>
                <a:off x="774" y="970"/>
                <a:ext cx="1445" cy="1743"/>
              </a:xfrm>
              <a:custGeom>
                <a:avLst/>
                <a:gdLst>
                  <a:gd name="T0" fmla="*/ 4613 w 7222"/>
                  <a:gd name="T1" fmla="*/ 3211 h 8713"/>
                  <a:gd name="T2" fmla="*/ 4588 w 7222"/>
                  <a:gd name="T3" fmla="*/ 3242 h 8713"/>
                  <a:gd name="T4" fmla="*/ 4864 w 7222"/>
                  <a:gd name="T5" fmla="*/ 3451 h 8713"/>
                  <a:gd name="T6" fmla="*/ 658 w 7222"/>
                  <a:gd name="T7" fmla="*/ 8713 h 8713"/>
                  <a:gd name="T8" fmla="*/ 0 w 7222"/>
                  <a:gd name="T9" fmla="*/ 8213 h 8713"/>
                  <a:gd name="T10" fmla="*/ 6564 w 7222"/>
                  <a:gd name="T11" fmla="*/ 0 h 8713"/>
                  <a:gd name="T12" fmla="*/ 7222 w 7222"/>
                  <a:gd name="T13" fmla="*/ 499 h 8713"/>
                  <a:gd name="T14" fmla="*/ 4888 w 7222"/>
                  <a:gd name="T15" fmla="*/ 3421 h 8713"/>
                  <a:gd name="T16" fmla="*/ 4613 w 7222"/>
                  <a:gd name="T17" fmla="*/ 3211 h 8713"/>
                  <a:gd name="T18" fmla="*/ 4616 w 7222"/>
                  <a:gd name="T19" fmla="*/ 3207 h 8713"/>
                  <a:gd name="T20" fmla="*/ 6407 w 7222"/>
                  <a:gd name="T21" fmla="*/ 967 h 8713"/>
                  <a:gd name="T22" fmla="*/ 6451 w 7222"/>
                  <a:gd name="T23" fmla="*/ 1001 h 8713"/>
                  <a:gd name="T24" fmla="*/ 4660 w 7222"/>
                  <a:gd name="T25" fmla="*/ 3241 h 8713"/>
                  <a:gd name="T26" fmla="*/ 4616 w 7222"/>
                  <a:gd name="T27" fmla="*/ 3207 h 8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22" h="8713">
                    <a:moveTo>
                      <a:pt x="4613" y="3211"/>
                    </a:moveTo>
                    <a:lnTo>
                      <a:pt x="4588" y="3242"/>
                    </a:lnTo>
                    <a:lnTo>
                      <a:pt x="4864" y="3451"/>
                    </a:lnTo>
                    <a:lnTo>
                      <a:pt x="658" y="8713"/>
                    </a:lnTo>
                    <a:lnTo>
                      <a:pt x="0" y="8213"/>
                    </a:lnTo>
                    <a:lnTo>
                      <a:pt x="6564" y="0"/>
                    </a:lnTo>
                    <a:lnTo>
                      <a:pt x="7222" y="499"/>
                    </a:lnTo>
                    <a:lnTo>
                      <a:pt x="4888" y="3421"/>
                    </a:lnTo>
                    <a:lnTo>
                      <a:pt x="4613" y="3211"/>
                    </a:lnTo>
                    <a:close/>
                    <a:moveTo>
                      <a:pt x="4616" y="3207"/>
                    </a:moveTo>
                    <a:lnTo>
                      <a:pt x="6407" y="967"/>
                    </a:lnTo>
                    <a:lnTo>
                      <a:pt x="6451" y="1001"/>
                    </a:lnTo>
                    <a:lnTo>
                      <a:pt x="4660" y="3241"/>
                    </a:lnTo>
                    <a:lnTo>
                      <a:pt x="4616" y="3207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6" name="Freeform 122"/>
              <p:cNvSpPr>
                <a:spLocks/>
              </p:cNvSpPr>
              <p:nvPr/>
            </p:nvSpPr>
            <p:spPr bwMode="auto">
              <a:xfrm>
                <a:off x="774" y="970"/>
                <a:ext cx="1445" cy="1743"/>
              </a:xfrm>
              <a:custGeom>
                <a:avLst/>
                <a:gdLst>
                  <a:gd name="T0" fmla="*/ 4613 w 7222"/>
                  <a:gd name="T1" fmla="*/ 3211 h 8713"/>
                  <a:gd name="T2" fmla="*/ 4588 w 7222"/>
                  <a:gd name="T3" fmla="*/ 3242 h 8713"/>
                  <a:gd name="T4" fmla="*/ 4864 w 7222"/>
                  <a:gd name="T5" fmla="*/ 3451 h 8713"/>
                  <a:gd name="T6" fmla="*/ 658 w 7222"/>
                  <a:gd name="T7" fmla="*/ 8713 h 8713"/>
                  <a:gd name="T8" fmla="*/ 0 w 7222"/>
                  <a:gd name="T9" fmla="*/ 8213 h 8713"/>
                  <a:gd name="T10" fmla="*/ 6564 w 7222"/>
                  <a:gd name="T11" fmla="*/ 0 h 8713"/>
                  <a:gd name="T12" fmla="*/ 7222 w 7222"/>
                  <a:gd name="T13" fmla="*/ 499 h 8713"/>
                  <a:gd name="T14" fmla="*/ 4888 w 7222"/>
                  <a:gd name="T15" fmla="*/ 3421 h 8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222" h="8713">
                    <a:moveTo>
                      <a:pt x="4613" y="3211"/>
                    </a:moveTo>
                    <a:lnTo>
                      <a:pt x="4588" y="3242"/>
                    </a:lnTo>
                    <a:lnTo>
                      <a:pt x="4864" y="3451"/>
                    </a:lnTo>
                    <a:lnTo>
                      <a:pt x="658" y="8713"/>
                    </a:lnTo>
                    <a:lnTo>
                      <a:pt x="0" y="8213"/>
                    </a:lnTo>
                    <a:lnTo>
                      <a:pt x="6564" y="0"/>
                    </a:lnTo>
                    <a:lnTo>
                      <a:pt x="7222" y="499"/>
                    </a:lnTo>
                    <a:lnTo>
                      <a:pt x="4888" y="3421"/>
                    </a:lnTo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7" name="Freeform 123"/>
              <p:cNvSpPr>
                <a:spLocks/>
              </p:cNvSpPr>
              <p:nvPr/>
            </p:nvSpPr>
            <p:spPr bwMode="auto">
              <a:xfrm>
                <a:off x="1698" y="1164"/>
                <a:ext cx="367" cy="454"/>
              </a:xfrm>
              <a:custGeom>
                <a:avLst/>
                <a:gdLst>
                  <a:gd name="T0" fmla="*/ 0 w 1835"/>
                  <a:gd name="T1" fmla="*/ 2240 h 2274"/>
                  <a:gd name="T2" fmla="*/ 1791 w 1835"/>
                  <a:gd name="T3" fmla="*/ 0 h 2274"/>
                  <a:gd name="T4" fmla="*/ 1835 w 1835"/>
                  <a:gd name="T5" fmla="*/ 34 h 2274"/>
                  <a:gd name="T6" fmla="*/ 44 w 1835"/>
                  <a:gd name="T7" fmla="*/ 2274 h 2274"/>
                  <a:gd name="T8" fmla="*/ 0 w 1835"/>
                  <a:gd name="T9" fmla="*/ 2240 h 2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5" h="2274">
                    <a:moveTo>
                      <a:pt x="0" y="2240"/>
                    </a:moveTo>
                    <a:lnTo>
                      <a:pt x="1791" y="0"/>
                    </a:lnTo>
                    <a:lnTo>
                      <a:pt x="1835" y="34"/>
                    </a:lnTo>
                    <a:lnTo>
                      <a:pt x="44" y="2274"/>
                    </a:lnTo>
                    <a:lnTo>
                      <a:pt x="0" y="2240"/>
                    </a:lnTo>
                    <a:close/>
                  </a:path>
                </a:pathLst>
              </a:custGeom>
              <a:noFill/>
              <a:ln w="1905">
                <a:solidFill>
                  <a:srgbClr val="C0A062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8" name="Freeform 124"/>
              <p:cNvSpPr>
                <a:spLocks noEditPoints="1"/>
              </p:cNvSpPr>
              <p:nvPr/>
            </p:nvSpPr>
            <p:spPr bwMode="auto">
              <a:xfrm>
                <a:off x="1706" y="1170"/>
                <a:ext cx="418" cy="498"/>
              </a:xfrm>
              <a:custGeom>
                <a:avLst/>
                <a:gdLst>
                  <a:gd name="T0" fmla="*/ 1791 w 2088"/>
                  <a:gd name="T1" fmla="*/ 0 h 2486"/>
                  <a:gd name="T2" fmla="*/ 1789 w 2088"/>
                  <a:gd name="T3" fmla="*/ 2 h 2486"/>
                  <a:gd name="T4" fmla="*/ 1791 w 2088"/>
                  <a:gd name="T5" fmla="*/ 0 h 2486"/>
                  <a:gd name="T6" fmla="*/ 2088 w 2088"/>
                  <a:gd name="T7" fmla="*/ 280 h 2486"/>
                  <a:gd name="T8" fmla="*/ 325 w 2088"/>
                  <a:gd name="T9" fmla="*/ 2486 h 2486"/>
                  <a:gd name="T10" fmla="*/ 0 w 2088"/>
                  <a:gd name="T11" fmla="*/ 2240 h 2486"/>
                  <a:gd name="T12" fmla="*/ 1765 w 2088"/>
                  <a:gd name="T13" fmla="*/ 33 h 2486"/>
                  <a:gd name="T14" fmla="*/ 2088 w 2088"/>
                  <a:gd name="T15" fmla="*/ 280 h 2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88" h="2486">
                    <a:moveTo>
                      <a:pt x="1791" y="0"/>
                    </a:moveTo>
                    <a:lnTo>
                      <a:pt x="1789" y="2"/>
                    </a:lnTo>
                    <a:lnTo>
                      <a:pt x="1791" y="0"/>
                    </a:lnTo>
                    <a:close/>
                    <a:moveTo>
                      <a:pt x="2088" y="280"/>
                    </a:moveTo>
                    <a:lnTo>
                      <a:pt x="325" y="2486"/>
                    </a:lnTo>
                    <a:lnTo>
                      <a:pt x="0" y="2240"/>
                    </a:lnTo>
                    <a:lnTo>
                      <a:pt x="1765" y="33"/>
                    </a:lnTo>
                    <a:lnTo>
                      <a:pt x="2088" y="28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9" name="Freeform 125"/>
              <p:cNvSpPr>
                <a:spLocks/>
              </p:cNvSpPr>
              <p:nvPr/>
            </p:nvSpPr>
            <p:spPr bwMode="auto">
              <a:xfrm>
                <a:off x="2064" y="1170"/>
                <a:ext cx="1" cy="1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2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0" name="Freeform 126"/>
              <p:cNvSpPr>
                <a:spLocks/>
              </p:cNvSpPr>
              <p:nvPr/>
            </p:nvSpPr>
            <p:spPr bwMode="auto">
              <a:xfrm>
                <a:off x="1706" y="1177"/>
                <a:ext cx="418" cy="491"/>
              </a:xfrm>
              <a:custGeom>
                <a:avLst/>
                <a:gdLst>
                  <a:gd name="T0" fmla="*/ 2088 w 2088"/>
                  <a:gd name="T1" fmla="*/ 247 h 2453"/>
                  <a:gd name="T2" fmla="*/ 325 w 2088"/>
                  <a:gd name="T3" fmla="*/ 2453 h 2453"/>
                  <a:gd name="T4" fmla="*/ 0 w 2088"/>
                  <a:gd name="T5" fmla="*/ 2207 h 2453"/>
                  <a:gd name="T6" fmla="*/ 1765 w 2088"/>
                  <a:gd name="T7" fmla="*/ 0 h 2453"/>
                  <a:gd name="T8" fmla="*/ 2088 w 2088"/>
                  <a:gd name="T9" fmla="*/ 247 h 2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8" h="2453">
                    <a:moveTo>
                      <a:pt x="2088" y="247"/>
                    </a:moveTo>
                    <a:lnTo>
                      <a:pt x="325" y="2453"/>
                    </a:lnTo>
                    <a:lnTo>
                      <a:pt x="0" y="2207"/>
                    </a:lnTo>
                    <a:lnTo>
                      <a:pt x="1765" y="0"/>
                    </a:lnTo>
                    <a:lnTo>
                      <a:pt x="2088" y="247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1" name="Freeform 127"/>
              <p:cNvSpPr>
                <a:spLocks/>
              </p:cNvSpPr>
              <p:nvPr/>
            </p:nvSpPr>
            <p:spPr bwMode="auto">
              <a:xfrm>
                <a:off x="1925" y="1394"/>
                <a:ext cx="102" cy="115"/>
              </a:xfrm>
              <a:custGeom>
                <a:avLst/>
                <a:gdLst>
                  <a:gd name="T0" fmla="*/ 380 w 511"/>
                  <a:gd name="T1" fmla="*/ 0 h 574"/>
                  <a:gd name="T2" fmla="*/ 511 w 511"/>
                  <a:gd name="T3" fmla="*/ 99 h 574"/>
                  <a:gd name="T4" fmla="*/ 131 w 511"/>
                  <a:gd name="T5" fmla="*/ 574 h 574"/>
                  <a:gd name="T6" fmla="*/ 0 w 511"/>
                  <a:gd name="T7" fmla="*/ 475 h 574"/>
                  <a:gd name="T8" fmla="*/ 380 w 511"/>
                  <a:gd name="T9" fmla="*/ 0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574">
                    <a:moveTo>
                      <a:pt x="380" y="0"/>
                    </a:moveTo>
                    <a:lnTo>
                      <a:pt x="511" y="99"/>
                    </a:lnTo>
                    <a:lnTo>
                      <a:pt x="131" y="574"/>
                    </a:lnTo>
                    <a:lnTo>
                      <a:pt x="0" y="475"/>
                    </a:lnTo>
                    <a:lnTo>
                      <a:pt x="380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2" name="Freeform 128"/>
              <p:cNvSpPr>
                <a:spLocks/>
              </p:cNvSpPr>
              <p:nvPr/>
            </p:nvSpPr>
            <p:spPr bwMode="auto">
              <a:xfrm>
                <a:off x="1925" y="1394"/>
                <a:ext cx="102" cy="115"/>
              </a:xfrm>
              <a:custGeom>
                <a:avLst/>
                <a:gdLst>
                  <a:gd name="T0" fmla="*/ 380 w 511"/>
                  <a:gd name="T1" fmla="*/ 0 h 574"/>
                  <a:gd name="T2" fmla="*/ 511 w 511"/>
                  <a:gd name="T3" fmla="*/ 99 h 574"/>
                  <a:gd name="T4" fmla="*/ 131 w 511"/>
                  <a:gd name="T5" fmla="*/ 574 h 574"/>
                  <a:gd name="T6" fmla="*/ 0 w 511"/>
                  <a:gd name="T7" fmla="*/ 475 h 574"/>
                  <a:gd name="T8" fmla="*/ 380 w 511"/>
                  <a:gd name="T9" fmla="*/ 0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574">
                    <a:moveTo>
                      <a:pt x="380" y="0"/>
                    </a:moveTo>
                    <a:lnTo>
                      <a:pt x="511" y="99"/>
                    </a:lnTo>
                    <a:lnTo>
                      <a:pt x="131" y="574"/>
                    </a:lnTo>
                    <a:lnTo>
                      <a:pt x="0" y="475"/>
                    </a:lnTo>
                    <a:lnTo>
                      <a:pt x="380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3" name="Freeform 129"/>
              <p:cNvSpPr>
                <a:spLocks/>
              </p:cNvSpPr>
              <p:nvPr/>
            </p:nvSpPr>
            <p:spPr bwMode="auto">
              <a:xfrm>
                <a:off x="2050" y="1163"/>
                <a:ext cx="61" cy="49"/>
              </a:xfrm>
              <a:custGeom>
                <a:avLst/>
                <a:gdLst>
                  <a:gd name="T0" fmla="*/ 28 w 303"/>
                  <a:gd name="T1" fmla="*/ 0 h 244"/>
                  <a:gd name="T2" fmla="*/ 303 w 303"/>
                  <a:gd name="T3" fmla="*/ 209 h 244"/>
                  <a:gd name="T4" fmla="*/ 275 w 303"/>
                  <a:gd name="T5" fmla="*/ 244 h 244"/>
                  <a:gd name="T6" fmla="*/ 0 w 303"/>
                  <a:gd name="T7" fmla="*/ 35 h 244"/>
                  <a:gd name="T8" fmla="*/ 28 w 303"/>
                  <a:gd name="T9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3" h="244">
                    <a:moveTo>
                      <a:pt x="28" y="0"/>
                    </a:moveTo>
                    <a:lnTo>
                      <a:pt x="303" y="209"/>
                    </a:lnTo>
                    <a:lnTo>
                      <a:pt x="275" y="244"/>
                    </a:lnTo>
                    <a:lnTo>
                      <a:pt x="0" y="35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4" name="Freeform 130"/>
              <p:cNvSpPr>
                <a:spLocks/>
              </p:cNvSpPr>
              <p:nvPr/>
            </p:nvSpPr>
            <p:spPr bwMode="auto">
              <a:xfrm>
                <a:off x="2050" y="1163"/>
                <a:ext cx="61" cy="49"/>
              </a:xfrm>
              <a:custGeom>
                <a:avLst/>
                <a:gdLst>
                  <a:gd name="T0" fmla="*/ 28 w 303"/>
                  <a:gd name="T1" fmla="*/ 0 h 244"/>
                  <a:gd name="T2" fmla="*/ 303 w 303"/>
                  <a:gd name="T3" fmla="*/ 209 h 244"/>
                  <a:gd name="T4" fmla="*/ 275 w 303"/>
                  <a:gd name="T5" fmla="*/ 244 h 244"/>
                  <a:gd name="T6" fmla="*/ 0 w 303"/>
                  <a:gd name="T7" fmla="*/ 35 h 244"/>
                  <a:gd name="T8" fmla="*/ 28 w 303"/>
                  <a:gd name="T9" fmla="*/ 0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3" h="244">
                    <a:moveTo>
                      <a:pt x="28" y="0"/>
                    </a:moveTo>
                    <a:lnTo>
                      <a:pt x="303" y="209"/>
                    </a:lnTo>
                    <a:lnTo>
                      <a:pt x="275" y="244"/>
                    </a:lnTo>
                    <a:lnTo>
                      <a:pt x="0" y="35"/>
                    </a:lnTo>
                    <a:lnTo>
                      <a:pt x="28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5" name="Freeform 131"/>
              <p:cNvSpPr>
                <a:spLocks/>
              </p:cNvSpPr>
              <p:nvPr/>
            </p:nvSpPr>
            <p:spPr bwMode="auto">
              <a:xfrm>
                <a:off x="2106" y="1101"/>
                <a:ext cx="97" cy="117"/>
              </a:xfrm>
              <a:custGeom>
                <a:avLst/>
                <a:gdLst>
                  <a:gd name="T0" fmla="*/ 0 w 485"/>
                  <a:gd name="T1" fmla="*/ 559 h 588"/>
                  <a:gd name="T2" fmla="*/ 448 w 485"/>
                  <a:gd name="T3" fmla="*/ 0 h 588"/>
                  <a:gd name="T4" fmla="*/ 485 w 485"/>
                  <a:gd name="T5" fmla="*/ 30 h 588"/>
                  <a:gd name="T6" fmla="*/ 39 w 485"/>
                  <a:gd name="T7" fmla="*/ 588 h 588"/>
                  <a:gd name="T8" fmla="*/ 0 w 485"/>
                  <a:gd name="T9" fmla="*/ 559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5" h="588">
                    <a:moveTo>
                      <a:pt x="0" y="559"/>
                    </a:moveTo>
                    <a:lnTo>
                      <a:pt x="448" y="0"/>
                    </a:lnTo>
                    <a:lnTo>
                      <a:pt x="485" y="30"/>
                    </a:lnTo>
                    <a:lnTo>
                      <a:pt x="39" y="588"/>
                    </a:lnTo>
                    <a:lnTo>
                      <a:pt x="0" y="559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6" name="Freeform 132"/>
              <p:cNvSpPr>
                <a:spLocks/>
              </p:cNvSpPr>
              <p:nvPr/>
            </p:nvSpPr>
            <p:spPr bwMode="auto">
              <a:xfrm>
                <a:off x="2106" y="1101"/>
                <a:ext cx="97" cy="117"/>
              </a:xfrm>
              <a:custGeom>
                <a:avLst/>
                <a:gdLst>
                  <a:gd name="T0" fmla="*/ 0 w 485"/>
                  <a:gd name="T1" fmla="*/ 559 h 588"/>
                  <a:gd name="T2" fmla="*/ 448 w 485"/>
                  <a:gd name="T3" fmla="*/ 0 h 588"/>
                  <a:gd name="T4" fmla="*/ 485 w 485"/>
                  <a:gd name="T5" fmla="*/ 30 h 588"/>
                  <a:gd name="T6" fmla="*/ 39 w 485"/>
                  <a:gd name="T7" fmla="*/ 588 h 588"/>
                  <a:gd name="T8" fmla="*/ 0 w 485"/>
                  <a:gd name="T9" fmla="*/ 559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5" h="588">
                    <a:moveTo>
                      <a:pt x="0" y="559"/>
                    </a:moveTo>
                    <a:lnTo>
                      <a:pt x="448" y="0"/>
                    </a:lnTo>
                    <a:lnTo>
                      <a:pt x="485" y="30"/>
                    </a:lnTo>
                    <a:lnTo>
                      <a:pt x="39" y="588"/>
                    </a:lnTo>
                    <a:lnTo>
                      <a:pt x="0" y="559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7" name="Freeform 133"/>
              <p:cNvSpPr>
                <a:spLocks/>
              </p:cNvSpPr>
              <p:nvPr/>
            </p:nvSpPr>
            <p:spPr bwMode="auto">
              <a:xfrm>
                <a:off x="1052" y="1088"/>
                <a:ext cx="75" cy="83"/>
              </a:xfrm>
              <a:custGeom>
                <a:avLst/>
                <a:gdLst>
                  <a:gd name="T0" fmla="*/ 197 w 375"/>
                  <a:gd name="T1" fmla="*/ 0 h 415"/>
                  <a:gd name="T2" fmla="*/ 216 w 375"/>
                  <a:gd name="T3" fmla="*/ 2 h 415"/>
                  <a:gd name="T4" fmla="*/ 243 w 375"/>
                  <a:gd name="T5" fmla="*/ 9 h 415"/>
                  <a:gd name="T6" fmla="*/ 277 w 375"/>
                  <a:gd name="T7" fmla="*/ 25 h 415"/>
                  <a:gd name="T8" fmla="*/ 306 w 375"/>
                  <a:gd name="T9" fmla="*/ 48 h 415"/>
                  <a:gd name="T10" fmla="*/ 332 w 375"/>
                  <a:gd name="T11" fmla="*/ 75 h 415"/>
                  <a:gd name="T12" fmla="*/ 352 w 375"/>
                  <a:gd name="T13" fmla="*/ 109 h 415"/>
                  <a:gd name="T14" fmla="*/ 367 w 375"/>
                  <a:gd name="T15" fmla="*/ 145 h 415"/>
                  <a:gd name="T16" fmla="*/ 374 w 375"/>
                  <a:gd name="T17" fmla="*/ 186 h 415"/>
                  <a:gd name="T18" fmla="*/ 374 w 375"/>
                  <a:gd name="T19" fmla="*/ 229 h 415"/>
                  <a:gd name="T20" fmla="*/ 367 w 375"/>
                  <a:gd name="T21" fmla="*/ 269 h 415"/>
                  <a:gd name="T22" fmla="*/ 352 w 375"/>
                  <a:gd name="T23" fmla="*/ 306 h 415"/>
                  <a:gd name="T24" fmla="*/ 332 w 375"/>
                  <a:gd name="T25" fmla="*/ 340 h 415"/>
                  <a:gd name="T26" fmla="*/ 306 w 375"/>
                  <a:gd name="T27" fmla="*/ 367 h 415"/>
                  <a:gd name="T28" fmla="*/ 277 w 375"/>
                  <a:gd name="T29" fmla="*/ 389 h 415"/>
                  <a:gd name="T30" fmla="*/ 243 w 375"/>
                  <a:gd name="T31" fmla="*/ 406 h 415"/>
                  <a:gd name="T32" fmla="*/ 216 w 375"/>
                  <a:gd name="T33" fmla="*/ 412 h 415"/>
                  <a:gd name="T34" fmla="*/ 197 w 375"/>
                  <a:gd name="T35" fmla="*/ 415 h 415"/>
                  <a:gd name="T36" fmla="*/ 178 w 375"/>
                  <a:gd name="T37" fmla="*/ 415 h 415"/>
                  <a:gd name="T38" fmla="*/ 158 w 375"/>
                  <a:gd name="T39" fmla="*/ 412 h 415"/>
                  <a:gd name="T40" fmla="*/ 131 w 375"/>
                  <a:gd name="T41" fmla="*/ 406 h 415"/>
                  <a:gd name="T42" fmla="*/ 98 w 375"/>
                  <a:gd name="T43" fmla="*/ 389 h 415"/>
                  <a:gd name="T44" fmla="*/ 68 w 375"/>
                  <a:gd name="T45" fmla="*/ 367 h 415"/>
                  <a:gd name="T46" fmla="*/ 43 w 375"/>
                  <a:gd name="T47" fmla="*/ 340 h 415"/>
                  <a:gd name="T48" fmla="*/ 22 w 375"/>
                  <a:gd name="T49" fmla="*/ 306 h 415"/>
                  <a:gd name="T50" fmla="*/ 8 w 375"/>
                  <a:gd name="T51" fmla="*/ 269 h 415"/>
                  <a:gd name="T52" fmla="*/ 0 w 375"/>
                  <a:gd name="T53" fmla="*/ 229 h 415"/>
                  <a:gd name="T54" fmla="*/ 0 w 375"/>
                  <a:gd name="T55" fmla="*/ 186 h 415"/>
                  <a:gd name="T56" fmla="*/ 8 w 375"/>
                  <a:gd name="T57" fmla="*/ 145 h 415"/>
                  <a:gd name="T58" fmla="*/ 22 w 375"/>
                  <a:gd name="T59" fmla="*/ 109 h 415"/>
                  <a:gd name="T60" fmla="*/ 43 w 375"/>
                  <a:gd name="T61" fmla="*/ 75 h 415"/>
                  <a:gd name="T62" fmla="*/ 68 w 375"/>
                  <a:gd name="T63" fmla="*/ 48 h 415"/>
                  <a:gd name="T64" fmla="*/ 98 w 375"/>
                  <a:gd name="T65" fmla="*/ 25 h 415"/>
                  <a:gd name="T66" fmla="*/ 131 w 375"/>
                  <a:gd name="T67" fmla="*/ 9 h 415"/>
                  <a:gd name="T68" fmla="*/ 158 w 375"/>
                  <a:gd name="T69" fmla="*/ 2 h 415"/>
                  <a:gd name="T70" fmla="*/ 178 w 375"/>
                  <a:gd name="T71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5" h="415">
                    <a:moveTo>
                      <a:pt x="188" y="0"/>
                    </a:moveTo>
                    <a:lnTo>
                      <a:pt x="197" y="0"/>
                    </a:lnTo>
                    <a:lnTo>
                      <a:pt x="206" y="1"/>
                    </a:lnTo>
                    <a:lnTo>
                      <a:pt x="216" y="2"/>
                    </a:lnTo>
                    <a:lnTo>
                      <a:pt x="225" y="4"/>
                    </a:lnTo>
                    <a:lnTo>
                      <a:pt x="243" y="9"/>
                    </a:lnTo>
                    <a:lnTo>
                      <a:pt x="261" y="16"/>
                    </a:lnTo>
                    <a:lnTo>
                      <a:pt x="277" y="25"/>
                    </a:lnTo>
                    <a:lnTo>
                      <a:pt x="293" y="36"/>
                    </a:lnTo>
                    <a:lnTo>
                      <a:pt x="306" y="48"/>
                    </a:lnTo>
                    <a:lnTo>
                      <a:pt x="320" y="61"/>
                    </a:lnTo>
                    <a:lnTo>
                      <a:pt x="332" y="75"/>
                    </a:lnTo>
                    <a:lnTo>
                      <a:pt x="343" y="91"/>
                    </a:lnTo>
                    <a:lnTo>
                      <a:pt x="352" y="109"/>
                    </a:lnTo>
                    <a:lnTo>
                      <a:pt x="361" y="126"/>
                    </a:lnTo>
                    <a:lnTo>
                      <a:pt x="367" y="145"/>
                    </a:lnTo>
                    <a:lnTo>
                      <a:pt x="371" y="166"/>
                    </a:lnTo>
                    <a:lnTo>
                      <a:pt x="374" y="186"/>
                    </a:lnTo>
                    <a:lnTo>
                      <a:pt x="375" y="207"/>
                    </a:lnTo>
                    <a:lnTo>
                      <a:pt x="374" y="229"/>
                    </a:lnTo>
                    <a:lnTo>
                      <a:pt x="371" y="249"/>
                    </a:lnTo>
                    <a:lnTo>
                      <a:pt x="367" y="269"/>
                    </a:lnTo>
                    <a:lnTo>
                      <a:pt x="361" y="288"/>
                    </a:lnTo>
                    <a:lnTo>
                      <a:pt x="352" y="306"/>
                    </a:lnTo>
                    <a:lnTo>
                      <a:pt x="343" y="323"/>
                    </a:lnTo>
                    <a:lnTo>
                      <a:pt x="332" y="340"/>
                    </a:lnTo>
                    <a:lnTo>
                      <a:pt x="320" y="354"/>
                    </a:lnTo>
                    <a:lnTo>
                      <a:pt x="306" y="367"/>
                    </a:lnTo>
                    <a:lnTo>
                      <a:pt x="293" y="379"/>
                    </a:lnTo>
                    <a:lnTo>
                      <a:pt x="277" y="389"/>
                    </a:lnTo>
                    <a:lnTo>
                      <a:pt x="261" y="399"/>
                    </a:lnTo>
                    <a:lnTo>
                      <a:pt x="243" y="406"/>
                    </a:lnTo>
                    <a:lnTo>
                      <a:pt x="225" y="411"/>
                    </a:lnTo>
                    <a:lnTo>
                      <a:pt x="216" y="412"/>
                    </a:lnTo>
                    <a:lnTo>
                      <a:pt x="206" y="414"/>
                    </a:lnTo>
                    <a:lnTo>
                      <a:pt x="197" y="415"/>
                    </a:lnTo>
                    <a:lnTo>
                      <a:pt x="188" y="415"/>
                    </a:lnTo>
                    <a:lnTo>
                      <a:pt x="178" y="415"/>
                    </a:lnTo>
                    <a:lnTo>
                      <a:pt x="168" y="414"/>
                    </a:lnTo>
                    <a:lnTo>
                      <a:pt x="158" y="412"/>
                    </a:lnTo>
                    <a:lnTo>
                      <a:pt x="150" y="411"/>
                    </a:lnTo>
                    <a:lnTo>
                      <a:pt x="131" y="406"/>
                    </a:lnTo>
                    <a:lnTo>
                      <a:pt x="115" y="399"/>
                    </a:lnTo>
                    <a:lnTo>
                      <a:pt x="98" y="389"/>
                    </a:lnTo>
                    <a:lnTo>
                      <a:pt x="82" y="379"/>
                    </a:lnTo>
                    <a:lnTo>
                      <a:pt x="68" y="367"/>
                    </a:lnTo>
                    <a:lnTo>
                      <a:pt x="54" y="354"/>
                    </a:lnTo>
                    <a:lnTo>
                      <a:pt x="43" y="340"/>
                    </a:lnTo>
                    <a:lnTo>
                      <a:pt x="31" y="323"/>
                    </a:lnTo>
                    <a:lnTo>
                      <a:pt x="22" y="306"/>
                    </a:lnTo>
                    <a:lnTo>
                      <a:pt x="14" y="288"/>
                    </a:lnTo>
                    <a:lnTo>
                      <a:pt x="8" y="269"/>
                    </a:lnTo>
                    <a:lnTo>
                      <a:pt x="3" y="249"/>
                    </a:lnTo>
                    <a:lnTo>
                      <a:pt x="0" y="229"/>
                    </a:lnTo>
                    <a:lnTo>
                      <a:pt x="0" y="207"/>
                    </a:lnTo>
                    <a:lnTo>
                      <a:pt x="0" y="186"/>
                    </a:lnTo>
                    <a:lnTo>
                      <a:pt x="3" y="166"/>
                    </a:lnTo>
                    <a:lnTo>
                      <a:pt x="8" y="145"/>
                    </a:lnTo>
                    <a:lnTo>
                      <a:pt x="14" y="126"/>
                    </a:lnTo>
                    <a:lnTo>
                      <a:pt x="22" y="109"/>
                    </a:lnTo>
                    <a:lnTo>
                      <a:pt x="31" y="91"/>
                    </a:lnTo>
                    <a:lnTo>
                      <a:pt x="43" y="75"/>
                    </a:lnTo>
                    <a:lnTo>
                      <a:pt x="54" y="61"/>
                    </a:lnTo>
                    <a:lnTo>
                      <a:pt x="68" y="48"/>
                    </a:lnTo>
                    <a:lnTo>
                      <a:pt x="82" y="36"/>
                    </a:lnTo>
                    <a:lnTo>
                      <a:pt x="98" y="25"/>
                    </a:lnTo>
                    <a:lnTo>
                      <a:pt x="115" y="16"/>
                    </a:lnTo>
                    <a:lnTo>
                      <a:pt x="131" y="9"/>
                    </a:lnTo>
                    <a:lnTo>
                      <a:pt x="150" y="4"/>
                    </a:lnTo>
                    <a:lnTo>
                      <a:pt x="158" y="2"/>
                    </a:lnTo>
                    <a:lnTo>
                      <a:pt x="168" y="1"/>
                    </a:lnTo>
                    <a:lnTo>
                      <a:pt x="178" y="0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8" name="Freeform 134"/>
              <p:cNvSpPr>
                <a:spLocks/>
              </p:cNvSpPr>
              <p:nvPr/>
            </p:nvSpPr>
            <p:spPr bwMode="auto">
              <a:xfrm>
                <a:off x="1052" y="1088"/>
                <a:ext cx="75" cy="83"/>
              </a:xfrm>
              <a:custGeom>
                <a:avLst/>
                <a:gdLst>
                  <a:gd name="T0" fmla="*/ 197 w 375"/>
                  <a:gd name="T1" fmla="*/ 0 h 415"/>
                  <a:gd name="T2" fmla="*/ 216 w 375"/>
                  <a:gd name="T3" fmla="*/ 2 h 415"/>
                  <a:gd name="T4" fmla="*/ 243 w 375"/>
                  <a:gd name="T5" fmla="*/ 9 h 415"/>
                  <a:gd name="T6" fmla="*/ 277 w 375"/>
                  <a:gd name="T7" fmla="*/ 25 h 415"/>
                  <a:gd name="T8" fmla="*/ 306 w 375"/>
                  <a:gd name="T9" fmla="*/ 48 h 415"/>
                  <a:gd name="T10" fmla="*/ 332 w 375"/>
                  <a:gd name="T11" fmla="*/ 75 h 415"/>
                  <a:gd name="T12" fmla="*/ 352 w 375"/>
                  <a:gd name="T13" fmla="*/ 109 h 415"/>
                  <a:gd name="T14" fmla="*/ 367 w 375"/>
                  <a:gd name="T15" fmla="*/ 145 h 415"/>
                  <a:gd name="T16" fmla="*/ 374 w 375"/>
                  <a:gd name="T17" fmla="*/ 186 h 415"/>
                  <a:gd name="T18" fmla="*/ 374 w 375"/>
                  <a:gd name="T19" fmla="*/ 229 h 415"/>
                  <a:gd name="T20" fmla="*/ 367 w 375"/>
                  <a:gd name="T21" fmla="*/ 269 h 415"/>
                  <a:gd name="T22" fmla="*/ 352 w 375"/>
                  <a:gd name="T23" fmla="*/ 306 h 415"/>
                  <a:gd name="T24" fmla="*/ 332 w 375"/>
                  <a:gd name="T25" fmla="*/ 340 h 415"/>
                  <a:gd name="T26" fmla="*/ 306 w 375"/>
                  <a:gd name="T27" fmla="*/ 367 h 415"/>
                  <a:gd name="T28" fmla="*/ 277 w 375"/>
                  <a:gd name="T29" fmla="*/ 389 h 415"/>
                  <a:gd name="T30" fmla="*/ 243 w 375"/>
                  <a:gd name="T31" fmla="*/ 406 h 415"/>
                  <a:gd name="T32" fmla="*/ 216 w 375"/>
                  <a:gd name="T33" fmla="*/ 412 h 415"/>
                  <a:gd name="T34" fmla="*/ 197 w 375"/>
                  <a:gd name="T35" fmla="*/ 415 h 415"/>
                  <a:gd name="T36" fmla="*/ 178 w 375"/>
                  <a:gd name="T37" fmla="*/ 415 h 415"/>
                  <a:gd name="T38" fmla="*/ 158 w 375"/>
                  <a:gd name="T39" fmla="*/ 412 h 415"/>
                  <a:gd name="T40" fmla="*/ 131 w 375"/>
                  <a:gd name="T41" fmla="*/ 406 h 415"/>
                  <a:gd name="T42" fmla="*/ 98 w 375"/>
                  <a:gd name="T43" fmla="*/ 389 h 415"/>
                  <a:gd name="T44" fmla="*/ 68 w 375"/>
                  <a:gd name="T45" fmla="*/ 367 h 415"/>
                  <a:gd name="T46" fmla="*/ 43 w 375"/>
                  <a:gd name="T47" fmla="*/ 340 h 415"/>
                  <a:gd name="T48" fmla="*/ 22 w 375"/>
                  <a:gd name="T49" fmla="*/ 306 h 415"/>
                  <a:gd name="T50" fmla="*/ 8 w 375"/>
                  <a:gd name="T51" fmla="*/ 269 h 415"/>
                  <a:gd name="T52" fmla="*/ 0 w 375"/>
                  <a:gd name="T53" fmla="*/ 229 h 415"/>
                  <a:gd name="T54" fmla="*/ 0 w 375"/>
                  <a:gd name="T55" fmla="*/ 186 h 415"/>
                  <a:gd name="T56" fmla="*/ 8 w 375"/>
                  <a:gd name="T57" fmla="*/ 145 h 415"/>
                  <a:gd name="T58" fmla="*/ 22 w 375"/>
                  <a:gd name="T59" fmla="*/ 109 h 415"/>
                  <a:gd name="T60" fmla="*/ 43 w 375"/>
                  <a:gd name="T61" fmla="*/ 75 h 415"/>
                  <a:gd name="T62" fmla="*/ 68 w 375"/>
                  <a:gd name="T63" fmla="*/ 48 h 415"/>
                  <a:gd name="T64" fmla="*/ 98 w 375"/>
                  <a:gd name="T65" fmla="*/ 25 h 415"/>
                  <a:gd name="T66" fmla="*/ 131 w 375"/>
                  <a:gd name="T67" fmla="*/ 9 h 415"/>
                  <a:gd name="T68" fmla="*/ 158 w 375"/>
                  <a:gd name="T69" fmla="*/ 2 h 415"/>
                  <a:gd name="T70" fmla="*/ 178 w 375"/>
                  <a:gd name="T71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5" h="415">
                    <a:moveTo>
                      <a:pt x="188" y="0"/>
                    </a:moveTo>
                    <a:lnTo>
                      <a:pt x="197" y="0"/>
                    </a:lnTo>
                    <a:lnTo>
                      <a:pt x="206" y="1"/>
                    </a:lnTo>
                    <a:lnTo>
                      <a:pt x="216" y="2"/>
                    </a:lnTo>
                    <a:lnTo>
                      <a:pt x="225" y="4"/>
                    </a:lnTo>
                    <a:lnTo>
                      <a:pt x="243" y="9"/>
                    </a:lnTo>
                    <a:lnTo>
                      <a:pt x="261" y="16"/>
                    </a:lnTo>
                    <a:lnTo>
                      <a:pt x="277" y="25"/>
                    </a:lnTo>
                    <a:lnTo>
                      <a:pt x="293" y="36"/>
                    </a:lnTo>
                    <a:lnTo>
                      <a:pt x="306" y="48"/>
                    </a:lnTo>
                    <a:lnTo>
                      <a:pt x="320" y="61"/>
                    </a:lnTo>
                    <a:lnTo>
                      <a:pt x="332" y="75"/>
                    </a:lnTo>
                    <a:lnTo>
                      <a:pt x="343" y="91"/>
                    </a:lnTo>
                    <a:lnTo>
                      <a:pt x="352" y="109"/>
                    </a:lnTo>
                    <a:lnTo>
                      <a:pt x="361" y="126"/>
                    </a:lnTo>
                    <a:lnTo>
                      <a:pt x="367" y="145"/>
                    </a:lnTo>
                    <a:lnTo>
                      <a:pt x="371" y="166"/>
                    </a:lnTo>
                    <a:lnTo>
                      <a:pt x="374" y="186"/>
                    </a:lnTo>
                    <a:lnTo>
                      <a:pt x="375" y="207"/>
                    </a:lnTo>
                    <a:lnTo>
                      <a:pt x="374" y="229"/>
                    </a:lnTo>
                    <a:lnTo>
                      <a:pt x="371" y="249"/>
                    </a:lnTo>
                    <a:lnTo>
                      <a:pt x="367" y="269"/>
                    </a:lnTo>
                    <a:lnTo>
                      <a:pt x="361" y="288"/>
                    </a:lnTo>
                    <a:lnTo>
                      <a:pt x="352" y="306"/>
                    </a:lnTo>
                    <a:lnTo>
                      <a:pt x="343" y="323"/>
                    </a:lnTo>
                    <a:lnTo>
                      <a:pt x="332" y="340"/>
                    </a:lnTo>
                    <a:lnTo>
                      <a:pt x="320" y="354"/>
                    </a:lnTo>
                    <a:lnTo>
                      <a:pt x="306" y="367"/>
                    </a:lnTo>
                    <a:lnTo>
                      <a:pt x="293" y="379"/>
                    </a:lnTo>
                    <a:lnTo>
                      <a:pt x="277" y="389"/>
                    </a:lnTo>
                    <a:lnTo>
                      <a:pt x="261" y="399"/>
                    </a:lnTo>
                    <a:lnTo>
                      <a:pt x="243" y="406"/>
                    </a:lnTo>
                    <a:lnTo>
                      <a:pt x="225" y="411"/>
                    </a:lnTo>
                    <a:lnTo>
                      <a:pt x="216" y="412"/>
                    </a:lnTo>
                    <a:lnTo>
                      <a:pt x="206" y="414"/>
                    </a:lnTo>
                    <a:lnTo>
                      <a:pt x="197" y="415"/>
                    </a:lnTo>
                    <a:lnTo>
                      <a:pt x="188" y="415"/>
                    </a:lnTo>
                    <a:lnTo>
                      <a:pt x="178" y="415"/>
                    </a:lnTo>
                    <a:lnTo>
                      <a:pt x="168" y="414"/>
                    </a:lnTo>
                    <a:lnTo>
                      <a:pt x="158" y="412"/>
                    </a:lnTo>
                    <a:lnTo>
                      <a:pt x="150" y="411"/>
                    </a:lnTo>
                    <a:lnTo>
                      <a:pt x="131" y="406"/>
                    </a:lnTo>
                    <a:lnTo>
                      <a:pt x="115" y="399"/>
                    </a:lnTo>
                    <a:lnTo>
                      <a:pt x="98" y="389"/>
                    </a:lnTo>
                    <a:lnTo>
                      <a:pt x="82" y="379"/>
                    </a:lnTo>
                    <a:lnTo>
                      <a:pt x="68" y="367"/>
                    </a:lnTo>
                    <a:lnTo>
                      <a:pt x="54" y="354"/>
                    </a:lnTo>
                    <a:lnTo>
                      <a:pt x="43" y="340"/>
                    </a:lnTo>
                    <a:lnTo>
                      <a:pt x="31" y="323"/>
                    </a:lnTo>
                    <a:lnTo>
                      <a:pt x="22" y="306"/>
                    </a:lnTo>
                    <a:lnTo>
                      <a:pt x="14" y="288"/>
                    </a:lnTo>
                    <a:lnTo>
                      <a:pt x="8" y="269"/>
                    </a:lnTo>
                    <a:lnTo>
                      <a:pt x="3" y="249"/>
                    </a:lnTo>
                    <a:lnTo>
                      <a:pt x="0" y="229"/>
                    </a:lnTo>
                    <a:lnTo>
                      <a:pt x="0" y="207"/>
                    </a:lnTo>
                    <a:lnTo>
                      <a:pt x="0" y="186"/>
                    </a:lnTo>
                    <a:lnTo>
                      <a:pt x="3" y="166"/>
                    </a:lnTo>
                    <a:lnTo>
                      <a:pt x="8" y="145"/>
                    </a:lnTo>
                    <a:lnTo>
                      <a:pt x="14" y="126"/>
                    </a:lnTo>
                    <a:lnTo>
                      <a:pt x="22" y="109"/>
                    </a:lnTo>
                    <a:lnTo>
                      <a:pt x="31" y="91"/>
                    </a:lnTo>
                    <a:lnTo>
                      <a:pt x="43" y="75"/>
                    </a:lnTo>
                    <a:lnTo>
                      <a:pt x="54" y="61"/>
                    </a:lnTo>
                    <a:lnTo>
                      <a:pt x="68" y="48"/>
                    </a:lnTo>
                    <a:lnTo>
                      <a:pt x="82" y="36"/>
                    </a:lnTo>
                    <a:lnTo>
                      <a:pt x="98" y="25"/>
                    </a:lnTo>
                    <a:lnTo>
                      <a:pt x="115" y="16"/>
                    </a:lnTo>
                    <a:lnTo>
                      <a:pt x="131" y="9"/>
                    </a:lnTo>
                    <a:lnTo>
                      <a:pt x="150" y="4"/>
                    </a:lnTo>
                    <a:lnTo>
                      <a:pt x="158" y="2"/>
                    </a:lnTo>
                    <a:lnTo>
                      <a:pt x="168" y="1"/>
                    </a:lnTo>
                    <a:lnTo>
                      <a:pt x="178" y="0"/>
                    </a:lnTo>
                    <a:lnTo>
                      <a:pt x="188" y="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9" name="Freeform 135"/>
              <p:cNvSpPr>
                <a:spLocks/>
              </p:cNvSpPr>
              <p:nvPr/>
            </p:nvSpPr>
            <p:spPr bwMode="auto">
              <a:xfrm>
                <a:off x="1357" y="1087"/>
                <a:ext cx="75" cy="83"/>
              </a:xfrm>
              <a:custGeom>
                <a:avLst/>
                <a:gdLst>
                  <a:gd name="T0" fmla="*/ 199 w 377"/>
                  <a:gd name="T1" fmla="*/ 0 h 415"/>
                  <a:gd name="T2" fmla="*/ 217 w 377"/>
                  <a:gd name="T3" fmla="*/ 2 h 415"/>
                  <a:gd name="T4" fmla="*/ 245 w 377"/>
                  <a:gd name="T5" fmla="*/ 9 h 415"/>
                  <a:gd name="T6" fmla="*/ 278 w 377"/>
                  <a:gd name="T7" fmla="*/ 25 h 415"/>
                  <a:gd name="T8" fmla="*/ 308 w 377"/>
                  <a:gd name="T9" fmla="*/ 48 h 415"/>
                  <a:gd name="T10" fmla="*/ 334 w 377"/>
                  <a:gd name="T11" fmla="*/ 75 h 415"/>
                  <a:gd name="T12" fmla="*/ 354 w 377"/>
                  <a:gd name="T13" fmla="*/ 109 h 415"/>
                  <a:gd name="T14" fmla="*/ 369 w 377"/>
                  <a:gd name="T15" fmla="*/ 145 h 415"/>
                  <a:gd name="T16" fmla="*/ 376 w 377"/>
                  <a:gd name="T17" fmla="*/ 186 h 415"/>
                  <a:gd name="T18" fmla="*/ 376 w 377"/>
                  <a:gd name="T19" fmla="*/ 229 h 415"/>
                  <a:gd name="T20" fmla="*/ 369 w 377"/>
                  <a:gd name="T21" fmla="*/ 269 h 415"/>
                  <a:gd name="T22" fmla="*/ 354 w 377"/>
                  <a:gd name="T23" fmla="*/ 306 h 415"/>
                  <a:gd name="T24" fmla="*/ 334 w 377"/>
                  <a:gd name="T25" fmla="*/ 340 h 415"/>
                  <a:gd name="T26" fmla="*/ 308 w 377"/>
                  <a:gd name="T27" fmla="*/ 367 h 415"/>
                  <a:gd name="T28" fmla="*/ 278 w 377"/>
                  <a:gd name="T29" fmla="*/ 389 h 415"/>
                  <a:gd name="T30" fmla="*/ 245 w 377"/>
                  <a:gd name="T31" fmla="*/ 406 h 415"/>
                  <a:gd name="T32" fmla="*/ 217 w 377"/>
                  <a:gd name="T33" fmla="*/ 413 h 415"/>
                  <a:gd name="T34" fmla="*/ 199 w 377"/>
                  <a:gd name="T35" fmla="*/ 415 h 415"/>
                  <a:gd name="T36" fmla="*/ 179 w 377"/>
                  <a:gd name="T37" fmla="*/ 415 h 415"/>
                  <a:gd name="T38" fmla="*/ 160 w 377"/>
                  <a:gd name="T39" fmla="*/ 413 h 415"/>
                  <a:gd name="T40" fmla="*/ 133 w 377"/>
                  <a:gd name="T41" fmla="*/ 406 h 415"/>
                  <a:gd name="T42" fmla="*/ 100 w 377"/>
                  <a:gd name="T43" fmla="*/ 389 h 415"/>
                  <a:gd name="T44" fmla="*/ 69 w 377"/>
                  <a:gd name="T45" fmla="*/ 367 h 415"/>
                  <a:gd name="T46" fmla="*/ 43 w 377"/>
                  <a:gd name="T47" fmla="*/ 340 h 415"/>
                  <a:gd name="T48" fmla="*/ 23 w 377"/>
                  <a:gd name="T49" fmla="*/ 306 h 415"/>
                  <a:gd name="T50" fmla="*/ 9 w 377"/>
                  <a:gd name="T51" fmla="*/ 269 h 415"/>
                  <a:gd name="T52" fmla="*/ 2 w 377"/>
                  <a:gd name="T53" fmla="*/ 229 h 415"/>
                  <a:gd name="T54" fmla="*/ 2 w 377"/>
                  <a:gd name="T55" fmla="*/ 186 h 415"/>
                  <a:gd name="T56" fmla="*/ 9 w 377"/>
                  <a:gd name="T57" fmla="*/ 145 h 415"/>
                  <a:gd name="T58" fmla="*/ 23 w 377"/>
                  <a:gd name="T59" fmla="*/ 109 h 415"/>
                  <a:gd name="T60" fmla="*/ 43 w 377"/>
                  <a:gd name="T61" fmla="*/ 75 h 415"/>
                  <a:gd name="T62" fmla="*/ 69 w 377"/>
                  <a:gd name="T63" fmla="*/ 48 h 415"/>
                  <a:gd name="T64" fmla="*/ 100 w 377"/>
                  <a:gd name="T65" fmla="*/ 25 h 415"/>
                  <a:gd name="T66" fmla="*/ 133 w 377"/>
                  <a:gd name="T67" fmla="*/ 9 h 415"/>
                  <a:gd name="T68" fmla="*/ 160 w 377"/>
                  <a:gd name="T69" fmla="*/ 2 h 415"/>
                  <a:gd name="T70" fmla="*/ 179 w 377"/>
                  <a:gd name="T71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7" h="415">
                    <a:moveTo>
                      <a:pt x="189" y="0"/>
                    </a:moveTo>
                    <a:lnTo>
                      <a:pt x="199" y="0"/>
                    </a:lnTo>
                    <a:lnTo>
                      <a:pt x="208" y="1"/>
                    </a:lnTo>
                    <a:lnTo>
                      <a:pt x="217" y="2"/>
                    </a:lnTo>
                    <a:lnTo>
                      <a:pt x="227" y="4"/>
                    </a:lnTo>
                    <a:lnTo>
                      <a:pt x="245" y="9"/>
                    </a:lnTo>
                    <a:lnTo>
                      <a:pt x="262" y="16"/>
                    </a:lnTo>
                    <a:lnTo>
                      <a:pt x="278" y="25"/>
                    </a:lnTo>
                    <a:lnTo>
                      <a:pt x="294" y="35"/>
                    </a:lnTo>
                    <a:lnTo>
                      <a:pt x="308" y="48"/>
                    </a:lnTo>
                    <a:lnTo>
                      <a:pt x="322" y="61"/>
                    </a:lnTo>
                    <a:lnTo>
                      <a:pt x="334" y="75"/>
                    </a:lnTo>
                    <a:lnTo>
                      <a:pt x="345" y="91"/>
                    </a:lnTo>
                    <a:lnTo>
                      <a:pt x="354" y="109"/>
                    </a:lnTo>
                    <a:lnTo>
                      <a:pt x="362" y="127"/>
                    </a:lnTo>
                    <a:lnTo>
                      <a:pt x="369" y="145"/>
                    </a:lnTo>
                    <a:lnTo>
                      <a:pt x="373" y="166"/>
                    </a:lnTo>
                    <a:lnTo>
                      <a:pt x="376" y="186"/>
                    </a:lnTo>
                    <a:lnTo>
                      <a:pt x="377" y="207"/>
                    </a:lnTo>
                    <a:lnTo>
                      <a:pt x="376" y="229"/>
                    </a:lnTo>
                    <a:lnTo>
                      <a:pt x="373" y="249"/>
                    </a:lnTo>
                    <a:lnTo>
                      <a:pt x="369" y="269"/>
                    </a:lnTo>
                    <a:lnTo>
                      <a:pt x="362" y="288"/>
                    </a:lnTo>
                    <a:lnTo>
                      <a:pt x="354" y="306"/>
                    </a:lnTo>
                    <a:lnTo>
                      <a:pt x="345" y="323"/>
                    </a:lnTo>
                    <a:lnTo>
                      <a:pt x="334" y="340"/>
                    </a:lnTo>
                    <a:lnTo>
                      <a:pt x="322" y="354"/>
                    </a:lnTo>
                    <a:lnTo>
                      <a:pt x="308" y="367"/>
                    </a:lnTo>
                    <a:lnTo>
                      <a:pt x="294" y="379"/>
                    </a:lnTo>
                    <a:lnTo>
                      <a:pt x="278" y="389"/>
                    </a:lnTo>
                    <a:lnTo>
                      <a:pt x="262" y="399"/>
                    </a:lnTo>
                    <a:lnTo>
                      <a:pt x="245" y="406"/>
                    </a:lnTo>
                    <a:lnTo>
                      <a:pt x="227" y="411"/>
                    </a:lnTo>
                    <a:lnTo>
                      <a:pt x="217" y="413"/>
                    </a:lnTo>
                    <a:lnTo>
                      <a:pt x="208" y="414"/>
                    </a:lnTo>
                    <a:lnTo>
                      <a:pt x="199" y="415"/>
                    </a:lnTo>
                    <a:lnTo>
                      <a:pt x="189" y="415"/>
                    </a:lnTo>
                    <a:lnTo>
                      <a:pt x="179" y="415"/>
                    </a:lnTo>
                    <a:lnTo>
                      <a:pt x="169" y="414"/>
                    </a:lnTo>
                    <a:lnTo>
                      <a:pt x="160" y="413"/>
                    </a:lnTo>
                    <a:lnTo>
                      <a:pt x="151" y="411"/>
                    </a:lnTo>
                    <a:lnTo>
                      <a:pt x="133" y="406"/>
                    </a:lnTo>
                    <a:lnTo>
                      <a:pt x="115" y="399"/>
                    </a:lnTo>
                    <a:lnTo>
                      <a:pt x="100" y="389"/>
                    </a:lnTo>
                    <a:lnTo>
                      <a:pt x="84" y="379"/>
                    </a:lnTo>
                    <a:lnTo>
                      <a:pt x="69" y="367"/>
                    </a:lnTo>
                    <a:lnTo>
                      <a:pt x="56" y="354"/>
                    </a:lnTo>
                    <a:lnTo>
                      <a:pt x="43" y="340"/>
                    </a:lnTo>
                    <a:lnTo>
                      <a:pt x="33" y="323"/>
                    </a:lnTo>
                    <a:lnTo>
                      <a:pt x="23" y="306"/>
                    </a:lnTo>
                    <a:lnTo>
                      <a:pt x="15" y="288"/>
                    </a:lnTo>
                    <a:lnTo>
                      <a:pt x="9" y="269"/>
                    </a:lnTo>
                    <a:lnTo>
                      <a:pt x="5" y="249"/>
                    </a:lnTo>
                    <a:lnTo>
                      <a:pt x="2" y="229"/>
                    </a:lnTo>
                    <a:lnTo>
                      <a:pt x="0" y="207"/>
                    </a:lnTo>
                    <a:lnTo>
                      <a:pt x="2" y="186"/>
                    </a:lnTo>
                    <a:lnTo>
                      <a:pt x="5" y="166"/>
                    </a:lnTo>
                    <a:lnTo>
                      <a:pt x="9" y="145"/>
                    </a:lnTo>
                    <a:lnTo>
                      <a:pt x="15" y="127"/>
                    </a:lnTo>
                    <a:lnTo>
                      <a:pt x="23" y="109"/>
                    </a:lnTo>
                    <a:lnTo>
                      <a:pt x="33" y="91"/>
                    </a:lnTo>
                    <a:lnTo>
                      <a:pt x="43" y="75"/>
                    </a:lnTo>
                    <a:lnTo>
                      <a:pt x="56" y="61"/>
                    </a:lnTo>
                    <a:lnTo>
                      <a:pt x="69" y="48"/>
                    </a:lnTo>
                    <a:lnTo>
                      <a:pt x="84" y="35"/>
                    </a:lnTo>
                    <a:lnTo>
                      <a:pt x="100" y="25"/>
                    </a:lnTo>
                    <a:lnTo>
                      <a:pt x="115" y="16"/>
                    </a:lnTo>
                    <a:lnTo>
                      <a:pt x="133" y="9"/>
                    </a:lnTo>
                    <a:lnTo>
                      <a:pt x="151" y="4"/>
                    </a:lnTo>
                    <a:lnTo>
                      <a:pt x="160" y="2"/>
                    </a:lnTo>
                    <a:lnTo>
                      <a:pt x="169" y="1"/>
                    </a:lnTo>
                    <a:lnTo>
                      <a:pt x="179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0" name="Freeform 136"/>
              <p:cNvSpPr>
                <a:spLocks/>
              </p:cNvSpPr>
              <p:nvPr/>
            </p:nvSpPr>
            <p:spPr bwMode="auto">
              <a:xfrm>
                <a:off x="1357" y="1087"/>
                <a:ext cx="75" cy="83"/>
              </a:xfrm>
              <a:custGeom>
                <a:avLst/>
                <a:gdLst>
                  <a:gd name="T0" fmla="*/ 199 w 377"/>
                  <a:gd name="T1" fmla="*/ 0 h 415"/>
                  <a:gd name="T2" fmla="*/ 217 w 377"/>
                  <a:gd name="T3" fmla="*/ 2 h 415"/>
                  <a:gd name="T4" fmla="*/ 245 w 377"/>
                  <a:gd name="T5" fmla="*/ 9 h 415"/>
                  <a:gd name="T6" fmla="*/ 278 w 377"/>
                  <a:gd name="T7" fmla="*/ 25 h 415"/>
                  <a:gd name="T8" fmla="*/ 308 w 377"/>
                  <a:gd name="T9" fmla="*/ 48 h 415"/>
                  <a:gd name="T10" fmla="*/ 334 w 377"/>
                  <a:gd name="T11" fmla="*/ 75 h 415"/>
                  <a:gd name="T12" fmla="*/ 354 w 377"/>
                  <a:gd name="T13" fmla="*/ 109 h 415"/>
                  <a:gd name="T14" fmla="*/ 369 w 377"/>
                  <a:gd name="T15" fmla="*/ 145 h 415"/>
                  <a:gd name="T16" fmla="*/ 376 w 377"/>
                  <a:gd name="T17" fmla="*/ 186 h 415"/>
                  <a:gd name="T18" fmla="*/ 376 w 377"/>
                  <a:gd name="T19" fmla="*/ 229 h 415"/>
                  <a:gd name="T20" fmla="*/ 369 w 377"/>
                  <a:gd name="T21" fmla="*/ 269 h 415"/>
                  <a:gd name="T22" fmla="*/ 354 w 377"/>
                  <a:gd name="T23" fmla="*/ 306 h 415"/>
                  <a:gd name="T24" fmla="*/ 334 w 377"/>
                  <a:gd name="T25" fmla="*/ 340 h 415"/>
                  <a:gd name="T26" fmla="*/ 308 w 377"/>
                  <a:gd name="T27" fmla="*/ 367 h 415"/>
                  <a:gd name="T28" fmla="*/ 278 w 377"/>
                  <a:gd name="T29" fmla="*/ 389 h 415"/>
                  <a:gd name="T30" fmla="*/ 245 w 377"/>
                  <a:gd name="T31" fmla="*/ 406 h 415"/>
                  <a:gd name="T32" fmla="*/ 217 w 377"/>
                  <a:gd name="T33" fmla="*/ 413 h 415"/>
                  <a:gd name="T34" fmla="*/ 199 w 377"/>
                  <a:gd name="T35" fmla="*/ 415 h 415"/>
                  <a:gd name="T36" fmla="*/ 179 w 377"/>
                  <a:gd name="T37" fmla="*/ 415 h 415"/>
                  <a:gd name="T38" fmla="*/ 160 w 377"/>
                  <a:gd name="T39" fmla="*/ 413 h 415"/>
                  <a:gd name="T40" fmla="*/ 133 w 377"/>
                  <a:gd name="T41" fmla="*/ 406 h 415"/>
                  <a:gd name="T42" fmla="*/ 100 w 377"/>
                  <a:gd name="T43" fmla="*/ 389 h 415"/>
                  <a:gd name="T44" fmla="*/ 69 w 377"/>
                  <a:gd name="T45" fmla="*/ 367 h 415"/>
                  <a:gd name="T46" fmla="*/ 43 w 377"/>
                  <a:gd name="T47" fmla="*/ 340 h 415"/>
                  <a:gd name="T48" fmla="*/ 23 w 377"/>
                  <a:gd name="T49" fmla="*/ 306 h 415"/>
                  <a:gd name="T50" fmla="*/ 9 w 377"/>
                  <a:gd name="T51" fmla="*/ 269 h 415"/>
                  <a:gd name="T52" fmla="*/ 2 w 377"/>
                  <a:gd name="T53" fmla="*/ 229 h 415"/>
                  <a:gd name="T54" fmla="*/ 2 w 377"/>
                  <a:gd name="T55" fmla="*/ 186 h 415"/>
                  <a:gd name="T56" fmla="*/ 9 w 377"/>
                  <a:gd name="T57" fmla="*/ 145 h 415"/>
                  <a:gd name="T58" fmla="*/ 23 w 377"/>
                  <a:gd name="T59" fmla="*/ 109 h 415"/>
                  <a:gd name="T60" fmla="*/ 43 w 377"/>
                  <a:gd name="T61" fmla="*/ 75 h 415"/>
                  <a:gd name="T62" fmla="*/ 69 w 377"/>
                  <a:gd name="T63" fmla="*/ 48 h 415"/>
                  <a:gd name="T64" fmla="*/ 100 w 377"/>
                  <a:gd name="T65" fmla="*/ 25 h 415"/>
                  <a:gd name="T66" fmla="*/ 133 w 377"/>
                  <a:gd name="T67" fmla="*/ 9 h 415"/>
                  <a:gd name="T68" fmla="*/ 160 w 377"/>
                  <a:gd name="T69" fmla="*/ 2 h 415"/>
                  <a:gd name="T70" fmla="*/ 179 w 377"/>
                  <a:gd name="T71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77" h="415">
                    <a:moveTo>
                      <a:pt x="189" y="0"/>
                    </a:moveTo>
                    <a:lnTo>
                      <a:pt x="199" y="0"/>
                    </a:lnTo>
                    <a:lnTo>
                      <a:pt x="208" y="1"/>
                    </a:lnTo>
                    <a:lnTo>
                      <a:pt x="217" y="2"/>
                    </a:lnTo>
                    <a:lnTo>
                      <a:pt x="227" y="4"/>
                    </a:lnTo>
                    <a:lnTo>
                      <a:pt x="245" y="9"/>
                    </a:lnTo>
                    <a:lnTo>
                      <a:pt x="262" y="16"/>
                    </a:lnTo>
                    <a:lnTo>
                      <a:pt x="278" y="25"/>
                    </a:lnTo>
                    <a:lnTo>
                      <a:pt x="294" y="35"/>
                    </a:lnTo>
                    <a:lnTo>
                      <a:pt x="308" y="48"/>
                    </a:lnTo>
                    <a:lnTo>
                      <a:pt x="322" y="61"/>
                    </a:lnTo>
                    <a:lnTo>
                      <a:pt x="334" y="75"/>
                    </a:lnTo>
                    <a:lnTo>
                      <a:pt x="345" y="91"/>
                    </a:lnTo>
                    <a:lnTo>
                      <a:pt x="354" y="109"/>
                    </a:lnTo>
                    <a:lnTo>
                      <a:pt x="362" y="127"/>
                    </a:lnTo>
                    <a:lnTo>
                      <a:pt x="369" y="145"/>
                    </a:lnTo>
                    <a:lnTo>
                      <a:pt x="373" y="166"/>
                    </a:lnTo>
                    <a:lnTo>
                      <a:pt x="376" y="186"/>
                    </a:lnTo>
                    <a:lnTo>
                      <a:pt x="377" y="207"/>
                    </a:lnTo>
                    <a:lnTo>
                      <a:pt x="376" y="229"/>
                    </a:lnTo>
                    <a:lnTo>
                      <a:pt x="373" y="249"/>
                    </a:lnTo>
                    <a:lnTo>
                      <a:pt x="369" y="269"/>
                    </a:lnTo>
                    <a:lnTo>
                      <a:pt x="362" y="288"/>
                    </a:lnTo>
                    <a:lnTo>
                      <a:pt x="354" y="306"/>
                    </a:lnTo>
                    <a:lnTo>
                      <a:pt x="345" y="323"/>
                    </a:lnTo>
                    <a:lnTo>
                      <a:pt x="334" y="340"/>
                    </a:lnTo>
                    <a:lnTo>
                      <a:pt x="322" y="354"/>
                    </a:lnTo>
                    <a:lnTo>
                      <a:pt x="308" y="367"/>
                    </a:lnTo>
                    <a:lnTo>
                      <a:pt x="294" y="379"/>
                    </a:lnTo>
                    <a:lnTo>
                      <a:pt x="278" y="389"/>
                    </a:lnTo>
                    <a:lnTo>
                      <a:pt x="262" y="399"/>
                    </a:lnTo>
                    <a:lnTo>
                      <a:pt x="245" y="406"/>
                    </a:lnTo>
                    <a:lnTo>
                      <a:pt x="227" y="411"/>
                    </a:lnTo>
                    <a:lnTo>
                      <a:pt x="217" y="413"/>
                    </a:lnTo>
                    <a:lnTo>
                      <a:pt x="208" y="414"/>
                    </a:lnTo>
                    <a:lnTo>
                      <a:pt x="199" y="415"/>
                    </a:lnTo>
                    <a:lnTo>
                      <a:pt x="189" y="415"/>
                    </a:lnTo>
                    <a:lnTo>
                      <a:pt x="179" y="415"/>
                    </a:lnTo>
                    <a:lnTo>
                      <a:pt x="169" y="414"/>
                    </a:lnTo>
                    <a:lnTo>
                      <a:pt x="160" y="413"/>
                    </a:lnTo>
                    <a:lnTo>
                      <a:pt x="151" y="411"/>
                    </a:lnTo>
                    <a:lnTo>
                      <a:pt x="133" y="406"/>
                    </a:lnTo>
                    <a:lnTo>
                      <a:pt x="115" y="399"/>
                    </a:lnTo>
                    <a:lnTo>
                      <a:pt x="100" y="389"/>
                    </a:lnTo>
                    <a:lnTo>
                      <a:pt x="84" y="379"/>
                    </a:lnTo>
                    <a:lnTo>
                      <a:pt x="69" y="367"/>
                    </a:lnTo>
                    <a:lnTo>
                      <a:pt x="56" y="354"/>
                    </a:lnTo>
                    <a:lnTo>
                      <a:pt x="43" y="340"/>
                    </a:lnTo>
                    <a:lnTo>
                      <a:pt x="33" y="323"/>
                    </a:lnTo>
                    <a:lnTo>
                      <a:pt x="23" y="306"/>
                    </a:lnTo>
                    <a:lnTo>
                      <a:pt x="15" y="288"/>
                    </a:lnTo>
                    <a:lnTo>
                      <a:pt x="9" y="269"/>
                    </a:lnTo>
                    <a:lnTo>
                      <a:pt x="5" y="249"/>
                    </a:lnTo>
                    <a:lnTo>
                      <a:pt x="2" y="229"/>
                    </a:lnTo>
                    <a:lnTo>
                      <a:pt x="0" y="207"/>
                    </a:lnTo>
                    <a:lnTo>
                      <a:pt x="2" y="186"/>
                    </a:lnTo>
                    <a:lnTo>
                      <a:pt x="5" y="166"/>
                    </a:lnTo>
                    <a:lnTo>
                      <a:pt x="9" y="145"/>
                    </a:lnTo>
                    <a:lnTo>
                      <a:pt x="15" y="127"/>
                    </a:lnTo>
                    <a:lnTo>
                      <a:pt x="23" y="109"/>
                    </a:lnTo>
                    <a:lnTo>
                      <a:pt x="33" y="91"/>
                    </a:lnTo>
                    <a:lnTo>
                      <a:pt x="43" y="75"/>
                    </a:lnTo>
                    <a:lnTo>
                      <a:pt x="56" y="61"/>
                    </a:lnTo>
                    <a:lnTo>
                      <a:pt x="69" y="48"/>
                    </a:lnTo>
                    <a:lnTo>
                      <a:pt x="84" y="35"/>
                    </a:lnTo>
                    <a:lnTo>
                      <a:pt x="100" y="25"/>
                    </a:lnTo>
                    <a:lnTo>
                      <a:pt x="115" y="16"/>
                    </a:lnTo>
                    <a:lnTo>
                      <a:pt x="133" y="9"/>
                    </a:lnTo>
                    <a:lnTo>
                      <a:pt x="151" y="4"/>
                    </a:lnTo>
                    <a:lnTo>
                      <a:pt x="160" y="2"/>
                    </a:lnTo>
                    <a:lnTo>
                      <a:pt x="169" y="1"/>
                    </a:lnTo>
                    <a:lnTo>
                      <a:pt x="179" y="0"/>
                    </a:lnTo>
                    <a:lnTo>
                      <a:pt x="189" y="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1" name="Freeform 137"/>
              <p:cNvSpPr>
                <a:spLocks/>
              </p:cNvSpPr>
              <p:nvPr/>
            </p:nvSpPr>
            <p:spPr bwMode="auto">
              <a:xfrm>
                <a:off x="1134" y="1102"/>
                <a:ext cx="217" cy="56"/>
              </a:xfrm>
              <a:custGeom>
                <a:avLst/>
                <a:gdLst>
                  <a:gd name="T0" fmla="*/ 53 w 1089"/>
                  <a:gd name="T1" fmla="*/ 5 h 280"/>
                  <a:gd name="T2" fmla="*/ 174 w 1089"/>
                  <a:gd name="T3" fmla="*/ 2 h 280"/>
                  <a:gd name="T4" fmla="*/ 323 w 1089"/>
                  <a:gd name="T5" fmla="*/ 1 h 280"/>
                  <a:gd name="T6" fmla="*/ 488 w 1089"/>
                  <a:gd name="T7" fmla="*/ 0 h 280"/>
                  <a:gd name="T8" fmla="*/ 655 w 1089"/>
                  <a:gd name="T9" fmla="*/ 1 h 280"/>
                  <a:gd name="T10" fmla="*/ 812 w 1089"/>
                  <a:gd name="T11" fmla="*/ 2 h 280"/>
                  <a:gd name="T12" fmla="*/ 949 w 1089"/>
                  <a:gd name="T13" fmla="*/ 3 h 280"/>
                  <a:gd name="T14" fmla="*/ 1050 w 1089"/>
                  <a:gd name="T15" fmla="*/ 5 h 280"/>
                  <a:gd name="T16" fmla="*/ 1086 w 1089"/>
                  <a:gd name="T17" fmla="*/ 18 h 280"/>
                  <a:gd name="T18" fmla="*/ 1089 w 1089"/>
                  <a:gd name="T19" fmla="*/ 44 h 280"/>
                  <a:gd name="T20" fmla="*/ 1089 w 1089"/>
                  <a:gd name="T21" fmla="*/ 82 h 280"/>
                  <a:gd name="T22" fmla="*/ 1085 w 1089"/>
                  <a:gd name="T23" fmla="*/ 130 h 280"/>
                  <a:gd name="T24" fmla="*/ 1080 w 1089"/>
                  <a:gd name="T25" fmla="*/ 165 h 280"/>
                  <a:gd name="T26" fmla="*/ 1054 w 1089"/>
                  <a:gd name="T27" fmla="*/ 177 h 280"/>
                  <a:gd name="T28" fmla="*/ 1008 w 1089"/>
                  <a:gd name="T29" fmla="*/ 179 h 280"/>
                  <a:gd name="T30" fmla="*/ 965 w 1089"/>
                  <a:gd name="T31" fmla="*/ 180 h 280"/>
                  <a:gd name="T32" fmla="*/ 926 w 1089"/>
                  <a:gd name="T33" fmla="*/ 181 h 280"/>
                  <a:gd name="T34" fmla="*/ 888 w 1089"/>
                  <a:gd name="T35" fmla="*/ 187 h 280"/>
                  <a:gd name="T36" fmla="*/ 860 w 1089"/>
                  <a:gd name="T37" fmla="*/ 195 h 280"/>
                  <a:gd name="T38" fmla="*/ 842 w 1089"/>
                  <a:gd name="T39" fmla="*/ 203 h 280"/>
                  <a:gd name="T40" fmla="*/ 825 w 1089"/>
                  <a:gd name="T41" fmla="*/ 213 h 280"/>
                  <a:gd name="T42" fmla="*/ 808 w 1089"/>
                  <a:gd name="T43" fmla="*/ 226 h 280"/>
                  <a:gd name="T44" fmla="*/ 790 w 1089"/>
                  <a:gd name="T45" fmla="*/ 242 h 280"/>
                  <a:gd name="T46" fmla="*/ 772 w 1089"/>
                  <a:gd name="T47" fmla="*/ 262 h 280"/>
                  <a:gd name="T48" fmla="*/ 762 w 1089"/>
                  <a:gd name="T49" fmla="*/ 275 h 280"/>
                  <a:gd name="T50" fmla="*/ 744 w 1089"/>
                  <a:gd name="T51" fmla="*/ 278 h 280"/>
                  <a:gd name="T52" fmla="*/ 708 w 1089"/>
                  <a:gd name="T53" fmla="*/ 280 h 280"/>
                  <a:gd name="T54" fmla="*/ 634 w 1089"/>
                  <a:gd name="T55" fmla="*/ 279 h 280"/>
                  <a:gd name="T56" fmla="*/ 517 w 1089"/>
                  <a:gd name="T57" fmla="*/ 276 h 280"/>
                  <a:gd name="T58" fmla="*/ 436 w 1089"/>
                  <a:gd name="T59" fmla="*/ 275 h 280"/>
                  <a:gd name="T60" fmla="*/ 393 w 1089"/>
                  <a:gd name="T61" fmla="*/ 277 h 280"/>
                  <a:gd name="T62" fmla="*/ 369 w 1089"/>
                  <a:gd name="T63" fmla="*/ 269 h 280"/>
                  <a:gd name="T64" fmla="*/ 354 w 1089"/>
                  <a:gd name="T65" fmla="*/ 252 h 280"/>
                  <a:gd name="T66" fmla="*/ 336 w 1089"/>
                  <a:gd name="T67" fmla="*/ 238 h 280"/>
                  <a:gd name="T68" fmla="*/ 318 w 1089"/>
                  <a:gd name="T69" fmla="*/ 227 h 280"/>
                  <a:gd name="T70" fmla="*/ 297 w 1089"/>
                  <a:gd name="T71" fmla="*/ 218 h 280"/>
                  <a:gd name="T72" fmla="*/ 275 w 1089"/>
                  <a:gd name="T73" fmla="*/ 210 h 280"/>
                  <a:gd name="T74" fmla="*/ 239 w 1089"/>
                  <a:gd name="T75" fmla="*/ 202 h 280"/>
                  <a:gd name="T76" fmla="*/ 163 w 1089"/>
                  <a:gd name="T77" fmla="*/ 191 h 280"/>
                  <a:gd name="T78" fmla="*/ 83 w 1089"/>
                  <a:gd name="T79" fmla="*/ 183 h 280"/>
                  <a:gd name="T80" fmla="*/ 30 w 1089"/>
                  <a:gd name="T81" fmla="*/ 175 h 280"/>
                  <a:gd name="T82" fmla="*/ 3 w 1089"/>
                  <a:gd name="T83" fmla="*/ 148 h 280"/>
                  <a:gd name="T84" fmla="*/ 0 w 1089"/>
                  <a:gd name="T85" fmla="*/ 97 h 280"/>
                  <a:gd name="T86" fmla="*/ 0 w 1089"/>
                  <a:gd name="T87" fmla="*/ 47 h 280"/>
                  <a:gd name="T88" fmla="*/ 2 w 1089"/>
                  <a:gd name="T89" fmla="*/ 18 h 280"/>
                  <a:gd name="T90" fmla="*/ 5 w 1089"/>
                  <a:gd name="T91" fmla="*/ 9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89" h="280">
                    <a:moveTo>
                      <a:pt x="6" y="8"/>
                    </a:moveTo>
                    <a:lnTo>
                      <a:pt x="53" y="5"/>
                    </a:lnTo>
                    <a:lnTo>
                      <a:pt x="109" y="4"/>
                    </a:lnTo>
                    <a:lnTo>
                      <a:pt x="174" y="2"/>
                    </a:lnTo>
                    <a:lnTo>
                      <a:pt x="246" y="1"/>
                    </a:lnTo>
                    <a:lnTo>
                      <a:pt x="323" y="1"/>
                    </a:lnTo>
                    <a:lnTo>
                      <a:pt x="404" y="0"/>
                    </a:lnTo>
                    <a:lnTo>
                      <a:pt x="488" y="0"/>
                    </a:lnTo>
                    <a:lnTo>
                      <a:pt x="571" y="0"/>
                    </a:lnTo>
                    <a:lnTo>
                      <a:pt x="655" y="1"/>
                    </a:lnTo>
                    <a:lnTo>
                      <a:pt x="736" y="1"/>
                    </a:lnTo>
                    <a:lnTo>
                      <a:pt x="812" y="2"/>
                    </a:lnTo>
                    <a:lnTo>
                      <a:pt x="884" y="2"/>
                    </a:lnTo>
                    <a:lnTo>
                      <a:pt x="949" y="3"/>
                    </a:lnTo>
                    <a:lnTo>
                      <a:pt x="1004" y="4"/>
                    </a:lnTo>
                    <a:lnTo>
                      <a:pt x="1050" y="5"/>
                    </a:lnTo>
                    <a:lnTo>
                      <a:pt x="1084" y="6"/>
                    </a:lnTo>
                    <a:lnTo>
                      <a:pt x="1086" y="18"/>
                    </a:lnTo>
                    <a:lnTo>
                      <a:pt x="1088" y="31"/>
                    </a:lnTo>
                    <a:lnTo>
                      <a:pt x="1089" y="44"/>
                    </a:lnTo>
                    <a:lnTo>
                      <a:pt x="1089" y="57"/>
                    </a:lnTo>
                    <a:lnTo>
                      <a:pt x="1089" y="82"/>
                    </a:lnTo>
                    <a:lnTo>
                      <a:pt x="1087" y="108"/>
                    </a:lnTo>
                    <a:lnTo>
                      <a:pt x="1085" y="130"/>
                    </a:lnTo>
                    <a:lnTo>
                      <a:pt x="1083" y="150"/>
                    </a:lnTo>
                    <a:lnTo>
                      <a:pt x="1080" y="165"/>
                    </a:lnTo>
                    <a:lnTo>
                      <a:pt x="1078" y="174"/>
                    </a:lnTo>
                    <a:lnTo>
                      <a:pt x="1054" y="177"/>
                    </a:lnTo>
                    <a:lnTo>
                      <a:pt x="1031" y="178"/>
                    </a:lnTo>
                    <a:lnTo>
                      <a:pt x="1008" y="179"/>
                    </a:lnTo>
                    <a:lnTo>
                      <a:pt x="986" y="179"/>
                    </a:lnTo>
                    <a:lnTo>
                      <a:pt x="965" y="180"/>
                    </a:lnTo>
                    <a:lnTo>
                      <a:pt x="945" y="180"/>
                    </a:lnTo>
                    <a:lnTo>
                      <a:pt x="926" y="181"/>
                    </a:lnTo>
                    <a:lnTo>
                      <a:pt x="907" y="183"/>
                    </a:lnTo>
                    <a:lnTo>
                      <a:pt x="888" y="187"/>
                    </a:lnTo>
                    <a:lnTo>
                      <a:pt x="869" y="191"/>
                    </a:lnTo>
                    <a:lnTo>
                      <a:pt x="860" y="195"/>
                    </a:lnTo>
                    <a:lnTo>
                      <a:pt x="852" y="198"/>
                    </a:lnTo>
                    <a:lnTo>
                      <a:pt x="842" y="203"/>
                    </a:lnTo>
                    <a:lnTo>
                      <a:pt x="834" y="208"/>
                    </a:lnTo>
                    <a:lnTo>
                      <a:pt x="825" y="213"/>
                    </a:lnTo>
                    <a:lnTo>
                      <a:pt x="816" y="220"/>
                    </a:lnTo>
                    <a:lnTo>
                      <a:pt x="808" y="226"/>
                    </a:lnTo>
                    <a:lnTo>
                      <a:pt x="798" y="234"/>
                    </a:lnTo>
                    <a:lnTo>
                      <a:pt x="790" y="242"/>
                    </a:lnTo>
                    <a:lnTo>
                      <a:pt x="782" y="251"/>
                    </a:lnTo>
                    <a:lnTo>
                      <a:pt x="772" y="262"/>
                    </a:lnTo>
                    <a:lnTo>
                      <a:pt x="764" y="273"/>
                    </a:lnTo>
                    <a:lnTo>
                      <a:pt x="762" y="275"/>
                    </a:lnTo>
                    <a:lnTo>
                      <a:pt x="756" y="277"/>
                    </a:lnTo>
                    <a:lnTo>
                      <a:pt x="744" y="278"/>
                    </a:lnTo>
                    <a:lnTo>
                      <a:pt x="728" y="279"/>
                    </a:lnTo>
                    <a:lnTo>
                      <a:pt x="708" y="280"/>
                    </a:lnTo>
                    <a:lnTo>
                      <a:pt x="685" y="280"/>
                    </a:lnTo>
                    <a:lnTo>
                      <a:pt x="634" y="279"/>
                    </a:lnTo>
                    <a:lnTo>
                      <a:pt x="575" y="278"/>
                    </a:lnTo>
                    <a:lnTo>
                      <a:pt x="517" y="276"/>
                    </a:lnTo>
                    <a:lnTo>
                      <a:pt x="462" y="275"/>
                    </a:lnTo>
                    <a:lnTo>
                      <a:pt x="436" y="275"/>
                    </a:lnTo>
                    <a:lnTo>
                      <a:pt x="413" y="276"/>
                    </a:lnTo>
                    <a:lnTo>
                      <a:pt x="393" y="277"/>
                    </a:lnTo>
                    <a:lnTo>
                      <a:pt x="376" y="279"/>
                    </a:lnTo>
                    <a:lnTo>
                      <a:pt x="369" y="269"/>
                    </a:lnTo>
                    <a:lnTo>
                      <a:pt x="361" y="261"/>
                    </a:lnTo>
                    <a:lnTo>
                      <a:pt x="354" y="252"/>
                    </a:lnTo>
                    <a:lnTo>
                      <a:pt x="346" y="245"/>
                    </a:lnTo>
                    <a:lnTo>
                      <a:pt x="336" y="238"/>
                    </a:lnTo>
                    <a:lnTo>
                      <a:pt x="328" y="232"/>
                    </a:lnTo>
                    <a:lnTo>
                      <a:pt x="318" y="227"/>
                    </a:lnTo>
                    <a:lnTo>
                      <a:pt x="307" y="222"/>
                    </a:lnTo>
                    <a:lnTo>
                      <a:pt x="297" y="218"/>
                    </a:lnTo>
                    <a:lnTo>
                      <a:pt x="286" y="214"/>
                    </a:lnTo>
                    <a:lnTo>
                      <a:pt x="275" y="210"/>
                    </a:lnTo>
                    <a:lnTo>
                      <a:pt x="263" y="207"/>
                    </a:lnTo>
                    <a:lnTo>
                      <a:pt x="239" y="202"/>
                    </a:lnTo>
                    <a:lnTo>
                      <a:pt x="214" y="197"/>
                    </a:lnTo>
                    <a:lnTo>
                      <a:pt x="163" y="191"/>
                    </a:lnTo>
                    <a:lnTo>
                      <a:pt x="109" y="186"/>
                    </a:lnTo>
                    <a:lnTo>
                      <a:pt x="83" y="183"/>
                    </a:lnTo>
                    <a:lnTo>
                      <a:pt x="56" y="179"/>
                    </a:lnTo>
                    <a:lnTo>
                      <a:pt x="30" y="175"/>
                    </a:lnTo>
                    <a:lnTo>
                      <a:pt x="5" y="168"/>
                    </a:lnTo>
                    <a:lnTo>
                      <a:pt x="3" y="148"/>
                    </a:lnTo>
                    <a:lnTo>
                      <a:pt x="1" y="123"/>
                    </a:lnTo>
                    <a:lnTo>
                      <a:pt x="0" y="97"/>
                    </a:lnTo>
                    <a:lnTo>
                      <a:pt x="0" y="70"/>
                    </a:lnTo>
                    <a:lnTo>
                      <a:pt x="0" y="47"/>
                    </a:lnTo>
                    <a:lnTo>
                      <a:pt x="1" y="27"/>
                    </a:lnTo>
                    <a:lnTo>
                      <a:pt x="2" y="18"/>
                    </a:lnTo>
                    <a:lnTo>
                      <a:pt x="3" y="13"/>
                    </a:lnTo>
                    <a:lnTo>
                      <a:pt x="5" y="9"/>
                    </a:lnTo>
                    <a:lnTo>
                      <a:pt x="6" y="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2" name="Freeform 138"/>
              <p:cNvSpPr>
                <a:spLocks/>
              </p:cNvSpPr>
              <p:nvPr/>
            </p:nvSpPr>
            <p:spPr bwMode="auto">
              <a:xfrm>
                <a:off x="1134" y="1102"/>
                <a:ext cx="217" cy="56"/>
              </a:xfrm>
              <a:custGeom>
                <a:avLst/>
                <a:gdLst>
                  <a:gd name="T0" fmla="*/ 53 w 1089"/>
                  <a:gd name="T1" fmla="*/ 5 h 280"/>
                  <a:gd name="T2" fmla="*/ 174 w 1089"/>
                  <a:gd name="T3" fmla="*/ 2 h 280"/>
                  <a:gd name="T4" fmla="*/ 323 w 1089"/>
                  <a:gd name="T5" fmla="*/ 1 h 280"/>
                  <a:gd name="T6" fmla="*/ 488 w 1089"/>
                  <a:gd name="T7" fmla="*/ 0 h 280"/>
                  <a:gd name="T8" fmla="*/ 655 w 1089"/>
                  <a:gd name="T9" fmla="*/ 1 h 280"/>
                  <a:gd name="T10" fmla="*/ 812 w 1089"/>
                  <a:gd name="T11" fmla="*/ 2 h 280"/>
                  <a:gd name="T12" fmla="*/ 949 w 1089"/>
                  <a:gd name="T13" fmla="*/ 3 h 280"/>
                  <a:gd name="T14" fmla="*/ 1050 w 1089"/>
                  <a:gd name="T15" fmla="*/ 5 h 280"/>
                  <a:gd name="T16" fmla="*/ 1086 w 1089"/>
                  <a:gd name="T17" fmla="*/ 18 h 280"/>
                  <a:gd name="T18" fmla="*/ 1089 w 1089"/>
                  <a:gd name="T19" fmla="*/ 44 h 280"/>
                  <a:gd name="T20" fmla="*/ 1089 w 1089"/>
                  <a:gd name="T21" fmla="*/ 82 h 280"/>
                  <a:gd name="T22" fmla="*/ 1085 w 1089"/>
                  <a:gd name="T23" fmla="*/ 130 h 280"/>
                  <a:gd name="T24" fmla="*/ 1080 w 1089"/>
                  <a:gd name="T25" fmla="*/ 165 h 280"/>
                  <a:gd name="T26" fmla="*/ 1054 w 1089"/>
                  <a:gd name="T27" fmla="*/ 177 h 280"/>
                  <a:gd name="T28" fmla="*/ 1008 w 1089"/>
                  <a:gd name="T29" fmla="*/ 179 h 280"/>
                  <a:gd name="T30" fmla="*/ 965 w 1089"/>
                  <a:gd name="T31" fmla="*/ 180 h 280"/>
                  <a:gd name="T32" fmla="*/ 926 w 1089"/>
                  <a:gd name="T33" fmla="*/ 181 h 280"/>
                  <a:gd name="T34" fmla="*/ 888 w 1089"/>
                  <a:gd name="T35" fmla="*/ 187 h 280"/>
                  <a:gd name="T36" fmla="*/ 860 w 1089"/>
                  <a:gd name="T37" fmla="*/ 195 h 280"/>
                  <a:gd name="T38" fmla="*/ 842 w 1089"/>
                  <a:gd name="T39" fmla="*/ 203 h 280"/>
                  <a:gd name="T40" fmla="*/ 825 w 1089"/>
                  <a:gd name="T41" fmla="*/ 213 h 280"/>
                  <a:gd name="T42" fmla="*/ 808 w 1089"/>
                  <a:gd name="T43" fmla="*/ 226 h 280"/>
                  <a:gd name="T44" fmla="*/ 790 w 1089"/>
                  <a:gd name="T45" fmla="*/ 242 h 280"/>
                  <a:gd name="T46" fmla="*/ 772 w 1089"/>
                  <a:gd name="T47" fmla="*/ 262 h 280"/>
                  <a:gd name="T48" fmla="*/ 762 w 1089"/>
                  <a:gd name="T49" fmla="*/ 275 h 280"/>
                  <a:gd name="T50" fmla="*/ 744 w 1089"/>
                  <a:gd name="T51" fmla="*/ 278 h 280"/>
                  <a:gd name="T52" fmla="*/ 708 w 1089"/>
                  <a:gd name="T53" fmla="*/ 280 h 280"/>
                  <a:gd name="T54" fmla="*/ 634 w 1089"/>
                  <a:gd name="T55" fmla="*/ 279 h 280"/>
                  <a:gd name="T56" fmla="*/ 517 w 1089"/>
                  <a:gd name="T57" fmla="*/ 276 h 280"/>
                  <a:gd name="T58" fmla="*/ 436 w 1089"/>
                  <a:gd name="T59" fmla="*/ 275 h 280"/>
                  <a:gd name="T60" fmla="*/ 393 w 1089"/>
                  <a:gd name="T61" fmla="*/ 277 h 280"/>
                  <a:gd name="T62" fmla="*/ 369 w 1089"/>
                  <a:gd name="T63" fmla="*/ 269 h 280"/>
                  <a:gd name="T64" fmla="*/ 354 w 1089"/>
                  <a:gd name="T65" fmla="*/ 252 h 280"/>
                  <a:gd name="T66" fmla="*/ 336 w 1089"/>
                  <a:gd name="T67" fmla="*/ 238 h 280"/>
                  <a:gd name="T68" fmla="*/ 318 w 1089"/>
                  <a:gd name="T69" fmla="*/ 227 h 280"/>
                  <a:gd name="T70" fmla="*/ 297 w 1089"/>
                  <a:gd name="T71" fmla="*/ 218 h 280"/>
                  <a:gd name="T72" fmla="*/ 275 w 1089"/>
                  <a:gd name="T73" fmla="*/ 210 h 280"/>
                  <a:gd name="T74" fmla="*/ 239 w 1089"/>
                  <a:gd name="T75" fmla="*/ 202 h 280"/>
                  <a:gd name="T76" fmla="*/ 163 w 1089"/>
                  <a:gd name="T77" fmla="*/ 191 h 280"/>
                  <a:gd name="T78" fmla="*/ 83 w 1089"/>
                  <a:gd name="T79" fmla="*/ 183 h 280"/>
                  <a:gd name="T80" fmla="*/ 30 w 1089"/>
                  <a:gd name="T81" fmla="*/ 175 h 280"/>
                  <a:gd name="T82" fmla="*/ 3 w 1089"/>
                  <a:gd name="T83" fmla="*/ 148 h 280"/>
                  <a:gd name="T84" fmla="*/ 0 w 1089"/>
                  <a:gd name="T85" fmla="*/ 97 h 280"/>
                  <a:gd name="T86" fmla="*/ 0 w 1089"/>
                  <a:gd name="T87" fmla="*/ 47 h 280"/>
                  <a:gd name="T88" fmla="*/ 2 w 1089"/>
                  <a:gd name="T89" fmla="*/ 18 h 280"/>
                  <a:gd name="T90" fmla="*/ 5 w 1089"/>
                  <a:gd name="T91" fmla="*/ 9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89" h="280">
                    <a:moveTo>
                      <a:pt x="6" y="8"/>
                    </a:moveTo>
                    <a:lnTo>
                      <a:pt x="53" y="5"/>
                    </a:lnTo>
                    <a:lnTo>
                      <a:pt x="109" y="4"/>
                    </a:lnTo>
                    <a:lnTo>
                      <a:pt x="174" y="2"/>
                    </a:lnTo>
                    <a:lnTo>
                      <a:pt x="246" y="1"/>
                    </a:lnTo>
                    <a:lnTo>
                      <a:pt x="323" y="1"/>
                    </a:lnTo>
                    <a:lnTo>
                      <a:pt x="404" y="0"/>
                    </a:lnTo>
                    <a:lnTo>
                      <a:pt x="488" y="0"/>
                    </a:lnTo>
                    <a:lnTo>
                      <a:pt x="571" y="0"/>
                    </a:lnTo>
                    <a:lnTo>
                      <a:pt x="655" y="1"/>
                    </a:lnTo>
                    <a:lnTo>
                      <a:pt x="736" y="1"/>
                    </a:lnTo>
                    <a:lnTo>
                      <a:pt x="812" y="2"/>
                    </a:lnTo>
                    <a:lnTo>
                      <a:pt x="884" y="2"/>
                    </a:lnTo>
                    <a:lnTo>
                      <a:pt x="949" y="3"/>
                    </a:lnTo>
                    <a:lnTo>
                      <a:pt x="1004" y="4"/>
                    </a:lnTo>
                    <a:lnTo>
                      <a:pt x="1050" y="5"/>
                    </a:lnTo>
                    <a:lnTo>
                      <a:pt x="1084" y="6"/>
                    </a:lnTo>
                    <a:lnTo>
                      <a:pt x="1086" y="18"/>
                    </a:lnTo>
                    <a:lnTo>
                      <a:pt x="1088" y="31"/>
                    </a:lnTo>
                    <a:lnTo>
                      <a:pt x="1089" y="44"/>
                    </a:lnTo>
                    <a:lnTo>
                      <a:pt x="1089" y="57"/>
                    </a:lnTo>
                    <a:lnTo>
                      <a:pt x="1089" y="82"/>
                    </a:lnTo>
                    <a:lnTo>
                      <a:pt x="1087" y="108"/>
                    </a:lnTo>
                    <a:lnTo>
                      <a:pt x="1085" y="130"/>
                    </a:lnTo>
                    <a:lnTo>
                      <a:pt x="1083" y="150"/>
                    </a:lnTo>
                    <a:lnTo>
                      <a:pt x="1080" y="165"/>
                    </a:lnTo>
                    <a:lnTo>
                      <a:pt x="1078" y="174"/>
                    </a:lnTo>
                    <a:lnTo>
                      <a:pt x="1054" y="177"/>
                    </a:lnTo>
                    <a:lnTo>
                      <a:pt x="1031" y="178"/>
                    </a:lnTo>
                    <a:lnTo>
                      <a:pt x="1008" y="179"/>
                    </a:lnTo>
                    <a:lnTo>
                      <a:pt x="986" y="179"/>
                    </a:lnTo>
                    <a:lnTo>
                      <a:pt x="965" y="180"/>
                    </a:lnTo>
                    <a:lnTo>
                      <a:pt x="945" y="180"/>
                    </a:lnTo>
                    <a:lnTo>
                      <a:pt x="926" y="181"/>
                    </a:lnTo>
                    <a:lnTo>
                      <a:pt x="907" y="183"/>
                    </a:lnTo>
                    <a:lnTo>
                      <a:pt x="888" y="187"/>
                    </a:lnTo>
                    <a:lnTo>
                      <a:pt x="869" y="191"/>
                    </a:lnTo>
                    <a:lnTo>
                      <a:pt x="860" y="195"/>
                    </a:lnTo>
                    <a:lnTo>
                      <a:pt x="852" y="198"/>
                    </a:lnTo>
                    <a:lnTo>
                      <a:pt x="842" y="203"/>
                    </a:lnTo>
                    <a:lnTo>
                      <a:pt x="834" y="208"/>
                    </a:lnTo>
                    <a:lnTo>
                      <a:pt x="825" y="213"/>
                    </a:lnTo>
                    <a:lnTo>
                      <a:pt x="816" y="220"/>
                    </a:lnTo>
                    <a:lnTo>
                      <a:pt x="808" y="226"/>
                    </a:lnTo>
                    <a:lnTo>
                      <a:pt x="798" y="234"/>
                    </a:lnTo>
                    <a:lnTo>
                      <a:pt x="790" y="242"/>
                    </a:lnTo>
                    <a:lnTo>
                      <a:pt x="782" y="251"/>
                    </a:lnTo>
                    <a:lnTo>
                      <a:pt x="772" y="262"/>
                    </a:lnTo>
                    <a:lnTo>
                      <a:pt x="764" y="273"/>
                    </a:lnTo>
                    <a:lnTo>
                      <a:pt x="762" y="275"/>
                    </a:lnTo>
                    <a:lnTo>
                      <a:pt x="756" y="277"/>
                    </a:lnTo>
                    <a:lnTo>
                      <a:pt x="744" y="278"/>
                    </a:lnTo>
                    <a:lnTo>
                      <a:pt x="728" y="279"/>
                    </a:lnTo>
                    <a:lnTo>
                      <a:pt x="708" y="280"/>
                    </a:lnTo>
                    <a:lnTo>
                      <a:pt x="685" y="280"/>
                    </a:lnTo>
                    <a:lnTo>
                      <a:pt x="634" y="279"/>
                    </a:lnTo>
                    <a:lnTo>
                      <a:pt x="575" y="278"/>
                    </a:lnTo>
                    <a:lnTo>
                      <a:pt x="517" y="276"/>
                    </a:lnTo>
                    <a:lnTo>
                      <a:pt x="462" y="275"/>
                    </a:lnTo>
                    <a:lnTo>
                      <a:pt x="436" y="275"/>
                    </a:lnTo>
                    <a:lnTo>
                      <a:pt x="413" y="276"/>
                    </a:lnTo>
                    <a:lnTo>
                      <a:pt x="393" y="277"/>
                    </a:lnTo>
                    <a:lnTo>
                      <a:pt x="376" y="279"/>
                    </a:lnTo>
                    <a:lnTo>
                      <a:pt x="369" y="269"/>
                    </a:lnTo>
                    <a:lnTo>
                      <a:pt x="361" y="261"/>
                    </a:lnTo>
                    <a:lnTo>
                      <a:pt x="354" y="252"/>
                    </a:lnTo>
                    <a:lnTo>
                      <a:pt x="346" y="245"/>
                    </a:lnTo>
                    <a:lnTo>
                      <a:pt x="336" y="238"/>
                    </a:lnTo>
                    <a:lnTo>
                      <a:pt x="328" y="232"/>
                    </a:lnTo>
                    <a:lnTo>
                      <a:pt x="318" y="227"/>
                    </a:lnTo>
                    <a:lnTo>
                      <a:pt x="307" y="222"/>
                    </a:lnTo>
                    <a:lnTo>
                      <a:pt x="297" y="218"/>
                    </a:lnTo>
                    <a:lnTo>
                      <a:pt x="286" y="214"/>
                    </a:lnTo>
                    <a:lnTo>
                      <a:pt x="275" y="210"/>
                    </a:lnTo>
                    <a:lnTo>
                      <a:pt x="263" y="207"/>
                    </a:lnTo>
                    <a:lnTo>
                      <a:pt x="239" y="202"/>
                    </a:lnTo>
                    <a:lnTo>
                      <a:pt x="214" y="197"/>
                    </a:lnTo>
                    <a:lnTo>
                      <a:pt x="163" y="191"/>
                    </a:lnTo>
                    <a:lnTo>
                      <a:pt x="109" y="186"/>
                    </a:lnTo>
                    <a:lnTo>
                      <a:pt x="83" y="183"/>
                    </a:lnTo>
                    <a:lnTo>
                      <a:pt x="56" y="179"/>
                    </a:lnTo>
                    <a:lnTo>
                      <a:pt x="30" y="175"/>
                    </a:lnTo>
                    <a:lnTo>
                      <a:pt x="5" y="168"/>
                    </a:lnTo>
                    <a:lnTo>
                      <a:pt x="3" y="148"/>
                    </a:lnTo>
                    <a:lnTo>
                      <a:pt x="1" y="123"/>
                    </a:lnTo>
                    <a:lnTo>
                      <a:pt x="0" y="97"/>
                    </a:lnTo>
                    <a:lnTo>
                      <a:pt x="0" y="70"/>
                    </a:lnTo>
                    <a:lnTo>
                      <a:pt x="0" y="47"/>
                    </a:lnTo>
                    <a:lnTo>
                      <a:pt x="1" y="27"/>
                    </a:lnTo>
                    <a:lnTo>
                      <a:pt x="2" y="18"/>
                    </a:lnTo>
                    <a:lnTo>
                      <a:pt x="3" y="13"/>
                    </a:lnTo>
                    <a:lnTo>
                      <a:pt x="5" y="9"/>
                    </a:lnTo>
                    <a:lnTo>
                      <a:pt x="6" y="8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3" name="Freeform 139"/>
              <p:cNvSpPr>
                <a:spLocks/>
              </p:cNvSpPr>
              <p:nvPr/>
            </p:nvSpPr>
            <p:spPr bwMode="auto">
              <a:xfrm>
                <a:off x="1191" y="695"/>
                <a:ext cx="110" cy="121"/>
              </a:xfrm>
              <a:custGeom>
                <a:avLst/>
                <a:gdLst>
                  <a:gd name="T0" fmla="*/ 301 w 546"/>
                  <a:gd name="T1" fmla="*/ 1 h 602"/>
                  <a:gd name="T2" fmla="*/ 342 w 546"/>
                  <a:gd name="T3" fmla="*/ 9 h 602"/>
                  <a:gd name="T4" fmla="*/ 379 w 546"/>
                  <a:gd name="T5" fmla="*/ 23 h 602"/>
                  <a:gd name="T6" fmla="*/ 415 w 546"/>
                  <a:gd name="T7" fmla="*/ 43 h 602"/>
                  <a:gd name="T8" fmla="*/ 447 w 546"/>
                  <a:gd name="T9" fmla="*/ 68 h 602"/>
                  <a:gd name="T10" fmla="*/ 475 w 546"/>
                  <a:gd name="T11" fmla="*/ 98 h 602"/>
                  <a:gd name="T12" fmla="*/ 499 w 546"/>
                  <a:gd name="T13" fmla="*/ 132 h 602"/>
                  <a:gd name="T14" fmla="*/ 519 w 546"/>
                  <a:gd name="T15" fmla="*/ 171 h 602"/>
                  <a:gd name="T16" fmla="*/ 533 w 546"/>
                  <a:gd name="T17" fmla="*/ 211 h 602"/>
                  <a:gd name="T18" fmla="*/ 543 w 546"/>
                  <a:gd name="T19" fmla="*/ 255 h 602"/>
                  <a:gd name="T20" fmla="*/ 546 w 546"/>
                  <a:gd name="T21" fmla="*/ 301 h 602"/>
                  <a:gd name="T22" fmla="*/ 543 w 546"/>
                  <a:gd name="T23" fmla="*/ 347 h 602"/>
                  <a:gd name="T24" fmla="*/ 533 w 546"/>
                  <a:gd name="T25" fmla="*/ 390 h 602"/>
                  <a:gd name="T26" fmla="*/ 519 w 546"/>
                  <a:gd name="T27" fmla="*/ 431 h 602"/>
                  <a:gd name="T28" fmla="*/ 499 w 546"/>
                  <a:gd name="T29" fmla="*/ 470 h 602"/>
                  <a:gd name="T30" fmla="*/ 475 w 546"/>
                  <a:gd name="T31" fmla="*/ 503 h 602"/>
                  <a:gd name="T32" fmla="*/ 447 w 546"/>
                  <a:gd name="T33" fmla="*/ 533 h 602"/>
                  <a:gd name="T34" fmla="*/ 415 w 546"/>
                  <a:gd name="T35" fmla="*/ 558 h 602"/>
                  <a:gd name="T36" fmla="*/ 379 w 546"/>
                  <a:gd name="T37" fmla="*/ 579 h 602"/>
                  <a:gd name="T38" fmla="*/ 342 w 546"/>
                  <a:gd name="T39" fmla="*/ 593 h 602"/>
                  <a:gd name="T40" fmla="*/ 301 w 546"/>
                  <a:gd name="T41" fmla="*/ 601 h 602"/>
                  <a:gd name="T42" fmla="*/ 259 w 546"/>
                  <a:gd name="T43" fmla="*/ 602 h 602"/>
                  <a:gd name="T44" fmla="*/ 218 w 546"/>
                  <a:gd name="T45" fmla="*/ 596 h 602"/>
                  <a:gd name="T46" fmla="*/ 179 w 546"/>
                  <a:gd name="T47" fmla="*/ 584 h 602"/>
                  <a:gd name="T48" fmla="*/ 142 w 546"/>
                  <a:gd name="T49" fmla="*/ 565 h 602"/>
                  <a:gd name="T50" fmla="*/ 110 w 546"/>
                  <a:gd name="T51" fmla="*/ 542 h 602"/>
                  <a:gd name="T52" fmla="*/ 80 w 546"/>
                  <a:gd name="T53" fmla="*/ 513 h 602"/>
                  <a:gd name="T54" fmla="*/ 54 w 546"/>
                  <a:gd name="T55" fmla="*/ 481 h 602"/>
                  <a:gd name="T56" fmla="*/ 33 w 546"/>
                  <a:gd name="T57" fmla="*/ 444 h 602"/>
                  <a:gd name="T58" fmla="*/ 16 w 546"/>
                  <a:gd name="T59" fmla="*/ 405 h 602"/>
                  <a:gd name="T60" fmla="*/ 6 w 546"/>
                  <a:gd name="T61" fmla="*/ 362 h 602"/>
                  <a:gd name="T62" fmla="*/ 1 w 546"/>
                  <a:gd name="T63" fmla="*/ 316 h 602"/>
                  <a:gd name="T64" fmla="*/ 2 w 546"/>
                  <a:gd name="T65" fmla="*/ 270 h 602"/>
                  <a:gd name="T66" fmla="*/ 9 w 546"/>
                  <a:gd name="T67" fmla="*/ 226 h 602"/>
                  <a:gd name="T68" fmla="*/ 21 w 546"/>
                  <a:gd name="T69" fmla="*/ 184 h 602"/>
                  <a:gd name="T70" fmla="*/ 39 w 546"/>
                  <a:gd name="T71" fmla="*/ 144 h 602"/>
                  <a:gd name="T72" fmla="*/ 62 w 546"/>
                  <a:gd name="T73" fmla="*/ 110 h 602"/>
                  <a:gd name="T74" fmla="*/ 89 w 546"/>
                  <a:gd name="T75" fmla="*/ 78 h 602"/>
                  <a:gd name="T76" fmla="*/ 120 w 546"/>
                  <a:gd name="T77" fmla="*/ 51 h 602"/>
                  <a:gd name="T78" fmla="*/ 155 w 546"/>
                  <a:gd name="T79" fmla="*/ 29 h 602"/>
                  <a:gd name="T80" fmla="*/ 191 w 546"/>
                  <a:gd name="T81" fmla="*/ 13 h 602"/>
                  <a:gd name="T82" fmla="*/ 231 w 546"/>
                  <a:gd name="T83" fmla="*/ 3 h 602"/>
                  <a:gd name="T84" fmla="*/ 273 w 546"/>
                  <a:gd name="T85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46" h="602">
                    <a:moveTo>
                      <a:pt x="273" y="0"/>
                    </a:moveTo>
                    <a:lnTo>
                      <a:pt x="287" y="0"/>
                    </a:lnTo>
                    <a:lnTo>
                      <a:pt x="301" y="1"/>
                    </a:lnTo>
                    <a:lnTo>
                      <a:pt x="314" y="3"/>
                    </a:lnTo>
                    <a:lnTo>
                      <a:pt x="328" y="6"/>
                    </a:lnTo>
                    <a:lnTo>
                      <a:pt x="342" y="9"/>
                    </a:lnTo>
                    <a:lnTo>
                      <a:pt x="354" y="13"/>
                    </a:lnTo>
                    <a:lnTo>
                      <a:pt x="367" y="18"/>
                    </a:lnTo>
                    <a:lnTo>
                      <a:pt x="379" y="23"/>
                    </a:lnTo>
                    <a:lnTo>
                      <a:pt x="392" y="29"/>
                    </a:lnTo>
                    <a:lnTo>
                      <a:pt x="403" y="36"/>
                    </a:lnTo>
                    <a:lnTo>
                      <a:pt x="415" y="43"/>
                    </a:lnTo>
                    <a:lnTo>
                      <a:pt x="426" y="51"/>
                    </a:lnTo>
                    <a:lnTo>
                      <a:pt x="436" y="60"/>
                    </a:lnTo>
                    <a:lnTo>
                      <a:pt x="447" y="68"/>
                    </a:lnTo>
                    <a:lnTo>
                      <a:pt x="456" y="78"/>
                    </a:lnTo>
                    <a:lnTo>
                      <a:pt x="466" y="88"/>
                    </a:lnTo>
                    <a:lnTo>
                      <a:pt x="475" y="98"/>
                    </a:lnTo>
                    <a:lnTo>
                      <a:pt x="483" y="110"/>
                    </a:lnTo>
                    <a:lnTo>
                      <a:pt x="492" y="121"/>
                    </a:lnTo>
                    <a:lnTo>
                      <a:pt x="499" y="132"/>
                    </a:lnTo>
                    <a:lnTo>
                      <a:pt x="506" y="144"/>
                    </a:lnTo>
                    <a:lnTo>
                      <a:pt x="513" y="157"/>
                    </a:lnTo>
                    <a:lnTo>
                      <a:pt x="519" y="171"/>
                    </a:lnTo>
                    <a:lnTo>
                      <a:pt x="525" y="184"/>
                    </a:lnTo>
                    <a:lnTo>
                      <a:pt x="529" y="197"/>
                    </a:lnTo>
                    <a:lnTo>
                      <a:pt x="533" y="211"/>
                    </a:lnTo>
                    <a:lnTo>
                      <a:pt x="538" y="226"/>
                    </a:lnTo>
                    <a:lnTo>
                      <a:pt x="541" y="240"/>
                    </a:lnTo>
                    <a:lnTo>
                      <a:pt x="543" y="255"/>
                    </a:lnTo>
                    <a:lnTo>
                      <a:pt x="545" y="270"/>
                    </a:lnTo>
                    <a:lnTo>
                      <a:pt x="546" y="286"/>
                    </a:lnTo>
                    <a:lnTo>
                      <a:pt x="546" y="301"/>
                    </a:lnTo>
                    <a:lnTo>
                      <a:pt x="546" y="316"/>
                    </a:lnTo>
                    <a:lnTo>
                      <a:pt x="545" y="331"/>
                    </a:lnTo>
                    <a:lnTo>
                      <a:pt x="543" y="347"/>
                    </a:lnTo>
                    <a:lnTo>
                      <a:pt x="541" y="362"/>
                    </a:lnTo>
                    <a:lnTo>
                      <a:pt x="538" y="376"/>
                    </a:lnTo>
                    <a:lnTo>
                      <a:pt x="533" y="390"/>
                    </a:lnTo>
                    <a:lnTo>
                      <a:pt x="529" y="405"/>
                    </a:lnTo>
                    <a:lnTo>
                      <a:pt x="525" y="418"/>
                    </a:lnTo>
                    <a:lnTo>
                      <a:pt x="519" y="431"/>
                    </a:lnTo>
                    <a:lnTo>
                      <a:pt x="513" y="444"/>
                    </a:lnTo>
                    <a:lnTo>
                      <a:pt x="506" y="457"/>
                    </a:lnTo>
                    <a:lnTo>
                      <a:pt x="499" y="470"/>
                    </a:lnTo>
                    <a:lnTo>
                      <a:pt x="492" y="481"/>
                    </a:lnTo>
                    <a:lnTo>
                      <a:pt x="483" y="492"/>
                    </a:lnTo>
                    <a:lnTo>
                      <a:pt x="475" y="503"/>
                    </a:lnTo>
                    <a:lnTo>
                      <a:pt x="466" y="513"/>
                    </a:lnTo>
                    <a:lnTo>
                      <a:pt x="456" y="524"/>
                    </a:lnTo>
                    <a:lnTo>
                      <a:pt x="447" y="533"/>
                    </a:lnTo>
                    <a:lnTo>
                      <a:pt x="436" y="542"/>
                    </a:lnTo>
                    <a:lnTo>
                      <a:pt x="426" y="551"/>
                    </a:lnTo>
                    <a:lnTo>
                      <a:pt x="415" y="558"/>
                    </a:lnTo>
                    <a:lnTo>
                      <a:pt x="403" y="565"/>
                    </a:lnTo>
                    <a:lnTo>
                      <a:pt x="392" y="572"/>
                    </a:lnTo>
                    <a:lnTo>
                      <a:pt x="379" y="579"/>
                    </a:lnTo>
                    <a:lnTo>
                      <a:pt x="367" y="584"/>
                    </a:lnTo>
                    <a:lnTo>
                      <a:pt x="354" y="589"/>
                    </a:lnTo>
                    <a:lnTo>
                      <a:pt x="342" y="593"/>
                    </a:lnTo>
                    <a:lnTo>
                      <a:pt x="328" y="596"/>
                    </a:lnTo>
                    <a:lnTo>
                      <a:pt x="314" y="599"/>
                    </a:lnTo>
                    <a:lnTo>
                      <a:pt x="301" y="601"/>
                    </a:lnTo>
                    <a:lnTo>
                      <a:pt x="287" y="602"/>
                    </a:lnTo>
                    <a:lnTo>
                      <a:pt x="273" y="602"/>
                    </a:lnTo>
                    <a:lnTo>
                      <a:pt x="259" y="602"/>
                    </a:lnTo>
                    <a:lnTo>
                      <a:pt x="246" y="601"/>
                    </a:lnTo>
                    <a:lnTo>
                      <a:pt x="231" y="599"/>
                    </a:lnTo>
                    <a:lnTo>
                      <a:pt x="218" y="596"/>
                    </a:lnTo>
                    <a:lnTo>
                      <a:pt x="205" y="593"/>
                    </a:lnTo>
                    <a:lnTo>
                      <a:pt x="191" y="589"/>
                    </a:lnTo>
                    <a:lnTo>
                      <a:pt x="179" y="584"/>
                    </a:lnTo>
                    <a:lnTo>
                      <a:pt x="166" y="579"/>
                    </a:lnTo>
                    <a:lnTo>
                      <a:pt x="155" y="572"/>
                    </a:lnTo>
                    <a:lnTo>
                      <a:pt x="142" y="565"/>
                    </a:lnTo>
                    <a:lnTo>
                      <a:pt x="132" y="558"/>
                    </a:lnTo>
                    <a:lnTo>
                      <a:pt x="120" y="551"/>
                    </a:lnTo>
                    <a:lnTo>
                      <a:pt x="110" y="542"/>
                    </a:lnTo>
                    <a:lnTo>
                      <a:pt x="100" y="533"/>
                    </a:lnTo>
                    <a:lnTo>
                      <a:pt x="89" y="524"/>
                    </a:lnTo>
                    <a:lnTo>
                      <a:pt x="80" y="513"/>
                    </a:lnTo>
                    <a:lnTo>
                      <a:pt x="70" y="503"/>
                    </a:lnTo>
                    <a:lnTo>
                      <a:pt x="62" y="492"/>
                    </a:lnTo>
                    <a:lnTo>
                      <a:pt x="54" y="481"/>
                    </a:lnTo>
                    <a:lnTo>
                      <a:pt x="46" y="470"/>
                    </a:lnTo>
                    <a:lnTo>
                      <a:pt x="39" y="457"/>
                    </a:lnTo>
                    <a:lnTo>
                      <a:pt x="33" y="444"/>
                    </a:lnTo>
                    <a:lnTo>
                      <a:pt x="27" y="431"/>
                    </a:lnTo>
                    <a:lnTo>
                      <a:pt x="21" y="418"/>
                    </a:lnTo>
                    <a:lnTo>
                      <a:pt x="16" y="405"/>
                    </a:lnTo>
                    <a:lnTo>
                      <a:pt x="12" y="390"/>
                    </a:lnTo>
                    <a:lnTo>
                      <a:pt x="9" y="376"/>
                    </a:lnTo>
                    <a:lnTo>
                      <a:pt x="6" y="362"/>
                    </a:lnTo>
                    <a:lnTo>
                      <a:pt x="3" y="347"/>
                    </a:lnTo>
                    <a:lnTo>
                      <a:pt x="2" y="331"/>
                    </a:lnTo>
                    <a:lnTo>
                      <a:pt x="1" y="316"/>
                    </a:lnTo>
                    <a:lnTo>
                      <a:pt x="0" y="301"/>
                    </a:lnTo>
                    <a:lnTo>
                      <a:pt x="1" y="286"/>
                    </a:lnTo>
                    <a:lnTo>
                      <a:pt x="2" y="270"/>
                    </a:lnTo>
                    <a:lnTo>
                      <a:pt x="3" y="255"/>
                    </a:lnTo>
                    <a:lnTo>
                      <a:pt x="6" y="240"/>
                    </a:lnTo>
                    <a:lnTo>
                      <a:pt x="9" y="226"/>
                    </a:lnTo>
                    <a:lnTo>
                      <a:pt x="12" y="211"/>
                    </a:lnTo>
                    <a:lnTo>
                      <a:pt x="16" y="197"/>
                    </a:lnTo>
                    <a:lnTo>
                      <a:pt x="21" y="184"/>
                    </a:lnTo>
                    <a:lnTo>
                      <a:pt x="27" y="171"/>
                    </a:lnTo>
                    <a:lnTo>
                      <a:pt x="33" y="157"/>
                    </a:lnTo>
                    <a:lnTo>
                      <a:pt x="39" y="144"/>
                    </a:lnTo>
                    <a:lnTo>
                      <a:pt x="46" y="132"/>
                    </a:lnTo>
                    <a:lnTo>
                      <a:pt x="54" y="121"/>
                    </a:lnTo>
                    <a:lnTo>
                      <a:pt x="62" y="110"/>
                    </a:lnTo>
                    <a:lnTo>
                      <a:pt x="70" y="98"/>
                    </a:lnTo>
                    <a:lnTo>
                      <a:pt x="80" y="88"/>
                    </a:lnTo>
                    <a:lnTo>
                      <a:pt x="89" y="78"/>
                    </a:lnTo>
                    <a:lnTo>
                      <a:pt x="100" y="68"/>
                    </a:lnTo>
                    <a:lnTo>
                      <a:pt x="110" y="60"/>
                    </a:lnTo>
                    <a:lnTo>
                      <a:pt x="120" y="51"/>
                    </a:lnTo>
                    <a:lnTo>
                      <a:pt x="132" y="43"/>
                    </a:lnTo>
                    <a:lnTo>
                      <a:pt x="142" y="36"/>
                    </a:lnTo>
                    <a:lnTo>
                      <a:pt x="155" y="29"/>
                    </a:lnTo>
                    <a:lnTo>
                      <a:pt x="166" y="23"/>
                    </a:lnTo>
                    <a:lnTo>
                      <a:pt x="179" y="18"/>
                    </a:lnTo>
                    <a:lnTo>
                      <a:pt x="191" y="13"/>
                    </a:lnTo>
                    <a:lnTo>
                      <a:pt x="205" y="9"/>
                    </a:lnTo>
                    <a:lnTo>
                      <a:pt x="218" y="6"/>
                    </a:lnTo>
                    <a:lnTo>
                      <a:pt x="231" y="3"/>
                    </a:lnTo>
                    <a:lnTo>
                      <a:pt x="246" y="1"/>
                    </a:lnTo>
                    <a:lnTo>
                      <a:pt x="259" y="0"/>
                    </a:lnTo>
                    <a:lnTo>
                      <a:pt x="273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4" name="Freeform 140"/>
              <p:cNvSpPr>
                <a:spLocks/>
              </p:cNvSpPr>
              <p:nvPr/>
            </p:nvSpPr>
            <p:spPr bwMode="auto">
              <a:xfrm>
                <a:off x="1191" y="695"/>
                <a:ext cx="110" cy="121"/>
              </a:xfrm>
              <a:custGeom>
                <a:avLst/>
                <a:gdLst>
                  <a:gd name="T0" fmla="*/ 301 w 546"/>
                  <a:gd name="T1" fmla="*/ 1 h 602"/>
                  <a:gd name="T2" fmla="*/ 342 w 546"/>
                  <a:gd name="T3" fmla="*/ 9 h 602"/>
                  <a:gd name="T4" fmla="*/ 379 w 546"/>
                  <a:gd name="T5" fmla="*/ 23 h 602"/>
                  <a:gd name="T6" fmla="*/ 415 w 546"/>
                  <a:gd name="T7" fmla="*/ 43 h 602"/>
                  <a:gd name="T8" fmla="*/ 447 w 546"/>
                  <a:gd name="T9" fmla="*/ 68 h 602"/>
                  <a:gd name="T10" fmla="*/ 475 w 546"/>
                  <a:gd name="T11" fmla="*/ 98 h 602"/>
                  <a:gd name="T12" fmla="*/ 499 w 546"/>
                  <a:gd name="T13" fmla="*/ 132 h 602"/>
                  <a:gd name="T14" fmla="*/ 519 w 546"/>
                  <a:gd name="T15" fmla="*/ 171 h 602"/>
                  <a:gd name="T16" fmla="*/ 533 w 546"/>
                  <a:gd name="T17" fmla="*/ 211 h 602"/>
                  <a:gd name="T18" fmla="*/ 543 w 546"/>
                  <a:gd name="T19" fmla="*/ 255 h 602"/>
                  <a:gd name="T20" fmla="*/ 546 w 546"/>
                  <a:gd name="T21" fmla="*/ 301 h 602"/>
                  <a:gd name="T22" fmla="*/ 543 w 546"/>
                  <a:gd name="T23" fmla="*/ 347 h 602"/>
                  <a:gd name="T24" fmla="*/ 533 w 546"/>
                  <a:gd name="T25" fmla="*/ 390 h 602"/>
                  <a:gd name="T26" fmla="*/ 519 w 546"/>
                  <a:gd name="T27" fmla="*/ 431 h 602"/>
                  <a:gd name="T28" fmla="*/ 499 w 546"/>
                  <a:gd name="T29" fmla="*/ 470 h 602"/>
                  <a:gd name="T30" fmla="*/ 475 w 546"/>
                  <a:gd name="T31" fmla="*/ 503 h 602"/>
                  <a:gd name="T32" fmla="*/ 447 w 546"/>
                  <a:gd name="T33" fmla="*/ 533 h 602"/>
                  <a:gd name="T34" fmla="*/ 415 w 546"/>
                  <a:gd name="T35" fmla="*/ 558 h 602"/>
                  <a:gd name="T36" fmla="*/ 379 w 546"/>
                  <a:gd name="T37" fmla="*/ 579 h 602"/>
                  <a:gd name="T38" fmla="*/ 342 w 546"/>
                  <a:gd name="T39" fmla="*/ 593 h 602"/>
                  <a:gd name="T40" fmla="*/ 301 w 546"/>
                  <a:gd name="T41" fmla="*/ 601 h 602"/>
                  <a:gd name="T42" fmla="*/ 259 w 546"/>
                  <a:gd name="T43" fmla="*/ 602 h 602"/>
                  <a:gd name="T44" fmla="*/ 218 w 546"/>
                  <a:gd name="T45" fmla="*/ 596 h 602"/>
                  <a:gd name="T46" fmla="*/ 179 w 546"/>
                  <a:gd name="T47" fmla="*/ 584 h 602"/>
                  <a:gd name="T48" fmla="*/ 142 w 546"/>
                  <a:gd name="T49" fmla="*/ 565 h 602"/>
                  <a:gd name="T50" fmla="*/ 110 w 546"/>
                  <a:gd name="T51" fmla="*/ 542 h 602"/>
                  <a:gd name="T52" fmla="*/ 80 w 546"/>
                  <a:gd name="T53" fmla="*/ 513 h 602"/>
                  <a:gd name="T54" fmla="*/ 54 w 546"/>
                  <a:gd name="T55" fmla="*/ 481 h 602"/>
                  <a:gd name="T56" fmla="*/ 33 w 546"/>
                  <a:gd name="T57" fmla="*/ 444 h 602"/>
                  <a:gd name="T58" fmla="*/ 16 w 546"/>
                  <a:gd name="T59" fmla="*/ 405 h 602"/>
                  <a:gd name="T60" fmla="*/ 6 w 546"/>
                  <a:gd name="T61" fmla="*/ 362 h 602"/>
                  <a:gd name="T62" fmla="*/ 1 w 546"/>
                  <a:gd name="T63" fmla="*/ 316 h 602"/>
                  <a:gd name="T64" fmla="*/ 2 w 546"/>
                  <a:gd name="T65" fmla="*/ 270 h 602"/>
                  <a:gd name="T66" fmla="*/ 9 w 546"/>
                  <a:gd name="T67" fmla="*/ 226 h 602"/>
                  <a:gd name="T68" fmla="*/ 21 w 546"/>
                  <a:gd name="T69" fmla="*/ 184 h 602"/>
                  <a:gd name="T70" fmla="*/ 39 w 546"/>
                  <a:gd name="T71" fmla="*/ 144 h 602"/>
                  <a:gd name="T72" fmla="*/ 62 w 546"/>
                  <a:gd name="T73" fmla="*/ 110 h 602"/>
                  <a:gd name="T74" fmla="*/ 89 w 546"/>
                  <a:gd name="T75" fmla="*/ 78 h 602"/>
                  <a:gd name="T76" fmla="*/ 120 w 546"/>
                  <a:gd name="T77" fmla="*/ 51 h 602"/>
                  <a:gd name="T78" fmla="*/ 155 w 546"/>
                  <a:gd name="T79" fmla="*/ 29 h 602"/>
                  <a:gd name="T80" fmla="*/ 191 w 546"/>
                  <a:gd name="T81" fmla="*/ 13 h 602"/>
                  <a:gd name="T82" fmla="*/ 231 w 546"/>
                  <a:gd name="T83" fmla="*/ 3 h 602"/>
                  <a:gd name="T84" fmla="*/ 273 w 546"/>
                  <a:gd name="T85" fmla="*/ 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46" h="602">
                    <a:moveTo>
                      <a:pt x="273" y="0"/>
                    </a:moveTo>
                    <a:lnTo>
                      <a:pt x="287" y="0"/>
                    </a:lnTo>
                    <a:lnTo>
                      <a:pt x="301" y="1"/>
                    </a:lnTo>
                    <a:lnTo>
                      <a:pt x="314" y="3"/>
                    </a:lnTo>
                    <a:lnTo>
                      <a:pt x="328" y="6"/>
                    </a:lnTo>
                    <a:lnTo>
                      <a:pt x="342" y="9"/>
                    </a:lnTo>
                    <a:lnTo>
                      <a:pt x="354" y="13"/>
                    </a:lnTo>
                    <a:lnTo>
                      <a:pt x="367" y="18"/>
                    </a:lnTo>
                    <a:lnTo>
                      <a:pt x="379" y="23"/>
                    </a:lnTo>
                    <a:lnTo>
                      <a:pt x="392" y="29"/>
                    </a:lnTo>
                    <a:lnTo>
                      <a:pt x="403" y="36"/>
                    </a:lnTo>
                    <a:lnTo>
                      <a:pt x="415" y="43"/>
                    </a:lnTo>
                    <a:lnTo>
                      <a:pt x="426" y="51"/>
                    </a:lnTo>
                    <a:lnTo>
                      <a:pt x="436" y="60"/>
                    </a:lnTo>
                    <a:lnTo>
                      <a:pt x="447" y="68"/>
                    </a:lnTo>
                    <a:lnTo>
                      <a:pt x="456" y="78"/>
                    </a:lnTo>
                    <a:lnTo>
                      <a:pt x="466" y="88"/>
                    </a:lnTo>
                    <a:lnTo>
                      <a:pt x="475" y="98"/>
                    </a:lnTo>
                    <a:lnTo>
                      <a:pt x="483" y="110"/>
                    </a:lnTo>
                    <a:lnTo>
                      <a:pt x="492" y="121"/>
                    </a:lnTo>
                    <a:lnTo>
                      <a:pt x="499" y="132"/>
                    </a:lnTo>
                    <a:lnTo>
                      <a:pt x="506" y="144"/>
                    </a:lnTo>
                    <a:lnTo>
                      <a:pt x="513" y="157"/>
                    </a:lnTo>
                    <a:lnTo>
                      <a:pt x="519" y="171"/>
                    </a:lnTo>
                    <a:lnTo>
                      <a:pt x="525" y="184"/>
                    </a:lnTo>
                    <a:lnTo>
                      <a:pt x="529" y="197"/>
                    </a:lnTo>
                    <a:lnTo>
                      <a:pt x="533" y="211"/>
                    </a:lnTo>
                    <a:lnTo>
                      <a:pt x="538" y="226"/>
                    </a:lnTo>
                    <a:lnTo>
                      <a:pt x="541" y="240"/>
                    </a:lnTo>
                    <a:lnTo>
                      <a:pt x="543" y="255"/>
                    </a:lnTo>
                    <a:lnTo>
                      <a:pt x="545" y="270"/>
                    </a:lnTo>
                    <a:lnTo>
                      <a:pt x="546" y="286"/>
                    </a:lnTo>
                    <a:lnTo>
                      <a:pt x="546" y="301"/>
                    </a:lnTo>
                    <a:lnTo>
                      <a:pt x="546" y="316"/>
                    </a:lnTo>
                    <a:lnTo>
                      <a:pt x="545" y="331"/>
                    </a:lnTo>
                    <a:lnTo>
                      <a:pt x="543" y="347"/>
                    </a:lnTo>
                    <a:lnTo>
                      <a:pt x="541" y="362"/>
                    </a:lnTo>
                    <a:lnTo>
                      <a:pt x="538" y="376"/>
                    </a:lnTo>
                    <a:lnTo>
                      <a:pt x="533" y="390"/>
                    </a:lnTo>
                    <a:lnTo>
                      <a:pt x="529" y="405"/>
                    </a:lnTo>
                    <a:lnTo>
                      <a:pt x="525" y="418"/>
                    </a:lnTo>
                    <a:lnTo>
                      <a:pt x="519" y="431"/>
                    </a:lnTo>
                    <a:lnTo>
                      <a:pt x="513" y="444"/>
                    </a:lnTo>
                    <a:lnTo>
                      <a:pt x="506" y="457"/>
                    </a:lnTo>
                    <a:lnTo>
                      <a:pt x="499" y="470"/>
                    </a:lnTo>
                    <a:lnTo>
                      <a:pt x="492" y="481"/>
                    </a:lnTo>
                    <a:lnTo>
                      <a:pt x="483" y="492"/>
                    </a:lnTo>
                    <a:lnTo>
                      <a:pt x="475" y="503"/>
                    </a:lnTo>
                    <a:lnTo>
                      <a:pt x="466" y="513"/>
                    </a:lnTo>
                    <a:lnTo>
                      <a:pt x="456" y="524"/>
                    </a:lnTo>
                    <a:lnTo>
                      <a:pt x="447" y="533"/>
                    </a:lnTo>
                    <a:lnTo>
                      <a:pt x="436" y="542"/>
                    </a:lnTo>
                    <a:lnTo>
                      <a:pt x="426" y="551"/>
                    </a:lnTo>
                    <a:lnTo>
                      <a:pt x="415" y="558"/>
                    </a:lnTo>
                    <a:lnTo>
                      <a:pt x="403" y="565"/>
                    </a:lnTo>
                    <a:lnTo>
                      <a:pt x="392" y="572"/>
                    </a:lnTo>
                    <a:lnTo>
                      <a:pt x="379" y="579"/>
                    </a:lnTo>
                    <a:lnTo>
                      <a:pt x="367" y="584"/>
                    </a:lnTo>
                    <a:lnTo>
                      <a:pt x="354" y="589"/>
                    </a:lnTo>
                    <a:lnTo>
                      <a:pt x="342" y="593"/>
                    </a:lnTo>
                    <a:lnTo>
                      <a:pt x="328" y="596"/>
                    </a:lnTo>
                    <a:lnTo>
                      <a:pt x="314" y="599"/>
                    </a:lnTo>
                    <a:lnTo>
                      <a:pt x="301" y="601"/>
                    </a:lnTo>
                    <a:lnTo>
                      <a:pt x="287" y="602"/>
                    </a:lnTo>
                    <a:lnTo>
                      <a:pt x="273" y="602"/>
                    </a:lnTo>
                    <a:lnTo>
                      <a:pt x="259" y="602"/>
                    </a:lnTo>
                    <a:lnTo>
                      <a:pt x="246" y="601"/>
                    </a:lnTo>
                    <a:lnTo>
                      <a:pt x="231" y="599"/>
                    </a:lnTo>
                    <a:lnTo>
                      <a:pt x="218" y="596"/>
                    </a:lnTo>
                    <a:lnTo>
                      <a:pt x="205" y="593"/>
                    </a:lnTo>
                    <a:lnTo>
                      <a:pt x="191" y="589"/>
                    </a:lnTo>
                    <a:lnTo>
                      <a:pt x="179" y="584"/>
                    </a:lnTo>
                    <a:lnTo>
                      <a:pt x="166" y="579"/>
                    </a:lnTo>
                    <a:lnTo>
                      <a:pt x="155" y="572"/>
                    </a:lnTo>
                    <a:lnTo>
                      <a:pt x="142" y="565"/>
                    </a:lnTo>
                    <a:lnTo>
                      <a:pt x="132" y="558"/>
                    </a:lnTo>
                    <a:lnTo>
                      <a:pt x="120" y="551"/>
                    </a:lnTo>
                    <a:lnTo>
                      <a:pt x="110" y="542"/>
                    </a:lnTo>
                    <a:lnTo>
                      <a:pt x="100" y="533"/>
                    </a:lnTo>
                    <a:lnTo>
                      <a:pt x="89" y="524"/>
                    </a:lnTo>
                    <a:lnTo>
                      <a:pt x="80" y="513"/>
                    </a:lnTo>
                    <a:lnTo>
                      <a:pt x="70" y="503"/>
                    </a:lnTo>
                    <a:lnTo>
                      <a:pt x="62" y="492"/>
                    </a:lnTo>
                    <a:lnTo>
                      <a:pt x="54" y="481"/>
                    </a:lnTo>
                    <a:lnTo>
                      <a:pt x="46" y="470"/>
                    </a:lnTo>
                    <a:lnTo>
                      <a:pt x="39" y="457"/>
                    </a:lnTo>
                    <a:lnTo>
                      <a:pt x="33" y="444"/>
                    </a:lnTo>
                    <a:lnTo>
                      <a:pt x="27" y="431"/>
                    </a:lnTo>
                    <a:lnTo>
                      <a:pt x="21" y="418"/>
                    </a:lnTo>
                    <a:lnTo>
                      <a:pt x="16" y="405"/>
                    </a:lnTo>
                    <a:lnTo>
                      <a:pt x="12" y="390"/>
                    </a:lnTo>
                    <a:lnTo>
                      <a:pt x="9" y="376"/>
                    </a:lnTo>
                    <a:lnTo>
                      <a:pt x="6" y="362"/>
                    </a:lnTo>
                    <a:lnTo>
                      <a:pt x="3" y="347"/>
                    </a:lnTo>
                    <a:lnTo>
                      <a:pt x="2" y="331"/>
                    </a:lnTo>
                    <a:lnTo>
                      <a:pt x="1" y="316"/>
                    </a:lnTo>
                    <a:lnTo>
                      <a:pt x="0" y="301"/>
                    </a:lnTo>
                    <a:lnTo>
                      <a:pt x="1" y="286"/>
                    </a:lnTo>
                    <a:lnTo>
                      <a:pt x="2" y="270"/>
                    </a:lnTo>
                    <a:lnTo>
                      <a:pt x="3" y="255"/>
                    </a:lnTo>
                    <a:lnTo>
                      <a:pt x="6" y="240"/>
                    </a:lnTo>
                    <a:lnTo>
                      <a:pt x="9" y="226"/>
                    </a:lnTo>
                    <a:lnTo>
                      <a:pt x="12" y="211"/>
                    </a:lnTo>
                    <a:lnTo>
                      <a:pt x="16" y="197"/>
                    </a:lnTo>
                    <a:lnTo>
                      <a:pt x="21" y="184"/>
                    </a:lnTo>
                    <a:lnTo>
                      <a:pt x="27" y="171"/>
                    </a:lnTo>
                    <a:lnTo>
                      <a:pt x="33" y="157"/>
                    </a:lnTo>
                    <a:lnTo>
                      <a:pt x="39" y="144"/>
                    </a:lnTo>
                    <a:lnTo>
                      <a:pt x="46" y="132"/>
                    </a:lnTo>
                    <a:lnTo>
                      <a:pt x="54" y="121"/>
                    </a:lnTo>
                    <a:lnTo>
                      <a:pt x="62" y="110"/>
                    </a:lnTo>
                    <a:lnTo>
                      <a:pt x="70" y="98"/>
                    </a:lnTo>
                    <a:lnTo>
                      <a:pt x="80" y="88"/>
                    </a:lnTo>
                    <a:lnTo>
                      <a:pt x="89" y="78"/>
                    </a:lnTo>
                    <a:lnTo>
                      <a:pt x="100" y="68"/>
                    </a:lnTo>
                    <a:lnTo>
                      <a:pt x="110" y="60"/>
                    </a:lnTo>
                    <a:lnTo>
                      <a:pt x="120" y="51"/>
                    </a:lnTo>
                    <a:lnTo>
                      <a:pt x="132" y="43"/>
                    </a:lnTo>
                    <a:lnTo>
                      <a:pt x="142" y="36"/>
                    </a:lnTo>
                    <a:lnTo>
                      <a:pt x="155" y="29"/>
                    </a:lnTo>
                    <a:lnTo>
                      <a:pt x="166" y="23"/>
                    </a:lnTo>
                    <a:lnTo>
                      <a:pt x="179" y="18"/>
                    </a:lnTo>
                    <a:lnTo>
                      <a:pt x="191" y="13"/>
                    </a:lnTo>
                    <a:lnTo>
                      <a:pt x="205" y="9"/>
                    </a:lnTo>
                    <a:lnTo>
                      <a:pt x="218" y="6"/>
                    </a:lnTo>
                    <a:lnTo>
                      <a:pt x="231" y="3"/>
                    </a:lnTo>
                    <a:lnTo>
                      <a:pt x="246" y="1"/>
                    </a:lnTo>
                    <a:lnTo>
                      <a:pt x="259" y="0"/>
                    </a:lnTo>
                    <a:lnTo>
                      <a:pt x="273" y="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5" name="Freeform 141"/>
              <p:cNvSpPr>
                <a:spLocks/>
              </p:cNvSpPr>
              <p:nvPr/>
            </p:nvSpPr>
            <p:spPr bwMode="auto">
              <a:xfrm>
                <a:off x="1217" y="824"/>
                <a:ext cx="56" cy="21"/>
              </a:xfrm>
              <a:custGeom>
                <a:avLst/>
                <a:gdLst>
                  <a:gd name="T0" fmla="*/ 40 w 283"/>
                  <a:gd name="T1" fmla="*/ 19 h 106"/>
                  <a:gd name="T2" fmla="*/ 234 w 283"/>
                  <a:gd name="T3" fmla="*/ 0 h 106"/>
                  <a:gd name="T4" fmla="*/ 244 w 283"/>
                  <a:gd name="T5" fmla="*/ 0 h 106"/>
                  <a:gd name="T6" fmla="*/ 252 w 283"/>
                  <a:gd name="T7" fmla="*/ 2 h 106"/>
                  <a:gd name="T8" fmla="*/ 260 w 283"/>
                  <a:gd name="T9" fmla="*/ 5 h 106"/>
                  <a:gd name="T10" fmla="*/ 268 w 283"/>
                  <a:gd name="T11" fmla="*/ 10 h 106"/>
                  <a:gd name="T12" fmla="*/ 274 w 283"/>
                  <a:gd name="T13" fmla="*/ 16 h 106"/>
                  <a:gd name="T14" fmla="*/ 278 w 283"/>
                  <a:gd name="T15" fmla="*/ 23 h 106"/>
                  <a:gd name="T16" fmla="*/ 282 w 283"/>
                  <a:gd name="T17" fmla="*/ 31 h 106"/>
                  <a:gd name="T18" fmla="*/ 283 w 283"/>
                  <a:gd name="T19" fmla="*/ 39 h 106"/>
                  <a:gd name="T20" fmla="*/ 283 w 283"/>
                  <a:gd name="T21" fmla="*/ 39 h 106"/>
                  <a:gd name="T22" fmla="*/ 283 w 283"/>
                  <a:gd name="T23" fmla="*/ 48 h 106"/>
                  <a:gd name="T24" fmla="*/ 282 w 283"/>
                  <a:gd name="T25" fmla="*/ 57 h 106"/>
                  <a:gd name="T26" fmla="*/ 278 w 283"/>
                  <a:gd name="T27" fmla="*/ 65 h 106"/>
                  <a:gd name="T28" fmla="*/ 274 w 283"/>
                  <a:gd name="T29" fmla="*/ 72 h 106"/>
                  <a:gd name="T30" fmla="*/ 268 w 283"/>
                  <a:gd name="T31" fmla="*/ 78 h 106"/>
                  <a:gd name="T32" fmla="*/ 260 w 283"/>
                  <a:gd name="T33" fmla="*/ 83 h 106"/>
                  <a:gd name="T34" fmla="*/ 252 w 283"/>
                  <a:gd name="T35" fmla="*/ 86 h 106"/>
                  <a:gd name="T36" fmla="*/ 243 w 283"/>
                  <a:gd name="T37" fmla="*/ 88 h 106"/>
                  <a:gd name="T38" fmla="*/ 49 w 283"/>
                  <a:gd name="T39" fmla="*/ 106 h 106"/>
                  <a:gd name="T40" fmla="*/ 39 w 283"/>
                  <a:gd name="T41" fmla="*/ 106 h 106"/>
                  <a:gd name="T42" fmla="*/ 31 w 283"/>
                  <a:gd name="T43" fmla="*/ 105 h 106"/>
                  <a:gd name="T44" fmla="*/ 23 w 283"/>
                  <a:gd name="T45" fmla="*/ 101 h 106"/>
                  <a:gd name="T46" fmla="*/ 15 w 283"/>
                  <a:gd name="T47" fmla="*/ 97 h 106"/>
                  <a:gd name="T48" fmla="*/ 9 w 283"/>
                  <a:gd name="T49" fmla="*/ 91 h 106"/>
                  <a:gd name="T50" fmla="*/ 5 w 283"/>
                  <a:gd name="T51" fmla="*/ 84 h 106"/>
                  <a:gd name="T52" fmla="*/ 1 w 283"/>
                  <a:gd name="T53" fmla="*/ 76 h 106"/>
                  <a:gd name="T54" fmla="*/ 0 w 283"/>
                  <a:gd name="T55" fmla="*/ 67 h 106"/>
                  <a:gd name="T56" fmla="*/ 0 w 283"/>
                  <a:gd name="T57" fmla="*/ 67 h 106"/>
                  <a:gd name="T58" fmla="*/ 0 w 283"/>
                  <a:gd name="T59" fmla="*/ 59 h 106"/>
                  <a:gd name="T60" fmla="*/ 2 w 283"/>
                  <a:gd name="T61" fmla="*/ 49 h 106"/>
                  <a:gd name="T62" fmla="*/ 5 w 283"/>
                  <a:gd name="T63" fmla="*/ 42 h 106"/>
                  <a:gd name="T64" fmla="*/ 10 w 283"/>
                  <a:gd name="T65" fmla="*/ 35 h 106"/>
                  <a:gd name="T66" fmla="*/ 15 w 283"/>
                  <a:gd name="T67" fmla="*/ 29 h 106"/>
                  <a:gd name="T68" fmla="*/ 23 w 283"/>
                  <a:gd name="T69" fmla="*/ 24 h 106"/>
                  <a:gd name="T70" fmla="*/ 31 w 283"/>
                  <a:gd name="T71" fmla="*/ 21 h 106"/>
                  <a:gd name="T72" fmla="*/ 40 w 283"/>
                  <a:gd name="T73" fmla="*/ 19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3" h="106">
                    <a:moveTo>
                      <a:pt x="40" y="19"/>
                    </a:moveTo>
                    <a:lnTo>
                      <a:pt x="234" y="0"/>
                    </a:lnTo>
                    <a:lnTo>
                      <a:pt x="244" y="0"/>
                    </a:lnTo>
                    <a:lnTo>
                      <a:pt x="252" y="2"/>
                    </a:lnTo>
                    <a:lnTo>
                      <a:pt x="260" y="5"/>
                    </a:lnTo>
                    <a:lnTo>
                      <a:pt x="268" y="10"/>
                    </a:lnTo>
                    <a:lnTo>
                      <a:pt x="274" y="16"/>
                    </a:lnTo>
                    <a:lnTo>
                      <a:pt x="278" y="23"/>
                    </a:lnTo>
                    <a:lnTo>
                      <a:pt x="282" y="31"/>
                    </a:lnTo>
                    <a:lnTo>
                      <a:pt x="283" y="39"/>
                    </a:lnTo>
                    <a:lnTo>
                      <a:pt x="283" y="39"/>
                    </a:lnTo>
                    <a:lnTo>
                      <a:pt x="283" y="48"/>
                    </a:lnTo>
                    <a:lnTo>
                      <a:pt x="282" y="57"/>
                    </a:lnTo>
                    <a:lnTo>
                      <a:pt x="278" y="65"/>
                    </a:lnTo>
                    <a:lnTo>
                      <a:pt x="274" y="72"/>
                    </a:lnTo>
                    <a:lnTo>
                      <a:pt x="268" y="78"/>
                    </a:lnTo>
                    <a:lnTo>
                      <a:pt x="260" y="83"/>
                    </a:lnTo>
                    <a:lnTo>
                      <a:pt x="252" y="86"/>
                    </a:lnTo>
                    <a:lnTo>
                      <a:pt x="243" y="88"/>
                    </a:lnTo>
                    <a:lnTo>
                      <a:pt x="49" y="106"/>
                    </a:lnTo>
                    <a:lnTo>
                      <a:pt x="39" y="106"/>
                    </a:lnTo>
                    <a:lnTo>
                      <a:pt x="31" y="105"/>
                    </a:lnTo>
                    <a:lnTo>
                      <a:pt x="23" y="101"/>
                    </a:lnTo>
                    <a:lnTo>
                      <a:pt x="15" y="97"/>
                    </a:lnTo>
                    <a:lnTo>
                      <a:pt x="9" y="91"/>
                    </a:lnTo>
                    <a:lnTo>
                      <a:pt x="5" y="84"/>
                    </a:lnTo>
                    <a:lnTo>
                      <a:pt x="1" y="7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0" y="59"/>
                    </a:lnTo>
                    <a:lnTo>
                      <a:pt x="2" y="49"/>
                    </a:lnTo>
                    <a:lnTo>
                      <a:pt x="5" y="42"/>
                    </a:lnTo>
                    <a:lnTo>
                      <a:pt x="10" y="35"/>
                    </a:lnTo>
                    <a:lnTo>
                      <a:pt x="15" y="29"/>
                    </a:lnTo>
                    <a:lnTo>
                      <a:pt x="23" y="24"/>
                    </a:lnTo>
                    <a:lnTo>
                      <a:pt x="31" y="21"/>
                    </a:lnTo>
                    <a:lnTo>
                      <a:pt x="40" y="19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6" name="Freeform 142"/>
              <p:cNvSpPr>
                <a:spLocks/>
              </p:cNvSpPr>
              <p:nvPr/>
            </p:nvSpPr>
            <p:spPr bwMode="auto">
              <a:xfrm>
                <a:off x="1217" y="824"/>
                <a:ext cx="56" cy="21"/>
              </a:xfrm>
              <a:custGeom>
                <a:avLst/>
                <a:gdLst>
                  <a:gd name="T0" fmla="*/ 40 w 283"/>
                  <a:gd name="T1" fmla="*/ 19 h 106"/>
                  <a:gd name="T2" fmla="*/ 234 w 283"/>
                  <a:gd name="T3" fmla="*/ 0 h 106"/>
                  <a:gd name="T4" fmla="*/ 244 w 283"/>
                  <a:gd name="T5" fmla="*/ 0 h 106"/>
                  <a:gd name="T6" fmla="*/ 252 w 283"/>
                  <a:gd name="T7" fmla="*/ 2 h 106"/>
                  <a:gd name="T8" fmla="*/ 260 w 283"/>
                  <a:gd name="T9" fmla="*/ 5 h 106"/>
                  <a:gd name="T10" fmla="*/ 268 w 283"/>
                  <a:gd name="T11" fmla="*/ 10 h 106"/>
                  <a:gd name="T12" fmla="*/ 274 w 283"/>
                  <a:gd name="T13" fmla="*/ 16 h 106"/>
                  <a:gd name="T14" fmla="*/ 278 w 283"/>
                  <a:gd name="T15" fmla="*/ 23 h 106"/>
                  <a:gd name="T16" fmla="*/ 282 w 283"/>
                  <a:gd name="T17" fmla="*/ 31 h 106"/>
                  <a:gd name="T18" fmla="*/ 283 w 283"/>
                  <a:gd name="T19" fmla="*/ 39 h 106"/>
                  <a:gd name="T20" fmla="*/ 283 w 283"/>
                  <a:gd name="T21" fmla="*/ 39 h 106"/>
                  <a:gd name="T22" fmla="*/ 283 w 283"/>
                  <a:gd name="T23" fmla="*/ 48 h 106"/>
                  <a:gd name="T24" fmla="*/ 282 w 283"/>
                  <a:gd name="T25" fmla="*/ 57 h 106"/>
                  <a:gd name="T26" fmla="*/ 278 w 283"/>
                  <a:gd name="T27" fmla="*/ 65 h 106"/>
                  <a:gd name="T28" fmla="*/ 274 w 283"/>
                  <a:gd name="T29" fmla="*/ 72 h 106"/>
                  <a:gd name="T30" fmla="*/ 268 w 283"/>
                  <a:gd name="T31" fmla="*/ 78 h 106"/>
                  <a:gd name="T32" fmla="*/ 260 w 283"/>
                  <a:gd name="T33" fmla="*/ 83 h 106"/>
                  <a:gd name="T34" fmla="*/ 252 w 283"/>
                  <a:gd name="T35" fmla="*/ 86 h 106"/>
                  <a:gd name="T36" fmla="*/ 243 w 283"/>
                  <a:gd name="T37" fmla="*/ 88 h 106"/>
                  <a:gd name="T38" fmla="*/ 49 w 283"/>
                  <a:gd name="T39" fmla="*/ 106 h 106"/>
                  <a:gd name="T40" fmla="*/ 39 w 283"/>
                  <a:gd name="T41" fmla="*/ 106 h 106"/>
                  <a:gd name="T42" fmla="*/ 31 w 283"/>
                  <a:gd name="T43" fmla="*/ 105 h 106"/>
                  <a:gd name="T44" fmla="*/ 23 w 283"/>
                  <a:gd name="T45" fmla="*/ 101 h 106"/>
                  <a:gd name="T46" fmla="*/ 15 w 283"/>
                  <a:gd name="T47" fmla="*/ 97 h 106"/>
                  <a:gd name="T48" fmla="*/ 9 w 283"/>
                  <a:gd name="T49" fmla="*/ 91 h 106"/>
                  <a:gd name="T50" fmla="*/ 5 w 283"/>
                  <a:gd name="T51" fmla="*/ 84 h 106"/>
                  <a:gd name="T52" fmla="*/ 1 w 283"/>
                  <a:gd name="T53" fmla="*/ 76 h 106"/>
                  <a:gd name="T54" fmla="*/ 0 w 283"/>
                  <a:gd name="T55" fmla="*/ 67 h 106"/>
                  <a:gd name="T56" fmla="*/ 0 w 283"/>
                  <a:gd name="T57" fmla="*/ 67 h 106"/>
                  <a:gd name="T58" fmla="*/ 0 w 283"/>
                  <a:gd name="T59" fmla="*/ 59 h 106"/>
                  <a:gd name="T60" fmla="*/ 2 w 283"/>
                  <a:gd name="T61" fmla="*/ 49 h 106"/>
                  <a:gd name="T62" fmla="*/ 5 w 283"/>
                  <a:gd name="T63" fmla="*/ 42 h 106"/>
                  <a:gd name="T64" fmla="*/ 10 w 283"/>
                  <a:gd name="T65" fmla="*/ 35 h 106"/>
                  <a:gd name="T66" fmla="*/ 15 w 283"/>
                  <a:gd name="T67" fmla="*/ 29 h 106"/>
                  <a:gd name="T68" fmla="*/ 23 w 283"/>
                  <a:gd name="T69" fmla="*/ 24 h 106"/>
                  <a:gd name="T70" fmla="*/ 31 w 283"/>
                  <a:gd name="T71" fmla="*/ 21 h 106"/>
                  <a:gd name="T72" fmla="*/ 40 w 283"/>
                  <a:gd name="T73" fmla="*/ 19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3" h="106">
                    <a:moveTo>
                      <a:pt x="40" y="19"/>
                    </a:moveTo>
                    <a:lnTo>
                      <a:pt x="234" y="0"/>
                    </a:lnTo>
                    <a:lnTo>
                      <a:pt x="244" y="0"/>
                    </a:lnTo>
                    <a:lnTo>
                      <a:pt x="252" y="2"/>
                    </a:lnTo>
                    <a:lnTo>
                      <a:pt x="260" y="5"/>
                    </a:lnTo>
                    <a:lnTo>
                      <a:pt x="268" y="10"/>
                    </a:lnTo>
                    <a:lnTo>
                      <a:pt x="274" y="16"/>
                    </a:lnTo>
                    <a:lnTo>
                      <a:pt x="278" y="23"/>
                    </a:lnTo>
                    <a:lnTo>
                      <a:pt x="282" y="31"/>
                    </a:lnTo>
                    <a:lnTo>
                      <a:pt x="283" y="39"/>
                    </a:lnTo>
                    <a:lnTo>
                      <a:pt x="283" y="39"/>
                    </a:lnTo>
                    <a:lnTo>
                      <a:pt x="283" y="48"/>
                    </a:lnTo>
                    <a:lnTo>
                      <a:pt x="282" y="57"/>
                    </a:lnTo>
                    <a:lnTo>
                      <a:pt x="278" y="65"/>
                    </a:lnTo>
                    <a:lnTo>
                      <a:pt x="274" y="72"/>
                    </a:lnTo>
                    <a:lnTo>
                      <a:pt x="268" y="78"/>
                    </a:lnTo>
                    <a:lnTo>
                      <a:pt x="260" y="83"/>
                    </a:lnTo>
                    <a:lnTo>
                      <a:pt x="252" y="86"/>
                    </a:lnTo>
                    <a:lnTo>
                      <a:pt x="243" y="88"/>
                    </a:lnTo>
                    <a:lnTo>
                      <a:pt x="49" y="106"/>
                    </a:lnTo>
                    <a:lnTo>
                      <a:pt x="39" y="106"/>
                    </a:lnTo>
                    <a:lnTo>
                      <a:pt x="31" y="105"/>
                    </a:lnTo>
                    <a:lnTo>
                      <a:pt x="23" y="101"/>
                    </a:lnTo>
                    <a:lnTo>
                      <a:pt x="15" y="97"/>
                    </a:lnTo>
                    <a:lnTo>
                      <a:pt x="9" y="91"/>
                    </a:lnTo>
                    <a:lnTo>
                      <a:pt x="5" y="84"/>
                    </a:lnTo>
                    <a:lnTo>
                      <a:pt x="1" y="7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0" y="59"/>
                    </a:lnTo>
                    <a:lnTo>
                      <a:pt x="2" y="49"/>
                    </a:lnTo>
                    <a:lnTo>
                      <a:pt x="5" y="42"/>
                    </a:lnTo>
                    <a:lnTo>
                      <a:pt x="10" y="35"/>
                    </a:lnTo>
                    <a:lnTo>
                      <a:pt x="15" y="29"/>
                    </a:lnTo>
                    <a:lnTo>
                      <a:pt x="23" y="24"/>
                    </a:lnTo>
                    <a:lnTo>
                      <a:pt x="31" y="21"/>
                    </a:lnTo>
                    <a:lnTo>
                      <a:pt x="40" y="19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7" name="Freeform 143"/>
              <p:cNvSpPr>
                <a:spLocks/>
              </p:cNvSpPr>
              <p:nvPr/>
            </p:nvSpPr>
            <p:spPr bwMode="auto">
              <a:xfrm>
                <a:off x="1218" y="849"/>
                <a:ext cx="57" cy="22"/>
              </a:xfrm>
              <a:custGeom>
                <a:avLst/>
                <a:gdLst>
                  <a:gd name="T0" fmla="*/ 42 w 285"/>
                  <a:gd name="T1" fmla="*/ 19 h 108"/>
                  <a:gd name="T2" fmla="*/ 236 w 285"/>
                  <a:gd name="T3" fmla="*/ 0 h 108"/>
                  <a:gd name="T4" fmla="*/ 244 w 285"/>
                  <a:gd name="T5" fmla="*/ 0 h 108"/>
                  <a:gd name="T6" fmla="*/ 253 w 285"/>
                  <a:gd name="T7" fmla="*/ 2 h 108"/>
                  <a:gd name="T8" fmla="*/ 262 w 285"/>
                  <a:gd name="T9" fmla="*/ 5 h 108"/>
                  <a:gd name="T10" fmla="*/ 268 w 285"/>
                  <a:gd name="T11" fmla="*/ 10 h 108"/>
                  <a:gd name="T12" fmla="*/ 274 w 285"/>
                  <a:gd name="T13" fmla="*/ 16 h 108"/>
                  <a:gd name="T14" fmla="*/ 279 w 285"/>
                  <a:gd name="T15" fmla="*/ 23 h 108"/>
                  <a:gd name="T16" fmla="*/ 282 w 285"/>
                  <a:gd name="T17" fmla="*/ 31 h 108"/>
                  <a:gd name="T18" fmla="*/ 285 w 285"/>
                  <a:gd name="T19" fmla="*/ 39 h 108"/>
                  <a:gd name="T20" fmla="*/ 285 w 285"/>
                  <a:gd name="T21" fmla="*/ 39 h 108"/>
                  <a:gd name="T22" fmla="*/ 285 w 285"/>
                  <a:gd name="T23" fmla="*/ 49 h 108"/>
                  <a:gd name="T24" fmla="*/ 282 w 285"/>
                  <a:gd name="T25" fmla="*/ 58 h 108"/>
                  <a:gd name="T26" fmla="*/ 279 w 285"/>
                  <a:gd name="T27" fmla="*/ 65 h 108"/>
                  <a:gd name="T28" fmla="*/ 274 w 285"/>
                  <a:gd name="T29" fmla="*/ 72 h 108"/>
                  <a:gd name="T30" fmla="*/ 268 w 285"/>
                  <a:gd name="T31" fmla="*/ 78 h 108"/>
                  <a:gd name="T32" fmla="*/ 261 w 285"/>
                  <a:gd name="T33" fmla="*/ 83 h 108"/>
                  <a:gd name="T34" fmla="*/ 252 w 285"/>
                  <a:gd name="T35" fmla="*/ 86 h 108"/>
                  <a:gd name="T36" fmla="*/ 244 w 285"/>
                  <a:gd name="T37" fmla="*/ 88 h 108"/>
                  <a:gd name="T38" fmla="*/ 50 w 285"/>
                  <a:gd name="T39" fmla="*/ 108 h 108"/>
                  <a:gd name="T40" fmla="*/ 41 w 285"/>
                  <a:gd name="T41" fmla="*/ 108 h 108"/>
                  <a:gd name="T42" fmla="*/ 31 w 285"/>
                  <a:gd name="T43" fmla="*/ 106 h 108"/>
                  <a:gd name="T44" fmla="*/ 24 w 285"/>
                  <a:gd name="T45" fmla="*/ 102 h 108"/>
                  <a:gd name="T46" fmla="*/ 17 w 285"/>
                  <a:gd name="T47" fmla="*/ 97 h 108"/>
                  <a:gd name="T48" fmla="*/ 10 w 285"/>
                  <a:gd name="T49" fmla="*/ 91 h 108"/>
                  <a:gd name="T50" fmla="*/ 5 w 285"/>
                  <a:gd name="T51" fmla="*/ 84 h 108"/>
                  <a:gd name="T52" fmla="*/ 2 w 285"/>
                  <a:gd name="T53" fmla="*/ 76 h 108"/>
                  <a:gd name="T54" fmla="*/ 0 w 285"/>
                  <a:gd name="T55" fmla="*/ 68 h 108"/>
                  <a:gd name="T56" fmla="*/ 0 w 285"/>
                  <a:gd name="T57" fmla="*/ 68 h 108"/>
                  <a:gd name="T58" fmla="*/ 0 w 285"/>
                  <a:gd name="T59" fmla="*/ 59 h 108"/>
                  <a:gd name="T60" fmla="*/ 2 w 285"/>
                  <a:gd name="T61" fmla="*/ 51 h 108"/>
                  <a:gd name="T62" fmla="*/ 5 w 285"/>
                  <a:gd name="T63" fmla="*/ 42 h 108"/>
                  <a:gd name="T64" fmla="*/ 10 w 285"/>
                  <a:gd name="T65" fmla="*/ 35 h 108"/>
                  <a:gd name="T66" fmla="*/ 17 w 285"/>
                  <a:gd name="T67" fmla="*/ 29 h 108"/>
                  <a:gd name="T68" fmla="*/ 24 w 285"/>
                  <a:gd name="T69" fmla="*/ 24 h 108"/>
                  <a:gd name="T70" fmla="*/ 32 w 285"/>
                  <a:gd name="T71" fmla="*/ 21 h 108"/>
                  <a:gd name="T72" fmla="*/ 42 w 285"/>
                  <a:gd name="T73" fmla="*/ 1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5" h="108">
                    <a:moveTo>
                      <a:pt x="42" y="19"/>
                    </a:moveTo>
                    <a:lnTo>
                      <a:pt x="236" y="0"/>
                    </a:lnTo>
                    <a:lnTo>
                      <a:pt x="244" y="0"/>
                    </a:lnTo>
                    <a:lnTo>
                      <a:pt x="253" y="2"/>
                    </a:lnTo>
                    <a:lnTo>
                      <a:pt x="262" y="5"/>
                    </a:lnTo>
                    <a:lnTo>
                      <a:pt x="268" y="10"/>
                    </a:lnTo>
                    <a:lnTo>
                      <a:pt x="274" y="16"/>
                    </a:lnTo>
                    <a:lnTo>
                      <a:pt x="279" y="23"/>
                    </a:lnTo>
                    <a:lnTo>
                      <a:pt x="282" y="31"/>
                    </a:lnTo>
                    <a:lnTo>
                      <a:pt x="285" y="39"/>
                    </a:lnTo>
                    <a:lnTo>
                      <a:pt x="285" y="39"/>
                    </a:lnTo>
                    <a:lnTo>
                      <a:pt x="285" y="49"/>
                    </a:lnTo>
                    <a:lnTo>
                      <a:pt x="282" y="58"/>
                    </a:lnTo>
                    <a:lnTo>
                      <a:pt x="279" y="65"/>
                    </a:lnTo>
                    <a:lnTo>
                      <a:pt x="274" y="72"/>
                    </a:lnTo>
                    <a:lnTo>
                      <a:pt x="268" y="78"/>
                    </a:lnTo>
                    <a:lnTo>
                      <a:pt x="261" y="83"/>
                    </a:lnTo>
                    <a:lnTo>
                      <a:pt x="252" y="86"/>
                    </a:lnTo>
                    <a:lnTo>
                      <a:pt x="244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1" y="106"/>
                    </a:lnTo>
                    <a:lnTo>
                      <a:pt x="24" y="102"/>
                    </a:lnTo>
                    <a:lnTo>
                      <a:pt x="17" y="97"/>
                    </a:lnTo>
                    <a:lnTo>
                      <a:pt x="10" y="91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2"/>
                    </a:lnTo>
                    <a:lnTo>
                      <a:pt x="10" y="35"/>
                    </a:lnTo>
                    <a:lnTo>
                      <a:pt x="17" y="29"/>
                    </a:lnTo>
                    <a:lnTo>
                      <a:pt x="24" y="24"/>
                    </a:lnTo>
                    <a:lnTo>
                      <a:pt x="32" y="21"/>
                    </a:lnTo>
                    <a:lnTo>
                      <a:pt x="42" y="19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8" name="Freeform 144"/>
              <p:cNvSpPr>
                <a:spLocks/>
              </p:cNvSpPr>
              <p:nvPr/>
            </p:nvSpPr>
            <p:spPr bwMode="auto">
              <a:xfrm>
                <a:off x="1218" y="849"/>
                <a:ext cx="57" cy="22"/>
              </a:xfrm>
              <a:custGeom>
                <a:avLst/>
                <a:gdLst>
                  <a:gd name="T0" fmla="*/ 42 w 285"/>
                  <a:gd name="T1" fmla="*/ 19 h 108"/>
                  <a:gd name="T2" fmla="*/ 236 w 285"/>
                  <a:gd name="T3" fmla="*/ 0 h 108"/>
                  <a:gd name="T4" fmla="*/ 244 w 285"/>
                  <a:gd name="T5" fmla="*/ 0 h 108"/>
                  <a:gd name="T6" fmla="*/ 253 w 285"/>
                  <a:gd name="T7" fmla="*/ 2 h 108"/>
                  <a:gd name="T8" fmla="*/ 262 w 285"/>
                  <a:gd name="T9" fmla="*/ 5 h 108"/>
                  <a:gd name="T10" fmla="*/ 268 w 285"/>
                  <a:gd name="T11" fmla="*/ 10 h 108"/>
                  <a:gd name="T12" fmla="*/ 274 w 285"/>
                  <a:gd name="T13" fmla="*/ 16 h 108"/>
                  <a:gd name="T14" fmla="*/ 279 w 285"/>
                  <a:gd name="T15" fmla="*/ 23 h 108"/>
                  <a:gd name="T16" fmla="*/ 282 w 285"/>
                  <a:gd name="T17" fmla="*/ 31 h 108"/>
                  <a:gd name="T18" fmla="*/ 285 w 285"/>
                  <a:gd name="T19" fmla="*/ 39 h 108"/>
                  <a:gd name="T20" fmla="*/ 285 w 285"/>
                  <a:gd name="T21" fmla="*/ 39 h 108"/>
                  <a:gd name="T22" fmla="*/ 285 w 285"/>
                  <a:gd name="T23" fmla="*/ 49 h 108"/>
                  <a:gd name="T24" fmla="*/ 282 w 285"/>
                  <a:gd name="T25" fmla="*/ 58 h 108"/>
                  <a:gd name="T26" fmla="*/ 279 w 285"/>
                  <a:gd name="T27" fmla="*/ 65 h 108"/>
                  <a:gd name="T28" fmla="*/ 274 w 285"/>
                  <a:gd name="T29" fmla="*/ 72 h 108"/>
                  <a:gd name="T30" fmla="*/ 268 w 285"/>
                  <a:gd name="T31" fmla="*/ 78 h 108"/>
                  <a:gd name="T32" fmla="*/ 261 w 285"/>
                  <a:gd name="T33" fmla="*/ 83 h 108"/>
                  <a:gd name="T34" fmla="*/ 252 w 285"/>
                  <a:gd name="T35" fmla="*/ 86 h 108"/>
                  <a:gd name="T36" fmla="*/ 244 w 285"/>
                  <a:gd name="T37" fmla="*/ 88 h 108"/>
                  <a:gd name="T38" fmla="*/ 50 w 285"/>
                  <a:gd name="T39" fmla="*/ 108 h 108"/>
                  <a:gd name="T40" fmla="*/ 41 w 285"/>
                  <a:gd name="T41" fmla="*/ 108 h 108"/>
                  <a:gd name="T42" fmla="*/ 31 w 285"/>
                  <a:gd name="T43" fmla="*/ 106 h 108"/>
                  <a:gd name="T44" fmla="*/ 24 w 285"/>
                  <a:gd name="T45" fmla="*/ 102 h 108"/>
                  <a:gd name="T46" fmla="*/ 17 w 285"/>
                  <a:gd name="T47" fmla="*/ 97 h 108"/>
                  <a:gd name="T48" fmla="*/ 10 w 285"/>
                  <a:gd name="T49" fmla="*/ 91 h 108"/>
                  <a:gd name="T50" fmla="*/ 5 w 285"/>
                  <a:gd name="T51" fmla="*/ 84 h 108"/>
                  <a:gd name="T52" fmla="*/ 2 w 285"/>
                  <a:gd name="T53" fmla="*/ 76 h 108"/>
                  <a:gd name="T54" fmla="*/ 0 w 285"/>
                  <a:gd name="T55" fmla="*/ 68 h 108"/>
                  <a:gd name="T56" fmla="*/ 0 w 285"/>
                  <a:gd name="T57" fmla="*/ 68 h 108"/>
                  <a:gd name="T58" fmla="*/ 0 w 285"/>
                  <a:gd name="T59" fmla="*/ 59 h 108"/>
                  <a:gd name="T60" fmla="*/ 2 w 285"/>
                  <a:gd name="T61" fmla="*/ 51 h 108"/>
                  <a:gd name="T62" fmla="*/ 5 w 285"/>
                  <a:gd name="T63" fmla="*/ 42 h 108"/>
                  <a:gd name="T64" fmla="*/ 10 w 285"/>
                  <a:gd name="T65" fmla="*/ 35 h 108"/>
                  <a:gd name="T66" fmla="*/ 17 w 285"/>
                  <a:gd name="T67" fmla="*/ 29 h 108"/>
                  <a:gd name="T68" fmla="*/ 24 w 285"/>
                  <a:gd name="T69" fmla="*/ 24 h 108"/>
                  <a:gd name="T70" fmla="*/ 32 w 285"/>
                  <a:gd name="T71" fmla="*/ 21 h 108"/>
                  <a:gd name="T72" fmla="*/ 42 w 285"/>
                  <a:gd name="T73" fmla="*/ 1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85" h="108">
                    <a:moveTo>
                      <a:pt x="42" y="19"/>
                    </a:moveTo>
                    <a:lnTo>
                      <a:pt x="236" y="0"/>
                    </a:lnTo>
                    <a:lnTo>
                      <a:pt x="244" y="0"/>
                    </a:lnTo>
                    <a:lnTo>
                      <a:pt x="253" y="2"/>
                    </a:lnTo>
                    <a:lnTo>
                      <a:pt x="262" y="5"/>
                    </a:lnTo>
                    <a:lnTo>
                      <a:pt x="268" y="10"/>
                    </a:lnTo>
                    <a:lnTo>
                      <a:pt x="274" y="16"/>
                    </a:lnTo>
                    <a:lnTo>
                      <a:pt x="279" y="23"/>
                    </a:lnTo>
                    <a:lnTo>
                      <a:pt x="282" y="31"/>
                    </a:lnTo>
                    <a:lnTo>
                      <a:pt x="285" y="39"/>
                    </a:lnTo>
                    <a:lnTo>
                      <a:pt x="285" y="39"/>
                    </a:lnTo>
                    <a:lnTo>
                      <a:pt x="285" y="49"/>
                    </a:lnTo>
                    <a:lnTo>
                      <a:pt x="282" y="58"/>
                    </a:lnTo>
                    <a:lnTo>
                      <a:pt x="279" y="65"/>
                    </a:lnTo>
                    <a:lnTo>
                      <a:pt x="274" y="72"/>
                    </a:lnTo>
                    <a:lnTo>
                      <a:pt x="268" y="78"/>
                    </a:lnTo>
                    <a:lnTo>
                      <a:pt x="261" y="83"/>
                    </a:lnTo>
                    <a:lnTo>
                      <a:pt x="252" y="86"/>
                    </a:lnTo>
                    <a:lnTo>
                      <a:pt x="244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1" y="106"/>
                    </a:lnTo>
                    <a:lnTo>
                      <a:pt x="24" y="102"/>
                    </a:lnTo>
                    <a:lnTo>
                      <a:pt x="17" y="97"/>
                    </a:lnTo>
                    <a:lnTo>
                      <a:pt x="10" y="91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2"/>
                    </a:lnTo>
                    <a:lnTo>
                      <a:pt x="10" y="35"/>
                    </a:lnTo>
                    <a:lnTo>
                      <a:pt x="17" y="29"/>
                    </a:lnTo>
                    <a:lnTo>
                      <a:pt x="24" y="24"/>
                    </a:lnTo>
                    <a:lnTo>
                      <a:pt x="32" y="21"/>
                    </a:lnTo>
                    <a:lnTo>
                      <a:pt x="42" y="19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9" name="Freeform 145"/>
              <p:cNvSpPr>
                <a:spLocks/>
              </p:cNvSpPr>
              <p:nvPr/>
            </p:nvSpPr>
            <p:spPr bwMode="auto">
              <a:xfrm>
                <a:off x="1213" y="898"/>
                <a:ext cx="63" cy="21"/>
              </a:xfrm>
              <a:custGeom>
                <a:avLst/>
                <a:gdLst>
                  <a:gd name="T0" fmla="*/ 41 w 315"/>
                  <a:gd name="T1" fmla="*/ 19 h 108"/>
                  <a:gd name="T2" fmla="*/ 265 w 315"/>
                  <a:gd name="T3" fmla="*/ 0 h 108"/>
                  <a:gd name="T4" fmla="*/ 274 w 315"/>
                  <a:gd name="T5" fmla="*/ 0 h 108"/>
                  <a:gd name="T6" fmla="*/ 284 w 315"/>
                  <a:gd name="T7" fmla="*/ 2 h 108"/>
                  <a:gd name="T8" fmla="*/ 291 w 315"/>
                  <a:gd name="T9" fmla="*/ 5 h 108"/>
                  <a:gd name="T10" fmla="*/ 298 w 315"/>
                  <a:gd name="T11" fmla="*/ 10 h 108"/>
                  <a:gd name="T12" fmla="*/ 304 w 315"/>
                  <a:gd name="T13" fmla="*/ 16 h 108"/>
                  <a:gd name="T14" fmla="*/ 310 w 315"/>
                  <a:gd name="T15" fmla="*/ 23 h 108"/>
                  <a:gd name="T16" fmla="*/ 313 w 315"/>
                  <a:gd name="T17" fmla="*/ 31 h 108"/>
                  <a:gd name="T18" fmla="*/ 315 w 315"/>
                  <a:gd name="T19" fmla="*/ 40 h 108"/>
                  <a:gd name="T20" fmla="*/ 315 w 315"/>
                  <a:gd name="T21" fmla="*/ 40 h 108"/>
                  <a:gd name="T22" fmla="*/ 315 w 315"/>
                  <a:gd name="T23" fmla="*/ 49 h 108"/>
                  <a:gd name="T24" fmla="*/ 314 w 315"/>
                  <a:gd name="T25" fmla="*/ 57 h 108"/>
                  <a:gd name="T26" fmla="*/ 310 w 315"/>
                  <a:gd name="T27" fmla="*/ 65 h 108"/>
                  <a:gd name="T28" fmla="*/ 305 w 315"/>
                  <a:gd name="T29" fmla="*/ 72 h 108"/>
                  <a:gd name="T30" fmla="*/ 299 w 315"/>
                  <a:gd name="T31" fmla="*/ 78 h 108"/>
                  <a:gd name="T32" fmla="*/ 292 w 315"/>
                  <a:gd name="T33" fmla="*/ 83 h 108"/>
                  <a:gd name="T34" fmla="*/ 284 w 315"/>
                  <a:gd name="T35" fmla="*/ 86 h 108"/>
                  <a:gd name="T36" fmla="*/ 274 w 315"/>
                  <a:gd name="T37" fmla="*/ 87 h 108"/>
                  <a:gd name="T38" fmla="*/ 50 w 315"/>
                  <a:gd name="T39" fmla="*/ 108 h 108"/>
                  <a:gd name="T40" fmla="*/ 41 w 315"/>
                  <a:gd name="T41" fmla="*/ 108 h 108"/>
                  <a:gd name="T42" fmla="*/ 32 w 315"/>
                  <a:gd name="T43" fmla="*/ 106 h 108"/>
                  <a:gd name="T44" fmla="*/ 24 w 315"/>
                  <a:gd name="T45" fmla="*/ 103 h 108"/>
                  <a:gd name="T46" fmla="*/ 17 w 315"/>
                  <a:gd name="T47" fmla="*/ 97 h 108"/>
                  <a:gd name="T48" fmla="*/ 10 w 315"/>
                  <a:gd name="T49" fmla="*/ 91 h 108"/>
                  <a:gd name="T50" fmla="*/ 5 w 315"/>
                  <a:gd name="T51" fmla="*/ 84 h 108"/>
                  <a:gd name="T52" fmla="*/ 2 w 315"/>
                  <a:gd name="T53" fmla="*/ 76 h 108"/>
                  <a:gd name="T54" fmla="*/ 0 w 315"/>
                  <a:gd name="T55" fmla="*/ 68 h 108"/>
                  <a:gd name="T56" fmla="*/ 0 w 315"/>
                  <a:gd name="T57" fmla="*/ 68 h 108"/>
                  <a:gd name="T58" fmla="*/ 0 w 315"/>
                  <a:gd name="T59" fmla="*/ 59 h 108"/>
                  <a:gd name="T60" fmla="*/ 2 w 315"/>
                  <a:gd name="T61" fmla="*/ 50 h 108"/>
                  <a:gd name="T62" fmla="*/ 5 w 315"/>
                  <a:gd name="T63" fmla="*/ 43 h 108"/>
                  <a:gd name="T64" fmla="*/ 10 w 315"/>
                  <a:gd name="T65" fmla="*/ 35 h 108"/>
                  <a:gd name="T66" fmla="*/ 17 w 315"/>
                  <a:gd name="T67" fmla="*/ 29 h 108"/>
                  <a:gd name="T68" fmla="*/ 24 w 315"/>
                  <a:gd name="T69" fmla="*/ 24 h 108"/>
                  <a:gd name="T70" fmla="*/ 32 w 315"/>
                  <a:gd name="T71" fmla="*/ 21 h 108"/>
                  <a:gd name="T72" fmla="*/ 41 w 315"/>
                  <a:gd name="T73" fmla="*/ 1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15" h="108">
                    <a:moveTo>
                      <a:pt x="41" y="19"/>
                    </a:moveTo>
                    <a:lnTo>
                      <a:pt x="265" y="0"/>
                    </a:lnTo>
                    <a:lnTo>
                      <a:pt x="274" y="0"/>
                    </a:lnTo>
                    <a:lnTo>
                      <a:pt x="284" y="2"/>
                    </a:lnTo>
                    <a:lnTo>
                      <a:pt x="291" y="5"/>
                    </a:lnTo>
                    <a:lnTo>
                      <a:pt x="298" y="10"/>
                    </a:lnTo>
                    <a:lnTo>
                      <a:pt x="304" y="16"/>
                    </a:lnTo>
                    <a:lnTo>
                      <a:pt x="310" y="23"/>
                    </a:lnTo>
                    <a:lnTo>
                      <a:pt x="313" y="31"/>
                    </a:lnTo>
                    <a:lnTo>
                      <a:pt x="315" y="40"/>
                    </a:lnTo>
                    <a:lnTo>
                      <a:pt x="315" y="40"/>
                    </a:lnTo>
                    <a:lnTo>
                      <a:pt x="315" y="49"/>
                    </a:lnTo>
                    <a:lnTo>
                      <a:pt x="314" y="57"/>
                    </a:lnTo>
                    <a:lnTo>
                      <a:pt x="310" y="65"/>
                    </a:lnTo>
                    <a:lnTo>
                      <a:pt x="305" y="72"/>
                    </a:lnTo>
                    <a:lnTo>
                      <a:pt x="299" y="78"/>
                    </a:lnTo>
                    <a:lnTo>
                      <a:pt x="292" y="83"/>
                    </a:lnTo>
                    <a:lnTo>
                      <a:pt x="284" y="86"/>
                    </a:lnTo>
                    <a:lnTo>
                      <a:pt x="274" y="87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2" y="106"/>
                    </a:lnTo>
                    <a:lnTo>
                      <a:pt x="24" y="103"/>
                    </a:lnTo>
                    <a:lnTo>
                      <a:pt x="17" y="97"/>
                    </a:lnTo>
                    <a:lnTo>
                      <a:pt x="10" y="91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0"/>
                    </a:lnTo>
                    <a:lnTo>
                      <a:pt x="5" y="43"/>
                    </a:lnTo>
                    <a:lnTo>
                      <a:pt x="10" y="35"/>
                    </a:lnTo>
                    <a:lnTo>
                      <a:pt x="17" y="29"/>
                    </a:lnTo>
                    <a:lnTo>
                      <a:pt x="24" y="24"/>
                    </a:lnTo>
                    <a:lnTo>
                      <a:pt x="32" y="21"/>
                    </a:lnTo>
                    <a:lnTo>
                      <a:pt x="41" y="19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0" name="Freeform 146"/>
              <p:cNvSpPr>
                <a:spLocks/>
              </p:cNvSpPr>
              <p:nvPr/>
            </p:nvSpPr>
            <p:spPr bwMode="auto">
              <a:xfrm>
                <a:off x="1213" y="898"/>
                <a:ext cx="63" cy="21"/>
              </a:xfrm>
              <a:custGeom>
                <a:avLst/>
                <a:gdLst>
                  <a:gd name="T0" fmla="*/ 41 w 315"/>
                  <a:gd name="T1" fmla="*/ 19 h 108"/>
                  <a:gd name="T2" fmla="*/ 265 w 315"/>
                  <a:gd name="T3" fmla="*/ 0 h 108"/>
                  <a:gd name="T4" fmla="*/ 274 w 315"/>
                  <a:gd name="T5" fmla="*/ 0 h 108"/>
                  <a:gd name="T6" fmla="*/ 284 w 315"/>
                  <a:gd name="T7" fmla="*/ 2 h 108"/>
                  <a:gd name="T8" fmla="*/ 291 w 315"/>
                  <a:gd name="T9" fmla="*/ 5 h 108"/>
                  <a:gd name="T10" fmla="*/ 298 w 315"/>
                  <a:gd name="T11" fmla="*/ 10 h 108"/>
                  <a:gd name="T12" fmla="*/ 304 w 315"/>
                  <a:gd name="T13" fmla="*/ 16 h 108"/>
                  <a:gd name="T14" fmla="*/ 310 w 315"/>
                  <a:gd name="T15" fmla="*/ 23 h 108"/>
                  <a:gd name="T16" fmla="*/ 313 w 315"/>
                  <a:gd name="T17" fmla="*/ 31 h 108"/>
                  <a:gd name="T18" fmla="*/ 315 w 315"/>
                  <a:gd name="T19" fmla="*/ 40 h 108"/>
                  <a:gd name="T20" fmla="*/ 315 w 315"/>
                  <a:gd name="T21" fmla="*/ 40 h 108"/>
                  <a:gd name="T22" fmla="*/ 315 w 315"/>
                  <a:gd name="T23" fmla="*/ 49 h 108"/>
                  <a:gd name="T24" fmla="*/ 314 w 315"/>
                  <a:gd name="T25" fmla="*/ 57 h 108"/>
                  <a:gd name="T26" fmla="*/ 310 w 315"/>
                  <a:gd name="T27" fmla="*/ 65 h 108"/>
                  <a:gd name="T28" fmla="*/ 305 w 315"/>
                  <a:gd name="T29" fmla="*/ 72 h 108"/>
                  <a:gd name="T30" fmla="*/ 299 w 315"/>
                  <a:gd name="T31" fmla="*/ 78 h 108"/>
                  <a:gd name="T32" fmla="*/ 292 w 315"/>
                  <a:gd name="T33" fmla="*/ 83 h 108"/>
                  <a:gd name="T34" fmla="*/ 284 w 315"/>
                  <a:gd name="T35" fmla="*/ 86 h 108"/>
                  <a:gd name="T36" fmla="*/ 274 w 315"/>
                  <a:gd name="T37" fmla="*/ 87 h 108"/>
                  <a:gd name="T38" fmla="*/ 50 w 315"/>
                  <a:gd name="T39" fmla="*/ 108 h 108"/>
                  <a:gd name="T40" fmla="*/ 41 w 315"/>
                  <a:gd name="T41" fmla="*/ 108 h 108"/>
                  <a:gd name="T42" fmla="*/ 32 w 315"/>
                  <a:gd name="T43" fmla="*/ 106 h 108"/>
                  <a:gd name="T44" fmla="*/ 24 w 315"/>
                  <a:gd name="T45" fmla="*/ 103 h 108"/>
                  <a:gd name="T46" fmla="*/ 17 w 315"/>
                  <a:gd name="T47" fmla="*/ 97 h 108"/>
                  <a:gd name="T48" fmla="*/ 10 w 315"/>
                  <a:gd name="T49" fmla="*/ 91 h 108"/>
                  <a:gd name="T50" fmla="*/ 5 w 315"/>
                  <a:gd name="T51" fmla="*/ 84 h 108"/>
                  <a:gd name="T52" fmla="*/ 2 w 315"/>
                  <a:gd name="T53" fmla="*/ 76 h 108"/>
                  <a:gd name="T54" fmla="*/ 0 w 315"/>
                  <a:gd name="T55" fmla="*/ 68 h 108"/>
                  <a:gd name="T56" fmla="*/ 0 w 315"/>
                  <a:gd name="T57" fmla="*/ 68 h 108"/>
                  <a:gd name="T58" fmla="*/ 0 w 315"/>
                  <a:gd name="T59" fmla="*/ 59 h 108"/>
                  <a:gd name="T60" fmla="*/ 2 w 315"/>
                  <a:gd name="T61" fmla="*/ 50 h 108"/>
                  <a:gd name="T62" fmla="*/ 5 w 315"/>
                  <a:gd name="T63" fmla="*/ 43 h 108"/>
                  <a:gd name="T64" fmla="*/ 10 w 315"/>
                  <a:gd name="T65" fmla="*/ 35 h 108"/>
                  <a:gd name="T66" fmla="*/ 17 w 315"/>
                  <a:gd name="T67" fmla="*/ 29 h 108"/>
                  <a:gd name="T68" fmla="*/ 24 w 315"/>
                  <a:gd name="T69" fmla="*/ 24 h 108"/>
                  <a:gd name="T70" fmla="*/ 32 w 315"/>
                  <a:gd name="T71" fmla="*/ 21 h 108"/>
                  <a:gd name="T72" fmla="*/ 41 w 315"/>
                  <a:gd name="T73" fmla="*/ 19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15" h="108">
                    <a:moveTo>
                      <a:pt x="41" y="19"/>
                    </a:moveTo>
                    <a:lnTo>
                      <a:pt x="265" y="0"/>
                    </a:lnTo>
                    <a:lnTo>
                      <a:pt x="274" y="0"/>
                    </a:lnTo>
                    <a:lnTo>
                      <a:pt x="284" y="2"/>
                    </a:lnTo>
                    <a:lnTo>
                      <a:pt x="291" y="5"/>
                    </a:lnTo>
                    <a:lnTo>
                      <a:pt x="298" y="10"/>
                    </a:lnTo>
                    <a:lnTo>
                      <a:pt x="304" y="16"/>
                    </a:lnTo>
                    <a:lnTo>
                      <a:pt x="310" y="23"/>
                    </a:lnTo>
                    <a:lnTo>
                      <a:pt x="313" y="31"/>
                    </a:lnTo>
                    <a:lnTo>
                      <a:pt x="315" y="40"/>
                    </a:lnTo>
                    <a:lnTo>
                      <a:pt x="315" y="40"/>
                    </a:lnTo>
                    <a:lnTo>
                      <a:pt x="315" y="49"/>
                    </a:lnTo>
                    <a:lnTo>
                      <a:pt x="314" y="57"/>
                    </a:lnTo>
                    <a:lnTo>
                      <a:pt x="310" y="65"/>
                    </a:lnTo>
                    <a:lnTo>
                      <a:pt x="305" y="72"/>
                    </a:lnTo>
                    <a:lnTo>
                      <a:pt x="299" y="78"/>
                    </a:lnTo>
                    <a:lnTo>
                      <a:pt x="292" y="83"/>
                    </a:lnTo>
                    <a:lnTo>
                      <a:pt x="284" y="86"/>
                    </a:lnTo>
                    <a:lnTo>
                      <a:pt x="274" y="87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2" y="106"/>
                    </a:lnTo>
                    <a:lnTo>
                      <a:pt x="24" y="103"/>
                    </a:lnTo>
                    <a:lnTo>
                      <a:pt x="17" y="97"/>
                    </a:lnTo>
                    <a:lnTo>
                      <a:pt x="10" y="91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0"/>
                    </a:lnTo>
                    <a:lnTo>
                      <a:pt x="5" y="43"/>
                    </a:lnTo>
                    <a:lnTo>
                      <a:pt x="10" y="35"/>
                    </a:lnTo>
                    <a:lnTo>
                      <a:pt x="17" y="29"/>
                    </a:lnTo>
                    <a:lnTo>
                      <a:pt x="24" y="24"/>
                    </a:lnTo>
                    <a:lnTo>
                      <a:pt x="32" y="21"/>
                    </a:lnTo>
                    <a:lnTo>
                      <a:pt x="41" y="19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1" name="Freeform 147"/>
              <p:cNvSpPr>
                <a:spLocks/>
              </p:cNvSpPr>
              <p:nvPr/>
            </p:nvSpPr>
            <p:spPr bwMode="auto">
              <a:xfrm>
                <a:off x="1212" y="922"/>
                <a:ext cx="65" cy="22"/>
              </a:xfrm>
              <a:custGeom>
                <a:avLst/>
                <a:gdLst>
                  <a:gd name="T0" fmla="*/ 40 w 324"/>
                  <a:gd name="T1" fmla="*/ 20 h 108"/>
                  <a:gd name="T2" fmla="*/ 274 w 324"/>
                  <a:gd name="T3" fmla="*/ 0 h 108"/>
                  <a:gd name="T4" fmla="*/ 283 w 324"/>
                  <a:gd name="T5" fmla="*/ 0 h 108"/>
                  <a:gd name="T6" fmla="*/ 292 w 324"/>
                  <a:gd name="T7" fmla="*/ 2 h 108"/>
                  <a:gd name="T8" fmla="*/ 300 w 324"/>
                  <a:gd name="T9" fmla="*/ 5 h 108"/>
                  <a:gd name="T10" fmla="*/ 307 w 324"/>
                  <a:gd name="T11" fmla="*/ 10 h 108"/>
                  <a:gd name="T12" fmla="*/ 314 w 324"/>
                  <a:gd name="T13" fmla="*/ 16 h 108"/>
                  <a:gd name="T14" fmla="*/ 319 w 324"/>
                  <a:gd name="T15" fmla="*/ 23 h 108"/>
                  <a:gd name="T16" fmla="*/ 322 w 324"/>
                  <a:gd name="T17" fmla="*/ 31 h 108"/>
                  <a:gd name="T18" fmla="*/ 324 w 324"/>
                  <a:gd name="T19" fmla="*/ 40 h 108"/>
                  <a:gd name="T20" fmla="*/ 324 w 324"/>
                  <a:gd name="T21" fmla="*/ 40 h 108"/>
                  <a:gd name="T22" fmla="*/ 324 w 324"/>
                  <a:gd name="T23" fmla="*/ 49 h 108"/>
                  <a:gd name="T24" fmla="*/ 322 w 324"/>
                  <a:gd name="T25" fmla="*/ 58 h 108"/>
                  <a:gd name="T26" fmla="*/ 319 w 324"/>
                  <a:gd name="T27" fmla="*/ 65 h 108"/>
                  <a:gd name="T28" fmla="*/ 314 w 324"/>
                  <a:gd name="T29" fmla="*/ 72 h 108"/>
                  <a:gd name="T30" fmla="*/ 307 w 324"/>
                  <a:gd name="T31" fmla="*/ 78 h 108"/>
                  <a:gd name="T32" fmla="*/ 300 w 324"/>
                  <a:gd name="T33" fmla="*/ 83 h 108"/>
                  <a:gd name="T34" fmla="*/ 293 w 324"/>
                  <a:gd name="T35" fmla="*/ 86 h 108"/>
                  <a:gd name="T36" fmla="*/ 283 w 324"/>
                  <a:gd name="T37" fmla="*/ 88 h 108"/>
                  <a:gd name="T38" fmla="*/ 50 w 324"/>
                  <a:gd name="T39" fmla="*/ 108 h 108"/>
                  <a:gd name="T40" fmla="*/ 41 w 324"/>
                  <a:gd name="T41" fmla="*/ 108 h 108"/>
                  <a:gd name="T42" fmla="*/ 32 w 324"/>
                  <a:gd name="T43" fmla="*/ 106 h 108"/>
                  <a:gd name="T44" fmla="*/ 24 w 324"/>
                  <a:gd name="T45" fmla="*/ 103 h 108"/>
                  <a:gd name="T46" fmla="*/ 16 w 324"/>
                  <a:gd name="T47" fmla="*/ 98 h 108"/>
                  <a:gd name="T48" fmla="*/ 10 w 324"/>
                  <a:gd name="T49" fmla="*/ 91 h 108"/>
                  <a:gd name="T50" fmla="*/ 6 w 324"/>
                  <a:gd name="T51" fmla="*/ 84 h 108"/>
                  <a:gd name="T52" fmla="*/ 2 w 324"/>
                  <a:gd name="T53" fmla="*/ 76 h 108"/>
                  <a:gd name="T54" fmla="*/ 0 w 324"/>
                  <a:gd name="T55" fmla="*/ 68 h 108"/>
                  <a:gd name="T56" fmla="*/ 0 w 324"/>
                  <a:gd name="T57" fmla="*/ 68 h 108"/>
                  <a:gd name="T58" fmla="*/ 0 w 324"/>
                  <a:gd name="T59" fmla="*/ 59 h 108"/>
                  <a:gd name="T60" fmla="*/ 2 w 324"/>
                  <a:gd name="T61" fmla="*/ 51 h 108"/>
                  <a:gd name="T62" fmla="*/ 5 w 324"/>
                  <a:gd name="T63" fmla="*/ 43 h 108"/>
                  <a:gd name="T64" fmla="*/ 10 w 324"/>
                  <a:gd name="T65" fmla="*/ 36 h 108"/>
                  <a:gd name="T66" fmla="*/ 16 w 324"/>
                  <a:gd name="T67" fmla="*/ 29 h 108"/>
                  <a:gd name="T68" fmla="*/ 24 w 324"/>
                  <a:gd name="T69" fmla="*/ 25 h 108"/>
                  <a:gd name="T70" fmla="*/ 32 w 324"/>
                  <a:gd name="T71" fmla="*/ 21 h 108"/>
                  <a:gd name="T72" fmla="*/ 40 w 324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24" h="108">
                    <a:moveTo>
                      <a:pt x="40" y="20"/>
                    </a:moveTo>
                    <a:lnTo>
                      <a:pt x="274" y="0"/>
                    </a:lnTo>
                    <a:lnTo>
                      <a:pt x="283" y="0"/>
                    </a:lnTo>
                    <a:lnTo>
                      <a:pt x="292" y="2"/>
                    </a:lnTo>
                    <a:lnTo>
                      <a:pt x="300" y="5"/>
                    </a:lnTo>
                    <a:lnTo>
                      <a:pt x="307" y="10"/>
                    </a:lnTo>
                    <a:lnTo>
                      <a:pt x="314" y="16"/>
                    </a:lnTo>
                    <a:lnTo>
                      <a:pt x="319" y="23"/>
                    </a:lnTo>
                    <a:lnTo>
                      <a:pt x="322" y="31"/>
                    </a:lnTo>
                    <a:lnTo>
                      <a:pt x="324" y="40"/>
                    </a:lnTo>
                    <a:lnTo>
                      <a:pt x="324" y="40"/>
                    </a:lnTo>
                    <a:lnTo>
                      <a:pt x="324" y="49"/>
                    </a:lnTo>
                    <a:lnTo>
                      <a:pt x="322" y="58"/>
                    </a:lnTo>
                    <a:lnTo>
                      <a:pt x="319" y="65"/>
                    </a:lnTo>
                    <a:lnTo>
                      <a:pt x="314" y="72"/>
                    </a:lnTo>
                    <a:lnTo>
                      <a:pt x="307" y="78"/>
                    </a:lnTo>
                    <a:lnTo>
                      <a:pt x="300" y="83"/>
                    </a:lnTo>
                    <a:lnTo>
                      <a:pt x="293" y="86"/>
                    </a:lnTo>
                    <a:lnTo>
                      <a:pt x="283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2" y="106"/>
                    </a:lnTo>
                    <a:lnTo>
                      <a:pt x="24" y="103"/>
                    </a:lnTo>
                    <a:lnTo>
                      <a:pt x="16" y="98"/>
                    </a:lnTo>
                    <a:lnTo>
                      <a:pt x="10" y="91"/>
                    </a:lnTo>
                    <a:lnTo>
                      <a:pt x="6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3"/>
                    </a:lnTo>
                    <a:lnTo>
                      <a:pt x="10" y="36"/>
                    </a:lnTo>
                    <a:lnTo>
                      <a:pt x="16" y="29"/>
                    </a:lnTo>
                    <a:lnTo>
                      <a:pt x="24" y="25"/>
                    </a:lnTo>
                    <a:lnTo>
                      <a:pt x="32" y="21"/>
                    </a:lnTo>
                    <a:lnTo>
                      <a:pt x="40" y="20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2" name="Freeform 148"/>
              <p:cNvSpPr>
                <a:spLocks/>
              </p:cNvSpPr>
              <p:nvPr/>
            </p:nvSpPr>
            <p:spPr bwMode="auto">
              <a:xfrm>
                <a:off x="1212" y="922"/>
                <a:ext cx="65" cy="22"/>
              </a:xfrm>
              <a:custGeom>
                <a:avLst/>
                <a:gdLst>
                  <a:gd name="T0" fmla="*/ 40 w 324"/>
                  <a:gd name="T1" fmla="*/ 20 h 108"/>
                  <a:gd name="T2" fmla="*/ 274 w 324"/>
                  <a:gd name="T3" fmla="*/ 0 h 108"/>
                  <a:gd name="T4" fmla="*/ 283 w 324"/>
                  <a:gd name="T5" fmla="*/ 0 h 108"/>
                  <a:gd name="T6" fmla="*/ 292 w 324"/>
                  <a:gd name="T7" fmla="*/ 2 h 108"/>
                  <a:gd name="T8" fmla="*/ 300 w 324"/>
                  <a:gd name="T9" fmla="*/ 5 h 108"/>
                  <a:gd name="T10" fmla="*/ 307 w 324"/>
                  <a:gd name="T11" fmla="*/ 10 h 108"/>
                  <a:gd name="T12" fmla="*/ 314 w 324"/>
                  <a:gd name="T13" fmla="*/ 16 h 108"/>
                  <a:gd name="T14" fmla="*/ 319 w 324"/>
                  <a:gd name="T15" fmla="*/ 23 h 108"/>
                  <a:gd name="T16" fmla="*/ 322 w 324"/>
                  <a:gd name="T17" fmla="*/ 31 h 108"/>
                  <a:gd name="T18" fmla="*/ 324 w 324"/>
                  <a:gd name="T19" fmla="*/ 40 h 108"/>
                  <a:gd name="T20" fmla="*/ 324 w 324"/>
                  <a:gd name="T21" fmla="*/ 40 h 108"/>
                  <a:gd name="T22" fmla="*/ 324 w 324"/>
                  <a:gd name="T23" fmla="*/ 49 h 108"/>
                  <a:gd name="T24" fmla="*/ 322 w 324"/>
                  <a:gd name="T25" fmla="*/ 58 h 108"/>
                  <a:gd name="T26" fmla="*/ 319 w 324"/>
                  <a:gd name="T27" fmla="*/ 65 h 108"/>
                  <a:gd name="T28" fmla="*/ 314 w 324"/>
                  <a:gd name="T29" fmla="*/ 72 h 108"/>
                  <a:gd name="T30" fmla="*/ 307 w 324"/>
                  <a:gd name="T31" fmla="*/ 78 h 108"/>
                  <a:gd name="T32" fmla="*/ 300 w 324"/>
                  <a:gd name="T33" fmla="*/ 83 h 108"/>
                  <a:gd name="T34" fmla="*/ 293 w 324"/>
                  <a:gd name="T35" fmla="*/ 86 h 108"/>
                  <a:gd name="T36" fmla="*/ 283 w 324"/>
                  <a:gd name="T37" fmla="*/ 88 h 108"/>
                  <a:gd name="T38" fmla="*/ 50 w 324"/>
                  <a:gd name="T39" fmla="*/ 108 h 108"/>
                  <a:gd name="T40" fmla="*/ 41 w 324"/>
                  <a:gd name="T41" fmla="*/ 108 h 108"/>
                  <a:gd name="T42" fmla="*/ 32 w 324"/>
                  <a:gd name="T43" fmla="*/ 106 h 108"/>
                  <a:gd name="T44" fmla="*/ 24 w 324"/>
                  <a:gd name="T45" fmla="*/ 103 h 108"/>
                  <a:gd name="T46" fmla="*/ 16 w 324"/>
                  <a:gd name="T47" fmla="*/ 98 h 108"/>
                  <a:gd name="T48" fmla="*/ 10 w 324"/>
                  <a:gd name="T49" fmla="*/ 91 h 108"/>
                  <a:gd name="T50" fmla="*/ 6 w 324"/>
                  <a:gd name="T51" fmla="*/ 84 h 108"/>
                  <a:gd name="T52" fmla="*/ 2 w 324"/>
                  <a:gd name="T53" fmla="*/ 76 h 108"/>
                  <a:gd name="T54" fmla="*/ 0 w 324"/>
                  <a:gd name="T55" fmla="*/ 68 h 108"/>
                  <a:gd name="T56" fmla="*/ 0 w 324"/>
                  <a:gd name="T57" fmla="*/ 68 h 108"/>
                  <a:gd name="T58" fmla="*/ 0 w 324"/>
                  <a:gd name="T59" fmla="*/ 59 h 108"/>
                  <a:gd name="T60" fmla="*/ 2 w 324"/>
                  <a:gd name="T61" fmla="*/ 51 h 108"/>
                  <a:gd name="T62" fmla="*/ 5 w 324"/>
                  <a:gd name="T63" fmla="*/ 43 h 108"/>
                  <a:gd name="T64" fmla="*/ 10 w 324"/>
                  <a:gd name="T65" fmla="*/ 36 h 108"/>
                  <a:gd name="T66" fmla="*/ 16 w 324"/>
                  <a:gd name="T67" fmla="*/ 29 h 108"/>
                  <a:gd name="T68" fmla="*/ 24 w 324"/>
                  <a:gd name="T69" fmla="*/ 25 h 108"/>
                  <a:gd name="T70" fmla="*/ 32 w 324"/>
                  <a:gd name="T71" fmla="*/ 21 h 108"/>
                  <a:gd name="T72" fmla="*/ 40 w 324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24" h="108">
                    <a:moveTo>
                      <a:pt x="40" y="20"/>
                    </a:moveTo>
                    <a:lnTo>
                      <a:pt x="274" y="0"/>
                    </a:lnTo>
                    <a:lnTo>
                      <a:pt x="283" y="0"/>
                    </a:lnTo>
                    <a:lnTo>
                      <a:pt x="292" y="2"/>
                    </a:lnTo>
                    <a:lnTo>
                      <a:pt x="300" y="5"/>
                    </a:lnTo>
                    <a:lnTo>
                      <a:pt x="307" y="10"/>
                    </a:lnTo>
                    <a:lnTo>
                      <a:pt x="314" y="16"/>
                    </a:lnTo>
                    <a:lnTo>
                      <a:pt x="319" y="23"/>
                    </a:lnTo>
                    <a:lnTo>
                      <a:pt x="322" y="31"/>
                    </a:lnTo>
                    <a:lnTo>
                      <a:pt x="324" y="40"/>
                    </a:lnTo>
                    <a:lnTo>
                      <a:pt x="324" y="40"/>
                    </a:lnTo>
                    <a:lnTo>
                      <a:pt x="324" y="49"/>
                    </a:lnTo>
                    <a:lnTo>
                      <a:pt x="322" y="58"/>
                    </a:lnTo>
                    <a:lnTo>
                      <a:pt x="319" y="65"/>
                    </a:lnTo>
                    <a:lnTo>
                      <a:pt x="314" y="72"/>
                    </a:lnTo>
                    <a:lnTo>
                      <a:pt x="307" y="78"/>
                    </a:lnTo>
                    <a:lnTo>
                      <a:pt x="300" y="83"/>
                    </a:lnTo>
                    <a:lnTo>
                      <a:pt x="293" y="86"/>
                    </a:lnTo>
                    <a:lnTo>
                      <a:pt x="283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2" y="106"/>
                    </a:lnTo>
                    <a:lnTo>
                      <a:pt x="24" y="103"/>
                    </a:lnTo>
                    <a:lnTo>
                      <a:pt x="16" y="98"/>
                    </a:lnTo>
                    <a:lnTo>
                      <a:pt x="10" y="91"/>
                    </a:lnTo>
                    <a:lnTo>
                      <a:pt x="6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3"/>
                    </a:lnTo>
                    <a:lnTo>
                      <a:pt x="10" y="36"/>
                    </a:lnTo>
                    <a:lnTo>
                      <a:pt x="16" y="29"/>
                    </a:lnTo>
                    <a:lnTo>
                      <a:pt x="24" y="25"/>
                    </a:lnTo>
                    <a:lnTo>
                      <a:pt x="32" y="21"/>
                    </a:lnTo>
                    <a:lnTo>
                      <a:pt x="40" y="2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3" name="Freeform 149"/>
              <p:cNvSpPr>
                <a:spLocks/>
              </p:cNvSpPr>
              <p:nvPr/>
            </p:nvSpPr>
            <p:spPr bwMode="auto">
              <a:xfrm>
                <a:off x="1214" y="874"/>
                <a:ext cx="61" cy="21"/>
              </a:xfrm>
              <a:custGeom>
                <a:avLst/>
                <a:gdLst>
                  <a:gd name="T0" fmla="*/ 41 w 308"/>
                  <a:gd name="T1" fmla="*/ 20 h 108"/>
                  <a:gd name="T2" fmla="*/ 259 w 308"/>
                  <a:gd name="T3" fmla="*/ 0 h 108"/>
                  <a:gd name="T4" fmla="*/ 267 w 308"/>
                  <a:gd name="T5" fmla="*/ 1 h 108"/>
                  <a:gd name="T6" fmla="*/ 276 w 308"/>
                  <a:gd name="T7" fmla="*/ 2 h 108"/>
                  <a:gd name="T8" fmla="*/ 285 w 308"/>
                  <a:gd name="T9" fmla="*/ 6 h 108"/>
                  <a:gd name="T10" fmla="*/ 292 w 308"/>
                  <a:gd name="T11" fmla="*/ 10 h 108"/>
                  <a:gd name="T12" fmla="*/ 297 w 308"/>
                  <a:gd name="T13" fmla="*/ 16 h 108"/>
                  <a:gd name="T14" fmla="*/ 303 w 308"/>
                  <a:gd name="T15" fmla="*/ 23 h 108"/>
                  <a:gd name="T16" fmla="*/ 307 w 308"/>
                  <a:gd name="T17" fmla="*/ 31 h 108"/>
                  <a:gd name="T18" fmla="*/ 308 w 308"/>
                  <a:gd name="T19" fmla="*/ 40 h 108"/>
                  <a:gd name="T20" fmla="*/ 308 w 308"/>
                  <a:gd name="T21" fmla="*/ 40 h 108"/>
                  <a:gd name="T22" fmla="*/ 308 w 308"/>
                  <a:gd name="T23" fmla="*/ 50 h 108"/>
                  <a:gd name="T24" fmla="*/ 307 w 308"/>
                  <a:gd name="T25" fmla="*/ 58 h 108"/>
                  <a:gd name="T26" fmla="*/ 303 w 308"/>
                  <a:gd name="T27" fmla="*/ 66 h 108"/>
                  <a:gd name="T28" fmla="*/ 298 w 308"/>
                  <a:gd name="T29" fmla="*/ 73 h 108"/>
                  <a:gd name="T30" fmla="*/ 292 w 308"/>
                  <a:gd name="T31" fmla="*/ 78 h 108"/>
                  <a:gd name="T32" fmla="*/ 285 w 308"/>
                  <a:gd name="T33" fmla="*/ 83 h 108"/>
                  <a:gd name="T34" fmla="*/ 276 w 308"/>
                  <a:gd name="T35" fmla="*/ 86 h 108"/>
                  <a:gd name="T36" fmla="*/ 267 w 308"/>
                  <a:gd name="T37" fmla="*/ 88 h 108"/>
                  <a:gd name="T38" fmla="*/ 49 w 308"/>
                  <a:gd name="T39" fmla="*/ 108 h 108"/>
                  <a:gd name="T40" fmla="*/ 41 w 308"/>
                  <a:gd name="T41" fmla="*/ 108 h 108"/>
                  <a:gd name="T42" fmla="*/ 31 w 308"/>
                  <a:gd name="T43" fmla="*/ 107 h 108"/>
                  <a:gd name="T44" fmla="*/ 24 w 308"/>
                  <a:gd name="T45" fmla="*/ 103 h 108"/>
                  <a:gd name="T46" fmla="*/ 17 w 308"/>
                  <a:gd name="T47" fmla="*/ 97 h 108"/>
                  <a:gd name="T48" fmla="*/ 11 w 308"/>
                  <a:gd name="T49" fmla="*/ 92 h 108"/>
                  <a:gd name="T50" fmla="*/ 5 w 308"/>
                  <a:gd name="T51" fmla="*/ 85 h 108"/>
                  <a:gd name="T52" fmla="*/ 2 w 308"/>
                  <a:gd name="T53" fmla="*/ 77 h 108"/>
                  <a:gd name="T54" fmla="*/ 0 w 308"/>
                  <a:gd name="T55" fmla="*/ 68 h 108"/>
                  <a:gd name="T56" fmla="*/ 0 w 308"/>
                  <a:gd name="T57" fmla="*/ 68 h 108"/>
                  <a:gd name="T58" fmla="*/ 0 w 308"/>
                  <a:gd name="T59" fmla="*/ 59 h 108"/>
                  <a:gd name="T60" fmla="*/ 2 w 308"/>
                  <a:gd name="T61" fmla="*/ 51 h 108"/>
                  <a:gd name="T62" fmla="*/ 5 w 308"/>
                  <a:gd name="T63" fmla="*/ 43 h 108"/>
                  <a:gd name="T64" fmla="*/ 10 w 308"/>
                  <a:gd name="T65" fmla="*/ 35 h 108"/>
                  <a:gd name="T66" fmla="*/ 16 w 308"/>
                  <a:gd name="T67" fmla="*/ 29 h 108"/>
                  <a:gd name="T68" fmla="*/ 23 w 308"/>
                  <a:gd name="T69" fmla="*/ 25 h 108"/>
                  <a:gd name="T70" fmla="*/ 31 w 308"/>
                  <a:gd name="T71" fmla="*/ 21 h 108"/>
                  <a:gd name="T72" fmla="*/ 41 w 308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08" h="108">
                    <a:moveTo>
                      <a:pt x="41" y="20"/>
                    </a:moveTo>
                    <a:lnTo>
                      <a:pt x="259" y="0"/>
                    </a:lnTo>
                    <a:lnTo>
                      <a:pt x="267" y="1"/>
                    </a:lnTo>
                    <a:lnTo>
                      <a:pt x="276" y="2"/>
                    </a:lnTo>
                    <a:lnTo>
                      <a:pt x="285" y="6"/>
                    </a:lnTo>
                    <a:lnTo>
                      <a:pt x="292" y="10"/>
                    </a:lnTo>
                    <a:lnTo>
                      <a:pt x="297" y="16"/>
                    </a:lnTo>
                    <a:lnTo>
                      <a:pt x="303" y="23"/>
                    </a:lnTo>
                    <a:lnTo>
                      <a:pt x="307" y="31"/>
                    </a:lnTo>
                    <a:lnTo>
                      <a:pt x="308" y="40"/>
                    </a:lnTo>
                    <a:lnTo>
                      <a:pt x="308" y="40"/>
                    </a:lnTo>
                    <a:lnTo>
                      <a:pt x="308" y="50"/>
                    </a:lnTo>
                    <a:lnTo>
                      <a:pt x="307" y="58"/>
                    </a:lnTo>
                    <a:lnTo>
                      <a:pt x="303" y="66"/>
                    </a:lnTo>
                    <a:lnTo>
                      <a:pt x="298" y="73"/>
                    </a:lnTo>
                    <a:lnTo>
                      <a:pt x="292" y="78"/>
                    </a:lnTo>
                    <a:lnTo>
                      <a:pt x="285" y="83"/>
                    </a:lnTo>
                    <a:lnTo>
                      <a:pt x="276" y="86"/>
                    </a:lnTo>
                    <a:lnTo>
                      <a:pt x="267" y="88"/>
                    </a:lnTo>
                    <a:lnTo>
                      <a:pt x="49" y="108"/>
                    </a:lnTo>
                    <a:lnTo>
                      <a:pt x="41" y="108"/>
                    </a:lnTo>
                    <a:lnTo>
                      <a:pt x="31" y="107"/>
                    </a:lnTo>
                    <a:lnTo>
                      <a:pt x="24" y="103"/>
                    </a:lnTo>
                    <a:lnTo>
                      <a:pt x="17" y="97"/>
                    </a:lnTo>
                    <a:lnTo>
                      <a:pt x="11" y="92"/>
                    </a:lnTo>
                    <a:lnTo>
                      <a:pt x="5" y="85"/>
                    </a:lnTo>
                    <a:lnTo>
                      <a:pt x="2" y="77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3"/>
                    </a:lnTo>
                    <a:lnTo>
                      <a:pt x="10" y="35"/>
                    </a:lnTo>
                    <a:lnTo>
                      <a:pt x="16" y="29"/>
                    </a:lnTo>
                    <a:lnTo>
                      <a:pt x="23" y="25"/>
                    </a:lnTo>
                    <a:lnTo>
                      <a:pt x="31" y="21"/>
                    </a:lnTo>
                    <a:lnTo>
                      <a:pt x="41" y="20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4" name="Freeform 150"/>
              <p:cNvSpPr>
                <a:spLocks/>
              </p:cNvSpPr>
              <p:nvPr/>
            </p:nvSpPr>
            <p:spPr bwMode="auto">
              <a:xfrm>
                <a:off x="1214" y="874"/>
                <a:ext cx="61" cy="21"/>
              </a:xfrm>
              <a:custGeom>
                <a:avLst/>
                <a:gdLst>
                  <a:gd name="T0" fmla="*/ 41 w 308"/>
                  <a:gd name="T1" fmla="*/ 20 h 108"/>
                  <a:gd name="T2" fmla="*/ 259 w 308"/>
                  <a:gd name="T3" fmla="*/ 0 h 108"/>
                  <a:gd name="T4" fmla="*/ 267 w 308"/>
                  <a:gd name="T5" fmla="*/ 1 h 108"/>
                  <a:gd name="T6" fmla="*/ 276 w 308"/>
                  <a:gd name="T7" fmla="*/ 2 h 108"/>
                  <a:gd name="T8" fmla="*/ 285 w 308"/>
                  <a:gd name="T9" fmla="*/ 6 h 108"/>
                  <a:gd name="T10" fmla="*/ 292 w 308"/>
                  <a:gd name="T11" fmla="*/ 10 h 108"/>
                  <a:gd name="T12" fmla="*/ 297 w 308"/>
                  <a:gd name="T13" fmla="*/ 16 h 108"/>
                  <a:gd name="T14" fmla="*/ 303 w 308"/>
                  <a:gd name="T15" fmla="*/ 23 h 108"/>
                  <a:gd name="T16" fmla="*/ 307 w 308"/>
                  <a:gd name="T17" fmla="*/ 31 h 108"/>
                  <a:gd name="T18" fmla="*/ 308 w 308"/>
                  <a:gd name="T19" fmla="*/ 40 h 108"/>
                  <a:gd name="T20" fmla="*/ 308 w 308"/>
                  <a:gd name="T21" fmla="*/ 40 h 108"/>
                  <a:gd name="T22" fmla="*/ 308 w 308"/>
                  <a:gd name="T23" fmla="*/ 50 h 108"/>
                  <a:gd name="T24" fmla="*/ 307 w 308"/>
                  <a:gd name="T25" fmla="*/ 58 h 108"/>
                  <a:gd name="T26" fmla="*/ 303 w 308"/>
                  <a:gd name="T27" fmla="*/ 66 h 108"/>
                  <a:gd name="T28" fmla="*/ 298 w 308"/>
                  <a:gd name="T29" fmla="*/ 73 h 108"/>
                  <a:gd name="T30" fmla="*/ 292 w 308"/>
                  <a:gd name="T31" fmla="*/ 78 h 108"/>
                  <a:gd name="T32" fmla="*/ 285 w 308"/>
                  <a:gd name="T33" fmla="*/ 83 h 108"/>
                  <a:gd name="T34" fmla="*/ 276 w 308"/>
                  <a:gd name="T35" fmla="*/ 86 h 108"/>
                  <a:gd name="T36" fmla="*/ 267 w 308"/>
                  <a:gd name="T37" fmla="*/ 88 h 108"/>
                  <a:gd name="T38" fmla="*/ 49 w 308"/>
                  <a:gd name="T39" fmla="*/ 108 h 108"/>
                  <a:gd name="T40" fmla="*/ 41 w 308"/>
                  <a:gd name="T41" fmla="*/ 108 h 108"/>
                  <a:gd name="T42" fmla="*/ 31 w 308"/>
                  <a:gd name="T43" fmla="*/ 107 h 108"/>
                  <a:gd name="T44" fmla="*/ 24 w 308"/>
                  <a:gd name="T45" fmla="*/ 103 h 108"/>
                  <a:gd name="T46" fmla="*/ 17 w 308"/>
                  <a:gd name="T47" fmla="*/ 97 h 108"/>
                  <a:gd name="T48" fmla="*/ 11 w 308"/>
                  <a:gd name="T49" fmla="*/ 92 h 108"/>
                  <a:gd name="T50" fmla="*/ 5 w 308"/>
                  <a:gd name="T51" fmla="*/ 85 h 108"/>
                  <a:gd name="T52" fmla="*/ 2 w 308"/>
                  <a:gd name="T53" fmla="*/ 77 h 108"/>
                  <a:gd name="T54" fmla="*/ 0 w 308"/>
                  <a:gd name="T55" fmla="*/ 68 h 108"/>
                  <a:gd name="T56" fmla="*/ 0 w 308"/>
                  <a:gd name="T57" fmla="*/ 68 h 108"/>
                  <a:gd name="T58" fmla="*/ 0 w 308"/>
                  <a:gd name="T59" fmla="*/ 59 h 108"/>
                  <a:gd name="T60" fmla="*/ 2 w 308"/>
                  <a:gd name="T61" fmla="*/ 51 h 108"/>
                  <a:gd name="T62" fmla="*/ 5 w 308"/>
                  <a:gd name="T63" fmla="*/ 43 h 108"/>
                  <a:gd name="T64" fmla="*/ 10 w 308"/>
                  <a:gd name="T65" fmla="*/ 35 h 108"/>
                  <a:gd name="T66" fmla="*/ 16 w 308"/>
                  <a:gd name="T67" fmla="*/ 29 h 108"/>
                  <a:gd name="T68" fmla="*/ 23 w 308"/>
                  <a:gd name="T69" fmla="*/ 25 h 108"/>
                  <a:gd name="T70" fmla="*/ 31 w 308"/>
                  <a:gd name="T71" fmla="*/ 21 h 108"/>
                  <a:gd name="T72" fmla="*/ 41 w 308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08" h="108">
                    <a:moveTo>
                      <a:pt x="41" y="20"/>
                    </a:moveTo>
                    <a:lnTo>
                      <a:pt x="259" y="0"/>
                    </a:lnTo>
                    <a:lnTo>
                      <a:pt x="267" y="1"/>
                    </a:lnTo>
                    <a:lnTo>
                      <a:pt x="276" y="2"/>
                    </a:lnTo>
                    <a:lnTo>
                      <a:pt x="285" y="6"/>
                    </a:lnTo>
                    <a:lnTo>
                      <a:pt x="292" y="10"/>
                    </a:lnTo>
                    <a:lnTo>
                      <a:pt x="297" y="16"/>
                    </a:lnTo>
                    <a:lnTo>
                      <a:pt x="303" y="23"/>
                    </a:lnTo>
                    <a:lnTo>
                      <a:pt x="307" y="31"/>
                    </a:lnTo>
                    <a:lnTo>
                      <a:pt x="308" y="40"/>
                    </a:lnTo>
                    <a:lnTo>
                      <a:pt x="308" y="40"/>
                    </a:lnTo>
                    <a:lnTo>
                      <a:pt x="308" y="50"/>
                    </a:lnTo>
                    <a:lnTo>
                      <a:pt x="307" y="58"/>
                    </a:lnTo>
                    <a:lnTo>
                      <a:pt x="303" y="66"/>
                    </a:lnTo>
                    <a:lnTo>
                      <a:pt x="298" y="73"/>
                    </a:lnTo>
                    <a:lnTo>
                      <a:pt x="292" y="78"/>
                    </a:lnTo>
                    <a:lnTo>
                      <a:pt x="285" y="83"/>
                    </a:lnTo>
                    <a:lnTo>
                      <a:pt x="276" y="86"/>
                    </a:lnTo>
                    <a:lnTo>
                      <a:pt x="267" y="88"/>
                    </a:lnTo>
                    <a:lnTo>
                      <a:pt x="49" y="108"/>
                    </a:lnTo>
                    <a:lnTo>
                      <a:pt x="41" y="108"/>
                    </a:lnTo>
                    <a:lnTo>
                      <a:pt x="31" y="107"/>
                    </a:lnTo>
                    <a:lnTo>
                      <a:pt x="24" y="103"/>
                    </a:lnTo>
                    <a:lnTo>
                      <a:pt x="17" y="97"/>
                    </a:lnTo>
                    <a:lnTo>
                      <a:pt x="11" y="92"/>
                    </a:lnTo>
                    <a:lnTo>
                      <a:pt x="5" y="85"/>
                    </a:lnTo>
                    <a:lnTo>
                      <a:pt x="2" y="77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1"/>
                    </a:lnTo>
                    <a:lnTo>
                      <a:pt x="5" y="43"/>
                    </a:lnTo>
                    <a:lnTo>
                      <a:pt x="10" y="35"/>
                    </a:lnTo>
                    <a:lnTo>
                      <a:pt x="16" y="29"/>
                    </a:lnTo>
                    <a:lnTo>
                      <a:pt x="23" y="25"/>
                    </a:lnTo>
                    <a:lnTo>
                      <a:pt x="31" y="21"/>
                    </a:lnTo>
                    <a:lnTo>
                      <a:pt x="41" y="2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5" name="Freeform 151"/>
              <p:cNvSpPr>
                <a:spLocks/>
              </p:cNvSpPr>
              <p:nvPr/>
            </p:nvSpPr>
            <p:spPr bwMode="auto">
              <a:xfrm>
                <a:off x="1211" y="946"/>
                <a:ext cx="66" cy="22"/>
              </a:xfrm>
              <a:custGeom>
                <a:avLst/>
                <a:gdLst>
                  <a:gd name="T0" fmla="*/ 39 w 332"/>
                  <a:gd name="T1" fmla="*/ 20 h 109"/>
                  <a:gd name="T2" fmla="*/ 282 w 332"/>
                  <a:gd name="T3" fmla="*/ 0 h 109"/>
                  <a:gd name="T4" fmla="*/ 292 w 332"/>
                  <a:gd name="T5" fmla="*/ 1 h 109"/>
                  <a:gd name="T6" fmla="*/ 300 w 332"/>
                  <a:gd name="T7" fmla="*/ 2 h 109"/>
                  <a:gd name="T8" fmla="*/ 308 w 332"/>
                  <a:gd name="T9" fmla="*/ 6 h 109"/>
                  <a:gd name="T10" fmla="*/ 315 w 332"/>
                  <a:gd name="T11" fmla="*/ 10 h 109"/>
                  <a:gd name="T12" fmla="*/ 322 w 332"/>
                  <a:gd name="T13" fmla="*/ 16 h 109"/>
                  <a:gd name="T14" fmla="*/ 327 w 332"/>
                  <a:gd name="T15" fmla="*/ 23 h 109"/>
                  <a:gd name="T16" fmla="*/ 330 w 332"/>
                  <a:gd name="T17" fmla="*/ 31 h 109"/>
                  <a:gd name="T18" fmla="*/ 332 w 332"/>
                  <a:gd name="T19" fmla="*/ 41 h 109"/>
                  <a:gd name="T20" fmla="*/ 332 w 332"/>
                  <a:gd name="T21" fmla="*/ 50 h 109"/>
                  <a:gd name="T22" fmla="*/ 331 w 332"/>
                  <a:gd name="T23" fmla="*/ 58 h 109"/>
                  <a:gd name="T24" fmla="*/ 328 w 332"/>
                  <a:gd name="T25" fmla="*/ 66 h 109"/>
                  <a:gd name="T26" fmla="*/ 323 w 332"/>
                  <a:gd name="T27" fmla="*/ 73 h 109"/>
                  <a:gd name="T28" fmla="*/ 317 w 332"/>
                  <a:gd name="T29" fmla="*/ 79 h 109"/>
                  <a:gd name="T30" fmla="*/ 309 w 332"/>
                  <a:gd name="T31" fmla="*/ 83 h 109"/>
                  <a:gd name="T32" fmla="*/ 301 w 332"/>
                  <a:gd name="T33" fmla="*/ 86 h 109"/>
                  <a:gd name="T34" fmla="*/ 293 w 332"/>
                  <a:gd name="T35" fmla="*/ 88 h 109"/>
                  <a:gd name="T36" fmla="*/ 50 w 332"/>
                  <a:gd name="T37" fmla="*/ 109 h 109"/>
                  <a:gd name="T38" fmla="*/ 40 w 332"/>
                  <a:gd name="T39" fmla="*/ 109 h 109"/>
                  <a:gd name="T40" fmla="*/ 32 w 332"/>
                  <a:gd name="T41" fmla="*/ 107 h 109"/>
                  <a:gd name="T42" fmla="*/ 24 w 332"/>
                  <a:gd name="T43" fmla="*/ 104 h 109"/>
                  <a:gd name="T44" fmla="*/ 16 w 332"/>
                  <a:gd name="T45" fmla="*/ 99 h 109"/>
                  <a:gd name="T46" fmla="*/ 10 w 332"/>
                  <a:gd name="T47" fmla="*/ 93 h 109"/>
                  <a:gd name="T48" fmla="*/ 5 w 332"/>
                  <a:gd name="T49" fmla="*/ 85 h 109"/>
                  <a:gd name="T50" fmla="*/ 1 w 332"/>
                  <a:gd name="T51" fmla="*/ 77 h 109"/>
                  <a:gd name="T52" fmla="*/ 0 w 332"/>
                  <a:gd name="T53" fmla="*/ 68 h 109"/>
                  <a:gd name="T54" fmla="*/ 0 w 332"/>
                  <a:gd name="T55" fmla="*/ 68 h 109"/>
                  <a:gd name="T56" fmla="*/ 0 w 332"/>
                  <a:gd name="T57" fmla="*/ 60 h 109"/>
                  <a:gd name="T58" fmla="*/ 1 w 332"/>
                  <a:gd name="T59" fmla="*/ 51 h 109"/>
                  <a:gd name="T60" fmla="*/ 4 w 332"/>
                  <a:gd name="T61" fmla="*/ 44 h 109"/>
                  <a:gd name="T62" fmla="*/ 9 w 332"/>
                  <a:gd name="T63" fmla="*/ 37 h 109"/>
                  <a:gd name="T64" fmla="*/ 15 w 332"/>
                  <a:gd name="T65" fmla="*/ 30 h 109"/>
                  <a:gd name="T66" fmla="*/ 22 w 332"/>
                  <a:gd name="T67" fmla="*/ 25 h 109"/>
                  <a:gd name="T68" fmla="*/ 31 w 332"/>
                  <a:gd name="T69" fmla="*/ 22 h 109"/>
                  <a:gd name="T70" fmla="*/ 39 w 332"/>
                  <a:gd name="T71" fmla="*/ 2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2" h="109">
                    <a:moveTo>
                      <a:pt x="39" y="20"/>
                    </a:moveTo>
                    <a:lnTo>
                      <a:pt x="282" y="0"/>
                    </a:lnTo>
                    <a:lnTo>
                      <a:pt x="292" y="1"/>
                    </a:lnTo>
                    <a:lnTo>
                      <a:pt x="300" y="2"/>
                    </a:lnTo>
                    <a:lnTo>
                      <a:pt x="308" y="6"/>
                    </a:lnTo>
                    <a:lnTo>
                      <a:pt x="315" y="10"/>
                    </a:lnTo>
                    <a:lnTo>
                      <a:pt x="322" y="16"/>
                    </a:lnTo>
                    <a:lnTo>
                      <a:pt x="327" y="23"/>
                    </a:lnTo>
                    <a:lnTo>
                      <a:pt x="330" y="31"/>
                    </a:lnTo>
                    <a:lnTo>
                      <a:pt x="332" y="41"/>
                    </a:lnTo>
                    <a:lnTo>
                      <a:pt x="332" y="50"/>
                    </a:lnTo>
                    <a:lnTo>
                      <a:pt x="331" y="58"/>
                    </a:lnTo>
                    <a:lnTo>
                      <a:pt x="328" y="66"/>
                    </a:lnTo>
                    <a:lnTo>
                      <a:pt x="323" y="73"/>
                    </a:lnTo>
                    <a:lnTo>
                      <a:pt x="317" y="79"/>
                    </a:lnTo>
                    <a:lnTo>
                      <a:pt x="309" y="83"/>
                    </a:lnTo>
                    <a:lnTo>
                      <a:pt x="301" y="86"/>
                    </a:lnTo>
                    <a:lnTo>
                      <a:pt x="293" y="88"/>
                    </a:lnTo>
                    <a:lnTo>
                      <a:pt x="50" y="109"/>
                    </a:lnTo>
                    <a:lnTo>
                      <a:pt x="40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6" y="99"/>
                    </a:lnTo>
                    <a:lnTo>
                      <a:pt x="10" y="93"/>
                    </a:lnTo>
                    <a:lnTo>
                      <a:pt x="5" y="85"/>
                    </a:lnTo>
                    <a:lnTo>
                      <a:pt x="1" y="77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4" y="44"/>
                    </a:lnTo>
                    <a:lnTo>
                      <a:pt x="9" y="37"/>
                    </a:lnTo>
                    <a:lnTo>
                      <a:pt x="15" y="30"/>
                    </a:lnTo>
                    <a:lnTo>
                      <a:pt x="22" y="25"/>
                    </a:lnTo>
                    <a:lnTo>
                      <a:pt x="31" y="22"/>
                    </a:lnTo>
                    <a:lnTo>
                      <a:pt x="39" y="20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6" name="Freeform 152"/>
              <p:cNvSpPr>
                <a:spLocks/>
              </p:cNvSpPr>
              <p:nvPr/>
            </p:nvSpPr>
            <p:spPr bwMode="auto">
              <a:xfrm>
                <a:off x="1211" y="946"/>
                <a:ext cx="66" cy="22"/>
              </a:xfrm>
              <a:custGeom>
                <a:avLst/>
                <a:gdLst>
                  <a:gd name="T0" fmla="*/ 39 w 332"/>
                  <a:gd name="T1" fmla="*/ 20 h 109"/>
                  <a:gd name="T2" fmla="*/ 282 w 332"/>
                  <a:gd name="T3" fmla="*/ 0 h 109"/>
                  <a:gd name="T4" fmla="*/ 292 w 332"/>
                  <a:gd name="T5" fmla="*/ 1 h 109"/>
                  <a:gd name="T6" fmla="*/ 300 w 332"/>
                  <a:gd name="T7" fmla="*/ 2 h 109"/>
                  <a:gd name="T8" fmla="*/ 308 w 332"/>
                  <a:gd name="T9" fmla="*/ 6 h 109"/>
                  <a:gd name="T10" fmla="*/ 315 w 332"/>
                  <a:gd name="T11" fmla="*/ 10 h 109"/>
                  <a:gd name="T12" fmla="*/ 322 w 332"/>
                  <a:gd name="T13" fmla="*/ 16 h 109"/>
                  <a:gd name="T14" fmla="*/ 327 w 332"/>
                  <a:gd name="T15" fmla="*/ 23 h 109"/>
                  <a:gd name="T16" fmla="*/ 330 w 332"/>
                  <a:gd name="T17" fmla="*/ 31 h 109"/>
                  <a:gd name="T18" fmla="*/ 332 w 332"/>
                  <a:gd name="T19" fmla="*/ 41 h 109"/>
                  <a:gd name="T20" fmla="*/ 332 w 332"/>
                  <a:gd name="T21" fmla="*/ 41 h 109"/>
                  <a:gd name="T22" fmla="*/ 332 w 332"/>
                  <a:gd name="T23" fmla="*/ 50 h 109"/>
                  <a:gd name="T24" fmla="*/ 331 w 332"/>
                  <a:gd name="T25" fmla="*/ 58 h 109"/>
                  <a:gd name="T26" fmla="*/ 328 w 332"/>
                  <a:gd name="T27" fmla="*/ 66 h 109"/>
                  <a:gd name="T28" fmla="*/ 323 w 332"/>
                  <a:gd name="T29" fmla="*/ 73 h 109"/>
                  <a:gd name="T30" fmla="*/ 317 w 332"/>
                  <a:gd name="T31" fmla="*/ 79 h 109"/>
                  <a:gd name="T32" fmla="*/ 309 w 332"/>
                  <a:gd name="T33" fmla="*/ 83 h 109"/>
                  <a:gd name="T34" fmla="*/ 301 w 332"/>
                  <a:gd name="T35" fmla="*/ 86 h 109"/>
                  <a:gd name="T36" fmla="*/ 293 w 332"/>
                  <a:gd name="T37" fmla="*/ 88 h 109"/>
                  <a:gd name="T38" fmla="*/ 50 w 332"/>
                  <a:gd name="T39" fmla="*/ 109 h 109"/>
                  <a:gd name="T40" fmla="*/ 40 w 332"/>
                  <a:gd name="T41" fmla="*/ 109 h 109"/>
                  <a:gd name="T42" fmla="*/ 32 w 332"/>
                  <a:gd name="T43" fmla="*/ 107 h 109"/>
                  <a:gd name="T44" fmla="*/ 24 w 332"/>
                  <a:gd name="T45" fmla="*/ 104 h 109"/>
                  <a:gd name="T46" fmla="*/ 16 w 332"/>
                  <a:gd name="T47" fmla="*/ 99 h 109"/>
                  <a:gd name="T48" fmla="*/ 10 w 332"/>
                  <a:gd name="T49" fmla="*/ 93 h 109"/>
                  <a:gd name="T50" fmla="*/ 5 w 332"/>
                  <a:gd name="T51" fmla="*/ 85 h 109"/>
                  <a:gd name="T52" fmla="*/ 1 w 332"/>
                  <a:gd name="T53" fmla="*/ 77 h 109"/>
                  <a:gd name="T54" fmla="*/ 0 w 332"/>
                  <a:gd name="T55" fmla="*/ 68 h 109"/>
                  <a:gd name="T56" fmla="*/ 0 w 332"/>
                  <a:gd name="T57" fmla="*/ 68 h 109"/>
                  <a:gd name="T58" fmla="*/ 0 w 332"/>
                  <a:gd name="T59" fmla="*/ 60 h 109"/>
                  <a:gd name="T60" fmla="*/ 1 w 332"/>
                  <a:gd name="T61" fmla="*/ 51 h 109"/>
                  <a:gd name="T62" fmla="*/ 4 w 332"/>
                  <a:gd name="T63" fmla="*/ 44 h 109"/>
                  <a:gd name="T64" fmla="*/ 9 w 332"/>
                  <a:gd name="T65" fmla="*/ 37 h 109"/>
                  <a:gd name="T66" fmla="*/ 15 w 332"/>
                  <a:gd name="T67" fmla="*/ 30 h 109"/>
                  <a:gd name="T68" fmla="*/ 22 w 332"/>
                  <a:gd name="T69" fmla="*/ 25 h 109"/>
                  <a:gd name="T70" fmla="*/ 31 w 332"/>
                  <a:gd name="T71" fmla="*/ 22 h 109"/>
                  <a:gd name="T72" fmla="*/ 39 w 332"/>
                  <a:gd name="T73" fmla="*/ 2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32" h="109">
                    <a:moveTo>
                      <a:pt x="39" y="20"/>
                    </a:moveTo>
                    <a:lnTo>
                      <a:pt x="282" y="0"/>
                    </a:lnTo>
                    <a:lnTo>
                      <a:pt x="292" y="1"/>
                    </a:lnTo>
                    <a:lnTo>
                      <a:pt x="300" y="2"/>
                    </a:lnTo>
                    <a:lnTo>
                      <a:pt x="308" y="6"/>
                    </a:lnTo>
                    <a:lnTo>
                      <a:pt x="315" y="10"/>
                    </a:lnTo>
                    <a:lnTo>
                      <a:pt x="322" y="16"/>
                    </a:lnTo>
                    <a:lnTo>
                      <a:pt x="327" y="23"/>
                    </a:lnTo>
                    <a:lnTo>
                      <a:pt x="330" y="31"/>
                    </a:lnTo>
                    <a:lnTo>
                      <a:pt x="332" y="41"/>
                    </a:lnTo>
                    <a:lnTo>
                      <a:pt x="332" y="41"/>
                    </a:lnTo>
                    <a:lnTo>
                      <a:pt x="332" y="50"/>
                    </a:lnTo>
                    <a:lnTo>
                      <a:pt x="331" y="58"/>
                    </a:lnTo>
                    <a:lnTo>
                      <a:pt x="328" y="66"/>
                    </a:lnTo>
                    <a:lnTo>
                      <a:pt x="323" y="73"/>
                    </a:lnTo>
                    <a:lnTo>
                      <a:pt x="317" y="79"/>
                    </a:lnTo>
                    <a:lnTo>
                      <a:pt x="309" y="83"/>
                    </a:lnTo>
                    <a:lnTo>
                      <a:pt x="301" y="86"/>
                    </a:lnTo>
                    <a:lnTo>
                      <a:pt x="293" y="88"/>
                    </a:lnTo>
                    <a:lnTo>
                      <a:pt x="50" y="109"/>
                    </a:lnTo>
                    <a:lnTo>
                      <a:pt x="40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6" y="99"/>
                    </a:lnTo>
                    <a:lnTo>
                      <a:pt x="10" y="93"/>
                    </a:lnTo>
                    <a:lnTo>
                      <a:pt x="5" y="85"/>
                    </a:lnTo>
                    <a:lnTo>
                      <a:pt x="1" y="77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4" y="44"/>
                    </a:lnTo>
                    <a:lnTo>
                      <a:pt x="9" y="37"/>
                    </a:lnTo>
                    <a:lnTo>
                      <a:pt x="15" y="30"/>
                    </a:lnTo>
                    <a:lnTo>
                      <a:pt x="22" y="25"/>
                    </a:lnTo>
                    <a:lnTo>
                      <a:pt x="31" y="22"/>
                    </a:lnTo>
                    <a:lnTo>
                      <a:pt x="39" y="2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7" name="Freeform 153"/>
              <p:cNvSpPr>
                <a:spLocks/>
              </p:cNvSpPr>
              <p:nvPr/>
            </p:nvSpPr>
            <p:spPr bwMode="auto">
              <a:xfrm>
                <a:off x="1209" y="971"/>
                <a:ext cx="69" cy="22"/>
              </a:xfrm>
              <a:custGeom>
                <a:avLst/>
                <a:gdLst>
                  <a:gd name="T0" fmla="*/ 41 w 344"/>
                  <a:gd name="T1" fmla="*/ 20 h 108"/>
                  <a:gd name="T2" fmla="*/ 294 w 344"/>
                  <a:gd name="T3" fmla="*/ 0 h 108"/>
                  <a:gd name="T4" fmla="*/ 303 w 344"/>
                  <a:gd name="T5" fmla="*/ 0 h 108"/>
                  <a:gd name="T6" fmla="*/ 312 w 344"/>
                  <a:gd name="T7" fmla="*/ 2 h 108"/>
                  <a:gd name="T8" fmla="*/ 320 w 344"/>
                  <a:gd name="T9" fmla="*/ 5 h 108"/>
                  <a:gd name="T10" fmla="*/ 328 w 344"/>
                  <a:gd name="T11" fmla="*/ 10 h 108"/>
                  <a:gd name="T12" fmla="*/ 334 w 344"/>
                  <a:gd name="T13" fmla="*/ 16 h 108"/>
                  <a:gd name="T14" fmla="*/ 338 w 344"/>
                  <a:gd name="T15" fmla="*/ 23 h 108"/>
                  <a:gd name="T16" fmla="*/ 342 w 344"/>
                  <a:gd name="T17" fmla="*/ 32 h 108"/>
                  <a:gd name="T18" fmla="*/ 344 w 344"/>
                  <a:gd name="T19" fmla="*/ 40 h 108"/>
                  <a:gd name="T20" fmla="*/ 344 w 344"/>
                  <a:gd name="T21" fmla="*/ 40 h 108"/>
                  <a:gd name="T22" fmla="*/ 344 w 344"/>
                  <a:gd name="T23" fmla="*/ 49 h 108"/>
                  <a:gd name="T24" fmla="*/ 342 w 344"/>
                  <a:gd name="T25" fmla="*/ 57 h 108"/>
                  <a:gd name="T26" fmla="*/ 339 w 344"/>
                  <a:gd name="T27" fmla="*/ 65 h 108"/>
                  <a:gd name="T28" fmla="*/ 334 w 344"/>
                  <a:gd name="T29" fmla="*/ 72 h 108"/>
                  <a:gd name="T30" fmla="*/ 329 w 344"/>
                  <a:gd name="T31" fmla="*/ 78 h 108"/>
                  <a:gd name="T32" fmla="*/ 321 w 344"/>
                  <a:gd name="T33" fmla="*/ 82 h 108"/>
                  <a:gd name="T34" fmla="*/ 313 w 344"/>
                  <a:gd name="T35" fmla="*/ 87 h 108"/>
                  <a:gd name="T36" fmla="*/ 304 w 344"/>
                  <a:gd name="T37" fmla="*/ 88 h 108"/>
                  <a:gd name="T38" fmla="*/ 50 w 344"/>
                  <a:gd name="T39" fmla="*/ 108 h 108"/>
                  <a:gd name="T40" fmla="*/ 41 w 344"/>
                  <a:gd name="T41" fmla="*/ 108 h 108"/>
                  <a:gd name="T42" fmla="*/ 33 w 344"/>
                  <a:gd name="T43" fmla="*/ 106 h 108"/>
                  <a:gd name="T44" fmla="*/ 24 w 344"/>
                  <a:gd name="T45" fmla="*/ 103 h 108"/>
                  <a:gd name="T46" fmla="*/ 17 w 344"/>
                  <a:gd name="T47" fmla="*/ 98 h 108"/>
                  <a:gd name="T48" fmla="*/ 11 w 344"/>
                  <a:gd name="T49" fmla="*/ 92 h 108"/>
                  <a:gd name="T50" fmla="*/ 5 w 344"/>
                  <a:gd name="T51" fmla="*/ 84 h 108"/>
                  <a:gd name="T52" fmla="*/ 2 w 344"/>
                  <a:gd name="T53" fmla="*/ 76 h 108"/>
                  <a:gd name="T54" fmla="*/ 0 w 344"/>
                  <a:gd name="T55" fmla="*/ 68 h 108"/>
                  <a:gd name="T56" fmla="*/ 0 w 344"/>
                  <a:gd name="T57" fmla="*/ 68 h 108"/>
                  <a:gd name="T58" fmla="*/ 0 w 344"/>
                  <a:gd name="T59" fmla="*/ 59 h 108"/>
                  <a:gd name="T60" fmla="*/ 2 w 344"/>
                  <a:gd name="T61" fmla="*/ 50 h 108"/>
                  <a:gd name="T62" fmla="*/ 5 w 344"/>
                  <a:gd name="T63" fmla="*/ 43 h 108"/>
                  <a:gd name="T64" fmla="*/ 10 w 344"/>
                  <a:gd name="T65" fmla="*/ 36 h 108"/>
                  <a:gd name="T66" fmla="*/ 16 w 344"/>
                  <a:gd name="T67" fmla="*/ 30 h 108"/>
                  <a:gd name="T68" fmla="*/ 23 w 344"/>
                  <a:gd name="T69" fmla="*/ 24 h 108"/>
                  <a:gd name="T70" fmla="*/ 32 w 344"/>
                  <a:gd name="T71" fmla="*/ 21 h 108"/>
                  <a:gd name="T72" fmla="*/ 41 w 344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4" h="108">
                    <a:moveTo>
                      <a:pt x="41" y="20"/>
                    </a:moveTo>
                    <a:lnTo>
                      <a:pt x="294" y="0"/>
                    </a:lnTo>
                    <a:lnTo>
                      <a:pt x="303" y="0"/>
                    </a:lnTo>
                    <a:lnTo>
                      <a:pt x="312" y="2"/>
                    </a:lnTo>
                    <a:lnTo>
                      <a:pt x="320" y="5"/>
                    </a:lnTo>
                    <a:lnTo>
                      <a:pt x="328" y="10"/>
                    </a:lnTo>
                    <a:lnTo>
                      <a:pt x="334" y="16"/>
                    </a:lnTo>
                    <a:lnTo>
                      <a:pt x="338" y="23"/>
                    </a:lnTo>
                    <a:lnTo>
                      <a:pt x="342" y="32"/>
                    </a:lnTo>
                    <a:lnTo>
                      <a:pt x="344" y="40"/>
                    </a:lnTo>
                    <a:lnTo>
                      <a:pt x="344" y="40"/>
                    </a:lnTo>
                    <a:lnTo>
                      <a:pt x="344" y="49"/>
                    </a:lnTo>
                    <a:lnTo>
                      <a:pt x="342" y="57"/>
                    </a:lnTo>
                    <a:lnTo>
                      <a:pt x="339" y="65"/>
                    </a:lnTo>
                    <a:lnTo>
                      <a:pt x="334" y="72"/>
                    </a:lnTo>
                    <a:lnTo>
                      <a:pt x="329" y="78"/>
                    </a:lnTo>
                    <a:lnTo>
                      <a:pt x="321" y="82"/>
                    </a:lnTo>
                    <a:lnTo>
                      <a:pt x="313" y="87"/>
                    </a:lnTo>
                    <a:lnTo>
                      <a:pt x="304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3" y="106"/>
                    </a:lnTo>
                    <a:lnTo>
                      <a:pt x="24" y="103"/>
                    </a:lnTo>
                    <a:lnTo>
                      <a:pt x="17" y="98"/>
                    </a:lnTo>
                    <a:lnTo>
                      <a:pt x="11" y="92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0"/>
                    </a:lnTo>
                    <a:lnTo>
                      <a:pt x="5" y="43"/>
                    </a:lnTo>
                    <a:lnTo>
                      <a:pt x="10" y="36"/>
                    </a:lnTo>
                    <a:lnTo>
                      <a:pt x="16" y="30"/>
                    </a:lnTo>
                    <a:lnTo>
                      <a:pt x="23" y="24"/>
                    </a:lnTo>
                    <a:lnTo>
                      <a:pt x="32" y="21"/>
                    </a:lnTo>
                    <a:lnTo>
                      <a:pt x="41" y="20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8" name="Freeform 154"/>
              <p:cNvSpPr>
                <a:spLocks/>
              </p:cNvSpPr>
              <p:nvPr/>
            </p:nvSpPr>
            <p:spPr bwMode="auto">
              <a:xfrm>
                <a:off x="1209" y="971"/>
                <a:ext cx="69" cy="22"/>
              </a:xfrm>
              <a:custGeom>
                <a:avLst/>
                <a:gdLst>
                  <a:gd name="T0" fmla="*/ 41 w 344"/>
                  <a:gd name="T1" fmla="*/ 20 h 108"/>
                  <a:gd name="T2" fmla="*/ 294 w 344"/>
                  <a:gd name="T3" fmla="*/ 0 h 108"/>
                  <a:gd name="T4" fmla="*/ 303 w 344"/>
                  <a:gd name="T5" fmla="*/ 0 h 108"/>
                  <a:gd name="T6" fmla="*/ 312 w 344"/>
                  <a:gd name="T7" fmla="*/ 2 h 108"/>
                  <a:gd name="T8" fmla="*/ 320 w 344"/>
                  <a:gd name="T9" fmla="*/ 5 h 108"/>
                  <a:gd name="T10" fmla="*/ 328 w 344"/>
                  <a:gd name="T11" fmla="*/ 10 h 108"/>
                  <a:gd name="T12" fmla="*/ 334 w 344"/>
                  <a:gd name="T13" fmla="*/ 16 h 108"/>
                  <a:gd name="T14" fmla="*/ 338 w 344"/>
                  <a:gd name="T15" fmla="*/ 23 h 108"/>
                  <a:gd name="T16" fmla="*/ 342 w 344"/>
                  <a:gd name="T17" fmla="*/ 32 h 108"/>
                  <a:gd name="T18" fmla="*/ 344 w 344"/>
                  <a:gd name="T19" fmla="*/ 40 h 108"/>
                  <a:gd name="T20" fmla="*/ 344 w 344"/>
                  <a:gd name="T21" fmla="*/ 40 h 108"/>
                  <a:gd name="T22" fmla="*/ 344 w 344"/>
                  <a:gd name="T23" fmla="*/ 49 h 108"/>
                  <a:gd name="T24" fmla="*/ 342 w 344"/>
                  <a:gd name="T25" fmla="*/ 57 h 108"/>
                  <a:gd name="T26" fmla="*/ 339 w 344"/>
                  <a:gd name="T27" fmla="*/ 65 h 108"/>
                  <a:gd name="T28" fmla="*/ 334 w 344"/>
                  <a:gd name="T29" fmla="*/ 72 h 108"/>
                  <a:gd name="T30" fmla="*/ 329 w 344"/>
                  <a:gd name="T31" fmla="*/ 78 h 108"/>
                  <a:gd name="T32" fmla="*/ 321 w 344"/>
                  <a:gd name="T33" fmla="*/ 82 h 108"/>
                  <a:gd name="T34" fmla="*/ 313 w 344"/>
                  <a:gd name="T35" fmla="*/ 87 h 108"/>
                  <a:gd name="T36" fmla="*/ 304 w 344"/>
                  <a:gd name="T37" fmla="*/ 88 h 108"/>
                  <a:gd name="T38" fmla="*/ 50 w 344"/>
                  <a:gd name="T39" fmla="*/ 108 h 108"/>
                  <a:gd name="T40" fmla="*/ 41 w 344"/>
                  <a:gd name="T41" fmla="*/ 108 h 108"/>
                  <a:gd name="T42" fmla="*/ 33 w 344"/>
                  <a:gd name="T43" fmla="*/ 106 h 108"/>
                  <a:gd name="T44" fmla="*/ 24 w 344"/>
                  <a:gd name="T45" fmla="*/ 103 h 108"/>
                  <a:gd name="T46" fmla="*/ 17 w 344"/>
                  <a:gd name="T47" fmla="*/ 98 h 108"/>
                  <a:gd name="T48" fmla="*/ 11 w 344"/>
                  <a:gd name="T49" fmla="*/ 92 h 108"/>
                  <a:gd name="T50" fmla="*/ 5 w 344"/>
                  <a:gd name="T51" fmla="*/ 84 h 108"/>
                  <a:gd name="T52" fmla="*/ 2 w 344"/>
                  <a:gd name="T53" fmla="*/ 76 h 108"/>
                  <a:gd name="T54" fmla="*/ 0 w 344"/>
                  <a:gd name="T55" fmla="*/ 68 h 108"/>
                  <a:gd name="T56" fmla="*/ 0 w 344"/>
                  <a:gd name="T57" fmla="*/ 68 h 108"/>
                  <a:gd name="T58" fmla="*/ 0 w 344"/>
                  <a:gd name="T59" fmla="*/ 59 h 108"/>
                  <a:gd name="T60" fmla="*/ 2 w 344"/>
                  <a:gd name="T61" fmla="*/ 50 h 108"/>
                  <a:gd name="T62" fmla="*/ 5 w 344"/>
                  <a:gd name="T63" fmla="*/ 43 h 108"/>
                  <a:gd name="T64" fmla="*/ 10 w 344"/>
                  <a:gd name="T65" fmla="*/ 36 h 108"/>
                  <a:gd name="T66" fmla="*/ 16 w 344"/>
                  <a:gd name="T67" fmla="*/ 30 h 108"/>
                  <a:gd name="T68" fmla="*/ 23 w 344"/>
                  <a:gd name="T69" fmla="*/ 24 h 108"/>
                  <a:gd name="T70" fmla="*/ 32 w 344"/>
                  <a:gd name="T71" fmla="*/ 21 h 108"/>
                  <a:gd name="T72" fmla="*/ 41 w 344"/>
                  <a:gd name="T73" fmla="*/ 2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44" h="108">
                    <a:moveTo>
                      <a:pt x="41" y="20"/>
                    </a:moveTo>
                    <a:lnTo>
                      <a:pt x="294" y="0"/>
                    </a:lnTo>
                    <a:lnTo>
                      <a:pt x="303" y="0"/>
                    </a:lnTo>
                    <a:lnTo>
                      <a:pt x="312" y="2"/>
                    </a:lnTo>
                    <a:lnTo>
                      <a:pt x="320" y="5"/>
                    </a:lnTo>
                    <a:lnTo>
                      <a:pt x="328" y="10"/>
                    </a:lnTo>
                    <a:lnTo>
                      <a:pt x="334" y="16"/>
                    </a:lnTo>
                    <a:lnTo>
                      <a:pt x="338" y="23"/>
                    </a:lnTo>
                    <a:lnTo>
                      <a:pt x="342" y="32"/>
                    </a:lnTo>
                    <a:lnTo>
                      <a:pt x="344" y="40"/>
                    </a:lnTo>
                    <a:lnTo>
                      <a:pt x="344" y="40"/>
                    </a:lnTo>
                    <a:lnTo>
                      <a:pt x="344" y="49"/>
                    </a:lnTo>
                    <a:lnTo>
                      <a:pt x="342" y="57"/>
                    </a:lnTo>
                    <a:lnTo>
                      <a:pt x="339" y="65"/>
                    </a:lnTo>
                    <a:lnTo>
                      <a:pt x="334" y="72"/>
                    </a:lnTo>
                    <a:lnTo>
                      <a:pt x="329" y="78"/>
                    </a:lnTo>
                    <a:lnTo>
                      <a:pt x="321" y="82"/>
                    </a:lnTo>
                    <a:lnTo>
                      <a:pt x="313" y="87"/>
                    </a:lnTo>
                    <a:lnTo>
                      <a:pt x="304" y="88"/>
                    </a:lnTo>
                    <a:lnTo>
                      <a:pt x="50" y="108"/>
                    </a:lnTo>
                    <a:lnTo>
                      <a:pt x="41" y="108"/>
                    </a:lnTo>
                    <a:lnTo>
                      <a:pt x="33" y="106"/>
                    </a:lnTo>
                    <a:lnTo>
                      <a:pt x="24" y="103"/>
                    </a:lnTo>
                    <a:lnTo>
                      <a:pt x="17" y="98"/>
                    </a:lnTo>
                    <a:lnTo>
                      <a:pt x="11" y="92"/>
                    </a:lnTo>
                    <a:lnTo>
                      <a:pt x="5" y="84"/>
                    </a:lnTo>
                    <a:lnTo>
                      <a:pt x="2" y="76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59"/>
                    </a:lnTo>
                    <a:lnTo>
                      <a:pt x="2" y="50"/>
                    </a:lnTo>
                    <a:lnTo>
                      <a:pt x="5" y="43"/>
                    </a:lnTo>
                    <a:lnTo>
                      <a:pt x="10" y="36"/>
                    </a:lnTo>
                    <a:lnTo>
                      <a:pt x="16" y="30"/>
                    </a:lnTo>
                    <a:lnTo>
                      <a:pt x="23" y="24"/>
                    </a:lnTo>
                    <a:lnTo>
                      <a:pt x="32" y="21"/>
                    </a:lnTo>
                    <a:lnTo>
                      <a:pt x="41" y="20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9" name="Freeform 155"/>
              <p:cNvSpPr>
                <a:spLocks/>
              </p:cNvSpPr>
              <p:nvPr/>
            </p:nvSpPr>
            <p:spPr bwMode="auto">
              <a:xfrm>
                <a:off x="1208" y="995"/>
                <a:ext cx="72" cy="21"/>
              </a:xfrm>
              <a:custGeom>
                <a:avLst/>
                <a:gdLst>
                  <a:gd name="T0" fmla="*/ 40 w 357"/>
                  <a:gd name="T1" fmla="*/ 21 h 109"/>
                  <a:gd name="T2" fmla="*/ 306 w 357"/>
                  <a:gd name="T3" fmla="*/ 0 h 109"/>
                  <a:gd name="T4" fmla="*/ 315 w 357"/>
                  <a:gd name="T5" fmla="*/ 0 h 109"/>
                  <a:gd name="T6" fmla="*/ 323 w 357"/>
                  <a:gd name="T7" fmla="*/ 2 h 109"/>
                  <a:gd name="T8" fmla="*/ 332 w 357"/>
                  <a:gd name="T9" fmla="*/ 6 h 109"/>
                  <a:gd name="T10" fmla="*/ 339 w 357"/>
                  <a:gd name="T11" fmla="*/ 10 h 109"/>
                  <a:gd name="T12" fmla="*/ 345 w 357"/>
                  <a:gd name="T13" fmla="*/ 16 h 109"/>
                  <a:gd name="T14" fmla="*/ 350 w 357"/>
                  <a:gd name="T15" fmla="*/ 23 h 109"/>
                  <a:gd name="T16" fmla="*/ 354 w 357"/>
                  <a:gd name="T17" fmla="*/ 32 h 109"/>
                  <a:gd name="T18" fmla="*/ 356 w 357"/>
                  <a:gd name="T19" fmla="*/ 41 h 109"/>
                  <a:gd name="T20" fmla="*/ 357 w 357"/>
                  <a:gd name="T21" fmla="*/ 50 h 109"/>
                  <a:gd name="T22" fmla="*/ 355 w 357"/>
                  <a:gd name="T23" fmla="*/ 58 h 109"/>
                  <a:gd name="T24" fmla="*/ 351 w 357"/>
                  <a:gd name="T25" fmla="*/ 66 h 109"/>
                  <a:gd name="T26" fmla="*/ 346 w 357"/>
                  <a:gd name="T27" fmla="*/ 73 h 109"/>
                  <a:gd name="T28" fmla="*/ 340 w 357"/>
                  <a:gd name="T29" fmla="*/ 78 h 109"/>
                  <a:gd name="T30" fmla="*/ 333 w 357"/>
                  <a:gd name="T31" fmla="*/ 83 h 109"/>
                  <a:gd name="T32" fmla="*/ 325 w 357"/>
                  <a:gd name="T33" fmla="*/ 86 h 109"/>
                  <a:gd name="T34" fmla="*/ 316 w 357"/>
                  <a:gd name="T35" fmla="*/ 89 h 109"/>
                  <a:gd name="T36" fmla="*/ 50 w 357"/>
                  <a:gd name="T37" fmla="*/ 109 h 109"/>
                  <a:gd name="T38" fmla="*/ 42 w 357"/>
                  <a:gd name="T39" fmla="*/ 109 h 109"/>
                  <a:gd name="T40" fmla="*/ 32 w 357"/>
                  <a:gd name="T41" fmla="*/ 107 h 109"/>
                  <a:gd name="T42" fmla="*/ 24 w 357"/>
                  <a:gd name="T43" fmla="*/ 104 h 109"/>
                  <a:gd name="T44" fmla="*/ 17 w 357"/>
                  <a:gd name="T45" fmla="*/ 99 h 109"/>
                  <a:gd name="T46" fmla="*/ 10 w 357"/>
                  <a:gd name="T47" fmla="*/ 93 h 109"/>
                  <a:gd name="T48" fmla="*/ 5 w 357"/>
                  <a:gd name="T49" fmla="*/ 85 h 109"/>
                  <a:gd name="T50" fmla="*/ 2 w 357"/>
                  <a:gd name="T51" fmla="*/ 77 h 109"/>
                  <a:gd name="T52" fmla="*/ 0 w 357"/>
                  <a:gd name="T53" fmla="*/ 68 h 109"/>
                  <a:gd name="T54" fmla="*/ 0 w 357"/>
                  <a:gd name="T55" fmla="*/ 60 h 109"/>
                  <a:gd name="T56" fmla="*/ 1 w 357"/>
                  <a:gd name="T57" fmla="*/ 51 h 109"/>
                  <a:gd name="T58" fmla="*/ 5 w 357"/>
                  <a:gd name="T59" fmla="*/ 44 h 109"/>
                  <a:gd name="T60" fmla="*/ 9 w 357"/>
                  <a:gd name="T61" fmla="*/ 37 h 109"/>
                  <a:gd name="T62" fmla="*/ 16 w 357"/>
                  <a:gd name="T63" fmla="*/ 31 h 109"/>
                  <a:gd name="T64" fmla="*/ 23 w 357"/>
                  <a:gd name="T65" fmla="*/ 25 h 109"/>
                  <a:gd name="T66" fmla="*/ 31 w 357"/>
                  <a:gd name="T67" fmla="*/ 22 h 109"/>
                  <a:gd name="T68" fmla="*/ 40 w 357"/>
                  <a:gd name="T69" fmla="*/ 21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57" h="109">
                    <a:moveTo>
                      <a:pt x="40" y="21"/>
                    </a:moveTo>
                    <a:lnTo>
                      <a:pt x="306" y="0"/>
                    </a:lnTo>
                    <a:lnTo>
                      <a:pt x="315" y="0"/>
                    </a:lnTo>
                    <a:lnTo>
                      <a:pt x="323" y="2"/>
                    </a:lnTo>
                    <a:lnTo>
                      <a:pt x="332" y="6"/>
                    </a:lnTo>
                    <a:lnTo>
                      <a:pt x="339" y="10"/>
                    </a:lnTo>
                    <a:lnTo>
                      <a:pt x="345" y="16"/>
                    </a:lnTo>
                    <a:lnTo>
                      <a:pt x="350" y="23"/>
                    </a:lnTo>
                    <a:lnTo>
                      <a:pt x="354" y="32"/>
                    </a:lnTo>
                    <a:lnTo>
                      <a:pt x="356" y="41"/>
                    </a:lnTo>
                    <a:lnTo>
                      <a:pt x="357" y="50"/>
                    </a:lnTo>
                    <a:lnTo>
                      <a:pt x="355" y="58"/>
                    </a:lnTo>
                    <a:lnTo>
                      <a:pt x="351" y="66"/>
                    </a:lnTo>
                    <a:lnTo>
                      <a:pt x="346" y="73"/>
                    </a:lnTo>
                    <a:lnTo>
                      <a:pt x="340" y="78"/>
                    </a:lnTo>
                    <a:lnTo>
                      <a:pt x="333" y="83"/>
                    </a:lnTo>
                    <a:lnTo>
                      <a:pt x="325" y="86"/>
                    </a:lnTo>
                    <a:lnTo>
                      <a:pt x="316" y="89"/>
                    </a:lnTo>
                    <a:lnTo>
                      <a:pt x="50" y="109"/>
                    </a:lnTo>
                    <a:lnTo>
                      <a:pt x="42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7" y="99"/>
                    </a:lnTo>
                    <a:lnTo>
                      <a:pt x="10" y="93"/>
                    </a:lnTo>
                    <a:lnTo>
                      <a:pt x="5" y="85"/>
                    </a:lnTo>
                    <a:lnTo>
                      <a:pt x="2" y="77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5" y="44"/>
                    </a:lnTo>
                    <a:lnTo>
                      <a:pt x="9" y="37"/>
                    </a:lnTo>
                    <a:lnTo>
                      <a:pt x="16" y="31"/>
                    </a:lnTo>
                    <a:lnTo>
                      <a:pt x="23" y="25"/>
                    </a:lnTo>
                    <a:lnTo>
                      <a:pt x="31" y="22"/>
                    </a:lnTo>
                    <a:lnTo>
                      <a:pt x="40" y="21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0" name="Freeform 156"/>
              <p:cNvSpPr>
                <a:spLocks/>
              </p:cNvSpPr>
              <p:nvPr/>
            </p:nvSpPr>
            <p:spPr bwMode="auto">
              <a:xfrm>
                <a:off x="1208" y="995"/>
                <a:ext cx="72" cy="21"/>
              </a:xfrm>
              <a:custGeom>
                <a:avLst/>
                <a:gdLst>
                  <a:gd name="T0" fmla="*/ 40 w 357"/>
                  <a:gd name="T1" fmla="*/ 21 h 109"/>
                  <a:gd name="T2" fmla="*/ 306 w 357"/>
                  <a:gd name="T3" fmla="*/ 0 h 109"/>
                  <a:gd name="T4" fmla="*/ 315 w 357"/>
                  <a:gd name="T5" fmla="*/ 0 h 109"/>
                  <a:gd name="T6" fmla="*/ 323 w 357"/>
                  <a:gd name="T7" fmla="*/ 2 h 109"/>
                  <a:gd name="T8" fmla="*/ 332 w 357"/>
                  <a:gd name="T9" fmla="*/ 6 h 109"/>
                  <a:gd name="T10" fmla="*/ 339 w 357"/>
                  <a:gd name="T11" fmla="*/ 10 h 109"/>
                  <a:gd name="T12" fmla="*/ 345 w 357"/>
                  <a:gd name="T13" fmla="*/ 16 h 109"/>
                  <a:gd name="T14" fmla="*/ 350 w 357"/>
                  <a:gd name="T15" fmla="*/ 23 h 109"/>
                  <a:gd name="T16" fmla="*/ 354 w 357"/>
                  <a:gd name="T17" fmla="*/ 32 h 109"/>
                  <a:gd name="T18" fmla="*/ 356 w 357"/>
                  <a:gd name="T19" fmla="*/ 41 h 109"/>
                  <a:gd name="T20" fmla="*/ 356 w 357"/>
                  <a:gd name="T21" fmla="*/ 41 h 109"/>
                  <a:gd name="T22" fmla="*/ 357 w 357"/>
                  <a:gd name="T23" fmla="*/ 50 h 109"/>
                  <a:gd name="T24" fmla="*/ 355 w 357"/>
                  <a:gd name="T25" fmla="*/ 58 h 109"/>
                  <a:gd name="T26" fmla="*/ 351 w 357"/>
                  <a:gd name="T27" fmla="*/ 66 h 109"/>
                  <a:gd name="T28" fmla="*/ 346 w 357"/>
                  <a:gd name="T29" fmla="*/ 73 h 109"/>
                  <a:gd name="T30" fmla="*/ 340 w 357"/>
                  <a:gd name="T31" fmla="*/ 78 h 109"/>
                  <a:gd name="T32" fmla="*/ 333 w 357"/>
                  <a:gd name="T33" fmla="*/ 83 h 109"/>
                  <a:gd name="T34" fmla="*/ 325 w 357"/>
                  <a:gd name="T35" fmla="*/ 86 h 109"/>
                  <a:gd name="T36" fmla="*/ 316 w 357"/>
                  <a:gd name="T37" fmla="*/ 89 h 109"/>
                  <a:gd name="T38" fmla="*/ 50 w 357"/>
                  <a:gd name="T39" fmla="*/ 109 h 109"/>
                  <a:gd name="T40" fmla="*/ 42 w 357"/>
                  <a:gd name="T41" fmla="*/ 109 h 109"/>
                  <a:gd name="T42" fmla="*/ 32 w 357"/>
                  <a:gd name="T43" fmla="*/ 107 h 109"/>
                  <a:gd name="T44" fmla="*/ 24 w 357"/>
                  <a:gd name="T45" fmla="*/ 104 h 109"/>
                  <a:gd name="T46" fmla="*/ 17 w 357"/>
                  <a:gd name="T47" fmla="*/ 99 h 109"/>
                  <a:gd name="T48" fmla="*/ 10 w 357"/>
                  <a:gd name="T49" fmla="*/ 93 h 109"/>
                  <a:gd name="T50" fmla="*/ 5 w 357"/>
                  <a:gd name="T51" fmla="*/ 85 h 109"/>
                  <a:gd name="T52" fmla="*/ 2 w 357"/>
                  <a:gd name="T53" fmla="*/ 77 h 109"/>
                  <a:gd name="T54" fmla="*/ 0 w 357"/>
                  <a:gd name="T55" fmla="*/ 68 h 109"/>
                  <a:gd name="T56" fmla="*/ 0 w 357"/>
                  <a:gd name="T57" fmla="*/ 68 h 109"/>
                  <a:gd name="T58" fmla="*/ 0 w 357"/>
                  <a:gd name="T59" fmla="*/ 60 h 109"/>
                  <a:gd name="T60" fmla="*/ 1 w 357"/>
                  <a:gd name="T61" fmla="*/ 51 h 109"/>
                  <a:gd name="T62" fmla="*/ 5 w 357"/>
                  <a:gd name="T63" fmla="*/ 44 h 109"/>
                  <a:gd name="T64" fmla="*/ 9 w 357"/>
                  <a:gd name="T65" fmla="*/ 37 h 109"/>
                  <a:gd name="T66" fmla="*/ 16 w 357"/>
                  <a:gd name="T67" fmla="*/ 31 h 109"/>
                  <a:gd name="T68" fmla="*/ 23 w 357"/>
                  <a:gd name="T69" fmla="*/ 25 h 109"/>
                  <a:gd name="T70" fmla="*/ 31 w 357"/>
                  <a:gd name="T71" fmla="*/ 22 h 109"/>
                  <a:gd name="T72" fmla="*/ 40 w 357"/>
                  <a:gd name="T73" fmla="*/ 21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57" h="109">
                    <a:moveTo>
                      <a:pt x="40" y="21"/>
                    </a:moveTo>
                    <a:lnTo>
                      <a:pt x="306" y="0"/>
                    </a:lnTo>
                    <a:lnTo>
                      <a:pt x="315" y="0"/>
                    </a:lnTo>
                    <a:lnTo>
                      <a:pt x="323" y="2"/>
                    </a:lnTo>
                    <a:lnTo>
                      <a:pt x="332" y="6"/>
                    </a:lnTo>
                    <a:lnTo>
                      <a:pt x="339" y="10"/>
                    </a:lnTo>
                    <a:lnTo>
                      <a:pt x="345" y="16"/>
                    </a:lnTo>
                    <a:lnTo>
                      <a:pt x="350" y="23"/>
                    </a:lnTo>
                    <a:lnTo>
                      <a:pt x="354" y="32"/>
                    </a:lnTo>
                    <a:lnTo>
                      <a:pt x="356" y="41"/>
                    </a:lnTo>
                    <a:lnTo>
                      <a:pt x="356" y="41"/>
                    </a:lnTo>
                    <a:lnTo>
                      <a:pt x="357" y="50"/>
                    </a:lnTo>
                    <a:lnTo>
                      <a:pt x="355" y="58"/>
                    </a:lnTo>
                    <a:lnTo>
                      <a:pt x="351" y="66"/>
                    </a:lnTo>
                    <a:lnTo>
                      <a:pt x="346" y="73"/>
                    </a:lnTo>
                    <a:lnTo>
                      <a:pt x="340" y="78"/>
                    </a:lnTo>
                    <a:lnTo>
                      <a:pt x="333" y="83"/>
                    </a:lnTo>
                    <a:lnTo>
                      <a:pt x="325" y="86"/>
                    </a:lnTo>
                    <a:lnTo>
                      <a:pt x="316" y="89"/>
                    </a:lnTo>
                    <a:lnTo>
                      <a:pt x="50" y="109"/>
                    </a:lnTo>
                    <a:lnTo>
                      <a:pt x="42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7" y="99"/>
                    </a:lnTo>
                    <a:lnTo>
                      <a:pt x="10" y="93"/>
                    </a:lnTo>
                    <a:lnTo>
                      <a:pt x="5" y="85"/>
                    </a:lnTo>
                    <a:lnTo>
                      <a:pt x="2" y="77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5" y="44"/>
                    </a:lnTo>
                    <a:lnTo>
                      <a:pt x="9" y="37"/>
                    </a:lnTo>
                    <a:lnTo>
                      <a:pt x="16" y="31"/>
                    </a:lnTo>
                    <a:lnTo>
                      <a:pt x="23" y="25"/>
                    </a:lnTo>
                    <a:lnTo>
                      <a:pt x="31" y="22"/>
                    </a:lnTo>
                    <a:lnTo>
                      <a:pt x="40" y="21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1" name="Freeform 157"/>
              <p:cNvSpPr>
                <a:spLocks/>
              </p:cNvSpPr>
              <p:nvPr/>
            </p:nvSpPr>
            <p:spPr bwMode="auto">
              <a:xfrm>
                <a:off x="1208" y="1019"/>
                <a:ext cx="72" cy="22"/>
              </a:xfrm>
              <a:custGeom>
                <a:avLst/>
                <a:gdLst>
                  <a:gd name="T0" fmla="*/ 41 w 362"/>
                  <a:gd name="T1" fmla="*/ 21 h 109"/>
                  <a:gd name="T2" fmla="*/ 311 w 362"/>
                  <a:gd name="T3" fmla="*/ 0 h 109"/>
                  <a:gd name="T4" fmla="*/ 320 w 362"/>
                  <a:gd name="T5" fmla="*/ 1 h 109"/>
                  <a:gd name="T6" fmla="*/ 329 w 362"/>
                  <a:gd name="T7" fmla="*/ 2 h 109"/>
                  <a:gd name="T8" fmla="*/ 338 w 362"/>
                  <a:gd name="T9" fmla="*/ 6 h 109"/>
                  <a:gd name="T10" fmla="*/ 345 w 362"/>
                  <a:gd name="T11" fmla="*/ 11 h 109"/>
                  <a:gd name="T12" fmla="*/ 351 w 362"/>
                  <a:gd name="T13" fmla="*/ 17 h 109"/>
                  <a:gd name="T14" fmla="*/ 356 w 362"/>
                  <a:gd name="T15" fmla="*/ 25 h 109"/>
                  <a:gd name="T16" fmla="*/ 360 w 362"/>
                  <a:gd name="T17" fmla="*/ 33 h 109"/>
                  <a:gd name="T18" fmla="*/ 362 w 362"/>
                  <a:gd name="T19" fmla="*/ 41 h 109"/>
                  <a:gd name="T20" fmla="*/ 362 w 362"/>
                  <a:gd name="T21" fmla="*/ 41 h 109"/>
                  <a:gd name="T22" fmla="*/ 362 w 362"/>
                  <a:gd name="T23" fmla="*/ 50 h 109"/>
                  <a:gd name="T24" fmla="*/ 361 w 362"/>
                  <a:gd name="T25" fmla="*/ 58 h 109"/>
                  <a:gd name="T26" fmla="*/ 356 w 362"/>
                  <a:gd name="T27" fmla="*/ 66 h 109"/>
                  <a:gd name="T28" fmla="*/ 352 w 362"/>
                  <a:gd name="T29" fmla="*/ 73 h 109"/>
                  <a:gd name="T30" fmla="*/ 346 w 362"/>
                  <a:gd name="T31" fmla="*/ 79 h 109"/>
                  <a:gd name="T32" fmla="*/ 339 w 362"/>
                  <a:gd name="T33" fmla="*/ 84 h 109"/>
                  <a:gd name="T34" fmla="*/ 330 w 362"/>
                  <a:gd name="T35" fmla="*/ 87 h 109"/>
                  <a:gd name="T36" fmla="*/ 322 w 362"/>
                  <a:gd name="T37" fmla="*/ 89 h 109"/>
                  <a:gd name="T38" fmla="*/ 51 w 362"/>
                  <a:gd name="T39" fmla="*/ 109 h 109"/>
                  <a:gd name="T40" fmla="*/ 42 w 362"/>
                  <a:gd name="T41" fmla="*/ 109 h 109"/>
                  <a:gd name="T42" fmla="*/ 33 w 362"/>
                  <a:gd name="T43" fmla="*/ 107 h 109"/>
                  <a:gd name="T44" fmla="*/ 25 w 362"/>
                  <a:gd name="T45" fmla="*/ 104 h 109"/>
                  <a:gd name="T46" fmla="*/ 18 w 362"/>
                  <a:gd name="T47" fmla="*/ 99 h 109"/>
                  <a:gd name="T48" fmla="*/ 11 w 362"/>
                  <a:gd name="T49" fmla="*/ 93 h 109"/>
                  <a:gd name="T50" fmla="*/ 6 w 362"/>
                  <a:gd name="T51" fmla="*/ 86 h 109"/>
                  <a:gd name="T52" fmla="*/ 2 w 362"/>
                  <a:gd name="T53" fmla="*/ 77 h 109"/>
                  <a:gd name="T54" fmla="*/ 0 w 362"/>
                  <a:gd name="T55" fmla="*/ 69 h 109"/>
                  <a:gd name="T56" fmla="*/ 0 w 362"/>
                  <a:gd name="T57" fmla="*/ 69 h 109"/>
                  <a:gd name="T58" fmla="*/ 0 w 362"/>
                  <a:gd name="T59" fmla="*/ 60 h 109"/>
                  <a:gd name="T60" fmla="*/ 2 w 362"/>
                  <a:gd name="T61" fmla="*/ 51 h 109"/>
                  <a:gd name="T62" fmla="*/ 5 w 362"/>
                  <a:gd name="T63" fmla="*/ 44 h 109"/>
                  <a:gd name="T64" fmla="*/ 10 w 362"/>
                  <a:gd name="T65" fmla="*/ 37 h 109"/>
                  <a:gd name="T66" fmla="*/ 15 w 362"/>
                  <a:gd name="T67" fmla="*/ 31 h 109"/>
                  <a:gd name="T68" fmla="*/ 23 w 362"/>
                  <a:gd name="T69" fmla="*/ 27 h 109"/>
                  <a:gd name="T70" fmla="*/ 31 w 362"/>
                  <a:gd name="T71" fmla="*/ 22 h 109"/>
                  <a:gd name="T72" fmla="*/ 41 w 362"/>
                  <a:gd name="T73" fmla="*/ 21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2" h="109">
                    <a:moveTo>
                      <a:pt x="41" y="21"/>
                    </a:moveTo>
                    <a:lnTo>
                      <a:pt x="311" y="0"/>
                    </a:lnTo>
                    <a:lnTo>
                      <a:pt x="320" y="1"/>
                    </a:lnTo>
                    <a:lnTo>
                      <a:pt x="329" y="2"/>
                    </a:lnTo>
                    <a:lnTo>
                      <a:pt x="338" y="6"/>
                    </a:lnTo>
                    <a:lnTo>
                      <a:pt x="345" y="11"/>
                    </a:lnTo>
                    <a:lnTo>
                      <a:pt x="351" y="17"/>
                    </a:lnTo>
                    <a:lnTo>
                      <a:pt x="356" y="25"/>
                    </a:lnTo>
                    <a:lnTo>
                      <a:pt x="360" y="33"/>
                    </a:lnTo>
                    <a:lnTo>
                      <a:pt x="362" y="41"/>
                    </a:lnTo>
                    <a:lnTo>
                      <a:pt x="362" y="41"/>
                    </a:lnTo>
                    <a:lnTo>
                      <a:pt x="362" y="50"/>
                    </a:lnTo>
                    <a:lnTo>
                      <a:pt x="361" y="58"/>
                    </a:lnTo>
                    <a:lnTo>
                      <a:pt x="356" y="66"/>
                    </a:lnTo>
                    <a:lnTo>
                      <a:pt x="352" y="73"/>
                    </a:lnTo>
                    <a:lnTo>
                      <a:pt x="346" y="79"/>
                    </a:lnTo>
                    <a:lnTo>
                      <a:pt x="339" y="84"/>
                    </a:lnTo>
                    <a:lnTo>
                      <a:pt x="330" y="87"/>
                    </a:lnTo>
                    <a:lnTo>
                      <a:pt x="322" y="89"/>
                    </a:lnTo>
                    <a:lnTo>
                      <a:pt x="51" y="109"/>
                    </a:lnTo>
                    <a:lnTo>
                      <a:pt x="42" y="109"/>
                    </a:lnTo>
                    <a:lnTo>
                      <a:pt x="33" y="107"/>
                    </a:lnTo>
                    <a:lnTo>
                      <a:pt x="25" y="104"/>
                    </a:lnTo>
                    <a:lnTo>
                      <a:pt x="18" y="99"/>
                    </a:lnTo>
                    <a:lnTo>
                      <a:pt x="11" y="93"/>
                    </a:lnTo>
                    <a:lnTo>
                      <a:pt x="6" y="86"/>
                    </a:lnTo>
                    <a:lnTo>
                      <a:pt x="2" y="77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60"/>
                    </a:lnTo>
                    <a:lnTo>
                      <a:pt x="2" y="51"/>
                    </a:lnTo>
                    <a:lnTo>
                      <a:pt x="5" y="44"/>
                    </a:lnTo>
                    <a:lnTo>
                      <a:pt x="10" y="37"/>
                    </a:lnTo>
                    <a:lnTo>
                      <a:pt x="15" y="31"/>
                    </a:lnTo>
                    <a:lnTo>
                      <a:pt x="23" y="27"/>
                    </a:lnTo>
                    <a:lnTo>
                      <a:pt x="31" y="22"/>
                    </a:lnTo>
                    <a:lnTo>
                      <a:pt x="41" y="21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2" name="Freeform 158"/>
              <p:cNvSpPr>
                <a:spLocks/>
              </p:cNvSpPr>
              <p:nvPr/>
            </p:nvSpPr>
            <p:spPr bwMode="auto">
              <a:xfrm>
                <a:off x="1208" y="1019"/>
                <a:ext cx="72" cy="22"/>
              </a:xfrm>
              <a:custGeom>
                <a:avLst/>
                <a:gdLst>
                  <a:gd name="T0" fmla="*/ 41 w 362"/>
                  <a:gd name="T1" fmla="*/ 21 h 109"/>
                  <a:gd name="T2" fmla="*/ 311 w 362"/>
                  <a:gd name="T3" fmla="*/ 0 h 109"/>
                  <a:gd name="T4" fmla="*/ 320 w 362"/>
                  <a:gd name="T5" fmla="*/ 1 h 109"/>
                  <a:gd name="T6" fmla="*/ 329 w 362"/>
                  <a:gd name="T7" fmla="*/ 2 h 109"/>
                  <a:gd name="T8" fmla="*/ 338 w 362"/>
                  <a:gd name="T9" fmla="*/ 6 h 109"/>
                  <a:gd name="T10" fmla="*/ 345 w 362"/>
                  <a:gd name="T11" fmla="*/ 11 h 109"/>
                  <a:gd name="T12" fmla="*/ 351 w 362"/>
                  <a:gd name="T13" fmla="*/ 17 h 109"/>
                  <a:gd name="T14" fmla="*/ 356 w 362"/>
                  <a:gd name="T15" fmla="*/ 25 h 109"/>
                  <a:gd name="T16" fmla="*/ 360 w 362"/>
                  <a:gd name="T17" fmla="*/ 33 h 109"/>
                  <a:gd name="T18" fmla="*/ 362 w 362"/>
                  <a:gd name="T19" fmla="*/ 41 h 109"/>
                  <a:gd name="T20" fmla="*/ 362 w 362"/>
                  <a:gd name="T21" fmla="*/ 41 h 109"/>
                  <a:gd name="T22" fmla="*/ 362 w 362"/>
                  <a:gd name="T23" fmla="*/ 50 h 109"/>
                  <a:gd name="T24" fmla="*/ 361 w 362"/>
                  <a:gd name="T25" fmla="*/ 58 h 109"/>
                  <a:gd name="T26" fmla="*/ 356 w 362"/>
                  <a:gd name="T27" fmla="*/ 66 h 109"/>
                  <a:gd name="T28" fmla="*/ 352 w 362"/>
                  <a:gd name="T29" fmla="*/ 73 h 109"/>
                  <a:gd name="T30" fmla="*/ 346 w 362"/>
                  <a:gd name="T31" fmla="*/ 79 h 109"/>
                  <a:gd name="T32" fmla="*/ 339 w 362"/>
                  <a:gd name="T33" fmla="*/ 84 h 109"/>
                  <a:gd name="T34" fmla="*/ 330 w 362"/>
                  <a:gd name="T35" fmla="*/ 87 h 109"/>
                  <a:gd name="T36" fmla="*/ 322 w 362"/>
                  <a:gd name="T37" fmla="*/ 89 h 109"/>
                  <a:gd name="T38" fmla="*/ 51 w 362"/>
                  <a:gd name="T39" fmla="*/ 109 h 109"/>
                  <a:gd name="T40" fmla="*/ 42 w 362"/>
                  <a:gd name="T41" fmla="*/ 109 h 109"/>
                  <a:gd name="T42" fmla="*/ 33 w 362"/>
                  <a:gd name="T43" fmla="*/ 107 h 109"/>
                  <a:gd name="T44" fmla="*/ 25 w 362"/>
                  <a:gd name="T45" fmla="*/ 104 h 109"/>
                  <a:gd name="T46" fmla="*/ 18 w 362"/>
                  <a:gd name="T47" fmla="*/ 99 h 109"/>
                  <a:gd name="T48" fmla="*/ 11 w 362"/>
                  <a:gd name="T49" fmla="*/ 93 h 109"/>
                  <a:gd name="T50" fmla="*/ 6 w 362"/>
                  <a:gd name="T51" fmla="*/ 86 h 109"/>
                  <a:gd name="T52" fmla="*/ 2 w 362"/>
                  <a:gd name="T53" fmla="*/ 77 h 109"/>
                  <a:gd name="T54" fmla="*/ 0 w 362"/>
                  <a:gd name="T55" fmla="*/ 69 h 109"/>
                  <a:gd name="T56" fmla="*/ 0 w 362"/>
                  <a:gd name="T57" fmla="*/ 69 h 109"/>
                  <a:gd name="T58" fmla="*/ 0 w 362"/>
                  <a:gd name="T59" fmla="*/ 60 h 109"/>
                  <a:gd name="T60" fmla="*/ 2 w 362"/>
                  <a:gd name="T61" fmla="*/ 51 h 109"/>
                  <a:gd name="T62" fmla="*/ 5 w 362"/>
                  <a:gd name="T63" fmla="*/ 44 h 109"/>
                  <a:gd name="T64" fmla="*/ 10 w 362"/>
                  <a:gd name="T65" fmla="*/ 37 h 109"/>
                  <a:gd name="T66" fmla="*/ 15 w 362"/>
                  <a:gd name="T67" fmla="*/ 31 h 109"/>
                  <a:gd name="T68" fmla="*/ 23 w 362"/>
                  <a:gd name="T69" fmla="*/ 27 h 109"/>
                  <a:gd name="T70" fmla="*/ 31 w 362"/>
                  <a:gd name="T71" fmla="*/ 22 h 109"/>
                  <a:gd name="T72" fmla="*/ 41 w 362"/>
                  <a:gd name="T73" fmla="*/ 21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2" h="109">
                    <a:moveTo>
                      <a:pt x="41" y="21"/>
                    </a:moveTo>
                    <a:lnTo>
                      <a:pt x="311" y="0"/>
                    </a:lnTo>
                    <a:lnTo>
                      <a:pt x="320" y="1"/>
                    </a:lnTo>
                    <a:lnTo>
                      <a:pt x="329" y="2"/>
                    </a:lnTo>
                    <a:lnTo>
                      <a:pt x="338" y="6"/>
                    </a:lnTo>
                    <a:lnTo>
                      <a:pt x="345" y="11"/>
                    </a:lnTo>
                    <a:lnTo>
                      <a:pt x="351" y="17"/>
                    </a:lnTo>
                    <a:lnTo>
                      <a:pt x="356" y="25"/>
                    </a:lnTo>
                    <a:lnTo>
                      <a:pt x="360" y="33"/>
                    </a:lnTo>
                    <a:lnTo>
                      <a:pt x="362" y="41"/>
                    </a:lnTo>
                    <a:lnTo>
                      <a:pt x="362" y="41"/>
                    </a:lnTo>
                    <a:lnTo>
                      <a:pt x="362" y="50"/>
                    </a:lnTo>
                    <a:lnTo>
                      <a:pt x="361" y="58"/>
                    </a:lnTo>
                    <a:lnTo>
                      <a:pt x="356" y="66"/>
                    </a:lnTo>
                    <a:lnTo>
                      <a:pt x="352" y="73"/>
                    </a:lnTo>
                    <a:lnTo>
                      <a:pt x="346" y="79"/>
                    </a:lnTo>
                    <a:lnTo>
                      <a:pt x="339" y="84"/>
                    </a:lnTo>
                    <a:lnTo>
                      <a:pt x="330" y="87"/>
                    </a:lnTo>
                    <a:lnTo>
                      <a:pt x="322" y="89"/>
                    </a:lnTo>
                    <a:lnTo>
                      <a:pt x="51" y="109"/>
                    </a:lnTo>
                    <a:lnTo>
                      <a:pt x="42" y="109"/>
                    </a:lnTo>
                    <a:lnTo>
                      <a:pt x="33" y="107"/>
                    </a:lnTo>
                    <a:lnTo>
                      <a:pt x="25" y="104"/>
                    </a:lnTo>
                    <a:lnTo>
                      <a:pt x="18" y="99"/>
                    </a:lnTo>
                    <a:lnTo>
                      <a:pt x="11" y="93"/>
                    </a:lnTo>
                    <a:lnTo>
                      <a:pt x="6" y="86"/>
                    </a:lnTo>
                    <a:lnTo>
                      <a:pt x="2" y="77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60"/>
                    </a:lnTo>
                    <a:lnTo>
                      <a:pt x="2" y="51"/>
                    </a:lnTo>
                    <a:lnTo>
                      <a:pt x="5" y="44"/>
                    </a:lnTo>
                    <a:lnTo>
                      <a:pt x="10" y="37"/>
                    </a:lnTo>
                    <a:lnTo>
                      <a:pt x="15" y="31"/>
                    </a:lnTo>
                    <a:lnTo>
                      <a:pt x="23" y="27"/>
                    </a:lnTo>
                    <a:lnTo>
                      <a:pt x="31" y="22"/>
                    </a:lnTo>
                    <a:lnTo>
                      <a:pt x="41" y="21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3" name="Freeform 159"/>
              <p:cNvSpPr>
                <a:spLocks/>
              </p:cNvSpPr>
              <p:nvPr/>
            </p:nvSpPr>
            <p:spPr bwMode="auto">
              <a:xfrm>
                <a:off x="1207" y="1044"/>
                <a:ext cx="74" cy="22"/>
              </a:xfrm>
              <a:custGeom>
                <a:avLst/>
                <a:gdLst>
                  <a:gd name="T0" fmla="*/ 39 w 372"/>
                  <a:gd name="T1" fmla="*/ 22 h 109"/>
                  <a:gd name="T2" fmla="*/ 321 w 372"/>
                  <a:gd name="T3" fmla="*/ 0 h 109"/>
                  <a:gd name="T4" fmla="*/ 330 w 372"/>
                  <a:gd name="T5" fmla="*/ 0 h 109"/>
                  <a:gd name="T6" fmla="*/ 340 w 372"/>
                  <a:gd name="T7" fmla="*/ 2 h 109"/>
                  <a:gd name="T8" fmla="*/ 348 w 372"/>
                  <a:gd name="T9" fmla="*/ 6 h 109"/>
                  <a:gd name="T10" fmla="*/ 355 w 372"/>
                  <a:gd name="T11" fmla="*/ 10 h 109"/>
                  <a:gd name="T12" fmla="*/ 361 w 372"/>
                  <a:gd name="T13" fmla="*/ 18 h 109"/>
                  <a:gd name="T14" fmla="*/ 367 w 372"/>
                  <a:gd name="T15" fmla="*/ 25 h 109"/>
                  <a:gd name="T16" fmla="*/ 370 w 372"/>
                  <a:gd name="T17" fmla="*/ 32 h 109"/>
                  <a:gd name="T18" fmla="*/ 372 w 372"/>
                  <a:gd name="T19" fmla="*/ 41 h 109"/>
                  <a:gd name="T20" fmla="*/ 372 w 372"/>
                  <a:gd name="T21" fmla="*/ 41 h 109"/>
                  <a:gd name="T22" fmla="*/ 372 w 372"/>
                  <a:gd name="T23" fmla="*/ 50 h 109"/>
                  <a:gd name="T24" fmla="*/ 371 w 372"/>
                  <a:gd name="T25" fmla="*/ 58 h 109"/>
                  <a:gd name="T26" fmla="*/ 368 w 372"/>
                  <a:gd name="T27" fmla="*/ 66 h 109"/>
                  <a:gd name="T28" fmla="*/ 363 w 372"/>
                  <a:gd name="T29" fmla="*/ 73 h 109"/>
                  <a:gd name="T30" fmla="*/ 356 w 372"/>
                  <a:gd name="T31" fmla="*/ 79 h 109"/>
                  <a:gd name="T32" fmla="*/ 349 w 372"/>
                  <a:gd name="T33" fmla="*/ 84 h 109"/>
                  <a:gd name="T34" fmla="*/ 342 w 372"/>
                  <a:gd name="T35" fmla="*/ 87 h 109"/>
                  <a:gd name="T36" fmla="*/ 332 w 372"/>
                  <a:gd name="T37" fmla="*/ 89 h 109"/>
                  <a:gd name="T38" fmla="*/ 50 w 372"/>
                  <a:gd name="T39" fmla="*/ 109 h 109"/>
                  <a:gd name="T40" fmla="*/ 41 w 372"/>
                  <a:gd name="T41" fmla="*/ 109 h 109"/>
                  <a:gd name="T42" fmla="*/ 32 w 372"/>
                  <a:gd name="T43" fmla="*/ 107 h 109"/>
                  <a:gd name="T44" fmla="*/ 24 w 372"/>
                  <a:gd name="T45" fmla="*/ 104 h 109"/>
                  <a:gd name="T46" fmla="*/ 16 w 372"/>
                  <a:gd name="T47" fmla="*/ 99 h 109"/>
                  <a:gd name="T48" fmla="*/ 10 w 372"/>
                  <a:gd name="T49" fmla="*/ 93 h 109"/>
                  <a:gd name="T50" fmla="*/ 5 w 372"/>
                  <a:gd name="T51" fmla="*/ 86 h 109"/>
                  <a:gd name="T52" fmla="*/ 2 w 372"/>
                  <a:gd name="T53" fmla="*/ 78 h 109"/>
                  <a:gd name="T54" fmla="*/ 0 w 372"/>
                  <a:gd name="T55" fmla="*/ 68 h 109"/>
                  <a:gd name="T56" fmla="*/ 0 w 372"/>
                  <a:gd name="T57" fmla="*/ 68 h 109"/>
                  <a:gd name="T58" fmla="*/ 0 w 372"/>
                  <a:gd name="T59" fmla="*/ 60 h 109"/>
                  <a:gd name="T60" fmla="*/ 1 w 372"/>
                  <a:gd name="T61" fmla="*/ 51 h 109"/>
                  <a:gd name="T62" fmla="*/ 4 w 372"/>
                  <a:gd name="T63" fmla="*/ 44 h 109"/>
                  <a:gd name="T64" fmla="*/ 9 w 372"/>
                  <a:gd name="T65" fmla="*/ 37 h 109"/>
                  <a:gd name="T66" fmla="*/ 15 w 372"/>
                  <a:gd name="T67" fmla="*/ 31 h 109"/>
                  <a:gd name="T68" fmla="*/ 22 w 372"/>
                  <a:gd name="T69" fmla="*/ 27 h 109"/>
                  <a:gd name="T70" fmla="*/ 30 w 372"/>
                  <a:gd name="T71" fmla="*/ 23 h 109"/>
                  <a:gd name="T72" fmla="*/ 39 w 372"/>
                  <a:gd name="T73" fmla="*/ 2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2" h="109">
                    <a:moveTo>
                      <a:pt x="39" y="22"/>
                    </a:moveTo>
                    <a:lnTo>
                      <a:pt x="321" y="0"/>
                    </a:lnTo>
                    <a:lnTo>
                      <a:pt x="330" y="0"/>
                    </a:lnTo>
                    <a:lnTo>
                      <a:pt x="340" y="2"/>
                    </a:lnTo>
                    <a:lnTo>
                      <a:pt x="348" y="6"/>
                    </a:lnTo>
                    <a:lnTo>
                      <a:pt x="355" y="10"/>
                    </a:lnTo>
                    <a:lnTo>
                      <a:pt x="361" y="18"/>
                    </a:lnTo>
                    <a:lnTo>
                      <a:pt x="367" y="25"/>
                    </a:lnTo>
                    <a:lnTo>
                      <a:pt x="370" y="32"/>
                    </a:lnTo>
                    <a:lnTo>
                      <a:pt x="372" y="41"/>
                    </a:lnTo>
                    <a:lnTo>
                      <a:pt x="372" y="41"/>
                    </a:lnTo>
                    <a:lnTo>
                      <a:pt x="372" y="50"/>
                    </a:lnTo>
                    <a:lnTo>
                      <a:pt x="371" y="58"/>
                    </a:lnTo>
                    <a:lnTo>
                      <a:pt x="368" y="66"/>
                    </a:lnTo>
                    <a:lnTo>
                      <a:pt x="363" y="73"/>
                    </a:lnTo>
                    <a:lnTo>
                      <a:pt x="356" y="79"/>
                    </a:lnTo>
                    <a:lnTo>
                      <a:pt x="349" y="84"/>
                    </a:lnTo>
                    <a:lnTo>
                      <a:pt x="342" y="87"/>
                    </a:lnTo>
                    <a:lnTo>
                      <a:pt x="332" y="89"/>
                    </a:lnTo>
                    <a:lnTo>
                      <a:pt x="50" y="109"/>
                    </a:lnTo>
                    <a:lnTo>
                      <a:pt x="41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6" y="99"/>
                    </a:lnTo>
                    <a:lnTo>
                      <a:pt x="10" y="93"/>
                    </a:lnTo>
                    <a:lnTo>
                      <a:pt x="5" y="86"/>
                    </a:lnTo>
                    <a:lnTo>
                      <a:pt x="2" y="7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4" y="44"/>
                    </a:lnTo>
                    <a:lnTo>
                      <a:pt x="9" y="37"/>
                    </a:lnTo>
                    <a:lnTo>
                      <a:pt x="15" y="31"/>
                    </a:lnTo>
                    <a:lnTo>
                      <a:pt x="22" y="27"/>
                    </a:lnTo>
                    <a:lnTo>
                      <a:pt x="30" y="23"/>
                    </a:lnTo>
                    <a:lnTo>
                      <a:pt x="39" y="22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4" name="Freeform 160"/>
              <p:cNvSpPr>
                <a:spLocks/>
              </p:cNvSpPr>
              <p:nvPr/>
            </p:nvSpPr>
            <p:spPr bwMode="auto">
              <a:xfrm>
                <a:off x="1207" y="1044"/>
                <a:ext cx="74" cy="22"/>
              </a:xfrm>
              <a:custGeom>
                <a:avLst/>
                <a:gdLst>
                  <a:gd name="T0" fmla="*/ 39 w 372"/>
                  <a:gd name="T1" fmla="*/ 22 h 109"/>
                  <a:gd name="T2" fmla="*/ 321 w 372"/>
                  <a:gd name="T3" fmla="*/ 0 h 109"/>
                  <a:gd name="T4" fmla="*/ 330 w 372"/>
                  <a:gd name="T5" fmla="*/ 0 h 109"/>
                  <a:gd name="T6" fmla="*/ 340 w 372"/>
                  <a:gd name="T7" fmla="*/ 2 h 109"/>
                  <a:gd name="T8" fmla="*/ 348 w 372"/>
                  <a:gd name="T9" fmla="*/ 6 h 109"/>
                  <a:gd name="T10" fmla="*/ 355 w 372"/>
                  <a:gd name="T11" fmla="*/ 10 h 109"/>
                  <a:gd name="T12" fmla="*/ 361 w 372"/>
                  <a:gd name="T13" fmla="*/ 18 h 109"/>
                  <a:gd name="T14" fmla="*/ 367 w 372"/>
                  <a:gd name="T15" fmla="*/ 25 h 109"/>
                  <a:gd name="T16" fmla="*/ 370 w 372"/>
                  <a:gd name="T17" fmla="*/ 32 h 109"/>
                  <a:gd name="T18" fmla="*/ 372 w 372"/>
                  <a:gd name="T19" fmla="*/ 41 h 109"/>
                  <a:gd name="T20" fmla="*/ 372 w 372"/>
                  <a:gd name="T21" fmla="*/ 41 h 109"/>
                  <a:gd name="T22" fmla="*/ 372 w 372"/>
                  <a:gd name="T23" fmla="*/ 50 h 109"/>
                  <a:gd name="T24" fmla="*/ 371 w 372"/>
                  <a:gd name="T25" fmla="*/ 58 h 109"/>
                  <a:gd name="T26" fmla="*/ 368 w 372"/>
                  <a:gd name="T27" fmla="*/ 66 h 109"/>
                  <a:gd name="T28" fmla="*/ 363 w 372"/>
                  <a:gd name="T29" fmla="*/ 73 h 109"/>
                  <a:gd name="T30" fmla="*/ 356 w 372"/>
                  <a:gd name="T31" fmla="*/ 79 h 109"/>
                  <a:gd name="T32" fmla="*/ 349 w 372"/>
                  <a:gd name="T33" fmla="*/ 84 h 109"/>
                  <a:gd name="T34" fmla="*/ 342 w 372"/>
                  <a:gd name="T35" fmla="*/ 87 h 109"/>
                  <a:gd name="T36" fmla="*/ 332 w 372"/>
                  <a:gd name="T37" fmla="*/ 89 h 109"/>
                  <a:gd name="T38" fmla="*/ 50 w 372"/>
                  <a:gd name="T39" fmla="*/ 109 h 109"/>
                  <a:gd name="T40" fmla="*/ 41 w 372"/>
                  <a:gd name="T41" fmla="*/ 109 h 109"/>
                  <a:gd name="T42" fmla="*/ 32 w 372"/>
                  <a:gd name="T43" fmla="*/ 107 h 109"/>
                  <a:gd name="T44" fmla="*/ 24 w 372"/>
                  <a:gd name="T45" fmla="*/ 104 h 109"/>
                  <a:gd name="T46" fmla="*/ 16 w 372"/>
                  <a:gd name="T47" fmla="*/ 99 h 109"/>
                  <a:gd name="T48" fmla="*/ 10 w 372"/>
                  <a:gd name="T49" fmla="*/ 93 h 109"/>
                  <a:gd name="T50" fmla="*/ 5 w 372"/>
                  <a:gd name="T51" fmla="*/ 86 h 109"/>
                  <a:gd name="T52" fmla="*/ 2 w 372"/>
                  <a:gd name="T53" fmla="*/ 78 h 109"/>
                  <a:gd name="T54" fmla="*/ 0 w 372"/>
                  <a:gd name="T55" fmla="*/ 68 h 109"/>
                  <a:gd name="T56" fmla="*/ 0 w 372"/>
                  <a:gd name="T57" fmla="*/ 68 h 109"/>
                  <a:gd name="T58" fmla="*/ 0 w 372"/>
                  <a:gd name="T59" fmla="*/ 60 h 109"/>
                  <a:gd name="T60" fmla="*/ 1 w 372"/>
                  <a:gd name="T61" fmla="*/ 51 h 109"/>
                  <a:gd name="T62" fmla="*/ 4 w 372"/>
                  <a:gd name="T63" fmla="*/ 44 h 109"/>
                  <a:gd name="T64" fmla="*/ 9 w 372"/>
                  <a:gd name="T65" fmla="*/ 37 h 109"/>
                  <a:gd name="T66" fmla="*/ 15 w 372"/>
                  <a:gd name="T67" fmla="*/ 31 h 109"/>
                  <a:gd name="T68" fmla="*/ 22 w 372"/>
                  <a:gd name="T69" fmla="*/ 27 h 109"/>
                  <a:gd name="T70" fmla="*/ 30 w 372"/>
                  <a:gd name="T71" fmla="*/ 23 h 109"/>
                  <a:gd name="T72" fmla="*/ 39 w 372"/>
                  <a:gd name="T73" fmla="*/ 22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2" h="109">
                    <a:moveTo>
                      <a:pt x="39" y="22"/>
                    </a:moveTo>
                    <a:lnTo>
                      <a:pt x="321" y="0"/>
                    </a:lnTo>
                    <a:lnTo>
                      <a:pt x="330" y="0"/>
                    </a:lnTo>
                    <a:lnTo>
                      <a:pt x="340" y="2"/>
                    </a:lnTo>
                    <a:lnTo>
                      <a:pt x="348" y="6"/>
                    </a:lnTo>
                    <a:lnTo>
                      <a:pt x="355" y="10"/>
                    </a:lnTo>
                    <a:lnTo>
                      <a:pt x="361" y="18"/>
                    </a:lnTo>
                    <a:lnTo>
                      <a:pt x="367" y="25"/>
                    </a:lnTo>
                    <a:lnTo>
                      <a:pt x="370" y="32"/>
                    </a:lnTo>
                    <a:lnTo>
                      <a:pt x="372" y="41"/>
                    </a:lnTo>
                    <a:lnTo>
                      <a:pt x="372" y="41"/>
                    </a:lnTo>
                    <a:lnTo>
                      <a:pt x="372" y="50"/>
                    </a:lnTo>
                    <a:lnTo>
                      <a:pt x="371" y="58"/>
                    </a:lnTo>
                    <a:lnTo>
                      <a:pt x="368" y="66"/>
                    </a:lnTo>
                    <a:lnTo>
                      <a:pt x="363" y="73"/>
                    </a:lnTo>
                    <a:lnTo>
                      <a:pt x="356" y="79"/>
                    </a:lnTo>
                    <a:lnTo>
                      <a:pt x="349" y="84"/>
                    </a:lnTo>
                    <a:lnTo>
                      <a:pt x="342" y="87"/>
                    </a:lnTo>
                    <a:lnTo>
                      <a:pt x="332" y="89"/>
                    </a:lnTo>
                    <a:lnTo>
                      <a:pt x="50" y="109"/>
                    </a:lnTo>
                    <a:lnTo>
                      <a:pt x="41" y="109"/>
                    </a:lnTo>
                    <a:lnTo>
                      <a:pt x="32" y="107"/>
                    </a:lnTo>
                    <a:lnTo>
                      <a:pt x="24" y="104"/>
                    </a:lnTo>
                    <a:lnTo>
                      <a:pt x="16" y="99"/>
                    </a:lnTo>
                    <a:lnTo>
                      <a:pt x="10" y="93"/>
                    </a:lnTo>
                    <a:lnTo>
                      <a:pt x="5" y="86"/>
                    </a:lnTo>
                    <a:lnTo>
                      <a:pt x="2" y="78"/>
                    </a:lnTo>
                    <a:lnTo>
                      <a:pt x="0" y="68"/>
                    </a:lnTo>
                    <a:lnTo>
                      <a:pt x="0" y="68"/>
                    </a:lnTo>
                    <a:lnTo>
                      <a:pt x="0" y="60"/>
                    </a:lnTo>
                    <a:lnTo>
                      <a:pt x="1" y="51"/>
                    </a:lnTo>
                    <a:lnTo>
                      <a:pt x="4" y="44"/>
                    </a:lnTo>
                    <a:lnTo>
                      <a:pt x="9" y="37"/>
                    </a:lnTo>
                    <a:lnTo>
                      <a:pt x="15" y="31"/>
                    </a:lnTo>
                    <a:lnTo>
                      <a:pt x="22" y="27"/>
                    </a:lnTo>
                    <a:lnTo>
                      <a:pt x="30" y="23"/>
                    </a:lnTo>
                    <a:lnTo>
                      <a:pt x="39" y="22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5" name="Freeform 161"/>
              <p:cNvSpPr>
                <a:spLocks/>
              </p:cNvSpPr>
              <p:nvPr/>
            </p:nvSpPr>
            <p:spPr bwMode="auto">
              <a:xfrm>
                <a:off x="1205" y="1069"/>
                <a:ext cx="77" cy="22"/>
              </a:xfrm>
              <a:custGeom>
                <a:avLst/>
                <a:gdLst>
                  <a:gd name="T0" fmla="*/ 40 w 387"/>
                  <a:gd name="T1" fmla="*/ 22 h 110"/>
                  <a:gd name="T2" fmla="*/ 336 w 387"/>
                  <a:gd name="T3" fmla="*/ 0 h 110"/>
                  <a:gd name="T4" fmla="*/ 344 w 387"/>
                  <a:gd name="T5" fmla="*/ 0 h 110"/>
                  <a:gd name="T6" fmla="*/ 354 w 387"/>
                  <a:gd name="T7" fmla="*/ 2 h 110"/>
                  <a:gd name="T8" fmla="*/ 362 w 387"/>
                  <a:gd name="T9" fmla="*/ 6 h 110"/>
                  <a:gd name="T10" fmla="*/ 369 w 387"/>
                  <a:gd name="T11" fmla="*/ 11 h 110"/>
                  <a:gd name="T12" fmla="*/ 376 w 387"/>
                  <a:gd name="T13" fmla="*/ 18 h 110"/>
                  <a:gd name="T14" fmla="*/ 381 w 387"/>
                  <a:gd name="T15" fmla="*/ 25 h 110"/>
                  <a:gd name="T16" fmla="*/ 385 w 387"/>
                  <a:gd name="T17" fmla="*/ 33 h 110"/>
                  <a:gd name="T18" fmla="*/ 387 w 387"/>
                  <a:gd name="T19" fmla="*/ 41 h 110"/>
                  <a:gd name="T20" fmla="*/ 387 w 387"/>
                  <a:gd name="T21" fmla="*/ 41 h 110"/>
                  <a:gd name="T22" fmla="*/ 387 w 387"/>
                  <a:gd name="T23" fmla="*/ 50 h 110"/>
                  <a:gd name="T24" fmla="*/ 385 w 387"/>
                  <a:gd name="T25" fmla="*/ 58 h 110"/>
                  <a:gd name="T26" fmla="*/ 382 w 387"/>
                  <a:gd name="T27" fmla="*/ 66 h 110"/>
                  <a:gd name="T28" fmla="*/ 378 w 387"/>
                  <a:gd name="T29" fmla="*/ 74 h 110"/>
                  <a:gd name="T30" fmla="*/ 372 w 387"/>
                  <a:gd name="T31" fmla="*/ 80 h 110"/>
                  <a:gd name="T32" fmla="*/ 364 w 387"/>
                  <a:gd name="T33" fmla="*/ 84 h 110"/>
                  <a:gd name="T34" fmla="*/ 356 w 387"/>
                  <a:gd name="T35" fmla="*/ 87 h 110"/>
                  <a:gd name="T36" fmla="*/ 348 w 387"/>
                  <a:gd name="T37" fmla="*/ 89 h 110"/>
                  <a:gd name="T38" fmla="*/ 51 w 387"/>
                  <a:gd name="T39" fmla="*/ 110 h 110"/>
                  <a:gd name="T40" fmla="*/ 42 w 387"/>
                  <a:gd name="T41" fmla="*/ 109 h 110"/>
                  <a:gd name="T42" fmla="*/ 33 w 387"/>
                  <a:gd name="T43" fmla="*/ 108 h 110"/>
                  <a:gd name="T44" fmla="*/ 25 w 387"/>
                  <a:gd name="T45" fmla="*/ 104 h 110"/>
                  <a:gd name="T46" fmla="*/ 17 w 387"/>
                  <a:gd name="T47" fmla="*/ 99 h 110"/>
                  <a:gd name="T48" fmla="*/ 11 w 387"/>
                  <a:gd name="T49" fmla="*/ 93 h 110"/>
                  <a:gd name="T50" fmla="*/ 5 w 387"/>
                  <a:gd name="T51" fmla="*/ 86 h 110"/>
                  <a:gd name="T52" fmla="*/ 2 w 387"/>
                  <a:gd name="T53" fmla="*/ 78 h 110"/>
                  <a:gd name="T54" fmla="*/ 0 w 387"/>
                  <a:gd name="T55" fmla="*/ 69 h 110"/>
                  <a:gd name="T56" fmla="*/ 0 w 387"/>
                  <a:gd name="T57" fmla="*/ 69 h 110"/>
                  <a:gd name="T58" fmla="*/ 0 w 387"/>
                  <a:gd name="T59" fmla="*/ 60 h 110"/>
                  <a:gd name="T60" fmla="*/ 1 w 387"/>
                  <a:gd name="T61" fmla="*/ 52 h 110"/>
                  <a:gd name="T62" fmla="*/ 4 w 387"/>
                  <a:gd name="T63" fmla="*/ 44 h 110"/>
                  <a:gd name="T64" fmla="*/ 10 w 387"/>
                  <a:gd name="T65" fmla="*/ 37 h 110"/>
                  <a:gd name="T66" fmla="*/ 15 w 387"/>
                  <a:gd name="T67" fmla="*/ 31 h 110"/>
                  <a:gd name="T68" fmla="*/ 22 w 387"/>
                  <a:gd name="T69" fmla="*/ 27 h 110"/>
                  <a:gd name="T70" fmla="*/ 31 w 387"/>
                  <a:gd name="T71" fmla="*/ 24 h 110"/>
                  <a:gd name="T72" fmla="*/ 40 w 387"/>
                  <a:gd name="T73" fmla="*/ 22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7" h="110">
                    <a:moveTo>
                      <a:pt x="40" y="22"/>
                    </a:moveTo>
                    <a:lnTo>
                      <a:pt x="336" y="0"/>
                    </a:lnTo>
                    <a:lnTo>
                      <a:pt x="344" y="0"/>
                    </a:lnTo>
                    <a:lnTo>
                      <a:pt x="354" y="2"/>
                    </a:lnTo>
                    <a:lnTo>
                      <a:pt x="362" y="6"/>
                    </a:lnTo>
                    <a:lnTo>
                      <a:pt x="369" y="11"/>
                    </a:lnTo>
                    <a:lnTo>
                      <a:pt x="376" y="18"/>
                    </a:lnTo>
                    <a:lnTo>
                      <a:pt x="381" y="25"/>
                    </a:lnTo>
                    <a:lnTo>
                      <a:pt x="385" y="33"/>
                    </a:lnTo>
                    <a:lnTo>
                      <a:pt x="387" y="41"/>
                    </a:lnTo>
                    <a:lnTo>
                      <a:pt x="387" y="41"/>
                    </a:lnTo>
                    <a:lnTo>
                      <a:pt x="387" y="50"/>
                    </a:lnTo>
                    <a:lnTo>
                      <a:pt x="385" y="58"/>
                    </a:lnTo>
                    <a:lnTo>
                      <a:pt x="382" y="66"/>
                    </a:lnTo>
                    <a:lnTo>
                      <a:pt x="378" y="74"/>
                    </a:lnTo>
                    <a:lnTo>
                      <a:pt x="372" y="80"/>
                    </a:lnTo>
                    <a:lnTo>
                      <a:pt x="364" y="84"/>
                    </a:lnTo>
                    <a:lnTo>
                      <a:pt x="356" y="87"/>
                    </a:lnTo>
                    <a:lnTo>
                      <a:pt x="348" y="89"/>
                    </a:lnTo>
                    <a:lnTo>
                      <a:pt x="51" y="110"/>
                    </a:lnTo>
                    <a:lnTo>
                      <a:pt x="42" y="109"/>
                    </a:lnTo>
                    <a:lnTo>
                      <a:pt x="33" y="108"/>
                    </a:lnTo>
                    <a:lnTo>
                      <a:pt x="25" y="104"/>
                    </a:lnTo>
                    <a:lnTo>
                      <a:pt x="17" y="99"/>
                    </a:lnTo>
                    <a:lnTo>
                      <a:pt x="11" y="93"/>
                    </a:lnTo>
                    <a:lnTo>
                      <a:pt x="5" y="86"/>
                    </a:lnTo>
                    <a:lnTo>
                      <a:pt x="2" y="78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60"/>
                    </a:lnTo>
                    <a:lnTo>
                      <a:pt x="1" y="52"/>
                    </a:lnTo>
                    <a:lnTo>
                      <a:pt x="4" y="44"/>
                    </a:lnTo>
                    <a:lnTo>
                      <a:pt x="10" y="37"/>
                    </a:lnTo>
                    <a:lnTo>
                      <a:pt x="15" y="31"/>
                    </a:lnTo>
                    <a:lnTo>
                      <a:pt x="22" y="27"/>
                    </a:lnTo>
                    <a:lnTo>
                      <a:pt x="31" y="24"/>
                    </a:lnTo>
                    <a:lnTo>
                      <a:pt x="40" y="22"/>
                    </a:lnTo>
                    <a:close/>
                  </a:path>
                </a:pathLst>
              </a:custGeom>
              <a:solidFill>
                <a:srgbClr val="CCA1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6" name="Freeform 162"/>
              <p:cNvSpPr>
                <a:spLocks/>
              </p:cNvSpPr>
              <p:nvPr/>
            </p:nvSpPr>
            <p:spPr bwMode="auto">
              <a:xfrm>
                <a:off x="1205" y="1069"/>
                <a:ext cx="77" cy="22"/>
              </a:xfrm>
              <a:custGeom>
                <a:avLst/>
                <a:gdLst>
                  <a:gd name="T0" fmla="*/ 40 w 387"/>
                  <a:gd name="T1" fmla="*/ 22 h 110"/>
                  <a:gd name="T2" fmla="*/ 336 w 387"/>
                  <a:gd name="T3" fmla="*/ 0 h 110"/>
                  <a:gd name="T4" fmla="*/ 344 w 387"/>
                  <a:gd name="T5" fmla="*/ 0 h 110"/>
                  <a:gd name="T6" fmla="*/ 354 w 387"/>
                  <a:gd name="T7" fmla="*/ 2 h 110"/>
                  <a:gd name="T8" fmla="*/ 362 w 387"/>
                  <a:gd name="T9" fmla="*/ 6 h 110"/>
                  <a:gd name="T10" fmla="*/ 369 w 387"/>
                  <a:gd name="T11" fmla="*/ 11 h 110"/>
                  <a:gd name="T12" fmla="*/ 376 w 387"/>
                  <a:gd name="T13" fmla="*/ 18 h 110"/>
                  <a:gd name="T14" fmla="*/ 381 w 387"/>
                  <a:gd name="T15" fmla="*/ 25 h 110"/>
                  <a:gd name="T16" fmla="*/ 385 w 387"/>
                  <a:gd name="T17" fmla="*/ 33 h 110"/>
                  <a:gd name="T18" fmla="*/ 387 w 387"/>
                  <a:gd name="T19" fmla="*/ 41 h 110"/>
                  <a:gd name="T20" fmla="*/ 387 w 387"/>
                  <a:gd name="T21" fmla="*/ 41 h 110"/>
                  <a:gd name="T22" fmla="*/ 387 w 387"/>
                  <a:gd name="T23" fmla="*/ 50 h 110"/>
                  <a:gd name="T24" fmla="*/ 385 w 387"/>
                  <a:gd name="T25" fmla="*/ 58 h 110"/>
                  <a:gd name="T26" fmla="*/ 382 w 387"/>
                  <a:gd name="T27" fmla="*/ 66 h 110"/>
                  <a:gd name="T28" fmla="*/ 378 w 387"/>
                  <a:gd name="T29" fmla="*/ 74 h 110"/>
                  <a:gd name="T30" fmla="*/ 372 w 387"/>
                  <a:gd name="T31" fmla="*/ 80 h 110"/>
                  <a:gd name="T32" fmla="*/ 364 w 387"/>
                  <a:gd name="T33" fmla="*/ 84 h 110"/>
                  <a:gd name="T34" fmla="*/ 356 w 387"/>
                  <a:gd name="T35" fmla="*/ 87 h 110"/>
                  <a:gd name="T36" fmla="*/ 348 w 387"/>
                  <a:gd name="T37" fmla="*/ 89 h 110"/>
                  <a:gd name="T38" fmla="*/ 51 w 387"/>
                  <a:gd name="T39" fmla="*/ 110 h 110"/>
                  <a:gd name="T40" fmla="*/ 42 w 387"/>
                  <a:gd name="T41" fmla="*/ 109 h 110"/>
                  <a:gd name="T42" fmla="*/ 33 w 387"/>
                  <a:gd name="T43" fmla="*/ 108 h 110"/>
                  <a:gd name="T44" fmla="*/ 25 w 387"/>
                  <a:gd name="T45" fmla="*/ 104 h 110"/>
                  <a:gd name="T46" fmla="*/ 17 w 387"/>
                  <a:gd name="T47" fmla="*/ 99 h 110"/>
                  <a:gd name="T48" fmla="*/ 11 w 387"/>
                  <a:gd name="T49" fmla="*/ 93 h 110"/>
                  <a:gd name="T50" fmla="*/ 5 w 387"/>
                  <a:gd name="T51" fmla="*/ 86 h 110"/>
                  <a:gd name="T52" fmla="*/ 2 w 387"/>
                  <a:gd name="T53" fmla="*/ 78 h 110"/>
                  <a:gd name="T54" fmla="*/ 0 w 387"/>
                  <a:gd name="T55" fmla="*/ 69 h 110"/>
                  <a:gd name="T56" fmla="*/ 0 w 387"/>
                  <a:gd name="T57" fmla="*/ 69 h 110"/>
                  <a:gd name="T58" fmla="*/ 0 w 387"/>
                  <a:gd name="T59" fmla="*/ 60 h 110"/>
                  <a:gd name="T60" fmla="*/ 1 w 387"/>
                  <a:gd name="T61" fmla="*/ 52 h 110"/>
                  <a:gd name="T62" fmla="*/ 4 w 387"/>
                  <a:gd name="T63" fmla="*/ 44 h 110"/>
                  <a:gd name="T64" fmla="*/ 10 w 387"/>
                  <a:gd name="T65" fmla="*/ 37 h 110"/>
                  <a:gd name="T66" fmla="*/ 15 w 387"/>
                  <a:gd name="T67" fmla="*/ 31 h 110"/>
                  <a:gd name="T68" fmla="*/ 22 w 387"/>
                  <a:gd name="T69" fmla="*/ 27 h 110"/>
                  <a:gd name="T70" fmla="*/ 31 w 387"/>
                  <a:gd name="T71" fmla="*/ 24 h 110"/>
                  <a:gd name="T72" fmla="*/ 40 w 387"/>
                  <a:gd name="T73" fmla="*/ 22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7" h="110">
                    <a:moveTo>
                      <a:pt x="40" y="22"/>
                    </a:moveTo>
                    <a:lnTo>
                      <a:pt x="336" y="0"/>
                    </a:lnTo>
                    <a:lnTo>
                      <a:pt x="344" y="0"/>
                    </a:lnTo>
                    <a:lnTo>
                      <a:pt x="354" y="2"/>
                    </a:lnTo>
                    <a:lnTo>
                      <a:pt x="362" y="6"/>
                    </a:lnTo>
                    <a:lnTo>
                      <a:pt x="369" y="11"/>
                    </a:lnTo>
                    <a:lnTo>
                      <a:pt x="376" y="18"/>
                    </a:lnTo>
                    <a:lnTo>
                      <a:pt x="381" y="25"/>
                    </a:lnTo>
                    <a:lnTo>
                      <a:pt x="385" y="33"/>
                    </a:lnTo>
                    <a:lnTo>
                      <a:pt x="387" y="41"/>
                    </a:lnTo>
                    <a:lnTo>
                      <a:pt x="387" y="41"/>
                    </a:lnTo>
                    <a:lnTo>
                      <a:pt x="387" y="50"/>
                    </a:lnTo>
                    <a:lnTo>
                      <a:pt x="385" y="58"/>
                    </a:lnTo>
                    <a:lnTo>
                      <a:pt x="382" y="66"/>
                    </a:lnTo>
                    <a:lnTo>
                      <a:pt x="378" y="74"/>
                    </a:lnTo>
                    <a:lnTo>
                      <a:pt x="372" y="80"/>
                    </a:lnTo>
                    <a:lnTo>
                      <a:pt x="364" y="84"/>
                    </a:lnTo>
                    <a:lnTo>
                      <a:pt x="356" y="87"/>
                    </a:lnTo>
                    <a:lnTo>
                      <a:pt x="348" y="89"/>
                    </a:lnTo>
                    <a:lnTo>
                      <a:pt x="51" y="110"/>
                    </a:lnTo>
                    <a:lnTo>
                      <a:pt x="42" y="109"/>
                    </a:lnTo>
                    <a:lnTo>
                      <a:pt x="33" y="108"/>
                    </a:lnTo>
                    <a:lnTo>
                      <a:pt x="25" y="104"/>
                    </a:lnTo>
                    <a:lnTo>
                      <a:pt x="17" y="99"/>
                    </a:lnTo>
                    <a:lnTo>
                      <a:pt x="11" y="93"/>
                    </a:lnTo>
                    <a:lnTo>
                      <a:pt x="5" y="86"/>
                    </a:lnTo>
                    <a:lnTo>
                      <a:pt x="2" y="78"/>
                    </a:lnTo>
                    <a:lnTo>
                      <a:pt x="0" y="69"/>
                    </a:lnTo>
                    <a:lnTo>
                      <a:pt x="0" y="69"/>
                    </a:lnTo>
                    <a:lnTo>
                      <a:pt x="0" y="60"/>
                    </a:lnTo>
                    <a:lnTo>
                      <a:pt x="1" y="52"/>
                    </a:lnTo>
                    <a:lnTo>
                      <a:pt x="4" y="44"/>
                    </a:lnTo>
                    <a:lnTo>
                      <a:pt x="10" y="37"/>
                    </a:lnTo>
                    <a:lnTo>
                      <a:pt x="15" y="31"/>
                    </a:lnTo>
                    <a:lnTo>
                      <a:pt x="22" y="27"/>
                    </a:lnTo>
                    <a:lnTo>
                      <a:pt x="31" y="24"/>
                    </a:lnTo>
                    <a:lnTo>
                      <a:pt x="40" y="22"/>
                    </a:lnTo>
                    <a:close/>
                  </a:path>
                </a:pathLst>
              </a:custGeom>
              <a:noFill/>
              <a:ln w="1905">
                <a:solidFill>
                  <a:srgbClr val="C2C1C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7" name="Freeform 163"/>
              <p:cNvSpPr>
                <a:spLocks/>
              </p:cNvSpPr>
              <p:nvPr/>
            </p:nvSpPr>
            <p:spPr bwMode="auto">
              <a:xfrm>
                <a:off x="1252" y="1157"/>
                <a:ext cx="1" cy="1841"/>
              </a:xfrm>
              <a:custGeom>
                <a:avLst/>
                <a:gdLst>
                  <a:gd name="T0" fmla="*/ 0 w 6"/>
                  <a:gd name="T1" fmla="*/ 9205 h 9205"/>
                  <a:gd name="T2" fmla="*/ 0 w 6"/>
                  <a:gd name="T3" fmla="*/ 0 h 9205"/>
                  <a:gd name="T4" fmla="*/ 6 w 6"/>
                  <a:gd name="T5" fmla="*/ 0 h 9205"/>
                  <a:gd name="T6" fmla="*/ 6 w 6"/>
                  <a:gd name="T7" fmla="*/ 9172 h 9205"/>
                  <a:gd name="T8" fmla="*/ 0 w 6"/>
                  <a:gd name="T9" fmla="*/ 9205 h 9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205">
                    <a:moveTo>
                      <a:pt x="0" y="9205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9172"/>
                    </a:lnTo>
                    <a:lnTo>
                      <a:pt x="0" y="920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8" name="Freeform 164"/>
              <p:cNvSpPr>
                <a:spLocks/>
              </p:cNvSpPr>
              <p:nvPr/>
            </p:nvSpPr>
            <p:spPr bwMode="auto">
              <a:xfrm>
                <a:off x="1253" y="1157"/>
                <a:ext cx="1" cy="1837"/>
              </a:xfrm>
              <a:custGeom>
                <a:avLst/>
                <a:gdLst>
                  <a:gd name="T0" fmla="*/ 0 w 7"/>
                  <a:gd name="T1" fmla="*/ 9188 h 9188"/>
                  <a:gd name="T2" fmla="*/ 0 w 7"/>
                  <a:gd name="T3" fmla="*/ 0 h 9188"/>
                  <a:gd name="T4" fmla="*/ 7 w 7"/>
                  <a:gd name="T5" fmla="*/ 0 h 9188"/>
                  <a:gd name="T6" fmla="*/ 7 w 7"/>
                  <a:gd name="T7" fmla="*/ 9154 h 9188"/>
                  <a:gd name="T8" fmla="*/ 0 w 7"/>
                  <a:gd name="T9" fmla="*/ 9188 h 9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188">
                    <a:moveTo>
                      <a:pt x="0" y="9188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9154"/>
                    </a:lnTo>
                    <a:lnTo>
                      <a:pt x="0" y="918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9" name="Freeform 165"/>
              <p:cNvSpPr>
                <a:spLocks/>
              </p:cNvSpPr>
              <p:nvPr/>
            </p:nvSpPr>
            <p:spPr bwMode="auto">
              <a:xfrm>
                <a:off x="1253" y="1157"/>
                <a:ext cx="2" cy="1834"/>
              </a:xfrm>
              <a:custGeom>
                <a:avLst/>
                <a:gdLst>
                  <a:gd name="T0" fmla="*/ 0 w 8"/>
                  <a:gd name="T1" fmla="*/ 9172 h 9172"/>
                  <a:gd name="T2" fmla="*/ 0 w 8"/>
                  <a:gd name="T3" fmla="*/ 0 h 9172"/>
                  <a:gd name="T4" fmla="*/ 8 w 8"/>
                  <a:gd name="T5" fmla="*/ 0 h 9172"/>
                  <a:gd name="T6" fmla="*/ 8 w 8"/>
                  <a:gd name="T7" fmla="*/ 9138 h 9172"/>
                  <a:gd name="T8" fmla="*/ 0 w 8"/>
                  <a:gd name="T9" fmla="*/ 9172 h 9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9172">
                    <a:moveTo>
                      <a:pt x="0" y="9172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8" y="9138"/>
                    </a:lnTo>
                    <a:lnTo>
                      <a:pt x="0" y="9172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0" name="Freeform 166"/>
              <p:cNvSpPr>
                <a:spLocks/>
              </p:cNvSpPr>
              <p:nvPr/>
            </p:nvSpPr>
            <p:spPr bwMode="auto">
              <a:xfrm>
                <a:off x="1254" y="1157"/>
                <a:ext cx="1" cy="1830"/>
              </a:xfrm>
              <a:custGeom>
                <a:avLst/>
                <a:gdLst>
                  <a:gd name="T0" fmla="*/ 0 w 7"/>
                  <a:gd name="T1" fmla="*/ 9154 h 9154"/>
                  <a:gd name="T2" fmla="*/ 0 w 7"/>
                  <a:gd name="T3" fmla="*/ 0 h 9154"/>
                  <a:gd name="T4" fmla="*/ 7 w 7"/>
                  <a:gd name="T5" fmla="*/ 0 h 9154"/>
                  <a:gd name="T6" fmla="*/ 7 w 7"/>
                  <a:gd name="T7" fmla="*/ 9122 h 9154"/>
                  <a:gd name="T8" fmla="*/ 0 w 7"/>
                  <a:gd name="T9" fmla="*/ 9154 h 9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154">
                    <a:moveTo>
                      <a:pt x="0" y="9154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9122"/>
                    </a:lnTo>
                    <a:lnTo>
                      <a:pt x="0" y="9154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1" name="Freeform 167"/>
              <p:cNvSpPr>
                <a:spLocks/>
              </p:cNvSpPr>
              <p:nvPr/>
            </p:nvSpPr>
            <p:spPr bwMode="auto">
              <a:xfrm>
                <a:off x="1255" y="1157"/>
                <a:ext cx="1" cy="1827"/>
              </a:xfrm>
              <a:custGeom>
                <a:avLst/>
                <a:gdLst>
                  <a:gd name="T0" fmla="*/ 0 w 6"/>
                  <a:gd name="T1" fmla="*/ 9138 h 9138"/>
                  <a:gd name="T2" fmla="*/ 0 w 6"/>
                  <a:gd name="T3" fmla="*/ 0 h 9138"/>
                  <a:gd name="T4" fmla="*/ 6 w 6"/>
                  <a:gd name="T5" fmla="*/ 0 h 9138"/>
                  <a:gd name="T6" fmla="*/ 6 w 6"/>
                  <a:gd name="T7" fmla="*/ 9105 h 9138"/>
                  <a:gd name="T8" fmla="*/ 0 w 6"/>
                  <a:gd name="T9" fmla="*/ 9138 h 9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138">
                    <a:moveTo>
                      <a:pt x="0" y="9138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9105"/>
                    </a:lnTo>
                    <a:lnTo>
                      <a:pt x="0" y="9138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2" name="Freeform 168"/>
              <p:cNvSpPr>
                <a:spLocks/>
              </p:cNvSpPr>
              <p:nvPr/>
            </p:nvSpPr>
            <p:spPr bwMode="auto">
              <a:xfrm>
                <a:off x="1255" y="1157"/>
                <a:ext cx="2" cy="1824"/>
              </a:xfrm>
              <a:custGeom>
                <a:avLst/>
                <a:gdLst>
                  <a:gd name="T0" fmla="*/ 0 w 6"/>
                  <a:gd name="T1" fmla="*/ 9122 h 9122"/>
                  <a:gd name="T2" fmla="*/ 0 w 6"/>
                  <a:gd name="T3" fmla="*/ 0 h 9122"/>
                  <a:gd name="T4" fmla="*/ 6 w 6"/>
                  <a:gd name="T5" fmla="*/ 0 h 9122"/>
                  <a:gd name="T6" fmla="*/ 6 w 6"/>
                  <a:gd name="T7" fmla="*/ 9088 h 9122"/>
                  <a:gd name="T8" fmla="*/ 0 w 6"/>
                  <a:gd name="T9" fmla="*/ 9122 h 9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122">
                    <a:moveTo>
                      <a:pt x="0" y="9122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9088"/>
                    </a:lnTo>
                    <a:lnTo>
                      <a:pt x="0" y="912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3" name="Freeform 169"/>
              <p:cNvSpPr>
                <a:spLocks/>
              </p:cNvSpPr>
              <p:nvPr/>
            </p:nvSpPr>
            <p:spPr bwMode="auto">
              <a:xfrm>
                <a:off x="1256" y="1157"/>
                <a:ext cx="1" cy="1821"/>
              </a:xfrm>
              <a:custGeom>
                <a:avLst/>
                <a:gdLst>
                  <a:gd name="T0" fmla="*/ 0 w 6"/>
                  <a:gd name="T1" fmla="*/ 9105 h 9105"/>
                  <a:gd name="T2" fmla="*/ 0 w 6"/>
                  <a:gd name="T3" fmla="*/ 0 h 9105"/>
                  <a:gd name="T4" fmla="*/ 6 w 6"/>
                  <a:gd name="T5" fmla="*/ 0 h 9105"/>
                  <a:gd name="T6" fmla="*/ 6 w 6"/>
                  <a:gd name="T7" fmla="*/ 9072 h 9105"/>
                  <a:gd name="T8" fmla="*/ 0 w 6"/>
                  <a:gd name="T9" fmla="*/ 9105 h 9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105">
                    <a:moveTo>
                      <a:pt x="0" y="9105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9072"/>
                    </a:lnTo>
                    <a:lnTo>
                      <a:pt x="0" y="910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4" name="Freeform 170"/>
              <p:cNvSpPr>
                <a:spLocks/>
              </p:cNvSpPr>
              <p:nvPr/>
            </p:nvSpPr>
            <p:spPr bwMode="auto">
              <a:xfrm>
                <a:off x="1257" y="1157"/>
                <a:ext cx="1" cy="1817"/>
              </a:xfrm>
              <a:custGeom>
                <a:avLst/>
                <a:gdLst>
                  <a:gd name="T0" fmla="*/ 0 w 7"/>
                  <a:gd name="T1" fmla="*/ 9088 h 9088"/>
                  <a:gd name="T2" fmla="*/ 0 w 7"/>
                  <a:gd name="T3" fmla="*/ 0 h 9088"/>
                  <a:gd name="T4" fmla="*/ 7 w 7"/>
                  <a:gd name="T5" fmla="*/ 0 h 9088"/>
                  <a:gd name="T6" fmla="*/ 7 w 7"/>
                  <a:gd name="T7" fmla="*/ 9055 h 9088"/>
                  <a:gd name="T8" fmla="*/ 0 w 7"/>
                  <a:gd name="T9" fmla="*/ 9088 h 9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088">
                    <a:moveTo>
                      <a:pt x="0" y="9088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9055"/>
                    </a:lnTo>
                    <a:lnTo>
                      <a:pt x="0" y="9088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5" name="Freeform 171"/>
              <p:cNvSpPr>
                <a:spLocks/>
              </p:cNvSpPr>
              <p:nvPr/>
            </p:nvSpPr>
            <p:spPr bwMode="auto">
              <a:xfrm>
                <a:off x="1257" y="1157"/>
                <a:ext cx="2" cy="1814"/>
              </a:xfrm>
              <a:custGeom>
                <a:avLst/>
                <a:gdLst>
                  <a:gd name="T0" fmla="*/ 0 w 7"/>
                  <a:gd name="T1" fmla="*/ 9072 h 9072"/>
                  <a:gd name="T2" fmla="*/ 0 w 7"/>
                  <a:gd name="T3" fmla="*/ 0 h 9072"/>
                  <a:gd name="T4" fmla="*/ 7 w 7"/>
                  <a:gd name="T5" fmla="*/ 0 h 9072"/>
                  <a:gd name="T6" fmla="*/ 7 w 7"/>
                  <a:gd name="T7" fmla="*/ 9038 h 9072"/>
                  <a:gd name="T8" fmla="*/ 0 w 7"/>
                  <a:gd name="T9" fmla="*/ 9072 h 9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072">
                    <a:moveTo>
                      <a:pt x="0" y="9072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9038"/>
                    </a:lnTo>
                    <a:lnTo>
                      <a:pt x="0" y="9072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6" name="Freeform 172"/>
              <p:cNvSpPr>
                <a:spLocks/>
              </p:cNvSpPr>
              <p:nvPr/>
            </p:nvSpPr>
            <p:spPr bwMode="auto">
              <a:xfrm>
                <a:off x="1258" y="1157"/>
                <a:ext cx="1" cy="1811"/>
              </a:xfrm>
              <a:custGeom>
                <a:avLst/>
                <a:gdLst>
                  <a:gd name="T0" fmla="*/ 0 w 6"/>
                  <a:gd name="T1" fmla="*/ 9055 h 9055"/>
                  <a:gd name="T2" fmla="*/ 0 w 6"/>
                  <a:gd name="T3" fmla="*/ 0 h 9055"/>
                  <a:gd name="T4" fmla="*/ 6 w 6"/>
                  <a:gd name="T5" fmla="*/ 0 h 9055"/>
                  <a:gd name="T6" fmla="*/ 6 w 6"/>
                  <a:gd name="T7" fmla="*/ 9022 h 9055"/>
                  <a:gd name="T8" fmla="*/ 0 w 6"/>
                  <a:gd name="T9" fmla="*/ 9055 h 9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055">
                    <a:moveTo>
                      <a:pt x="0" y="9055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9022"/>
                    </a:lnTo>
                    <a:lnTo>
                      <a:pt x="0" y="9055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7" name="Freeform 173"/>
              <p:cNvSpPr>
                <a:spLocks/>
              </p:cNvSpPr>
              <p:nvPr/>
            </p:nvSpPr>
            <p:spPr bwMode="auto">
              <a:xfrm>
                <a:off x="1259" y="1157"/>
                <a:ext cx="1" cy="1807"/>
              </a:xfrm>
              <a:custGeom>
                <a:avLst/>
                <a:gdLst>
                  <a:gd name="T0" fmla="*/ 0 w 7"/>
                  <a:gd name="T1" fmla="*/ 9038 h 9038"/>
                  <a:gd name="T2" fmla="*/ 0 w 7"/>
                  <a:gd name="T3" fmla="*/ 0 h 9038"/>
                  <a:gd name="T4" fmla="*/ 7 w 7"/>
                  <a:gd name="T5" fmla="*/ 0 h 9038"/>
                  <a:gd name="T6" fmla="*/ 7 w 7"/>
                  <a:gd name="T7" fmla="*/ 9006 h 9038"/>
                  <a:gd name="T8" fmla="*/ 0 w 7"/>
                  <a:gd name="T9" fmla="*/ 9038 h 9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038">
                    <a:moveTo>
                      <a:pt x="0" y="9038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9006"/>
                    </a:lnTo>
                    <a:lnTo>
                      <a:pt x="0" y="9038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8" name="Freeform 174"/>
              <p:cNvSpPr>
                <a:spLocks/>
              </p:cNvSpPr>
              <p:nvPr/>
            </p:nvSpPr>
            <p:spPr bwMode="auto">
              <a:xfrm>
                <a:off x="1259" y="1157"/>
                <a:ext cx="2" cy="1804"/>
              </a:xfrm>
              <a:custGeom>
                <a:avLst/>
                <a:gdLst>
                  <a:gd name="T0" fmla="*/ 0 w 7"/>
                  <a:gd name="T1" fmla="*/ 9022 h 9022"/>
                  <a:gd name="T2" fmla="*/ 0 w 7"/>
                  <a:gd name="T3" fmla="*/ 0 h 9022"/>
                  <a:gd name="T4" fmla="*/ 7 w 7"/>
                  <a:gd name="T5" fmla="*/ 0 h 9022"/>
                  <a:gd name="T6" fmla="*/ 7 w 7"/>
                  <a:gd name="T7" fmla="*/ 8989 h 9022"/>
                  <a:gd name="T8" fmla="*/ 0 w 7"/>
                  <a:gd name="T9" fmla="*/ 9022 h 9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022">
                    <a:moveTo>
                      <a:pt x="0" y="9022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989"/>
                    </a:lnTo>
                    <a:lnTo>
                      <a:pt x="0" y="902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9" name="Freeform 175"/>
              <p:cNvSpPr>
                <a:spLocks/>
              </p:cNvSpPr>
              <p:nvPr/>
            </p:nvSpPr>
            <p:spPr bwMode="auto">
              <a:xfrm>
                <a:off x="1260" y="1157"/>
                <a:ext cx="1" cy="1801"/>
              </a:xfrm>
              <a:custGeom>
                <a:avLst/>
                <a:gdLst>
                  <a:gd name="T0" fmla="*/ 0 w 6"/>
                  <a:gd name="T1" fmla="*/ 9006 h 9006"/>
                  <a:gd name="T2" fmla="*/ 0 w 6"/>
                  <a:gd name="T3" fmla="*/ 0 h 9006"/>
                  <a:gd name="T4" fmla="*/ 6 w 6"/>
                  <a:gd name="T5" fmla="*/ 0 h 9006"/>
                  <a:gd name="T6" fmla="*/ 6 w 6"/>
                  <a:gd name="T7" fmla="*/ 8972 h 9006"/>
                  <a:gd name="T8" fmla="*/ 0 w 6"/>
                  <a:gd name="T9" fmla="*/ 9006 h 9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9006">
                    <a:moveTo>
                      <a:pt x="0" y="9006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972"/>
                    </a:lnTo>
                    <a:lnTo>
                      <a:pt x="0" y="900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0" name="Freeform 176"/>
              <p:cNvSpPr>
                <a:spLocks/>
              </p:cNvSpPr>
              <p:nvPr/>
            </p:nvSpPr>
            <p:spPr bwMode="auto">
              <a:xfrm>
                <a:off x="1261" y="1157"/>
                <a:ext cx="1" cy="1797"/>
              </a:xfrm>
              <a:custGeom>
                <a:avLst/>
                <a:gdLst>
                  <a:gd name="T0" fmla="*/ 0 w 7"/>
                  <a:gd name="T1" fmla="*/ 8989 h 8989"/>
                  <a:gd name="T2" fmla="*/ 0 w 7"/>
                  <a:gd name="T3" fmla="*/ 0 h 8989"/>
                  <a:gd name="T4" fmla="*/ 7 w 7"/>
                  <a:gd name="T5" fmla="*/ 0 h 8989"/>
                  <a:gd name="T6" fmla="*/ 7 w 7"/>
                  <a:gd name="T7" fmla="*/ 8956 h 8989"/>
                  <a:gd name="T8" fmla="*/ 0 w 7"/>
                  <a:gd name="T9" fmla="*/ 8989 h 89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989">
                    <a:moveTo>
                      <a:pt x="0" y="8989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956"/>
                    </a:lnTo>
                    <a:lnTo>
                      <a:pt x="0" y="8989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1" name="Freeform 177"/>
              <p:cNvSpPr>
                <a:spLocks/>
              </p:cNvSpPr>
              <p:nvPr/>
            </p:nvSpPr>
            <p:spPr bwMode="auto">
              <a:xfrm>
                <a:off x="1261" y="1157"/>
                <a:ext cx="2" cy="1794"/>
              </a:xfrm>
              <a:custGeom>
                <a:avLst/>
                <a:gdLst>
                  <a:gd name="T0" fmla="*/ 0 w 7"/>
                  <a:gd name="T1" fmla="*/ 8972 h 8972"/>
                  <a:gd name="T2" fmla="*/ 0 w 7"/>
                  <a:gd name="T3" fmla="*/ 0 h 8972"/>
                  <a:gd name="T4" fmla="*/ 7 w 7"/>
                  <a:gd name="T5" fmla="*/ 0 h 8972"/>
                  <a:gd name="T6" fmla="*/ 7 w 7"/>
                  <a:gd name="T7" fmla="*/ 8939 h 8972"/>
                  <a:gd name="T8" fmla="*/ 0 w 7"/>
                  <a:gd name="T9" fmla="*/ 8972 h 8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972">
                    <a:moveTo>
                      <a:pt x="0" y="8972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939"/>
                    </a:lnTo>
                    <a:lnTo>
                      <a:pt x="0" y="8972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2" name="Freeform 178"/>
              <p:cNvSpPr>
                <a:spLocks/>
              </p:cNvSpPr>
              <p:nvPr/>
            </p:nvSpPr>
            <p:spPr bwMode="auto">
              <a:xfrm>
                <a:off x="1262" y="1157"/>
                <a:ext cx="1" cy="1791"/>
              </a:xfrm>
              <a:custGeom>
                <a:avLst/>
                <a:gdLst>
                  <a:gd name="T0" fmla="*/ 0 w 6"/>
                  <a:gd name="T1" fmla="*/ 8956 h 8956"/>
                  <a:gd name="T2" fmla="*/ 0 w 6"/>
                  <a:gd name="T3" fmla="*/ 0 h 8956"/>
                  <a:gd name="T4" fmla="*/ 6 w 6"/>
                  <a:gd name="T5" fmla="*/ 0 h 8956"/>
                  <a:gd name="T6" fmla="*/ 6 w 6"/>
                  <a:gd name="T7" fmla="*/ 8922 h 8956"/>
                  <a:gd name="T8" fmla="*/ 0 w 6"/>
                  <a:gd name="T9" fmla="*/ 8956 h 89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956">
                    <a:moveTo>
                      <a:pt x="0" y="8956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922"/>
                    </a:lnTo>
                    <a:lnTo>
                      <a:pt x="0" y="8956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3" name="Freeform 179"/>
              <p:cNvSpPr>
                <a:spLocks/>
              </p:cNvSpPr>
              <p:nvPr/>
            </p:nvSpPr>
            <p:spPr bwMode="auto">
              <a:xfrm>
                <a:off x="1263" y="1157"/>
                <a:ext cx="1" cy="1787"/>
              </a:xfrm>
              <a:custGeom>
                <a:avLst/>
                <a:gdLst>
                  <a:gd name="T0" fmla="*/ 0 w 6"/>
                  <a:gd name="T1" fmla="*/ 8939 h 8939"/>
                  <a:gd name="T2" fmla="*/ 0 w 6"/>
                  <a:gd name="T3" fmla="*/ 0 h 8939"/>
                  <a:gd name="T4" fmla="*/ 6 w 6"/>
                  <a:gd name="T5" fmla="*/ 0 h 8939"/>
                  <a:gd name="T6" fmla="*/ 6 w 6"/>
                  <a:gd name="T7" fmla="*/ 8906 h 8939"/>
                  <a:gd name="T8" fmla="*/ 0 w 6"/>
                  <a:gd name="T9" fmla="*/ 8939 h 89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939">
                    <a:moveTo>
                      <a:pt x="0" y="8939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906"/>
                    </a:lnTo>
                    <a:lnTo>
                      <a:pt x="0" y="8939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4" name="Freeform 180"/>
              <p:cNvSpPr>
                <a:spLocks/>
              </p:cNvSpPr>
              <p:nvPr/>
            </p:nvSpPr>
            <p:spPr bwMode="auto">
              <a:xfrm>
                <a:off x="1263" y="1157"/>
                <a:ext cx="2" cy="1784"/>
              </a:xfrm>
              <a:custGeom>
                <a:avLst/>
                <a:gdLst>
                  <a:gd name="T0" fmla="*/ 0 w 7"/>
                  <a:gd name="T1" fmla="*/ 8922 h 8922"/>
                  <a:gd name="T2" fmla="*/ 0 w 7"/>
                  <a:gd name="T3" fmla="*/ 0 h 8922"/>
                  <a:gd name="T4" fmla="*/ 7 w 7"/>
                  <a:gd name="T5" fmla="*/ 0 h 8922"/>
                  <a:gd name="T6" fmla="*/ 7 w 7"/>
                  <a:gd name="T7" fmla="*/ 8890 h 8922"/>
                  <a:gd name="T8" fmla="*/ 0 w 7"/>
                  <a:gd name="T9" fmla="*/ 8922 h 8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922">
                    <a:moveTo>
                      <a:pt x="0" y="8922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890"/>
                    </a:lnTo>
                    <a:lnTo>
                      <a:pt x="0" y="8922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5" name="Freeform 181"/>
              <p:cNvSpPr>
                <a:spLocks/>
              </p:cNvSpPr>
              <p:nvPr/>
            </p:nvSpPr>
            <p:spPr bwMode="auto">
              <a:xfrm>
                <a:off x="1264" y="1157"/>
                <a:ext cx="1" cy="1781"/>
              </a:xfrm>
              <a:custGeom>
                <a:avLst/>
                <a:gdLst>
                  <a:gd name="T0" fmla="*/ 0 w 7"/>
                  <a:gd name="T1" fmla="*/ 8906 h 8906"/>
                  <a:gd name="T2" fmla="*/ 0 w 7"/>
                  <a:gd name="T3" fmla="*/ 0 h 8906"/>
                  <a:gd name="T4" fmla="*/ 7 w 7"/>
                  <a:gd name="T5" fmla="*/ 0 h 8906"/>
                  <a:gd name="T6" fmla="*/ 7 w 7"/>
                  <a:gd name="T7" fmla="*/ 8873 h 8906"/>
                  <a:gd name="T8" fmla="*/ 0 w 7"/>
                  <a:gd name="T9" fmla="*/ 8906 h 8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906">
                    <a:moveTo>
                      <a:pt x="0" y="8906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873"/>
                    </a:lnTo>
                    <a:lnTo>
                      <a:pt x="0" y="8906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6" name="Freeform 182"/>
              <p:cNvSpPr>
                <a:spLocks/>
              </p:cNvSpPr>
              <p:nvPr/>
            </p:nvSpPr>
            <p:spPr bwMode="auto">
              <a:xfrm>
                <a:off x="1265" y="1157"/>
                <a:ext cx="1" cy="1778"/>
              </a:xfrm>
              <a:custGeom>
                <a:avLst/>
                <a:gdLst>
                  <a:gd name="T0" fmla="*/ 0 w 7"/>
                  <a:gd name="T1" fmla="*/ 8890 h 8890"/>
                  <a:gd name="T2" fmla="*/ 0 w 7"/>
                  <a:gd name="T3" fmla="*/ 0 h 8890"/>
                  <a:gd name="T4" fmla="*/ 7 w 7"/>
                  <a:gd name="T5" fmla="*/ 0 h 8890"/>
                  <a:gd name="T6" fmla="*/ 7 w 7"/>
                  <a:gd name="T7" fmla="*/ 8856 h 8890"/>
                  <a:gd name="T8" fmla="*/ 0 w 7"/>
                  <a:gd name="T9" fmla="*/ 8890 h 8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890">
                    <a:moveTo>
                      <a:pt x="0" y="8890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856"/>
                    </a:lnTo>
                    <a:lnTo>
                      <a:pt x="0" y="889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7" name="Freeform 183"/>
              <p:cNvSpPr>
                <a:spLocks/>
              </p:cNvSpPr>
              <p:nvPr/>
            </p:nvSpPr>
            <p:spPr bwMode="auto">
              <a:xfrm>
                <a:off x="1265" y="1157"/>
                <a:ext cx="2" cy="1774"/>
              </a:xfrm>
              <a:custGeom>
                <a:avLst/>
                <a:gdLst>
                  <a:gd name="T0" fmla="*/ 0 w 7"/>
                  <a:gd name="T1" fmla="*/ 8873 h 8873"/>
                  <a:gd name="T2" fmla="*/ 0 w 7"/>
                  <a:gd name="T3" fmla="*/ 0 h 8873"/>
                  <a:gd name="T4" fmla="*/ 7 w 7"/>
                  <a:gd name="T5" fmla="*/ 0 h 8873"/>
                  <a:gd name="T6" fmla="*/ 7 w 7"/>
                  <a:gd name="T7" fmla="*/ 8840 h 8873"/>
                  <a:gd name="T8" fmla="*/ 0 w 7"/>
                  <a:gd name="T9" fmla="*/ 8873 h 8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873">
                    <a:moveTo>
                      <a:pt x="0" y="8873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840"/>
                    </a:lnTo>
                    <a:lnTo>
                      <a:pt x="0" y="8873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8" name="Freeform 184"/>
              <p:cNvSpPr>
                <a:spLocks/>
              </p:cNvSpPr>
              <p:nvPr/>
            </p:nvSpPr>
            <p:spPr bwMode="auto">
              <a:xfrm>
                <a:off x="1266" y="1157"/>
                <a:ext cx="1" cy="1771"/>
              </a:xfrm>
              <a:custGeom>
                <a:avLst/>
                <a:gdLst>
                  <a:gd name="T0" fmla="*/ 0 w 6"/>
                  <a:gd name="T1" fmla="*/ 8856 h 8856"/>
                  <a:gd name="T2" fmla="*/ 0 w 6"/>
                  <a:gd name="T3" fmla="*/ 0 h 8856"/>
                  <a:gd name="T4" fmla="*/ 6 w 6"/>
                  <a:gd name="T5" fmla="*/ 0 h 8856"/>
                  <a:gd name="T6" fmla="*/ 6 w 6"/>
                  <a:gd name="T7" fmla="*/ 8823 h 8856"/>
                  <a:gd name="T8" fmla="*/ 0 w 6"/>
                  <a:gd name="T9" fmla="*/ 8856 h 88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856">
                    <a:moveTo>
                      <a:pt x="0" y="8856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823"/>
                    </a:lnTo>
                    <a:lnTo>
                      <a:pt x="0" y="8856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9" name="Freeform 185"/>
              <p:cNvSpPr>
                <a:spLocks/>
              </p:cNvSpPr>
              <p:nvPr/>
            </p:nvSpPr>
            <p:spPr bwMode="auto">
              <a:xfrm>
                <a:off x="1267" y="1157"/>
                <a:ext cx="1" cy="1768"/>
              </a:xfrm>
              <a:custGeom>
                <a:avLst/>
                <a:gdLst>
                  <a:gd name="T0" fmla="*/ 0 w 6"/>
                  <a:gd name="T1" fmla="*/ 8840 h 8840"/>
                  <a:gd name="T2" fmla="*/ 0 w 6"/>
                  <a:gd name="T3" fmla="*/ 0 h 8840"/>
                  <a:gd name="T4" fmla="*/ 6 w 6"/>
                  <a:gd name="T5" fmla="*/ 0 h 8840"/>
                  <a:gd name="T6" fmla="*/ 6 w 6"/>
                  <a:gd name="T7" fmla="*/ 8807 h 8840"/>
                  <a:gd name="T8" fmla="*/ 0 w 6"/>
                  <a:gd name="T9" fmla="*/ 8840 h 88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840">
                    <a:moveTo>
                      <a:pt x="0" y="884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807"/>
                    </a:lnTo>
                    <a:lnTo>
                      <a:pt x="0" y="8840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0" name="Freeform 186"/>
              <p:cNvSpPr>
                <a:spLocks/>
              </p:cNvSpPr>
              <p:nvPr/>
            </p:nvSpPr>
            <p:spPr bwMode="auto">
              <a:xfrm>
                <a:off x="1267" y="1157"/>
                <a:ext cx="1" cy="1764"/>
              </a:xfrm>
              <a:custGeom>
                <a:avLst/>
                <a:gdLst>
                  <a:gd name="T0" fmla="*/ 0 w 6"/>
                  <a:gd name="T1" fmla="*/ 8823 h 8823"/>
                  <a:gd name="T2" fmla="*/ 0 w 6"/>
                  <a:gd name="T3" fmla="*/ 0 h 8823"/>
                  <a:gd name="T4" fmla="*/ 6 w 6"/>
                  <a:gd name="T5" fmla="*/ 0 h 8823"/>
                  <a:gd name="T6" fmla="*/ 6 w 6"/>
                  <a:gd name="T7" fmla="*/ 8790 h 8823"/>
                  <a:gd name="T8" fmla="*/ 0 w 6"/>
                  <a:gd name="T9" fmla="*/ 8823 h 88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823">
                    <a:moveTo>
                      <a:pt x="0" y="8823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790"/>
                    </a:lnTo>
                    <a:lnTo>
                      <a:pt x="0" y="8823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1" name="Freeform 187"/>
              <p:cNvSpPr>
                <a:spLocks/>
              </p:cNvSpPr>
              <p:nvPr/>
            </p:nvSpPr>
            <p:spPr bwMode="auto">
              <a:xfrm>
                <a:off x="1268" y="1157"/>
                <a:ext cx="1" cy="1761"/>
              </a:xfrm>
              <a:custGeom>
                <a:avLst/>
                <a:gdLst>
                  <a:gd name="T0" fmla="*/ 0 w 6"/>
                  <a:gd name="T1" fmla="*/ 8807 h 8807"/>
                  <a:gd name="T2" fmla="*/ 0 w 6"/>
                  <a:gd name="T3" fmla="*/ 0 h 8807"/>
                  <a:gd name="T4" fmla="*/ 6 w 6"/>
                  <a:gd name="T5" fmla="*/ 0 h 8807"/>
                  <a:gd name="T6" fmla="*/ 6 w 6"/>
                  <a:gd name="T7" fmla="*/ 8774 h 8807"/>
                  <a:gd name="T8" fmla="*/ 0 w 6"/>
                  <a:gd name="T9" fmla="*/ 8807 h 88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807">
                    <a:moveTo>
                      <a:pt x="0" y="8807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774"/>
                    </a:lnTo>
                    <a:lnTo>
                      <a:pt x="0" y="8807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2" name="Freeform 188"/>
              <p:cNvSpPr>
                <a:spLocks/>
              </p:cNvSpPr>
              <p:nvPr/>
            </p:nvSpPr>
            <p:spPr bwMode="auto">
              <a:xfrm>
                <a:off x="1268" y="1157"/>
                <a:ext cx="2" cy="1758"/>
              </a:xfrm>
              <a:custGeom>
                <a:avLst/>
                <a:gdLst>
                  <a:gd name="T0" fmla="*/ 0 w 8"/>
                  <a:gd name="T1" fmla="*/ 8790 h 8790"/>
                  <a:gd name="T2" fmla="*/ 0 w 8"/>
                  <a:gd name="T3" fmla="*/ 0 h 8790"/>
                  <a:gd name="T4" fmla="*/ 8 w 8"/>
                  <a:gd name="T5" fmla="*/ 0 h 8790"/>
                  <a:gd name="T6" fmla="*/ 8 w 8"/>
                  <a:gd name="T7" fmla="*/ 8757 h 8790"/>
                  <a:gd name="T8" fmla="*/ 0 w 8"/>
                  <a:gd name="T9" fmla="*/ 8790 h 8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790">
                    <a:moveTo>
                      <a:pt x="0" y="8790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8" y="8757"/>
                    </a:lnTo>
                    <a:lnTo>
                      <a:pt x="0" y="8790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3" name="Freeform 189"/>
              <p:cNvSpPr>
                <a:spLocks/>
              </p:cNvSpPr>
              <p:nvPr/>
            </p:nvSpPr>
            <p:spPr bwMode="auto">
              <a:xfrm>
                <a:off x="1269" y="1157"/>
                <a:ext cx="2" cy="1754"/>
              </a:xfrm>
              <a:custGeom>
                <a:avLst/>
                <a:gdLst>
                  <a:gd name="T0" fmla="*/ 0 w 8"/>
                  <a:gd name="T1" fmla="*/ 8774 h 8774"/>
                  <a:gd name="T2" fmla="*/ 0 w 8"/>
                  <a:gd name="T3" fmla="*/ 0 h 8774"/>
                  <a:gd name="T4" fmla="*/ 8 w 8"/>
                  <a:gd name="T5" fmla="*/ 0 h 8774"/>
                  <a:gd name="T6" fmla="*/ 8 w 8"/>
                  <a:gd name="T7" fmla="*/ 8740 h 8774"/>
                  <a:gd name="T8" fmla="*/ 0 w 8"/>
                  <a:gd name="T9" fmla="*/ 8774 h 87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774">
                    <a:moveTo>
                      <a:pt x="0" y="8774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8" y="8740"/>
                    </a:lnTo>
                    <a:lnTo>
                      <a:pt x="0" y="877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4" name="Freeform 190"/>
              <p:cNvSpPr>
                <a:spLocks/>
              </p:cNvSpPr>
              <p:nvPr/>
            </p:nvSpPr>
            <p:spPr bwMode="auto">
              <a:xfrm>
                <a:off x="1270" y="1157"/>
                <a:ext cx="1" cy="1751"/>
              </a:xfrm>
              <a:custGeom>
                <a:avLst/>
                <a:gdLst>
                  <a:gd name="T0" fmla="*/ 0 w 6"/>
                  <a:gd name="T1" fmla="*/ 8757 h 8757"/>
                  <a:gd name="T2" fmla="*/ 0 w 6"/>
                  <a:gd name="T3" fmla="*/ 0 h 8757"/>
                  <a:gd name="T4" fmla="*/ 6 w 6"/>
                  <a:gd name="T5" fmla="*/ 0 h 8757"/>
                  <a:gd name="T6" fmla="*/ 6 w 6"/>
                  <a:gd name="T7" fmla="*/ 8724 h 8757"/>
                  <a:gd name="T8" fmla="*/ 0 w 6"/>
                  <a:gd name="T9" fmla="*/ 8757 h 8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757">
                    <a:moveTo>
                      <a:pt x="0" y="8757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724"/>
                    </a:lnTo>
                    <a:lnTo>
                      <a:pt x="0" y="8757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5" name="Freeform 191"/>
              <p:cNvSpPr>
                <a:spLocks/>
              </p:cNvSpPr>
              <p:nvPr/>
            </p:nvSpPr>
            <p:spPr bwMode="auto">
              <a:xfrm>
                <a:off x="1271" y="1157"/>
                <a:ext cx="1" cy="1748"/>
              </a:xfrm>
              <a:custGeom>
                <a:avLst/>
                <a:gdLst>
                  <a:gd name="T0" fmla="*/ 0 w 6"/>
                  <a:gd name="T1" fmla="*/ 8740 h 8740"/>
                  <a:gd name="T2" fmla="*/ 0 w 6"/>
                  <a:gd name="T3" fmla="*/ 0 h 8740"/>
                  <a:gd name="T4" fmla="*/ 6 w 6"/>
                  <a:gd name="T5" fmla="*/ 0 h 8740"/>
                  <a:gd name="T6" fmla="*/ 6 w 6"/>
                  <a:gd name="T7" fmla="*/ 8707 h 8740"/>
                  <a:gd name="T8" fmla="*/ 0 w 6"/>
                  <a:gd name="T9" fmla="*/ 8740 h 87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740">
                    <a:moveTo>
                      <a:pt x="0" y="874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707"/>
                    </a:lnTo>
                    <a:lnTo>
                      <a:pt x="0" y="8740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6" name="Freeform 192"/>
              <p:cNvSpPr>
                <a:spLocks/>
              </p:cNvSpPr>
              <p:nvPr/>
            </p:nvSpPr>
            <p:spPr bwMode="auto">
              <a:xfrm>
                <a:off x="1271" y="1157"/>
                <a:ext cx="1" cy="1744"/>
              </a:xfrm>
              <a:custGeom>
                <a:avLst/>
                <a:gdLst>
                  <a:gd name="T0" fmla="*/ 0 w 6"/>
                  <a:gd name="T1" fmla="*/ 8724 h 8724"/>
                  <a:gd name="T2" fmla="*/ 0 w 6"/>
                  <a:gd name="T3" fmla="*/ 0 h 8724"/>
                  <a:gd name="T4" fmla="*/ 6 w 6"/>
                  <a:gd name="T5" fmla="*/ 0 h 8724"/>
                  <a:gd name="T6" fmla="*/ 6 w 6"/>
                  <a:gd name="T7" fmla="*/ 8691 h 8724"/>
                  <a:gd name="T8" fmla="*/ 0 w 6"/>
                  <a:gd name="T9" fmla="*/ 8724 h 8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724">
                    <a:moveTo>
                      <a:pt x="0" y="8724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691"/>
                    </a:lnTo>
                    <a:lnTo>
                      <a:pt x="0" y="872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7" name="Freeform 193"/>
              <p:cNvSpPr>
                <a:spLocks/>
              </p:cNvSpPr>
              <p:nvPr/>
            </p:nvSpPr>
            <p:spPr bwMode="auto">
              <a:xfrm>
                <a:off x="1272" y="1157"/>
                <a:ext cx="1" cy="1741"/>
              </a:xfrm>
              <a:custGeom>
                <a:avLst/>
                <a:gdLst>
                  <a:gd name="T0" fmla="*/ 0 w 6"/>
                  <a:gd name="T1" fmla="*/ 8707 h 8707"/>
                  <a:gd name="T2" fmla="*/ 0 w 6"/>
                  <a:gd name="T3" fmla="*/ 0 h 8707"/>
                  <a:gd name="T4" fmla="*/ 6 w 6"/>
                  <a:gd name="T5" fmla="*/ 0 h 8707"/>
                  <a:gd name="T6" fmla="*/ 6 w 6"/>
                  <a:gd name="T7" fmla="*/ 8674 h 8707"/>
                  <a:gd name="T8" fmla="*/ 0 w 6"/>
                  <a:gd name="T9" fmla="*/ 8707 h 87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707">
                    <a:moveTo>
                      <a:pt x="0" y="8707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674"/>
                    </a:lnTo>
                    <a:lnTo>
                      <a:pt x="0" y="8707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8" name="Freeform 194"/>
              <p:cNvSpPr>
                <a:spLocks/>
              </p:cNvSpPr>
              <p:nvPr/>
            </p:nvSpPr>
            <p:spPr bwMode="auto">
              <a:xfrm>
                <a:off x="1272" y="1157"/>
                <a:ext cx="2" cy="1738"/>
              </a:xfrm>
              <a:custGeom>
                <a:avLst/>
                <a:gdLst>
                  <a:gd name="T0" fmla="*/ 0 w 7"/>
                  <a:gd name="T1" fmla="*/ 8691 h 8691"/>
                  <a:gd name="T2" fmla="*/ 0 w 7"/>
                  <a:gd name="T3" fmla="*/ 0 h 8691"/>
                  <a:gd name="T4" fmla="*/ 7 w 7"/>
                  <a:gd name="T5" fmla="*/ 0 h 8691"/>
                  <a:gd name="T6" fmla="*/ 7 w 7"/>
                  <a:gd name="T7" fmla="*/ 8657 h 8691"/>
                  <a:gd name="T8" fmla="*/ 0 w 7"/>
                  <a:gd name="T9" fmla="*/ 8691 h 86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691">
                    <a:moveTo>
                      <a:pt x="0" y="8691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657"/>
                    </a:lnTo>
                    <a:lnTo>
                      <a:pt x="0" y="8691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9" name="Freeform 195"/>
              <p:cNvSpPr>
                <a:spLocks/>
              </p:cNvSpPr>
              <p:nvPr/>
            </p:nvSpPr>
            <p:spPr bwMode="auto">
              <a:xfrm>
                <a:off x="1273" y="1157"/>
                <a:ext cx="2" cy="1734"/>
              </a:xfrm>
              <a:custGeom>
                <a:avLst/>
                <a:gdLst>
                  <a:gd name="T0" fmla="*/ 0 w 8"/>
                  <a:gd name="T1" fmla="*/ 8674 h 8674"/>
                  <a:gd name="T2" fmla="*/ 0 w 8"/>
                  <a:gd name="T3" fmla="*/ 0 h 8674"/>
                  <a:gd name="T4" fmla="*/ 8 w 8"/>
                  <a:gd name="T5" fmla="*/ 0 h 8674"/>
                  <a:gd name="T6" fmla="*/ 8 w 8"/>
                  <a:gd name="T7" fmla="*/ 8641 h 8674"/>
                  <a:gd name="T8" fmla="*/ 0 w 8"/>
                  <a:gd name="T9" fmla="*/ 8674 h 8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674">
                    <a:moveTo>
                      <a:pt x="0" y="8674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8" y="8641"/>
                    </a:lnTo>
                    <a:lnTo>
                      <a:pt x="0" y="8674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0" name="Freeform 196"/>
              <p:cNvSpPr>
                <a:spLocks/>
              </p:cNvSpPr>
              <p:nvPr/>
            </p:nvSpPr>
            <p:spPr bwMode="auto">
              <a:xfrm>
                <a:off x="1274" y="1157"/>
                <a:ext cx="1" cy="1731"/>
              </a:xfrm>
              <a:custGeom>
                <a:avLst/>
                <a:gdLst>
                  <a:gd name="T0" fmla="*/ 0 w 7"/>
                  <a:gd name="T1" fmla="*/ 8657 h 8657"/>
                  <a:gd name="T2" fmla="*/ 0 w 7"/>
                  <a:gd name="T3" fmla="*/ 0 h 8657"/>
                  <a:gd name="T4" fmla="*/ 7 w 7"/>
                  <a:gd name="T5" fmla="*/ 0 h 8657"/>
                  <a:gd name="T6" fmla="*/ 7 w 7"/>
                  <a:gd name="T7" fmla="*/ 8624 h 8657"/>
                  <a:gd name="T8" fmla="*/ 0 w 7"/>
                  <a:gd name="T9" fmla="*/ 8657 h 8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657">
                    <a:moveTo>
                      <a:pt x="0" y="8657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624"/>
                    </a:lnTo>
                    <a:lnTo>
                      <a:pt x="0" y="8657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1" name="Freeform 197"/>
              <p:cNvSpPr>
                <a:spLocks/>
              </p:cNvSpPr>
              <p:nvPr/>
            </p:nvSpPr>
            <p:spPr bwMode="auto">
              <a:xfrm>
                <a:off x="1275" y="1157"/>
                <a:ext cx="1" cy="1728"/>
              </a:xfrm>
              <a:custGeom>
                <a:avLst/>
                <a:gdLst>
                  <a:gd name="T0" fmla="*/ 0 w 6"/>
                  <a:gd name="T1" fmla="*/ 8641 h 8641"/>
                  <a:gd name="T2" fmla="*/ 0 w 6"/>
                  <a:gd name="T3" fmla="*/ 0 h 8641"/>
                  <a:gd name="T4" fmla="*/ 6 w 6"/>
                  <a:gd name="T5" fmla="*/ 0 h 8641"/>
                  <a:gd name="T6" fmla="*/ 6 w 6"/>
                  <a:gd name="T7" fmla="*/ 8608 h 8641"/>
                  <a:gd name="T8" fmla="*/ 0 w 6"/>
                  <a:gd name="T9" fmla="*/ 8641 h 8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641">
                    <a:moveTo>
                      <a:pt x="0" y="8641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608"/>
                    </a:lnTo>
                    <a:lnTo>
                      <a:pt x="0" y="8641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2" name="Freeform 198"/>
              <p:cNvSpPr>
                <a:spLocks/>
              </p:cNvSpPr>
              <p:nvPr/>
            </p:nvSpPr>
            <p:spPr bwMode="auto">
              <a:xfrm>
                <a:off x="1275" y="1157"/>
                <a:ext cx="1" cy="1724"/>
              </a:xfrm>
              <a:custGeom>
                <a:avLst/>
                <a:gdLst>
                  <a:gd name="T0" fmla="*/ 0 w 6"/>
                  <a:gd name="T1" fmla="*/ 8624 h 8624"/>
                  <a:gd name="T2" fmla="*/ 0 w 6"/>
                  <a:gd name="T3" fmla="*/ 0 h 8624"/>
                  <a:gd name="T4" fmla="*/ 6 w 6"/>
                  <a:gd name="T5" fmla="*/ 0 h 8624"/>
                  <a:gd name="T6" fmla="*/ 6 w 6"/>
                  <a:gd name="T7" fmla="*/ 8591 h 8624"/>
                  <a:gd name="T8" fmla="*/ 0 w 6"/>
                  <a:gd name="T9" fmla="*/ 8624 h 8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624">
                    <a:moveTo>
                      <a:pt x="0" y="8624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591"/>
                    </a:lnTo>
                    <a:lnTo>
                      <a:pt x="0" y="8624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3" name="Freeform 199"/>
              <p:cNvSpPr>
                <a:spLocks/>
              </p:cNvSpPr>
              <p:nvPr/>
            </p:nvSpPr>
            <p:spPr bwMode="auto">
              <a:xfrm>
                <a:off x="1276" y="1157"/>
                <a:ext cx="1" cy="1721"/>
              </a:xfrm>
              <a:custGeom>
                <a:avLst/>
                <a:gdLst>
                  <a:gd name="T0" fmla="*/ 0 w 6"/>
                  <a:gd name="T1" fmla="*/ 8608 h 8608"/>
                  <a:gd name="T2" fmla="*/ 0 w 6"/>
                  <a:gd name="T3" fmla="*/ 0 h 8608"/>
                  <a:gd name="T4" fmla="*/ 6 w 6"/>
                  <a:gd name="T5" fmla="*/ 0 h 8608"/>
                  <a:gd name="T6" fmla="*/ 6 w 6"/>
                  <a:gd name="T7" fmla="*/ 8575 h 8608"/>
                  <a:gd name="T8" fmla="*/ 0 w 6"/>
                  <a:gd name="T9" fmla="*/ 8608 h 8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608">
                    <a:moveTo>
                      <a:pt x="0" y="8608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575"/>
                    </a:lnTo>
                    <a:lnTo>
                      <a:pt x="0" y="8608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4" name="Freeform 200"/>
              <p:cNvSpPr>
                <a:spLocks/>
              </p:cNvSpPr>
              <p:nvPr/>
            </p:nvSpPr>
            <p:spPr bwMode="auto">
              <a:xfrm>
                <a:off x="1276" y="1157"/>
                <a:ext cx="2" cy="1718"/>
              </a:xfrm>
              <a:custGeom>
                <a:avLst/>
                <a:gdLst>
                  <a:gd name="T0" fmla="*/ 0 w 7"/>
                  <a:gd name="T1" fmla="*/ 8591 h 8591"/>
                  <a:gd name="T2" fmla="*/ 0 w 7"/>
                  <a:gd name="T3" fmla="*/ 0 h 8591"/>
                  <a:gd name="T4" fmla="*/ 7 w 7"/>
                  <a:gd name="T5" fmla="*/ 0 h 8591"/>
                  <a:gd name="T6" fmla="*/ 7 w 7"/>
                  <a:gd name="T7" fmla="*/ 8558 h 8591"/>
                  <a:gd name="T8" fmla="*/ 0 w 7"/>
                  <a:gd name="T9" fmla="*/ 8591 h 8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591">
                    <a:moveTo>
                      <a:pt x="0" y="8591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558"/>
                    </a:lnTo>
                    <a:lnTo>
                      <a:pt x="0" y="8591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5" name="Freeform 201"/>
              <p:cNvSpPr>
                <a:spLocks/>
              </p:cNvSpPr>
              <p:nvPr/>
            </p:nvSpPr>
            <p:spPr bwMode="auto">
              <a:xfrm>
                <a:off x="1277" y="1157"/>
                <a:ext cx="1" cy="1715"/>
              </a:xfrm>
              <a:custGeom>
                <a:avLst/>
                <a:gdLst>
                  <a:gd name="T0" fmla="*/ 0 w 7"/>
                  <a:gd name="T1" fmla="*/ 8575 h 8575"/>
                  <a:gd name="T2" fmla="*/ 0 w 7"/>
                  <a:gd name="T3" fmla="*/ 0 h 8575"/>
                  <a:gd name="T4" fmla="*/ 7 w 7"/>
                  <a:gd name="T5" fmla="*/ 0 h 8575"/>
                  <a:gd name="T6" fmla="*/ 7 w 7"/>
                  <a:gd name="T7" fmla="*/ 8541 h 8575"/>
                  <a:gd name="T8" fmla="*/ 0 w 7"/>
                  <a:gd name="T9" fmla="*/ 8575 h 8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575">
                    <a:moveTo>
                      <a:pt x="0" y="8575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541"/>
                    </a:lnTo>
                    <a:lnTo>
                      <a:pt x="0" y="857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6" name="Freeform 202"/>
              <p:cNvSpPr>
                <a:spLocks/>
              </p:cNvSpPr>
              <p:nvPr/>
            </p:nvSpPr>
            <p:spPr bwMode="auto">
              <a:xfrm>
                <a:off x="1278" y="1157"/>
                <a:ext cx="1" cy="1711"/>
              </a:xfrm>
              <a:custGeom>
                <a:avLst/>
                <a:gdLst>
                  <a:gd name="T0" fmla="*/ 0 w 7"/>
                  <a:gd name="T1" fmla="*/ 8558 h 8558"/>
                  <a:gd name="T2" fmla="*/ 0 w 7"/>
                  <a:gd name="T3" fmla="*/ 0 h 8558"/>
                  <a:gd name="T4" fmla="*/ 7 w 7"/>
                  <a:gd name="T5" fmla="*/ 0 h 8558"/>
                  <a:gd name="T6" fmla="*/ 7 w 7"/>
                  <a:gd name="T7" fmla="*/ 8525 h 8558"/>
                  <a:gd name="T8" fmla="*/ 0 w 7"/>
                  <a:gd name="T9" fmla="*/ 8558 h 8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558">
                    <a:moveTo>
                      <a:pt x="0" y="8558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525"/>
                    </a:lnTo>
                    <a:lnTo>
                      <a:pt x="0" y="8558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7" name="Freeform 203"/>
              <p:cNvSpPr>
                <a:spLocks/>
              </p:cNvSpPr>
              <p:nvPr/>
            </p:nvSpPr>
            <p:spPr bwMode="auto">
              <a:xfrm>
                <a:off x="1278" y="1157"/>
                <a:ext cx="2" cy="1708"/>
              </a:xfrm>
              <a:custGeom>
                <a:avLst/>
                <a:gdLst>
                  <a:gd name="T0" fmla="*/ 0 w 7"/>
                  <a:gd name="T1" fmla="*/ 8541 h 8541"/>
                  <a:gd name="T2" fmla="*/ 0 w 7"/>
                  <a:gd name="T3" fmla="*/ 0 h 8541"/>
                  <a:gd name="T4" fmla="*/ 7 w 7"/>
                  <a:gd name="T5" fmla="*/ 0 h 8541"/>
                  <a:gd name="T6" fmla="*/ 7 w 7"/>
                  <a:gd name="T7" fmla="*/ 8508 h 8541"/>
                  <a:gd name="T8" fmla="*/ 0 w 7"/>
                  <a:gd name="T9" fmla="*/ 8541 h 8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541">
                    <a:moveTo>
                      <a:pt x="0" y="8541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508"/>
                    </a:lnTo>
                    <a:lnTo>
                      <a:pt x="0" y="8541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8" name="Freeform 204"/>
              <p:cNvSpPr>
                <a:spLocks/>
              </p:cNvSpPr>
              <p:nvPr/>
            </p:nvSpPr>
            <p:spPr bwMode="auto">
              <a:xfrm>
                <a:off x="1279" y="1157"/>
                <a:ext cx="1" cy="1705"/>
              </a:xfrm>
              <a:custGeom>
                <a:avLst/>
                <a:gdLst>
                  <a:gd name="T0" fmla="*/ 0 w 6"/>
                  <a:gd name="T1" fmla="*/ 8525 h 8525"/>
                  <a:gd name="T2" fmla="*/ 0 w 6"/>
                  <a:gd name="T3" fmla="*/ 0 h 8525"/>
                  <a:gd name="T4" fmla="*/ 6 w 6"/>
                  <a:gd name="T5" fmla="*/ 0 h 8525"/>
                  <a:gd name="T6" fmla="*/ 6 w 6"/>
                  <a:gd name="T7" fmla="*/ 8492 h 8525"/>
                  <a:gd name="T8" fmla="*/ 0 w 6"/>
                  <a:gd name="T9" fmla="*/ 8525 h 8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525">
                    <a:moveTo>
                      <a:pt x="0" y="8525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492"/>
                    </a:lnTo>
                    <a:lnTo>
                      <a:pt x="0" y="8525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7" name="Group 406"/>
            <p:cNvGrpSpPr>
              <a:grpSpLocks/>
            </p:cNvGrpSpPr>
            <p:nvPr/>
          </p:nvGrpSpPr>
          <p:grpSpPr bwMode="auto">
            <a:xfrm>
              <a:off x="196850" y="389890"/>
              <a:ext cx="700405" cy="1514475"/>
              <a:chOff x="310" y="614"/>
              <a:chExt cx="1103" cy="2385"/>
            </a:xfrm>
          </p:grpSpPr>
          <p:sp>
            <p:nvSpPr>
              <p:cNvPr id="1229" name="Freeform 206"/>
              <p:cNvSpPr>
                <a:spLocks/>
              </p:cNvSpPr>
              <p:nvPr/>
            </p:nvSpPr>
            <p:spPr bwMode="auto">
              <a:xfrm>
                <a:off x="1280" y="1157"/>
                <a:ext cx="1" cy="1701"/>
              </a:xfrm>
              <a:custGeom>
                <a:avLst/>
                <a:gdLst>
                  <a:gd name="T0" fmla="*/ 0 w 6"/>
                  <a:gd name="T1" fmla="*/ 8508 h 8508"/>
                  <a:gd name="T2" fmla="*/ 0 w 6"/>
                  <a:gd name="T3" fmla="*/ 0 h 8508"/>
                  <a:gd name="T4" fmla="*/ 6 w 6"/>
                  <a:gd name="T5" fmla="*/ 0 h 8508"/>
                  <a:gd name="T6" fmla="*/ 6 w 6"/>
                  <a:gd name="T7" fmla="*/ 8475 h 8508"/>
                  <a:gd name="T8" fmla="*/ 0 w 6"/>
                  <a:gd name="T9" fmla="*/ 8508 h 8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508">
                    <a:moveTo>
                      <a:pt x="0" y="8508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475"/>
                    </a:lnTo>
                    <a:lnTo>
                      <a:pt x="0" y="850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0" name="Freeform 207"/>
              <p:cNvSpPr>
                <a:spLocks/>
              </p:cNvSpPr>
              <p:nvPr/>
            </p:nvSpPr>
            <p:spPr bwMode="auto">
              <a:xfrm>
                <a:off x="1280" y="1157"/>
                <a:ext cx="2" cy="1698"/>
              </a:xfrm>
              <a:custGeom>
                <a:avLst/>
                <a:gdLst>
                  <a:gd name="T0" fmla="*/ 0 w 7"/>
                  <a:gd name="T1" fmla="*/ 8492 h 8492"/>
                  <a:gd name="T2" fmla="*/ 0 w 7"/>
                  <a:gd name="T3" fmla="*/ 0 h 8492"/>
                  <a:gd name="T4" fmla="*/ 7 w 7"/>
                  <a:gd name="T5" fmla="*/ 0 h 8492"/>
                  <a:gd name="T6" fmla="*/ 7 w 7"/>
                  <a:gd name="T7" fmla="*/ 8459 h 8492"/>
                  <a:gd name="T8" fmla="*/ 0 w 7"/>
                  <a:gd name="T9" fmla="*/ 8492 h 8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492">
                    <a:moveTo>
                      <a:pt x="0" y="8492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459"/>
                    </a:lnTo>
                    <a:lnTo>
                      <a:pt x="0" y="8492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1" name="Freeform 208"/>
              <p:cNvSpPr>
                <a:spLocks/>
              </p:cNvSpPr>
              <p:nvPr/>
            </p:nvSpPr>
            <p:spPr bwMode="auto">
              <a:xfrm>
                <a:off x="1281" y="1157"/>
                <a:ext cx="1" cy="1695"/>
              </a:xfrm>
              <a:custGeom>
                <a:avLst/>
                <a:gdLst>
                  <a:gd name="T0" fmla="*/ 0 w 7"/>
                  <a:gd name="T1" fmla="*/ 8475 h 8475"/>
                  <a:gd name="T2" fmla="*/ 0 w 7"/>
                  <a:gd name="T3" fmla="*/ 0 h 8475"/>
                  <a:gd name="T4" fmla="*/ 7 w 7"/>
                  <a:gd name="T5" fmla="*/ 0 h 8475"/>
                  <a:gd name="T6" fmla="*/ 7 w 7"/>
                  <a:gd name="T7" fmla="*/ 8442 h 8475"/>
                  <a:gd name="T8" fmla="*/ 0 w 7"/>
                  <a:gd name="T9" fmla="*/ 8475 h 8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475">
                    <a:moveTo>
                      <a:pt x="0" y="8475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442"/>
                    </a:lnTo>
                    <a:lnTo>
                      <a:pt x="0" y="8475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2" name="Freeform 209"/>
              <p:cNvSpPr>
                <a:spLocks/>
              </p:cNvSpPr>
              <p:nvPr/>
            </p:nvSpPr>
            <p:spPr bwMode="auto">
              <a:xfrm>
                <a:off x="1282" y="1157"/>
                <a:ext cx="1" cy="1691"/>
              </a:xfrm>
              <a:custGeom>
                <a:avLst/>
                <a:gdLst>
                  <a:gd name="T0" fmla="*/ 0 w 6"/>
                  <a:gd name="T1" fmla="*/ 8459 h 8459"/>
                  <a:gd name="T2" fmla="*/ 0 w 6"/>
                  <a:gd name="T3" fmla="*/ 0 h 8459"/>
                  <a:gd name="T4" fmla="*/ 6 w 6"/>
                  <a:gd name="T5" fmla="*/ 0 h 8459"/>
                  <a:gd name="T6" fmla="*/ 6 w 6"/>
                  <a:gd name="T7" fmla="*/ 8425 h 8459"/>
                  <a:gd name="T8" fmla="*/ 0 w 6"/>
                  <a:gd name="T9" fmla="*/ 8459 h 8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459">
                    <a:moveTo>
                      <a:pt x="0" y="8459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425"/>
                    </a:lnTo>
                    <a:lnTo>
                      <a:pt x="0" y="8459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3" name="Freeform 210"/>
              <p:cNvSpPr>
                <a:spLocks/>
              </p:cNvSpPr>
              <p:nvPr/>
            </p:nvSpPr>
            <p:spPr bwMode="auto">
              <a:xfrm>
                <a:off x="1282" y="1157"/>
                <a:ext cx="2" cy="1688"/>
              </a:xfrm>
              <a:custGeom>
                <a:avLst/>
                <a:gdLst>
                  <a:gd name="T0" fmla="*/ 0 w 6"/>
                  <a:gd name="T1" fmla="*/ 8442 h 8442"/>
                  <a:gd name="T2" fmla="*/ 0 w 6"/>
                  <a:gd name="T3" fmla="*/ 0 h 8442"/>
                  <a:gd name="T4" fmla="*/ 6 w 6"/>
                  <a:gd name="T5" fmla="*/ 0 h 8442"/>
                  <a:gd name="T6" fmla="*/ 6 w 6"/>
                  <a:gd name="T7" fmla="*/ 8409 h 8442"/>
                  <a:gd name="T8" fmla="*/ 0 w 6"/>
                  <a:gd name="T9" fmla="*/ 8442 h 8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442">
                    <a:moveTo>
                      <a:pt x="0" y="8442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6" y="8409"/>
                    </a:lnTo>
                    <a:lnTo>
                      <a:pt x="0" y="8442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4" name="Freeform 211"/>
              <p:cNvSpPr>
                <a:spLocks/>
              </p:cNvSpPr>
              <p:nvPr/>
            </p:nvSpPr>
            <p:spPr bwMode="auto">
              <a:xfrm>
                <a:off x="1283" y="1157"/>
                <a:ext cx="1" cy="1685"/>
              </a:xfrm>
              <a:custGeom>
                <a:avLst/>
                <a:gdLst>
                  <a:gd name="T0" fmla="*/ 0 w 7"/>
                  <a:gd name="T1" fmla="*/ 8425 h 8425"/>
                  <a:gd name="T2" fmla="*/ 0 w 7"/>
                  <a:gd name="T3" fmla="*/ 0 h 8425"/>
                  <a:gd name="T4" fmla="*/ 7 w 7"/>
                  <a:gd name="T5" fmla="*/ 0 h 8425"/>
                  <a:gd name="T6" fmla="*/ 7 w 7"/>
                  <a:gd name="T7" fmla="*/ 8393 h 8425"/>
                  <a:gd name="T8" fmla="*/ 0 w 7"/>
                  <a:gd name="T9" fmla="*/ 8425 h 8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425">
                    <a:moveTo>
                      <a:pt x="0" y="8425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393"/>
                    </a:lnTo>
                    <a:lnTo>
                      <a:pt x="0" y="842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5" name="Freeform 212"/>
              <p:cNvSpPr>
                <a:spLocks/>
              </p:cNvSpPr>
              <p:nvPr/>
            </p:nvSpPr>
            <p:spPr bwMode="auto">
              <a:xfrm>
                <a:off x="1284" y="1157"/>
                <a:ext cx="1" cy="1681"/>
              </a:xfrm>
              <a:custGeom>
                <a:avLst/>
                <a:gdLst>
                  <a:gd name="T0" fmla="*/ 0 w 7"/>
                  <a:gd name="T1" fmla="*/ 8409 h 8409"/>
                  <a:gd name="T2" fmla="*/ 0 w 7"/>
                  <a:gd name="T3" fmla="*/ 0 h 8409"/>
                  <a:gd name="T4" fmla="*/ 7 w 7"/>
                  <a:gd name="T5" fmla="*/ 0 h 8409"/>
                  <a:gd name="T6" fmla="*/ 7 w 7"/>
                  <a:gd name="T7" fmla="*/ 8376 h 8409"/>
                  <a:gd name="T8" fmla="*/ 0 w 7"/>
                  <a:gd name="T9" fmla="*/ 8409 h 8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409">
                    <a:moveTo>
                      <a:pt x="0" y="8409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376"/>
                    </a:lnTo>
                    <a:lnTo>
                      <a:pt x="0" y="840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6" name="Freeform 213"/>
              <p:cNvSpPr>
                <a:spLocks/>
              </p:cNvSpPr>
              <p:nvPr/>
            </p:nvSpPr>
            <p:spPr bwMode="auto">
              <a:xfrm>
                <a:off x="1284" y="1157"/>
                <a:ext cx="2" cy="1678"/>
              </a:xfrm>
              <a:custGeom>
                <a:avLst/>
                <a:gdLst>
                  <a:gd name="T0" fmla="*/ 0 w 7"/>
                  <a:gd name="T1" fmla="*/ 8393 h 8393"/>
                  <a:gd name="T2" fmla="*/ 0 w 7"/>
                  <a:gd name="T3" fmla="*/ 0 h 8393"/>
                  <a:gd name="T4" fmla="*/ 7 w 7"/>
                  <a:gd name="T5" fmla="*/ 0 h 8393"/>
                  <a:gd name="T6" fmla="*/ 7 w 7"/>
                  <a:gd name="T7" fmla="*/ 8359 h 8393"/>
                  <a:gd name="T8" fmla="*/ 0 w 7"/>
                  <a:gd name="T9" fmla="*/ 8393 h 83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393">
                    <a:moveTo>
                      <a:pt x="0" y="8393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359"/>
                    </a:lnTo>
                    <a:lnTo>
                      <a:pt x="0" y="839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7" name="Freeform 214"/>
              <p:cNvSpPr>
                <a:spLocks/>
              </p:cNvSpPr>
              <p:nvPr/>
            </p:nvSpPr>
            <p:spPr bwMode="auto">
              <a:xfrm>
                <a:off x="1285" y="1157"/>
                <a:ext cx="1" cy="1675"/>
              </a:xfrm>
              <a:custGeom>
                <a:avLst/>
                <a:gdLst>
                  <a:gd name="T0" fmla="*/ 0 w 7"/>
                  <a:gd name="T1" fmla="*/ 8376 h 8376"/>
                  <a:gd name="T2" fmla="*/ 0 w 7"/>
                  <a:gd name="T3" fmla="*/ 0 h 8376"/>
                  <a:gd name="T4" fmla="*/ 7 w 7"/>
                  <a:gd name="T5" fmla="*/ 0 h 8376"/>
                  <a:gd name="T6" fmla="*/ 7 w 7"/>
                  <a:gd name="T7" fmla="*/ 8343 h 8376"/>
                  <a:gd name="T8" fmla="*/ 0 w 7"/>
                  <a:gd name="T9" fmla="*/ 8376 h 8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8376">
                    <a:moveTo>
                      <a:pt x="0" y="8376"/>
                    </a:moveTo>
                    <a:lnTo>
                      <a:pt x="0" y="0"/>
                    </a:lnTo>
                    <a:lnTo>
                      <a:pt x="7" y="0"/>
                    </a:lnTo>
                    <a:lnTo>
                      <a:pt x="7" y="8343"/>
                    </a:lnTo>
                    <a:lnTo>
                      <a:pt x="0" y="837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8" name="Freeform 215"/>
              <p:cNvSpPr>
                <a:spLocks/>
              </p:cNvSpPr>
              <p:nvPr/>
            </p:nvSpPr>
            <p:spPr bwMode="auto">
              <a:xfrm>
                <a:off x="1286" y="1157"/>
                <a:ext cx="0" cy="1671"/>
              </a:xfrm>
              <a:custGeom>
                <a:avLst/>
                <a:gdLst>
                  <a:gd name="T0" fmla="*/ 0 w 3"/>
                  <a:gd name="T1" fmla="*/ 8359 h 8359"/>
                  <a:gd name="T2" fmla="*/ 0 w 3"/>
                  <a:gd name="T3" fmla="*/ 0 h 8359"/>
                  <a:gd name="T4" fmla="*/ 3 w 3"/>
                  <a:gd name="T5" fmla="*/ 0 h 8359"/>
                  <a:gd name="T6" fmla="*/ 3 w 3"/>
                  <a:gd name="T7" fmla="*/ 8342 h 8359"/>
                  <a:gd name="T8" fmla="*/ 0 w 3"/>
                  <a:gd name="T9" fmla="*/ 8359 h 8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8359">
                    <a:moveTo>
                      <a:pt x="0" y="8359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8342"/>
                    </a:lnTo>
                    <a:lnTo>
                      <a:pt x="0" y="835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9" name="Freeform 216"/>
              <p:cNvSpPr>
                <a:spLocks/>
              </p:cNvSpPr>
              <p:nvPr/>
            </p:nvSpPr>
            <p:spPr bwMode="auto">
              <a:xfrm>
                <a:off x="1209" y="1158"/>
                <a:ext cx="34" cy="1841"/>
              </a:xfrm>
              <a:custGeom>
                <a:avLst/>
                <a:gdLst>
                  <a:gd name="T0" fmla="*/ 0 w 172"/>
                  <a:gd name="T1" fmla="*/ 0 h 9204"/>
                  <a:gd name="T2" fmla="*/ 172 w 172"/>
                  <a:gd name="T3" fmla="*/ 0 h 9204"/>
                  <a:gd name="T4" fmla="*/ 172 w 172"/>
                  <a:gd name="T5" fmla="*/ 9204 h 9204"/>
                  <a:gd name="T6" fmla="*/ 0 w 172"/>
                  <a:gd name="T7" fmla="*/ 8331 h 9204"/>
                  <a:gd name="T8" fmla="*/ 0 w 172"/>
                  <a:gd name="T9" fmla="*/ 0 h 9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9204">
                    <a:moveTo>
                      <a:pt x="0" y="0"/>
                    </a:moveTo>
                    <a:lnTo>
                      <a:pt x="172" y="0"/>
                    </a:lnTo>
                    <a:lnTo>
                      <a:pt x="172" y="9204"/>
                    </a:lnTo>
                    <a:lnTo>
                      <a:pt x="0" y="833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0" name="Freeform 217"/>
              <p:cNvSpPr>
                <a:spLocks/>
              </p:cNvSpPr>
              <p:nvPr/>
            </p:nvSpPr>
            <p:spPr bwMode="auto">
              <a:xfrm>
                <a:off x="1209" y="1158"/>
                <a:ext cx="34" cy="1841"/>
              </a:xfrm>
              <a:custGeom>
                <a:avLst/>
                <a:gdLst>
                  <a:gd name="T0" fmla="*/ 0 w 172"/>
                  <a:gd name="T1" fmla="*/ 0 h 9204"/>
                  <a:gd name="T2" fmla="*/ 172 w 172"/>
                  <a:gd name="T3" fmla="*/ 0 h 9204"/>
                  <a:gd name="T4" fmla="*/ 172 w 172"/>
                  <a:gd name="T5" fmla="*/ 9204 h 9204"/>
                  <a:gd name="T6" fmla="*/ 0 w 172"/>
                  <a:gd name="T7" fmla="*/ 8331 h 9204"/>
                  <a:gd name="T8" fmla="*/ 0 w 172"/>
                  <a:gd name="T9" fmla="*/ 0 h 9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9204">
                    <a:moveTo>
                      <a:pt x="0" y="0"/>
                    </a:moveTo>
                    <a:lnTo>
                      <a:pt x="172" y="0"/>
                    </a:lnTo>
                    <a:lnTo>
                      <a:pt x="172" y="9204"/>
                    </a:lnTo>
                    <a:lnTo>
                      <a:pt x="0" y="8331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1" name="Freeform 218"/>
              <p:cNvSpPr>
                <a:spLocks/>
              </p:cNvSpPr>
              <p:nvPr/>
            </p:nvSpPr>
            <p:spPr bwMode="auto">
              <a:xfrm>
                <a:off x="387" y="1077"/>
                <a:ext cx="55" cy="46"/>
              </a:xfrm>
              <a:custGeom>
                <a:avLst/>
                <a:gdLst>
                  <a:gd name="T0" fmla="*/ 155 w 277"/>
                  <a:gd name="T1" fmla="*/ 1 h 232"/>
                  <a:gd name="T2" fmla="*/ 182 w 277"/>
                  <a:gd name="T3" fmla="*/ 6 h 232"/>
                  <a:gd name="T4" fmla="*/ 206 w 277"/>
                  <a:gd name="T5" fmla="*/ 16 h 232"/>
                  <a:gd name="T6" fmla="*/ 228 w 277"/>
                  <a:gd name="T7" fmla="*/ 29 h 232"/>
                  <a:gd name="T8" fmla="*/ 247 w 277"/>
                  <a:gd name="T9" fmla="*/ 46 h 232"/>
                  <a:gd name="T10" fmla="*/ 261 w 277"/>
                  <a:gd name="T11" fmla="*/ 65 h 232"/>
                  <a:gd name="T12" fmla="*/ 270 w 277"/>
                  <a:gd name="T13" fmla="*/ 85 h 232"/>
                  <a:gd name="T14" fmla="*/ 276 w 277"/>
                  <a:gd name="T15" fmla="*/ 109 h 232"/>
                  <a:gd name="T16" fmla="*/ 276 w 277"/>
                  <a:gd name="T17" fmla="*/ 132 h 232"/>
                  <a:gd name="T18" fmla="*/ 269 w 277"/>
                  <a:gd name="T19" fmla="*/ 155 h 232"/>
                  <a:gd name="T20" fmla="*/ 259 w 277"/>
                  <a:gd name="T21" fmla="*/ 176 h 232"/>
                  <a:gd name="T22" fmla="*/ 243 w 277"/>
                  <a:gd name="T23" fmla="*/ 193 h 232"/>
                  <a:gd name="T24" fmla="*/ 225 w 277"/>
                  <a:gd name="T25" fmla="*/ 208 h 232"/>
                  <a:gd name="T26" fmla="*/ 203 w 277"/>
                  <a:gd name="T27" fmla="*/ 221 h 232"/>
                  <a:gd name="T28" fmla="*/ 178 w 277"/>
                  <a:gd name="T29" fmla="*/ 229 h 232"/>
                  <a:gd name="T30" fmla="*/ 151 w 277"/>
                  <a:gd name="T31" fmla="*/ 232 h 232"/>
                  <a:gd name="T32" fmla="*/ 122 w 277"/>
                  <a:gd name="T33" fmla="*/ 231 h 232"/>
                  <a:gd name="T34" fmla="*/ 95 w 277"/>
                  <a:gd name="T35" fmla="*/ 226 h 232"/>
                  <a:gd name="T36" fmla="*/ 71 w 277"/>
                  <a:gd name="T37" fmla="*/ 217 h 232"/>
                  <a:gd name="T38" fmla="*/ 49 w 277"/>
                  <a:gd name="T39" fmla="*/ 203 h 232"/>
                  <a:gd name="T40" fmla="*/ 31 w 277"/>
                  <a:gd name="T41" fmla="*/ 187 h 232"/>
                  <a:gd name="T42" fmla="*/ 16 w 277"/>
                  <a:gd name="T43" fmla="*/ 168 h 232"/>
                  <a:gd name="T44" fmla="*/ 7 w 277"/>
                  <a:gd name="T45" fmla="*/ 146 h 232"/>
                  <a:gd name="T46" fmla="*/ 1 w 277"/>
                  <a:gd name="T47" fmla="*/ 124 h 232"/>
                  <a:gd name="T48" fmla="*/ 1 w 277"/>
                  <a:gd name="T49" fmla="*/ 100 h 232"/>
                  <a:gd name="T50" fmla="*/ 8 w 277"/>
                  <a:gd name="T51" fmla="*/ 77 h 232"/>
                  <a:gd name="T52" fmla="*/ 18 w 277"/>
                  <a:gd name="T53" fmla="*/ 57 h 232"/>
                  <a:gd name="T54" fmla="*/ 34 w 277"/>
                  <a:gd name="T55" fmla="*/ 39 h 232"/>
                  <a:gd name="T56" fmla="*/ 53 w 277"/>
                  <a:gd name="T57" fmla="*/ 23 h 232"/>
                  <a:gd name="T58" fmla="*/ 74 w 277"/>
                  <a:gd name="T59" fmla="*/ 12 h 232"/>
                  <a:gd name="T60" fmla="*/ 99 w 277"/>
                  <a:gd name="T61" fmla="*/ 4 h 232"/>
                  <a:gd name="T62" fmla="*/ 127 w 277"/>
                  <a:gd name="T6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7" h="232">
                    <a:moveTo>
                      <a:pt x="141" y="0"/>
                    </a:moveTo>
                    <a:lnTo>
                      <a:pt x="155" y="1"/>
                    </a:lnTo>
                    <a:lnTo>
                      <a:pt x="168" y="3"/>
                    </a:lnTo>
                    <a:lnTo>
                      <a:pt x="182" y="6"/>
                    </a:lnTo>
                    <a:lnTo>
                      <a:pt x="194" y="11"/>
                    </a:lnTo>
                    <a:lnTo>
                      <a:pt x="206" y="16"/>
                    </a:lnTo>
                    <a:lnTo>
                      <a:pt x="217" y="22"/>
                    </a:lnTo>
                    <a:lnTo>
                      <a:pt x="228" y="29"/>
                    </a:lnTo>
                    <a:lnTo>
                      <a:pt x="238" y="38"/>
                    </a:lnTo>
                    <a:lnTo>
                      <a:pt x="247" y="46"/>
                    </a:lnTo>
                    <a:lnTo>
                      <a:pt x="254" y="55"/>
                    </a:lnTo>
                    <a:lnTo>
                      <a:pt x="261" y="65"/>
                    </a:lnTo>
                    <a:lnTo>
                      <a:pt x="266" y="75"/>
                    </a:lnTo>
                    <a:lnTo>
                      <a:pt x="270" y="85"/>
                    </a:lnTo>
                    <a:lnTo>
                      <a:pt x="274" y="97"/>
                    </a:lnTo>
                    <a:lnTo>
                      <a:pt x="276" y="109"/>
                    </a:lnTo>
                    <a:lnTo>
                      <a:pt x="277" y="121"/>
                    </a:lnTo>
                    <a:lnTo>
                      <a:pt x="276" y="132"/>
                    </a:lnTo>
                    <a:lnTo>
                      <a:pt x="274" y="144"/>
                    </a:lnTo>
                    <a:lnTo>
                      <a:pt x="269" y="155"/>
                    </a:lnTo>
                    <a:lnTo>
                      <a:pt x="264" y="166"/>
                    </a:lnTo>
                    <a:lnTo>
                      <a:pt x="259" y="176"/>
                    </a:lnTo>
                    <a:lnTo>
                      <a:pt x="252" y="185"/>
                    </a:lnTo>
                    <a:lnTo>
                      <a:pt x="243" y="193"/>
                    </a:lnTo>
                    <a:lnTo>
                      <a:pt x="234" y="201"/>
                    </a:lnTo>
                    <a:lnTo>
                      <a:pt x="225" y="208"/>
                    </a:lnTo>
                    <a:lnTo>
                      <a:pt x="214" y="215"/>
                    </a:lnTo>
                    <a:lnTo>
                      <a:pt x="203" y="221"/>
                    </a:lnTo>
                    <a:lnTo>
                      <a:pt x="190" y="225"/>
                    </a:lnTo>
                    <a:lnTo>
                      <a:pt x="178" y="229"/>
                    </a:lnTo>
                    <a:lnTo>
                      <a:pt x="164" y="231"/>
                    </a:lnTo>
                    <a:lnTo>
                      <a:pt x="151" y="232"/>
                    </a:lnTo>
                    <a:lnTo>
                      <a:pt x="136" y="232"/>
                    </a:lnTo>
                    <a:lnTo>
                      <a:pt x="122" y="231"/>
                    </a:lnTo>
                    <a:lnTo>
                      <a:pt x="109" y="229"/>
                    </a:lnTo>
                    <a:lnTo>
                      <a:pt x="95" y="226"/>
                    </a:lnTo>
                    <a:lnTo>
                      <a:pt x="83" y="222"/>
                    </a:lnTo>
                    <a:lnTo>
                      <a:pt x="71" y="217"/>
                    </a:lnTo>
                    <a:lnTo>
                      <a:pt x="60" y="211"/>
                    </a:lnTo>
                    <a:lnTo>
                      <a:pt x="49" y="203"/>
                    </a:lnTo>
                    <a:lnTo>
                      <a:pt x="39" y="195"/>
                    </a:lnTo>
                    <a:lnTo>
                      <a:pt x="31" y="187"/>
                    </a:lnTo>
                    <a:lnTo>
                      <a:pt x="23" y="178"/>
                    </a:lnTo>
                    <a:lnTo>
                      <a:pt x="16" y="168"/>
                    </a:lnTo>
                    <a:lnTo>
                      <a:pt x="11" y="158"/>
                    </a:lnTo>
                    <a:lnTo>
                      <a:pt x="7" y="146"/>
                    </a:lnTo>
                    <a:lnTo>
                      <a:pt x="4" y="135"/>
                    </a:lnTo>
                    <a:lnTo>
                      <a:pt x="1" y="124"/>
                    </a:lnTo>
                    <a:lnTo>
                      <a:pt x="0" y="112"/>
                    </a:lnTo>
                    <a:lnTo>
                      <a:pt x="1" y="100"/>
                    </a:lnTo>
                    <a:lnTo>
                      <a:pt x="4" y="88"/>
                    </a:lnTo>
                    <a:lnTo>
                      <a:pt x="8" y="77"/>
                    </a:lnTo>
                    <a:lnTo>
                      <a:pt x="13" y="67"/>
                    </a:lnTo>
                    <a:lnTo>
                      <a:pt x="18" y="57"/>
                    </a:lnTo>
                    <a:lnTo>
                      <a:pt x="25" y="48"/>
                    </a:lnTo>
                    <a:lnTo>
                      <a:pt x="34" y="39"/>
                    </a:lnTo>
                    <a:lnTo>
                      <a:pt x="43" y="30"/>
                    </a:lnTo>
                    <a:lnTo>
                      <a:pt x="53" y="23"/>
                    </a:lnTo>
                    <a:lnTo>
                      <a:pt x="63" y="17"/>
                    </a:lnTo>
                    <a:lnTo>
                      <a:pt x="74" y="12"/>
                    </a:lnTo>
                    <a:lnTo>
                      <a:pt x="87" y="7"/>
                    </a:lnTo>
                    <a:lnTo>
                      <a:pt x="99" y="4"/>
                    </a:lnTo>
                    <a:lnTo>
                      <a:pt x="113" y="1"/>
                    </a:lnTo>
                    <a:lnTo>
                      <a:pt x="127" y="0"/>
                    </a:lnTo>
                    <a:lnTo>
                      <a:pt x="14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2" name="Freeform 219"/>
              <p:cNvSpPr>
                <a:spLocks/>
              </p:cNvSpPr>
              <p:nvPr/>
            </p:nvSpPr>
            <p:spPr bwMode="auto">
              <a:xfrm>
                <a:off x="387" y="1077"/>
                <a:ext cx="55" cy="46"/>
              </a:xfrm>
              <a:custGeom>
                <a:avLst/>
                <a:gdLst>
                  <a:gd name="T0" fmla="*/ 155 w 277"/>
                  <a:gd name="T1" fmla="*/ 1 h 232"/>
                  <a:gd name="T2" fmla="*/ 182 w 277"/>
                  <a:gd name="T3" fmla="*/ 6 h 232"/>
                  <a:gd name="T4" fmla="*/ 206 w 277"/>
                  <a:gd name="T5" fmla="*/ 16 h 232"/>
                  <a:gd name="T6" fmla="*/ 228 w 277"/>
                  <a:gd name="T7" fmla="*/ 29 h 232"/>
                  <a:gd name="T8" fmla="*/ 247 w 277"/>
                  <a:gd name="T9" fmla="*/ 46 h 232"/>
                  <a:gd name="T10" fmla="*/ 261 w 277"/>
                  <a:gd name="T11" fmla="*/ 65 h 232"/>
                  <a:gd name="T12" fmla="*/ 270 w 277"/>
                  <a:gd name="T13" fmla="*/ 85 h 232"/>
                  <a:gd name="T14" fmla="*/ 276 w 277"/>
                  <a:gd name="T15" fmla="*/ 109 h 232"/>
                  <a:gd name="T16" fmla="*/ 276 w 277"/>
                  <a:gd name="T17" fmla="*/ 132 h 232"/>
                  <a:gd name="T18" fmla="*/ 269 w 277"/>
                  <a:gd name="T19" fmla="*/ 155 h 232"/>
                  <a:gd name="T20" fmla="*/ 259 w 277"/>
                  <a:gd name="T21" fmla="*/ 176 h 232"/>
                  <a:gd name="T22" fmla="*/ 243 w 277"/>
                  <a:gd name="T23" fmla="*/ 193 h 232"/>
                  <a:gd name="T24" fmla="*/ 225 w 277"/>
                  <a:gd name="T25" fmla="*/ 208 h 232"/>
                  <a:gd name="T26" fmla="*/ 203 w 277"/>
                  <a:gd name="T27" fmla="*/ 221 h 232"/>
                  <a:gd name="T28" fmla="*/ 178 w 277"/>
                  <a:gd name="T29" fmla="*/ 229 h 232"/>
                  <a:gd name="T30" fmla="*/ 151 w 277"/>
                  <a:gd name="T31" fmla="*/ 232 h 232"/>
                  <a:gd name="T32" fmla="*/ 122 w 277"/>
                  <a:gd name="T33" fmla="*/ 231 h 232"/>
                  <a:gd name="T34" fmla="*/ 95 w 277"/>
                  <a:gd name="T35" fmla="*/ 226 h 232"/>
                  <a:gd name="T36" fmla="*/ 71 w 277"/>
                  <a:gd name="T37" fmla="*/ 217 h 232"/>
                  <a:gd name="T38" fmla="*/ 49 w 277"/>
                  <a:gd name="T39" fmla="*/ 203 h 232"/>
                  <a:gd name="T40" fmla="*/ 31 w 277"/>
                  <a:gd name="T41" fmla="*/ 187 h 232"/>
                  <a:gd name="T42" fmla="*/ 16 w 277"/>
                  <a:gd name="T43" fmla="*/ 168 h 232"/>
                  <a:gd name="T44" fmla="*/ 7 w 277"/>
                  <a:gd name="T45" fmla="*/ 146 h 232"/>
                  <a:gd name="T46" fmla="*/ 1 w 277"/>
                  <a:gd name="T47" fmla="*/ 124 h 232"/>
                  <a:gd name="T48" fmla="*/ 1 w 277"/>
                  <a:gd name="T49" fmla="*/ 100 h 232"/>
                  <a:gd name="T50" fmla="*/ 8 w 277"/>
                  <a:gd name="T51" fmla="*/ 77 h 232"/>
                  <a:gd name="T52" fmla="*/ 18 w 277"/>
                  <a:gd name="T53" fmla="*/ 57 h 232"/>
                  <a:gd name="T54" fmla="*/ 34 w 277"/>
                  <a:gd name="T55" fmla="*/ 39 h 232"/>
                  <a:gd name="T56" fmla="*/ 53 w 277"/>
                  <a:gd name="T57" fmla="*/ 23 h 232"/>
                  <a:gd name="T58" fmla="*/ 74 w 277"/>
                  <a:gd name="T59" fmla="*/ 12 h 232"/>
                  <a:gd name="T60" fmla="*/ 99 w 277"/>
                  <a:gd name="T61" fmla="*/ 4 h 232"/>
                  <a:gd name="T62" fmla="*/ 127 w 277"/>
                  <a:gd name="T63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77" h="232">
                    <a:moveTo>
                      <a:pt x="141" y="0"/>
                    </a:moveTo>
                    <a:lnTo>
                      <a:pt x="155" y="1"/>
                    </a:lnTo>
                    <a:lnTo>
                      <a:pt x="168" y="3"/>
                    </a:lnTo>
                    <a:lnTo>
                      <a:pt x="182" y="6"/>
                    </a:lnTo>
                    <a:lnTo>
                      <a:pt x="194" y="11"/>
                    </a:lnTo>
                    <a:lnTo>
                      <a:pt x="206" y="16"/>
                    </a:lnTo>
                    <a:lnTo>
                      <a:pt x="217" y="22"/>
                    </a:lnTo>
                    <a:lnTo>
                      <a:pt x="228" y="29"/>
                    </a:lnTo>
                    <a:lnTo>
                      <a:pt x="238" y="38"/>
                    </a:lnTo>
                    <a:lnTo>
                      <a:pt x="247" y="46"/>
                    </a:lnTo>
                    <a:lnTo>
                      <a:pt x="254" y="55"/>
                    </a:lnTo>
                    <a:lnTo>
                      <a:pt x="261" y="65"/>
                    </a:lnTo>
                    <a:lnTo>
                      <a:pt x="266" y="75"/>
                    </a:lnTo>
                    <a:lnTo>
                      <a:pt x="270" y="85"/>
                    </a:lnTo>
                    <a:lnTo>
                      <a:pt x="274" y="97"/>
                    </a:lnTo>
                    <a:lnTo>
                      <a:pt x="276" y="109"/>
                    </a:lnTo>
                    <a:lnTo>
                      <a:pt x="277" y="121"/>
                    </a:lnTo>
                    <a:lnTo>
                      <a:pt x="276" y="132"/>
                    </a:lnTo>
                    <a:lnTo>
                      <a:pt x="274" y="144"/>
                    </a:lnTo>
                    <a:lnTo>
                      <a:pt x="269" y="155"/>
                    </a:lnTo>
                    <a:lnTo>
                      <a:pt x="264" y="166"/>
                    </a:lnTo>
                    <a:lnTo>
                      <a:pt x="259" y="176"/>
                    </a:lnTo>
                    <a:lnTo>
                      <a:pt x="252" y="185"/>
                    </a:lnTo>
                    <a:lnTo>
                      <a:pt x="243" y="193"/>
                    </a:lnTo>
                    <a:lnTo>
                      <a:pt x="234" y="201"/>
                    </a:lnTo>
                    <a:lnTo>
                      <a:pt x="225" y="208"/>
                    </a:lnTo>
                    <a:lnTo>
                      <a:pt x="214" y="215"/>
                    </a:lnTo>
                    <a:lnTo>
                      <a:pt x="203" y="221"/>
                    </a:lnTo>
                    <a:lnTo>
                      <a:pt x="190" y="225"/>
                    </a:lnTo>
                    <a:lnTo>
                      <a:pt x="178" y="229"/>
                    </a:lnTo>
                    <a:lnTo>
                      <a:pt x="164" y="231"/>
                    </a:lnTo>
                    <a:lnTo>
                      <a:pt x="151" y="232"/>
                    </a:lnTo>
                    <a:lnTo>
                      <a:pt x="136" y="232"/>
                    </a:lnTo>
                    <a:lnTo>
                      <a:pt x="122" y="231"/>
                    </a:lnTo>
                    <a:lnTo>
                      <a:pt x="109" y="229"/>
                    </a:lnTo>
                    <a:lnTo>
                      <a:pt x="95" y="226"/>
                    </a:lnTo>
                    <a:lnTo>
                      <a:pt x="83" y="222"/>
                    </a:lnTo>
                    <a:lnTo>
                      <a:pt x="71" y="217"/>
                    </a:lnTo>
                    <a:lnTo>
                      <a:pt x="60" y="211"/>
                    </a:lnTo>
                    <a:lnTo>
                      <a:pt x="49" y="203"/>
                    </a:lnTo>
                    <a:lnTo>
                      <a:pt x="39" y="195"/>
                    </a:lnTo>
                    <a:lnTo>
                      <a:pt x="31" y="187"/>
                    </a:lnTo>
                    <a:lnTo>
                      <a:pt x="23" y="178"/>
                    </a:lnTo>
                    <a:lnTo>
                      <a:pt x="16" y="168"/>
                    </a:lnTo>
                    <a:lnTo>
                      <a:pt x="11" y="158"/>
                    </a:lnTo>
                    <a:lnTo>
                      <a:pt x="7" y="146"/>
                    </a:lnTo>
                    <a:lnTo>
                      <a:pt x="4" y="135"/>
                    </a:lnTo>
                    <a:lnTo>
                      <a:pt x="1" y="124"/>
                    </a:lnTo>
                    <a:lnTo>
                      <a:pt x="0" y="112"/>
                    </a:lnTo>
                    <a:lnTo>
                      <a:pt x="1" y="100"/>
                    </a:lnTo>
                    <a:lnTo>
                      <a:pt x="4" y="88"/>
                    </a:lnTo>
                    <a:lnTo>
                      <a:pt x="8" y="77"/>
                    </a:lnTo>
                    <a:lnTo>
                      <a:pt x="13" y="67"/>
                    </a:lnTo>
                    <a:lnTo>
                      <a:pt x="18" y="57"/>
                    </a:lnTo>
                    <a:lnTo>
                      <a:pt x="25" y="48"/>
                    </a:lnTo>
                    <a:lnTo>
                      <a:pt x="34" y="39"/>
                    </a:lnTo>
                    <a:lnTo>
                      <a:pt x="43" y="30"/>
                    </a:lnTo>
                    <a:lnTo>
                      <a:pt x="53" y="23"/>
                    </a:lnTo>
                    <a:lnTo>
                      <a:pt x="63" y="17"/>
                    </a:lnTo>
                    <a:lnTo>
                      <a:pt x="74" y="12"/>
                    </a:lnTo>
                    <a:lnTo>
                      <a:pt x="87" y="7"/>
                    </a:lnTo>
                    <a:lnTo>
                      <a:pt x="99" y="4"/>
                    </a:lnTo>
                    <a:lnTo>
                      <a:pt x="113" y="1"/>
                    </a:lnTo>
                    <a:lnTo>
                      <a:pt x="127" y="0"/>
                    </a:lnTo>
                    <a:lnTo>
                      <a:pt x="141" y="0"/>
                    </a:lnTo>
                    <a:close/>
                  </a:path>
                </a:pathLst>
              </a:custGeom>
              <a:noFill/>
              <a:ln w="1905">
                <a:solidFill>
                  <a:srgbClr val="AAA9A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3" name="Freeform 220"/>
              <p:cNvSpPr>
                <a:spLocks/>
              </p:cNvSpPr>
              <p:nvPr/>
            </p:nvSpPr>
            <p:spPr bwMode="auto">
              <a:xfrm>
                <a:off x="347" y="614"/>
                <a:ext cx="20" cy="105"/>
              </a:xfrm>
              <a:custGeom>
                <a:avLst/>
                <a:gdLst>
                  <a:gd name="T0" fmla="*/ 0 w 100"/>
                  <a:gd name="T1" fmla="*/ 0 h 525"/>
                  <a:gd name="T2" fmla="*/ 0 w 100"/>
                  <a:gd name="T3" fmla="*/ 0 h 525"/>
                  <a:gd name="T4" fmla="*/ 12 w 100"/>
                  <a:gd name="T5" fmla="*/ 37 h 525"/>
                  <a:gd name="T6" fmla="*/ 23 w 100"/>
                  <a:gd name="T7" fmla="*/ 76 h 525"/>
                  <a:gd name="T8" fmla="*/ 36 w 100"/>
                  <a:gd name="T9" fmla="*/ 114 h 525"/>
                  <a:gd name="T10" fmla="*/ 47 w 100"/>
                  <a:gd name="T11" fmla="*/ 152 h 525"/>
                  <a:gd name="T12" fmla="*/ 61 w 100"/>
                  <a:gd name="T13" fmla="*/ 191 h 525"/>
                  <a:gd name="T14" fmla="*/ 73 w 100"/>
                  <a:gd name="T15" fmla="*/ 230 h 525"/>
                  <a:gd name="T16" fmla="*/ 87 w 100"/>
                  <a:gd name="T17" fmla="*/ 268 h 525"/>
                  <a:gd name="T18" fmla="*/ 100 w 100"/>
                  <a:gd name="T19" fmla="*/ 308 h 525"/>
                  <a:gd name="T20" fmla="*/ 100 w 100"/>
                  <a:gd name="T21" fmla="*/ 525 h 525"/>
                  <a:gd name="T22" fmla="*/ 85 w 100"/>
                  <a:gd name="T23" fmla="*/ 479 h 525"/>
                  <a:gd name="T24" fmla="*/ 70 w 100"/>
                  <a:gd name="T25" fmla="*/ 429 h 525"/>
                  <a:gd name="T26" fmla="*/ 62 w 100"/>
                  <a:gd name="T27" fmla="*/ 403 h 525"/>
                  <a:gd name="T28" fmla="*/ 55 w 100"/>
                  <a:gd name="T29" fmla="*/ 375 h 525"/>
                  <a:gd name="T30" fmla="*/ 48 w 100"/>
                  <a:gd name="T31" fmla="*/ 347 h 525"/>
                  <a:gd name="T32" fmla="*/ 42 w 100"/>
                  <a:gd name="T33" fmla="*/ 316 h 525"/>
                  <a:gd name="T34" fmla="*/ 36 w 100"/>
                  <a:gd name="T35" fmla="*/ 284 h 525"/>
                  <a:gd name="T36" fmla="*/ 29 w 100"/>
                  <a:gd name="T37" fmla="*/ 250 h 525"/>
                  <a:gd name="T38" fmla="*/ 23 w 100"/>
                  <a:gd name="T39" fmla="*/ 213 h 525"/>
                  <a:gd name="T40" fmla="*/ 18 w 100"/>
                  <a:gd name="T41" fmla="*/ 176 h 525"/>
                  <a:gd name="T42" fmla="*/ 13 w 100"/>
                  <a:gd name="T43" fmla="*/ 135 h 525"/>
                  <a:gd name="T44" fmla="*/ 8 w 100"/>
                  <a:gd name="T45" fmla="*/ 92 h 525"/>
                  <a:gd name="T46" fmla="*/ 4 w 100"/>
                  <a:gd name="T47" fmla="*/ 48 h 525"/>
                  <a:gd name="T48" fmla="*/ 0 w 100"/>
                  <a:gd name="T49" fmla="*/ 0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0" h="525">
                    <a:moveTo>
                      <a:pt x="0" y="0"/>
                    </a:moveTo>
                    <a:lnTo>
                      <a:pt x="0" y="0"/>
                    </a:lnTo>
                    <a:lnTo>
                      <a:pt x="12" y="37"/>
                    </a:lnTo>
                    <a:lnTo>
                      <a:pt x="23" y="76"/>
                    </a:lnTo>
                    <a:lnTo>
                      <a:pt x="36" y="114"/>
                    </a:lnTo>
                    <a:lnTo>
                      <a:pt x="47" y="152"/>
                    </a:lnTo>
                    <a:lnTo>
                      <a:pt x="61" y="191"/>
                    </a:lnTo>
                    <a:lnTo>
                      <a:pt x="73" y="230"/>
                    </a:lnTo>
                    <a:lnTo>
                      <a:pt x="87" y="268"/>
                    </a:lnTo>
                    <a:lnTo>
                      <a:pt x="100" y="308"/>
                    </a:lnTo>
                    <a:lnTo>
                      <a:pt x="100" y="525"/>
                    </a:lnTo>
                    <a:lnTo>
                      <a:pt x="85" y="479"/>
                    </a:lnTo>
                    <a:lnTo>
                      <a:pt x="70" y="429"/>
                    </a:lnTo>
                    <a:lnTo>
                      <a:pt x="62" y="403"/>
                    </a:lnTo>
                    <a:lnTo>
                      <a:pt x="55" y="375"/>
                    </a:lnTo>
                    <a:lnTo>
                      <a:pt x="48" y="347"/>
                    </a:lnTo>
                    <a:lnTo>
                      <a:pt x="42" y="316"/>
                    </a:lnTo>
                    <a:lnTo>
                      <a:pt x="36" y="284"/>
                    </a:lnTo>
                    <a:lnTo>
                      <a:pt x="29" y="250"/>
                    </a:lnTo>
                    <a:lnTo>
                      <a:pt x="23" y="213"/>
                    </a:lnTo>
                    <a:lnTo>
                      <a:pt x="18" y="176"/>
                    </a:lnTo>
                    <a:lnTo>
                      <a:pt x="13" y="135"/>
                    </a:lnTo>
                    <a:lnTo>
                      <a:pt x="8" y="92"/>
                    </a:lnTo>
                    <a:lnTo>
                      <a:pt x="4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4" name="Freeform 221"/>
              <p:cNvSpPr>
                <a:spLocks/>
              </p:cNvSpPr>
              <p:nvPr/>
            </p:nvSpPr>
            <p:spPr bwMode="auto">
              <a:xfrm>
                <a:off x="357" y="646"/>
                <a:ext cx="19" cy="99"/>
              </a:xfrm>
              <a:custGeom>
                <a:avLst/>
                <a:gdLst>
                  <a:gd name="T0" fmla="*/ 0 w 98"/>
                  <a:gd name="T1" fmla="*/ 196 h 491"/>
                  <a:gd name="T2" fmla="*/ 0 w 98"/>
                  <a:gd name="T3" fmla="*/ 0 h 491"/>
                  <a:gd name="T4" fmla="*/ 11 w 98"/>
                  <a:gd name="T5" fmla="*/ 30 h 491"/>
                  <a:gd name="T6" fmla="*/ 21 w 98"/>
                  <a:gd name="T7" fmla="*/ 62 h 491"/>
                  <a:gd name="T8" fmla="*/ 32 w 98"/>
                  <a:gd name="T9" fmla="*/ 92 h 491"/>
                  <a:gd name="T10" fmla="*/ 42 w 98"/>
                  <a:gd name="T11" fmla="*/ 123 h 491"/>
                  <a:gd name="T12" fmla="*/ 52 w 98"/>
                  <a:gd name="T13" fmla="*/ 154 h 491"/>
                  <a:gd name="T14" fmla="*/ 64 w 98"/>
                  <a:gd name="T15" fmla="*/ 185 h 491"/>
                  <a:gd name="T16" fmla="*/ 75 w 98"/>
                  <a:gd name="T17" fmla="*/ 216 h 491"/>
                  <a:gd name="T18" fmla="*/ 87 w 98"/>
                  <a:gd name="T19" fmla="*/ 248 h 491"/>
                  <a:gd name="T20" fmla="*/ 92 w 98"/>
                  <a:gd name="T21" fmla="*/ 263 h 491"/>
                  <a:gd name="T22" fmla="*/ 98 w 98"/>
                  <a:gd name="T23" fmla="*/ 278 h 491"/>
                  <a:gd name="T24" fmla="*/ 98 w 98"/>
                  <a:gd name="T25" fmla="*/ 491 h 491"/>
                  <a:gd name="T26" fmla="*/ 94 w 98"/>
                  <a:gd name="T27" fmla="*/ 480 h 491"/>
                  <a:gd name="T28" fmla="*/ 90 w 98"/>
                  <a:gd name="T29" fmla="*/ 469 h 491"/>
                  <a:gd name="T30" fmla="*/ 86 w 98"/>
                  <a:gd name="T31" fmla="*/ 456 h 491"/>
                  <a:gd name="T32" fmla="*/ 81 w 98"/>
                  <a:gd name="T33" fmla="*/ 445 h 491"/>
                  <a:gd name="T34" fmla="*/ 70 w 98"/>
                  <a:gd name="T35" fmla="*/ 418 h 491"/>
                  <a:gd name="T36" fmla="*/ 60 w 98"/>
                  <a:gd name="T37" fmla="*/ 390 h 491"/>
                  <a:gd name="T38" fmla="*/ 49 w 98"/>
                  <a:gd name="T39" fmla="*/ 361 h 491"/>
                  <a:gd name="T40" fmla="*/ 39 w 98"/>
                  <a:gd name="T41" fmla="*/ 331 h 491"/>
                  <a:gd name="T42" fmla="*/ 29 w 98"/>
                  <a:gd name="T43" fmla="*/ 301 h 491"/>
                  <a:gd name="T44" fmla="*/ 19 w 98"/>
                  <a:gd name="T45" fmla="*/ 267 h 491"/>
                  <a:gd name="T46" fmla="*/ 10 w 98"/>
                  <a:gd name="T47" fmla="*/ 233 h 491"/>
                  <a:gd name="T48" fmla="*/ 0 w 98"/>
                  <a:gd name="T49" fmla="*/ 196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98" h="491">
                    <a:moveTo>
                      <a:pt x="0" y="196"/>
                    </a:moveTo>
                    <a:lnTo>
                      <a:pt x="0" y="0"/>
                    </a:lnTo>
                    <a:lnTo>
                      <a:pt x="11" y="30"/>
                    </a:lnTo>
                    <a:lnTo>
                      <a:pt x="21" y="62"/>
                    </a:lnTo>
                    <a:lnTo>
                      <a:pt x="32" y="92"/>
                    </a:lnTo>
                    <a:lnTo>
                      <a:pt x="42" y="123"/>
                    </a:lnTo>
                    <a:lnTo>
                      <a:pt x="52" y="154"/>
                    </a:lnTo>
                    <a:lnTo>
                      <a:pt x="64" y="185"/>
                    </a:lnTo>
                    <a:lnTo>
                      <a:pt x="75" y="216"/>
                    </a:lnTo>
                    <a:lnTo>
                      <a:pt x="87" y="248"/>
                    </a:lnTo>
                    <a:lnTo>
                      <a:pt x="92" y="263"/>
                    </a:lnTo>
                    <a:lnTo>
                      <a:pt x="98" y="278"/>
                    </a:lnTo>
                    <a:lnTo>
                      <a:pt x="98" y="491"/>
                    </a:lnTo>
                    <a:lnTo>
                      <a:pt x="94" y="480"/>
                    </a:lnTo>
                    <a:lnTo>
                      <a:pt x="90" y="469"/>
                    </a:lnTo>
                    <a:lnTo>
                      <a:pt x="86" y="456"/>
                    </a:lnTo>
                    <a:lnTo>
                      <a:pt x="81" y="445"/>
                    </a:lnTo>
                    <a:lnTo>
                      <a:pt x="70" y="418"/>
                    </a:lnTo>
                    <a:lnTo>
                      <a:pt x="60" y="390"/>
                    </a:lnTo>
                    <a:lnTo>
                      <a:pt x="49" y="361"/>
                    </a:lnTo>
                    <a:lnTo>
                      <a:pt x="39" y="331"/>
                    </a:lnTo>
                    <a:lnTo>
                      <a:pt x="29" y="301"/>
                    </a:lnTo>
                    <a:lnTo>
                      <a:pt x="19" y="267"/>
                    </a:lnTo>
                    <a:lnTo>
                      <a:pt x="10" y="233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5" name="Freeform 222"/>
              <p:cNvSpPr>
                <a:spLocks/>
              </p:cNvSpPr>
              <p:nvPr/>
            </p:nvSpPr>
            <p:spPr bwMode="auto">
              <a:xfrm>
                <a:off x="367" y="675"/>
                <a:ext cx="19" cy="104"/>
              </a:xfrm>
              <a:custGeom>
                <a:avLst/>
                <a:gdLst>
                  <a:gd name="T0" fmla="*/ 0 w 98"/>
                  <a:gd name="T1" fmla="*/ 217 h 521"/>
                  <a:gd name="T2" fmla="*/ 0 w 98"/>
                  <a:gd name="T3" fmla="*/ 0 h 521"/>
                  <a:gd name="T4" fmla="*/ 10 w 98"/>
                  <a:gd name="T5" fmla="*/ 25 h 521"/>
                  <a:gd name="T6" fmla="*/ 19 w 98"/>
                  <a:gd name="T7" fmla="*/ 52 h 521"/>
                  <a:gd name="T8" fmla="*/ 28 w 98"/>
                  <a:gd name="T9" fmla="*/ 77 h 521"/>
                  <a:gd name="T10" fmla="*/ 38 w 98"/>
                  <a:gd name="T11" fmla="*/ 104 h 521"/>
                  <a:gd name="T12" fmla="*/ 45 w 98"/>
                  <a:gd name="T13" fmla="*/ 123 h 521"/>
                  <a:gd name="T14" fmla="*/ 52 w 98"/>
                  <a:gd name="T15" fmla="*/ 142 h 521"/>
                  <a:gd name="T16" fmla="*/ 60 w 98"/>
                  <a:gd name="T17" fmla="*/ 162 h 521"/>
                  <a:gd name="T18" fmla="*/ 67 w 98"/>
                  <a:gd name="T19" fmla="*/ 181 h 521"/>
                  <a:gd name="T20" fmla="*/ 75 w 98"/>
                  <a:gd name="T21" fmla="*/ 201 h 521"/>
                  <a:gd name="T22" fmla="*/ 83 w 98"/>
                  <a:gd name="T23" fmla="*/ 221 h 521"/>
                  <a:gd name="T24" fmla="*/ 90 w 98"/>
                  <a:gd name="T25" fmla="*/ 240 h 521"/>
                  <a:gd name="T26" fmla="*/ 98 w 98"/>
                  <a:gd name="T27" fmla="*/ 260 h 521"/>
                  <a:gd name="T28" fmla="*/ 98 w 98"/>
                  <a:gd name="T29" fmla="*/ 521 h 521"/>
                  <a:gd name="T30" fmla="*/ 93 w 98"/>
                  <a:gd name="T31" fmla="*/ 502 h 521"/>
                  <a:gd name="T32" fmla="*/ 87 w 98"/>
                  <a:gd name="T33" fmla="*/ 482 h 521"/>
                  <a:gd name="T34" fmla="*/ 82 w 98"/>
                  <a:gd name="T35" fmla="*/ 463 h 521"/>
                  <a:gd name="T36" fmla="*/ 76 w 98"/>
                  <a:gd name="T37" fmla="*/ 444 h 521"/>
                  <a:gd name="T38" fmla="*/ 71 w 98"/>
                  <a:gd name="T39" fmla="*/ 424 h 521"/>
                  <a:gd name="T40" fmla="*/ 66 w 98"/>
                  <a:gd name="T41" fmla="*/ 405 h 521"/>
                  <a:gd name="T42" fmla="*/ 62 w 98"/>
                  <a:gd name="T43" fmla="*/ 386 h 521"/>
                  <a:gd name="T44" fmla="*/ 57 w 98"/>
                  <a:gd name="T45" fmla="*/ 366 h 521"/>
                  <a:gd name="T46" fmla="*/ 56 w 98"/>
                  <a:gd name="T47" fmla="*/ 365 h 521"/>
                  <a:gd name="T48" fmla="*/ 56 w 98"/>
                  <a:gd name="T49" fmla="*/ 363 h 521"/>
                  <a:gd name="T50" fmla="*/ 49 w 98"/>
                  <a:gd name="T51" fmla="*/ 348 h 521"/>
                  <a:gd name="T52" fmla="*/ 44 w 98"/>
                  <a:gd name="T53" fmla="*/ 333 h 521"/>
                  <a:gd name="T54" fmla="*/ 38 w 98"/>
                  <a:gd name="T55" fmla="*/ 317 h 521"/>
                  <a:gd name="T56" fmla="*/ 32 w 98"/>
                  <a:gd name="T57" fmla="*/ 301 h 521"/>
                  <a:gd name="T58" fmla="*/ 24 w 98"/>
                  <a:gd name="T59" fmla="*/ 281 h 521"/>
                  <a:gd name="T60" fmla="*/ 16 w 98"/>
                  <a:gd name="T61" fmla="*/ 259 h 521"/>
                  <a:gd name="T62" fmla="*/ 9 w 98"/>
                  <a:gd name="T63" fmla="*/ 238 h 521"/>
                  <a:gd name="T64" fmla="*/ 0 w 98"/>
                  <a:gd name="T65" fmla="*/ 217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8" h="521">
                    <a:moveTo>
                      <a:pt x="0" y="217"/>
                    </a:moveTo>
                    <a:lnTo>
                      <a:pt x="0" y="0"/>
                    </a:lnTo>
                    <a:lnTo>
                      <a:pt x="10" y="25"/>
                    </a:lnTo>
                    <a:lnTo>
                      <a:pt x="19" y="52"/>
                    </a:lnTo>
                    <a:lnTo>
                      <a:pt x="28" y="77"/>
                    </a:lnTo>
                    <a:lnTo>
                      <a:pt x="38" y="104"/>
                    </a:lnTo>
                    <a:lnTo>
                      <a:pt x="45" y="123"/>
                    </a:lnTo>
                    <a:lnTo>
                      <a:pt x="52" y="142"/>
                    </a:lnTo>
                    <a:lnTo>
                      <a:pt x="60" y="162"/>
                    </a:lnTo>
                    <a:lnTo>
                      <a:pt x="67" y="181"/>
                    </a:lnTo>
                    <a:lnTo>
                      <a:pt x="75" y="201"/>
                    </a:lnTo>
                    <a:lnTo>
                      <a:pt x="83" y="221"/>
                    </a:lnTo>
                    <a:lnTo>
                      <a:pt x="90" y="240"/>
                    </a:lnTo>
                    <a:lnTo>
                      <a:pt x="98" y="260"/>
                    </a:lnTo>
                    <a:lnTo>
                      <a:pt x="98" y="521"/>
                    </a:lnTo>
                    <a:lnTo>
                      <a:pt x="93" y="502"/>
                    </a:lnTo>
                    <a:lnTo>
                      <a:pt x="87" y="482"/>
                    </a:lnTo>
                    <a:lnTo>
                      <a:pt x="82" y="463"/>
                    </a:lnTo>
                    <a:lnTo>
                      <a:pt x="76" y="444"/>
                    </a:lnTo>
                    <a:lnTo>
                      <a:pt x="71" y="424"/>
                    </a:lnTo>
                    <a:lnTo>
                      <a:pt x="66" y="405"/>
                    </a:lnTo>
                    <a:lnTo>
                      <a:pt x="62" y="386"/>
                    </a:lnTo>
                    <a:lnTo>
                      <a:pt x="57" y="366"/>
                    </a:lnTo>
                    <a:lnTo>
                      <a:pt x="56" y="365"/>
                    </a:lnTo>
                    <a:lnTo>
                      <a:pt x="56" y="363"/>
                    </a:lnTo>
                    <a:lnTo>
                      <a:pt x="49" y="348"/>
                    </a:lnTo>
                    <a:lnTo>
                      <a:pt x="44" y="333"/>
                    </a:lnTo>
                    <a:lnTo>
                      <a:pt x="38" y="317"/>
                    </a:lnTo>
                    <a:lnTo>
                      <a:pt x="32" y="301"/>
                    </a:lnTo>
                    <a:lnTo>
                      <a:pt x="24" y="281"/>
                    </a:lnTo>
                    <a:lnTo>
                      <a:pt x="16" y="259"/>
                    </a:lnTo>
                    <a:lnTo>
                      <a:pt x="9" y="238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6" name="Freeform 223"/>
              <p:cNvSpPr>
                <a:spLocks/>
              </p:cNvSpPr>
              <p:nvPr/>
            </p:nvSpPr>
            <p:spPr bwMode="auto">
              <a:xfrm>
                <a:off x="376" y="702"/>
                <a:ext cx="20" cy="110"/>
              </a:xfrm>
              <a:custGeom>
                <a:avLst/>
                <a:gdLst>
                  <a:gd name="T0" fmla="*/ 0 w 98"/>
                  <a:gd name="T1" fmla="*/ 213 h 548"/>
                  <a:gd name="T2" fmla="*/ 0 w 98"/>
                  <a:gd name="T3" fmla="*/ 0 h 548"/>
                  <a:gd name="T4" fmla="*/ 12 w 98"/>
                  <a:gd name="T5" fmla="*/ 31 h 548"/>
                  <a:gd name="T6" fmla="*/ 23 w 98"/>
                  <a:gd name="T7" fmla="*/ 61 h 548"/>
                  <a:gd name="T8" fmla="*/ 36 w 98"/>
                  <a:gd name="T9" fmla="*/ 92 h 548"/>
                  <a:gd name="T10" fmla="*/ 48 w 98"/>
                  <a:gd name="T11" fmla="*/ 122 h 548"/>
                  <a:gd name="T12" fmla="*/ 60 w 98"/>
                  <a:gd name="T13" fmla="*/ 153 h 548"/>
                  <a:gd name="T14" fmla="*/ 72 w 98"/>
                  <a:gd name="T15" fmla="*/ 184 h 548"/>
                  <a:gd name="T16" fmla="*/ 86 w 98"/>
                  <a:gd name="T17" fmla="*/ 215 h 548"/>
                  <a:gd name="T18" fmla="*/ 98 w 98"/>
                  <a:gd name="T19" fmla="*/ 246 h 548"/>
                  <a:gd name="T20" fmla="*/ 98 w 98"/>
                  <a:gd name="T21" fmla="*/ 548 h 548"/>
                  <a:gd name="T22" fmla="*/ 86 w 98"/>
                  <a:gd name="T23" fmla="*/ 508 h 548"/>
                  <a:gd name="T24" fmla="*/ 73 w 98"/>
                  <a:gd name="T25" fmla="*/ 469 h 548"/>
                  <a:gd name="T26" fmla="*/ 62 w 98"/>
                  <a:gd name="T27" fmla="*/ 430 h 548"/>
                  <a:gd name="T28" fmla="*/ 50 w 98"/>
                  <a:gd name="T29" fmla="*/ 390 h 548"/>
                  <a:gd name="T30" fmla="*/ 39 w 98"/>
                  <a:gd name="T31" fmla="*/ 351 h 548"/>
                  <a:gd name="T32" fmla="*/ 28 w 98"/>
                  <a:gd name="T33" fmla="*/ 312 h 548"/>
                  <a:gd name="T34" fmla="*/ 18 w 98"/>
                  <a:gd name="T35" fmla="*/ 272 h 548"/>
                  <a:gd name="T36" fmla="*/ 8 w 98"/>
                  <a:gd name="T37" fmla="*/ 232 h 548"/>
                  <a:gd name="T38" fmla="*/ 7 w 98"/>
                  <a:gd name="T39" fmla="*/ 231 h 548"/>
                  <a:gd name="T40" fmla="*/ 7 w 98"/>
                  <a:gd name="T41" fmla="*/ 229 h 548"/>
                  <a:gd name="T42" fmla="*/ 0 w 98"/>
                  <a:gd name="T43" fmla="*/ 213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8" h="548">
                    <a:moveTo>
                      <a:pt x="0" y="213"/>
                    </a:moveTo>
                    <a:lnTo>
                      <a:pt x="0" y="0"/>
                    </a:lnTo>
                    <a:lnTo>
                      <a:pt x="12" y="31"/>
                    </a:lnTo>
                    <a:lnTo>
                      <a:pt x="23" y="61"/>
                    </a:lnTo>
                    <a:lnTo>
                      <a:pt x="36" y="92"/>
                    </a:lnTo>
                    <a:lnTo>
                      <a:pt x="48" y="122"/>
                    </a:lnTo>
                    <a:lnTo>
                      <a:pt x="60" y="153"/>
                    </a:lnTo>
                    <a:lnTo>
                      <a:pt x="72" y="184"/>
                    </a:lnTo>
                    <a:lnTo>
                      <a:pt x="86" y="215"/>
                    </a:lnTo>
                    <a:lnTo>
                      <a:pt x="98" y="246"/>
                    </a:lnTo>
                    <a:lnTo>
                      <a:pt x="98" y="548"/>
                    </a:lnTo>
                    <a:lnTo>
                      <a:pt x="86" y="508"/>
                    </a:lnTo>
                    <a:lnTo>
                      <a:pt x="73" y="469"/>
                    </a:lnTo>
                    <a:lnTo>
                      <a:pt x="62" y="430"/>
                    </a:lnTo>
                    <a:lnTo>
                      <a:pt x="50" y="390"/>
                    </a:lnTo>
                    <a:lnTo>
                      <a:pt x="39" y="351"/>
                    </a:lnTo>
                    <a:lnTo>
                      <a:pt x="28" y="312"/>
                    </a:lnTo>
                    <a:lnTo>
                      <a:pt x="18" y="272"/>
                    </a:lnTo>
                    <a:lnTo>
                      <a:pt x="8" y="232"/>
                    </a:lnTo>
                    <a:lnTo>
                      <a:pt x="7" y="231"/>
                    </a:lnTo>
                    <a:lnTo>
                      <a:pt x="7" y="229"/>
                    </a:lnTo>
                    <a:lnTo>
                      <a:pt x="0" y="213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7" name="Freeform 224"/>
              <p:cNvSpPr>
                <a:spLocks/>
              </p:cNvSpPr>
              <p:nvPr/>
            </p:nvSpPr>
            <p:spPr bwMode="auto">
              <a:xfrm>
                <a:off x="386" y="727"/>
                <a:ext cx="20" cy="114"/>
              </a:xfrm>
              <a:custGeom>
                <a:avLst/>
                <a:gdLst>
                  <a:gd name="T0" fmla="*/ 0 w 98"/>
                  <a:gd name="T1" fmla="*/ 261 h 567"/>
                  <a:gd name="T2" fmla="*/ 0 w 98"/>
                  <a:gd name="T3" fmla="*/ 0 h 567"/>
                  <a:gd name="T4" fmla="*/ 12 w 98"/>
                  <a:gd name="T5" fmla="*/ 29 h 567"/>
                  <a:gd name="T6" fmla="*/ 24 w 98"/>
                  <a:gd name="T7" fmla="*/ 58 h 567"/>
                  <a:gd name="T8" fmla="*/ 36 w 98"/>
                  <a:gd name="T9" fmla="*/ 88 h 567"/>
                  <a:gd name="T10" fmla="*/ 48 w 98"/>
                  <a:gd name="T11" fmla="*/ 117 h 567"/>
                  <a:gd name="T12" fmla="*/ 61 w 98"/>
                  <a:gd name="T13" fmla="*/ 147 h 567"/>
                  <a:gd name="T14" fmla="*/ 73 w 98"/>
                  <a:gd name="T15" fmla="*/ 176 h 567"/>
                  <a:gd name="T16" fmla="*/ 86 w 98"/>
                  <a:gd name="T17" fmla="*/ 206 h 567"/>
                  <a:gd name="T18" fmla="*/ 98 w 98"/>
                  <a:gd name="T19" fmla="*/ 235 h 567"/>
                  <a:gd name="T20" fmla="*/ 98 w 98"/>
                  <a:gd name="T21" fmla="*/ 567 h 567"/>
                  <a:gd name="T22" fmla="*/ 85 w 98"/>
                  <a:gd name="T23" fmla="*/ 528 h 567"/>
                  <a:gd name="T24" fmla="*/ 72 w 98"/>
                  <a:gd name="T25" fmla="*/ 491 h 567"/>
                  <a:gd name="T26" fmla="*/ 60 w 98"/>
                  <a:gd name="T27" fmla="*/ 452 h 567"/>
                  <a:gd name="T28" fmla="*/ 47 w 98"/>
                  <a:gd name="T29" fmla="*/ 414 h 567"/>
                  <a:gd name="T30" fmla="*/ 35 w 98"/>
                  <a:gd name="T31" fmla="*/ 376 h 567"/>
                  <a:gd name="T32" fmla="*/ 23 w 98"/>
                  <a:gd name="T33" fmla="*/ 337 h 567"/>
                  <a:gd name="T34" fmla="*/ 12 w 98"/>
                  <a:gd name="T35" fmla="*/ 299 h 567"/>
                  <a:gd name="T36" fmla="*/ 0 w 98"/>
                  <a:gd name="T37" fmla="*/ 261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567">
                    <a:moveTo>
                      <a:pt x="0" y="261"/>
                    </a:moveTo>
                    <a:lnTo>
                      <a:pt x="0" y="0"/>
                    </a:lnTo>
                    <a:lnTo>
                      <a:pt x="12" y="29"/>
                    </a:lnTo>
                    <a:lnTo>
                      <a:pt x="24" y="58"/>
                    </a:lnTo>
                    <a:lnTo>
                      <a:pt x="36" y="88"/>
                    </a:lnTo>
                    <a:lnTo>
                      <a:pt x="48" y="117"/>
                    </a:lnTo>
                    <a:lnTo>
                      <a:pt x="61" y="147"/>
                    </a:lnTo>
                    <a:lnTo>
                      <a:pt x="73" y="176"/>
                    </a:lnTo>
                    <a:lnTo>
                      <a:pt x="86" y="206"/>
                    </a:lnTo>
                    <a:lnTo>
                      <a:pt x="98" y="235"/>
                    </a:lnTo>
                    <a:lnTo>
                      <a:pt x="98" y="567"/>
                    </a:lnTo>
                    <a:lnTo>
                      <a:pt x="85" y="528"/>
                    </a:lnTo>
                    <a:lnTo>
                      <a:pt x="72" y="491"/>
                    </a:lnTo>
                    <a:lnTo>
                      <a:pt x="60" y="452"/>
                    </a:lnTo>
                    <a:lnTo>
                      <a:pt x="47" y="414"/>
                    </a:lnTo>
                    <a:lnTo>
                      <a:pt x="35" y="376"/>
                    </a:lnTo>
                    <a:lnTo>
                      <a:pt x="23" y="337"/>
                    </a:lnTo>
                    <a:lnTo>
                      <a:pt x="12" y="299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8" name="Freeform 225"/>
              <p:cNvSpPr>
                <a:spLocks/>
              </p:cNvSpPr>
              <p:nvPr/>
            </p:nvSpPr>
            <p:spPr bwMode="auto">
              <a:xfrm>
                <a:off x="396" y="751"/>
                <a:ext cx="20" cy="116"/>
              </a:xfrm>
              <a:custGeom>
                <a:avLst/>
                <a:gdLst>
                  <a:gd name="T0" fmla="*/ 0 w 98"/>
                  <a:gd name="T1" fmla="*/ 302 h 581"/>
                  <a:gd name="T2" fmla="*/ 0 w 98"/>
                  <a:gd name="T3" fmla="*/ 0 h 581"/>
                  <a:gd name="T4" fmla="*/ 12 w 98"/>
                  <a:gd name="T5" fmla="*/ 28 h 581"/>
                  <a:gd name="T6" fmla="*/ 24 w 98"/>
                  <a:gd name="T7" fmla="*/ 56 h 581"/>
                  <a:gd name="T8" fmla="*/ 36 w 98"/>
                  <a:gd name="T9" fmla="*/ 85 h 581"/>
                  <a:gd name="T10" fmla="*/ 48 w 98"/>
                  <a:gd name="T11" fmla="*/ 112 h 581"/>
                  <a:gd name="T12" fmla="*/ 61 w 98"/>
                  <a:gd name="T13" fmla="*/ 141 h 581"/>
                  <a:gd name="T14" fmla="*/ 73 w 98"/>
                  <a:gd name="T15" fmla="*/ 169 h 581"/>
                  <a:gd name="T16" fmla="*/ 86 w 98"/>
                  <a:gd name="T17" fmla="*/ 198 h 581"/>
                  <a:gd name="T18" fmla="*/ 98 w 98"/>
                  <a:gd name="T19" fmla="*/ 226 h 581"/>
                  <a:gd name="T20" fmla="*/ 98 w 98"/>
                  <a:gd name="T21" fmla="*/ 581 h 581"/>
                  <a:gd name="T22" fmla="*/ 85 w 98"/>
                  <a:gd name="T23" fmla="*/ 547 h 581"/>
                  <a:gd name="T24" fmla="*/ 72 w 98"/>
                  <a:gd name="T25" fmla="*/ 512 h 581"/>
                  <a:gd name="T26" fmla="*/ 60 w 98"/>
                  <a:gd name="T27" fmla="*/ 477 h 581"/>
                  <a:gd name="T28" fmla="*/ 47 w 98"/>
                  <a:gd name="T29" fmla="*/ 442 h 581"/>
                  <a:gd name="T30" fmla="*/ 36 w 98"/>
                  <a:gd name="T31" fmla="*/ 407 h 581"/>
                  <a:gd name="T32" fmla="*/ 23 w 98"/>
                  <a:gd name="T33" fmla="*/ 372 h 581"/>
                  <a:gd name="T34" fmla="*/ 12 w 98"/>
                  <a:gd name="T35" fmla="*/ 336 h 581"/>
                  <a:gd name="T36" fmla="*/ 0 w 98"/>
                  <a:gd name="T37" fmla="*/ 302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581">
                    <a:moveTo>
                      <a:pt x="0" y="302"/>
                    </a:moveTo>
                    <a:lnTo>
                      <a:pt x="0" y="0"/>
                    </a:lnTo>
                    <a:lnTo>
                      <a:pt x="12" y="28"/>
                    </a:lnTo>
                    <a:lnTo>
                      <a:pt x="24" y="56"/>
                    </a:lnTo>
                    <a:lnTo>
                      <a:pt x="36" y="85"/>
                    </a:lnTo>
                    <a:lnTo>
                      <a:pt x="48" y="112"/>
                    </a:lnTo>
                    <a:lnTo>
                      <a:pt x="61" y="141"/>
                    </a:lnTo>
                    <a:lnTo>
                      <a:pt x="73" y="169"/>
                    </a:lnTo>
                    <a:lnTo>
                      <a:pt x="86" y="198"/>
                    </a:lnTo>
                    <a:lnTo>
                      <a:pt x="98" y="226"/>
                    </a:lnTo>
                    <a:lnTo>
                      <a:pt x="98" y="581"/>
                    </a:lnTo>
                    <a:lnTo>
                      <a:pt x="85" y="547"/>
                    </a:lnTo>
                    <a:lnTo>
                      <a:pt x="72" y="512"/>
                    </a:lnTo>
                    <a:lnTo>
                      <a:pt x="60" y="477"/>
                    </a:lnTo>
                    <a:lnTo>
                      <a:pt x="47" y="442"/>
                    </a:lnTo>
                    <a:lnTo>
                      <a:pt x="36" y="407"/>
                    </a:lnTo>
                    <a:lnTo>
                      <a:pt x="23" y="372"/>
                    </a:lnTo>
                    <a:lnTo>
                      <a:pt x="12" y="336"/>
                    </a:lnTo>
                    <a:lnTo>
                      <a:pt x="0" y="30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9" name="Freeform 226"/>
              <p:cNvSpPr>
                <a:spLocks/>
              </p:cNvSpPr>
              <p:nvPr/>
            </p:nvSpPr>
            <p:spPr bwMode="auto">
              <a:xfrm>
                <a:off x="406" y="774"/>
                <a:ext cx="19" cy="119"/>
              </a:xfrm>
              <a:custGeom>
                <a:avLst/>
                <a:gdLst>
                  <a:gd name="T0" fmla="*/ 0 w 98"/>
                  <a:gd name="T1" fmla="*/ 332 h 592"/>
                  <a:gd name="T2" fmla="*/ 0 w 98"/>
                  <a:gd name="T3" fmla="*/ 0 h 592"/>
                  <a:gd name="T4" fmla="*/ 11 w 98"/>
                  <a:gd name="T5" fmla="*/ 25 h 592"/>
                  <a:gd name="T6" fmla="*/ 21 w 98"/>
                  <a:gd name="T7" fmla="*/ 49 h 592"/>
                  <a:gd name="T8" fmla="*/ 33 w 98"/>
                  <a:gd name="T9" fmla="*/ 74 h 592"/>
                  <a:gd name="T10" fmla="*/ 43 w 98"/>
                  <a:gd name="T11" fmla="*/ 98 h 592"/>
                  <a:gd name="T12" fmla="*/ 55 w 98"/>
                  <a:gd name="T13" fmla="*/ 122 h 592"/>
                  <a:gd name="T14" fmla="*/ 66 w 98"/>
                  <a:gd name="T15" fmla="*/ 147 h 592"/>
                  <a:gd name="T16" fmla="*/ 76 w 98"/>
                  <a:gd name="T17" fmla="*/ 172 h 592"/>
                  <a:gd name="T18" fmla="*/ 88 w 98"/>
                  <a:gd name="T19" fmla="*/ 197 h 592"/>
                  <a:gd name="T20" fmla="*/ 98 w 98"/>
                  <a:gd name="T21" fmla="*/ 218 h 592"/>
                  <a:gd name="T22" fmla="*/ 98 w 98"/>
                  <a:gd name="T23" fmla="*/ 592 h 592"/>
                  <a:gd name="T24" fmla="*/ 86 w 98"/>
                  <a:gd name="T25" fmla="*/ 561 h 592"/>
                  <a:gd name="T26" fmla="*/ 73 w 98"/>
                  <a:gd name="T27" fmla="*/ 528 h 592"/>
                  <a:gd name="T28" fmla="*/ 61 w 98"/>
                  <a:gd name="T29" fmla="*/ 496 h 592"/>
                  <a:gd name="T30" fmla="*/ 48 w 98"/>
                  <a:gd name="T31" fmla="*/ 463 h 592"/>
                  <a:gd name="T32" fmla="*/ 36 w 98"/>
                  <a:gd name="T33" fmla="*/ 431 h 592"/>
                  <a:gd name="T34" fmla="*/ 23 w 98"/>
                  <a:gd name="T35" fmla="*/ 397 h 592"/>
                  <a:gd name="T36" fmla="*/ 12 w 98"/>
                  <a:gd name="T37" fmla="*/ 365 h 592"/>
                  <a:gd name="T38" fmla="*/ 0 w 98"/>
                  <a:gd name="T39" fmla="*/ 332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8" h="592">
                    <a:moveTo>
                      <a:pt x="0" y="332"/>
                    </a:moveTo>
                    <a:lnTo>
                      <a:pt x="0" y="0"/>
                    </a:lnTo>
                    <a:lnTo>
                      <a:pt x="11" y="25"/>
                    </a:lnTo>
                    <a:lnTo>
                      <a:pt x="21" y="49"/>
                    </a:lnTo>
                    <a:lnTo>
                      <a:pt x="33" y="74"/>
                    </a:lnTo>
                    <a:lnTo>
                      <a:pt x="43" y="98"/>
                    </a:lnTo>
                    <a:lnTo>
                      <a:pt x="55" y="122"/>
                    </a:lnTo>
                    <a:lnTo>
                      <a:pt x="66" y="147"/>
                    </a:lnTo>
                    <a:lnTo>
                      <a:pt x="76" y="172"/>
                    </a:lnTo>
                    <a:lnTo>
                      <a:pt x="88" y="197"/>
                    </a:lnTo>
                    <a:lnTo>
                      <a:pt x="98" y="218"/>
                    </a:lnTo>
                    <a:lnTo>
                      <a:pt x="98" y="592"/>
                    </a:lnTo>
                    <a:lnTo>
                      <a:pt x="86" y="561"/>
                    </a:lnTo>
                    <a:lnTo>
                      <a:pt x="73" y="528"/>
                    </a:lnTo>
                    <a:lnTo>
                      <a:pt x="61" y="496"/>
                    </a:lnTo>
                    <a:lnTo>
                      <a:pt x="48" y="463"/>
                    </a:lnTo>
                    <a:lnTo>
                      <a:pt x="36" y="431"/>
                    </a:lnTo>
                    <a:lnTo>
                      <a:pt x="23" y="397"/>
                    </a:lnTo>
                    <a:lnTo>
                      <a:pt x="12" y="365"/>
                    </a:lnTo>
                    <a:lnTo>
                      <a:pt x="0" y="33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0" name="Freeform 227"/>
              <p:cNvSpPr>
                <a:spLocks/>
              </p:cNvSpPr>
              <p:nvPr/>
            </p:nvSpPr>
            <p:spPr bwMode="auto">
              <a:xfrm>
                <a:off x="416" y="796"/>
                <a:ext cx="19" cy="121"/>
              </a:xfrm>
              <a:custGeom>
                <a:avLst/>
                <a:gdLst>
                  <a:gd name="T0" fmla="*/ 0 w 98"/>
                  <a:gd name="T1" fmla="*/ 355 h 601"/>
                  <a:gd name="T2" fmla="*/ 0 w 98"/>
                  <a:gd name="T3" fmla="*/ 0 h 601"/>
                  <a:gd name="T4" fmla="*/ 10 w 98"/>
                  <a:gd name="T5" fmla="*/ 22 h 601"/>
                  <a:gd name="T6" fmla="*/ 19 w 98"/>
                  <a:gd name="T7" fmla="*/ 43 h 601"/>
                  <a:gd name="T8" fmla="*/ 30 w 98"/>
                  <a:gd name="T9" fmla="*/ 64 h 601"/>
                  <a:gd name="T10" fmla="*/ 39 w 98"/>
                  <a:gd name="T11" fmla="*/ 86 h 601"/>
                  <a:gd name="T12" fmla="*/ 53 w 98"/>
                  <a:gd name="T13" fmla="*/ 117 h 601"/>
                  <a:gd name="T14" fmla="*/ 68 w 98"/>
                  <a:gd name="T15" fmla="*/ 148 h 601"/>
                  <a:gd name="T16" fmla="*/ 84 w 98"/>
                  <a:gd name="T17" fmla="*/ 179 h 601"/>
                  <a:gd name="T18" fmla="*/ 98 w 98"/>
                  <a:gd name="T19" fmla="*/ 211 h 601"/>
                  <a:gd name="T20" fmla="*/ 98 w 98"/>
                  <a:gd name="T21" fmla="*/ 601 h 601"/>
                  <a:gd name="T22" fmla="*/ 86 w 98"/>
                  <a:gd name="T23" fmla="*/ 571 h 601"/>
                  <a:gd name="T24" fmla="*/ 73 w 98"/>
                  <a:gd name="T25" fmla="*/ 540 h 601"/>
                  <a:gd name="T26" fmla="*/ 61 w 98"/>
                  <a:gd name="T27" fmla="*/ 510 h 601"/>
                  <a:gd name="T28" fmla="*/ 48 w 98"/>
                  <a:gd name="T29" fmla="*/ 479 h 601"/>
                  <a:gd name="T30" fmla="*/ 36 w 98"/>
                  <a:gd name="T31" fmla="*/ 449 h 601"/>
                  <a:gd name="T32" fmla="*/ 24 w 98"/>
                  <a:gd name="T33" fmla="*/ 417 h 601"/>
                  <a:gd name="T34" fmla="*/ 12 w 98"/>
                  <a:gd name="T35" fmla="*/ 387 h 601"/>
                  <a:gd name="T36" fmla="*/ 0 w 98"/>
                  <a:gd name="T37" fmla="*/ 355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01">
                    <a:moveTo>
                      <a:pt x="0" y="355"/>
                    </a:moveTo>
                    <a:lnTo>
                      <a:pt x="0" y="0"/>
                    </a:lnTo>
                    <a:lnTo>
                      <a:pt x="10" y="22"/>
                    </a:lnTo>
                    <a:lnTo>
                      <a:pt x="19" y="43"/>
                    </a:lnTo>
                    <a:lnTo>
                      <a:pt x="30" y="64"/>
                    </a:lnTo>
                    <a:lnTo>
                      <a:pt x="39" y="86"/>
                    </a:lnTo>
                    <a:lnTo>
                      <a:pt x="53" y="117"/>
                    </a:lnTo>
                    <a:lnTo>
                      <a:pt x="68" y="148"/>
                    </a:lnTo>
                    <a:lnTo>
                      <a:pt x="84" y="179"/>
                    </a:lnTo>
                    <a:lnTo>
                      <a:pt x="98" y="211"/>
                    </a:lnTo>
                    <a:lnTo>
                      <a:pt x="98" y="601"/>
                    </a:lnTo>
                    <a:lnTo>
                      <a:pt x="86" y="571"/>
                    </a:lnTo>
                    <a:lnTo>
                      <a:pt x="73" y="540"/>
                    </a:lnTo>
                    <a:lnTo>
                      <a:pt x="61" y="510"/>
                    </a:lnTo>
                    <a:lnTo>
                      <a:pt x="48" y="479"/>
                    </a:lnTo>
                    <a:lnTo>
                      <a:pt x="36" y="449"/>
                    </a:lnTo>
                    <a:lnTo>
                      <a:pt x="24" y="417"/>
                    </a:lnTo>
                    <a:lnTo>
                      <a:pt x="12" y="387"/>
                    </a:lnTo>
                    <a:lnTo>
                      <a:pt x="0" y="35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1" name="Freeform 228"/>
              <p:cNvSpPr>
                <a:spLocks/>
              </p:cNvSpPr>
              <p:nvPr/>
            </p:nvSpPr>
            <p:spPr bwMode="auto">
              <a:xfrm>
                <a:off x="425" y="818"/>
                <a:ext cx="20" cy="122"/>
              </a:xfrm>
              <a:custGeom>
                <a:avLst/>
                <a:gdLst>
                  <a:gd name="T0" fmla="*/ 0 w 98"/>
                  <a:gd name="T1" fmla="*/ 374 h 609"/>
                  <a:gd name="T2" fmla="*/ 0 w 98"/>
                  <a:gd name="T3" fmla="*/ 0 h 609"/>
                  <a:gd name="T4" fmla="*/ 12 w 98"/>
                  <a:gd name="T5" fmla="*/ 26 h 609"/>
                  <a:gd name="T6" fmla="*/ 24 w 98"/>
                  <a:gd name="T7" fmla="*/ 51 h 609"/>
                  <a:gd name="T8" fmla="*/ 36 w 98"/>
                  <a:gd name="T9" fmla="*/ 76 h 609"/>
                  <a:gd name="T10" fmla="*/ 48 w 98"/>
                  <a:gd name="T11" fmla="*/ 103 h 609"/>
                  <a:gd name="T12" fmla="*/ 61 w 98"/>
                  <a:gd name="T13" fmla="*/ 128 h 609"/>
                  <a:gd name="T14" fmla="*/ 73 w 98"/>
                  <a:gd name="T15" fmla="*/ 154 h 609"/>
                  <a:gd name="T16" fmla="*/ 86 w 98"/>
                  <a:gd name="T17" fmla="*/ 179 h 609"/>
                  <a:gd name="T18" fmla="*/ 98 w 98"/>
                  <a:gd name="T19" fmla="*/ 206 h 609"/>
                  <a:gd name="T20" fmla="*/ 98 w 98"/>
                  <a:gd name="T21" fmla="*/ 609 h 609"/>
                  <a:gd name="T22" fmla="*/ 86 w 98"/>
                  <a:gd name="T23" fmla="*/ 580 h 609"/>
                  <a:gd name="T24" fmla="*/ 73 w 98"/>
                  <a:gd name="T25" fmla="*/ 551 h 609"/>
                  <a:gd name="T26" fmla="*/ 61 w 98"/>
                  <a:gd name="T27" fmla="*/ 522 h 609"/>
                  <a:gd name="T28" fmla="*/ 48 w 98"/>
                  <a:gd name="T29" fmla="*/ 493 h 609"/>
                  <a:gd name="T30" fmla="*/ 36 w 98"/>
                  <a:gd name="T31" fmla="*/ 464 h 609"/>
                  <a:gd name="T32" fmla="*/ 24 w 98"/>
                  <a:gd name="T33" fmla="*/ 434 h 609"/>
                  <a:gd name="T34" fmla="*/ 12 w 98"/>
                  <a:gd name="T35" fmla="*/ 405 h 609"/>
                  <a:gd name="T36" fmla="*/ 0 w 98"/>
                  <a:gd name="T37" fmla="*/ 374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09">
                    <a:moveTo>
                      <a:pt x="0" y="374"/>
                    </a:moveTo>
                    <a:lnTo>
                      <a:pt x="0" y="0"/>
                    </a:lnTo>
                    <a:lnTo>
                      <a:pt x="12" y="26"/>
                    </a:lnTo>
                    <a:lnTo>
                      <a:pt x="24" y="51"/>
                    </a:lnTo>
                    <a:lnTo>
                      <a:pt x="36" y="76"/>
                    </a:lnTo>
                    <a:lnTo>
                      <a:pt x="48" y="103"/>
                    </a:lnTo>
                    <a:lnTo>
                      <a:pt x="61" y="128"/>
                    </a:lnTo>
                    <a:lnTo>
                      <a:pt x="73" y="154"/>
                    </a:lnTo>
                    <a:lnTo>
                      <a:pt x="86" y="179"/>
                    </a:lnTo>
                    <a:lnTo>
                      <a:pt x="98" y="206"/>
                    </a:lnTo>
                    <a:lnTo>
                      <a:pt x="98" y="609"/>
                    </a:lnTo>
                    <a:lnTo>
                      <a:pt x="86" y="580"/>
                    </a:lnTo>
                    <a:lnTo>
                      <a:pt x="73" y="551"/>
                    </a:lnTo>
                    <a:lnTo>
                      <a:pt x="61" y="522"/>
                    </a:lnTo>
                    <a:lnTo>
                      <a:pt x="48" y="493"/>
                    </a:lnTo>
                    <a:lnTo>
                      <a:pt x="36" y="464"/>
                    </a:lnTo>
                    <a:lnTo>
                      <a:pt x="24" y="434"/>
                    </a:lnTo>
                    <a:lnTo>
                      <a:pt x="12" y="405"/>
                    </a:lnTo>
                    <a:lnTo>
                      <a:pt x="0" y="374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2" name="Freeform 229"/>
              <p:cNvSpPr>
                <a:spLocks/>
              </p:cNvSpPr>
              <p:nvPr/>
            </p:nvSpPr>
            <p:spPr bwMode="auto">
              <a:xfrm>
                <a:off x="435" y="839"/>
                <a:ext cx="20" cy="123"/>
              </a:xfrm>
              <a:custGeom>
                <a:avLst/>
                <a:gdLst>
                  <a:gd name="T0" fmla="*/ 0 w 98"/>
                  <a:gd name="T1" fmla="*/ 390 h 615"/>
                  <a:gd name="T2" fmla="*/ 0 w 98"/>
                  <a:gd name="T3" fmla="*/ 0 h 615"/>
                  <a:gd name="T4" fmla="*/ 12 w 98"/>
                  <a:gd name="T5" fmla="*/ 25 h 615"/>
                  <a:gd name="T6" fmla="*/ 24 w 98"/>
                  <a:gd name="T7" fmla="*/ 50 h 615"/>
                  <a:gd name="T8" fmla="*/ 36 w 98"/>
                  <a:gd name="T9" fmla="*/ 75 h 615"/>
                  <a:gd name="T10" fmla="*/ 48 w 98"/>
                  <a:gd name="T11" fmla="*/ 100 h 615"/>
                  <a:gd name="T12" fmla="*/ 61 w 98"/>
                  <a:gd name="T13" fmla="*/ 125 h 615"/>
                  <a:gd name="T14" fmla="*/ 73 w 98"/>
                  <a:gd name="T15" fmla="*/ 150 h 615"/>
                  <a:gd name="T16" fmla="*/ 86 w 98"/>
                  <a:gd name="T17" fmla="*/ 175 h 615"/>
                  <a:gd name="T18" fmla="*/ 98 w 98"/>
                  <a:gd name="T19" fmla="*/ 200 h 615"/>
                  <a:gd name="T20" fmla="*/ 98 w 98"/>
                  <a:gd name="T21" fmla="*/ 615 h 615"/>
                  <a:gd name="T22" fmla="*/ 86 w 98"/>
                  <a:gd name="T23" fmla="*/ 588 h 615"/>
                  <a:gd name="T24" fmla="*/ 73 w 98"/>
                  <a:gd name="T25" fmla="*/ 560 h 615"/>
                  <a:gd name="T26" fmla="*/ 61 w 98"/>
                  <a:gd name="T27" fmla="*/ 532 h 615"/>
                  <a:gd name="T28" fmla="*/ 48 w 98"/>
                  <a:gd name="T29" fmla="*/ 504 h 615"/>
                  <a:gd name="T30" fmla="*/ 37 w 98"/>
                  <a:gd name="T31" fmla="*/ 476 h 615"/>
                  <a:gd name="T32" fmla="*/ 24 w 98"/>
                  <a:gd name="T33" fmla="*/ 447 h 615"/>
                  <a:gd name="T34" fmla="*/ 12 w 98"/>
                  <a:gd name="T35" fmla="*/ 419 h 615"/>
                  <a:gd name="T36" fmla="*/ 0 w 98"/>
                  <a:gd name="T37" fmla="*/ 390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15">
                    <a:moveTo>
                      <a:pt x="0" y="390"/>
                    </a:moveTo>
                    <a:lnTo>
                      <a:pt x="0" y="0"/>
                    </a:lnTo>
                    <a:lnTo>
                      <a:pt x="12" y="25"/>
                    </a:lnTo>
                    <a:lnTo>
                      <a:pt x="24" y="50"/>
                    </a:lnTo>
                    <a:lnTo>
                      <a:pt x="36" y="75"/>
                    </a:lnTo>
                    <a:lnTo>
                      <a:pt x="48" y="100"/>
                    </a:lnTo>
                    <a:lnTo>
                      <a:pt x="61" y="125"/>
                    </a:lnTo>
                    <a:lnTo>
                      <a:pt x="73" y="150"/>
                    </a:lnTo>
                    <a:lnTo>
                      <a:pt x="86" y="175"/>
                    </a:lnTo>
                    <a:lnTo>
                      <a:pt x="98" y="200"/>
                    </a:lnTo>
                    <a:lnTo>
                      <a:pt x="98" y="615"/>
                    </a:lnTo>
                    <a:lnTo>
                      <a:pt x="86" y="588"/>
                    </a:lnTo>
                    <a:lnTo>
                      <a:pt x="73" y="560"/>
                    </a:lnTo>
                    <a:lnTo>
                      <a:pt x="61" y="532"/>
                    </a:lnTo>
                    <a:lnTo>
                      <a:pt x="48" y="504"/>
                    </a:lnTo>
                    <a:lnTo>
                      <a:pt x="37" y="476"/>
                    </a:lnTo>
                    <a:lnTo>
                      <a:pt x="24" y="447"/>
                    </a:lnTo>
                    <a:lnTo>
                      <a:pt x="12" y="419"/>
                    </a:lnTo>
                    <a:lnTo>
                      <a:pt x="0" y="390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3" name="Freeform 230"/>
              <p:cNvSpPr>
                <a:spLocks/>
              </p:cNvSpPr>
              <p:nvPr/>
            </p:nvSpPr>
            <p:spPr bwMode="auto">
              <a:xfrm>
                <a:off x="445" y="859"/>
                <a:ext cx="20" cy="124"/>
              </a:xfrm>
              <a:custGeom>
                <a:avLst/>
                <a:gdLst>
                  <a:gd name="T0" fmla="*/ 0 w 98"/>
                  <a:gd name="T1" fmla="*/ 403 h 619"/>
                  <a:gd name="T2" fmla="*/ 0 w 98"/>
                  <a:gd name="T3" fmla="*/ 0 h 619"/>
                  <a:gd name="T4" fmla="*/ 12 w 98"/>
                  <a:gd name="T5" fmla="*/ 24 h 619"/>
                  <a:gd name="T6" fmla="*/ 24 w 98"/>
                  <a:gd name="T7" fmla="*/ 48 h 619"/>
                  <a:gd name="T8" fmla="*/ 37 w 98"/>
                  <a:gd name="T9" fmla="*/ 73 h 619"/>
                  <a:gd name="T10" fmla="*/ 48 w 98"/>
                  <a:gd name="T11" fmla="*/ 97 h 619"/>
                  <a:gd name="T12" fmla="*/ 61 w 98"/>
                  <a:gd name="T13" fmla="*/ 122 h 619"/>
                  <a:gd name="T14" fmla="*/ 73 w 98"/>
                  <a:gd name="T15" fmla="*/ 146 h 619"/>
                  <a:gd name="T16" fmla="*/ 86 w 98"/>
                  <a:gd name="T17" fmla="*/ 170 h 619"/>
                  <a:gd name="T18" fmla="*/ 98 w 98"/>
                  <a:gd name="T19" fmla="*/ 195 h 619"/>
                  <a:gd name="T20" fmla="*/ 98 w 98"/>
                  <a:gd name="T21" fmla="*/ 619 h 619"/>
                  <a:gd name="T22" fmla="*/ 86 w 98"/>
                  <a:gd name="T23" fmla="*/ 593 h 619"/>
                  <a:gd name="T24" fmla="*/ 73 w 98"/>
                  <a:gd name="T25" fmla="*/ 566 h 619"/>
                  <a:gd name="T26" fmla="*/ 61 w 98"/>
                  <a:gd name="T27" fmla="*/ 540 h 619"/>
                  <a:gd name="T28" fmla="*/ 49 w 98"/>
                  <a:gd name="T29" fmla="*/ 512 h 619"/>
                  <a:gd name="T30" fmla="*/ 37 w 98"/>
                  <a:gd name="T31" fmla="*/ 486 h 619"/>
                  <a:gd name="T32" fmla="*/ 24 w 98"/>
                  <a:gd name="T33" fmla="*/ 458 h 619"/>
                  <a:gd name="T34" fmla="*/ 12 w 98"/>
                  <a:gd name="T35" fmla="*/ 431 h 619"/>
                  <a:gd name="T36" fmla="*/ 0 w 98"/>
                  <a:gd name="T37" fmla="*/ 403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19">
                    <a:moveTo>
                      <a:pt x="0" y="403"/>
                    </a:moveTo>
                    <a:lnTo>
                      <a:pt x="0" y="0"/>
                    </a:lnTo>
                    <a:lnTo>
                      <a:pt x="12" y="24"/>
                    </a:lnTo>
                    <a:lnTo>
                      <a:pt x="24" y="48"/>
                    </a:lnTo>
                    <a:lnTo>
                      <a:pt x="37" y="73"/>
                    </a:lnTo>
                    <a:lnTo>
                      <a:pt x="48" y="97"/>
                    </a:lnTo>
                    <a:lnTo>
                      <a:pt x="61" y="122"/>
                    </a:lnTo>
                    <a:lnTo>
                      <a:pt x="73" y="146"/>
                    </a:lnTo>
                    <a:lnTo>
                      <a:pt x="86" y="170"/>
                    </a:lnTo>
                    <a:lnTo>
                      <a:pt x="98" y="195"/>
                    </a:lnTo>
                    <a:lnTo>
                      <a:pt x="98" y="619"/>
                    </a:lnTo>
                    <a:lnTo>
                      <a:pt x="86" y="593"/>
                    </a:lnTo>
                    <a:lnTo>
                      <a:pt x="73" y="566"/>
                    </a:lnTo>
                    <a:lnTo>
                      <a:pt x="61" y="540"/>
                    </a:lnTo>
                    <a:lnTo>
                      <a:pt x="49" y="512"/>
                    </a:lnTo>
                    <a:lnTo>
                      <a:pt x="37" y="486"/>
                    </a:lnTo>
                    <a:lnTo>
                      <a:pt x="24" y="458"/>
                    </a:lnTo>
                    <a:lnTo>
                      <a:pt x="12" y="431"/>
                    </a:lnTo>
                    <a:lnTo>
                      <a:pt x="0" y="403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4" name="Freeform 231"/>
              <p:cNvSpPr>
                <a:spLocks/>
              </p:cNvSpPr>
              <p:nvPr/>
            </p:nvSpPr>
            <p:spPr bwMode="auto">
              <a:xfrm>
                <a:off x="455" y="879"/>
                <a:ext cx="19" cy="124"/>
              </a:xfrm>
              <a:custGeom>
                <a:avLst/>
                <a:gdLst>
                  <a:gd name="T0" fmla="*/ 0 w 98"/>
                  <a:gd name="T1" fmla="*/ 415 h 624"/>
                  <a:gd name="T2" fmla="*/ 0 w 98"/>
                  <a:gd name="T3" fmla="*/ 0 h 624"/>
                  <a:gd name="T4" fmla="*/ 12 w 98"/>
                  <a:gd name="T5" fmla="*/ 24 h 624"/>
                  <a:gd name="T6" fmla="*/ 24 w 98"/>
                  <a:gd name="T7" fmla="*/ 48 h 624"/>
                  <a:gd name="T8" fmla="*/ 37 w 98"/>
                  <a:gd name="T9" fmla="*/ 71 h 624"/>
                  <a:gd name="T10" fmla="*/ 48 w 98"/>
                  <a:gd name="T11" fmla="*/ 96 h 624"/>
                  <a:gd name="T12" fmla="*/ 61 w 98"/>
                  <a:gd name="T13" fmla="*/ 119 h 624"/>
                  <a:gd name="T14" fmla="*/ 73 w 98"/>
                  <a:gd name="T15" fmla="*/ 144 h 624"/>
                  <a:gd name="T16" fmla="*/ 86 w 98"/>
                  <a:gd name="T17" fmla="*/ 167 h 624"/>
                  <a:gd name="T18" fmla="*/ 98 w 98"/>
                  <a:gd name="T19" fmla="*/ 191 h 624"/>
                  <a:gd name="T20" fmla="*/ 98 w 98"/>
                  <a:gd name="T21" fmla="*/ 624 h 624"/>
                  <a:gd name="T22" fmla="*/ 86 w 98"/>
                  <a:gd name="T23" fmla="*/ 598 h 624"/>
                  <a:gd name="T24" fmla="*/ 73 w 98"/>
                  <a:gd name="T25" fmla="*/ 573 h 624"/>
                  <a:gd name="T26" fmla="*/ 61 w 98"/>
                  <a:gd name="T27" fmla="*/ 546 h 624"/>
                  <a:gd name="T28" fmla="*/ 49 w 98"/>
                  <a:gd name="T29" fmla="*/ 521 h 624"/>
                  <a:gd name="T30" fmla="*/ 37 w 98"/>
                  <a:gd name="T31" fmla="*/ 495 h 624"/>
                  <a:gd name="T32" fmla="*/ 24 w 98"/>
                  <a:gd name="T33" fmla="*/ 468 h 624"/>
                  <a:gd name="T34" fmla="*/ 13 w 98"/>
                  <a:gd name="T35" fmla="*/ 442 h 624"/>
                  <a:gd name="T36" fmla="*/ 0 w 98"/>
                  <a:gd name="T37" fmla="*/ 415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4">
                    <a:moveTo>
                      <a:pt x="0" y="415"/>
                    </a:moveTo>
                    <a:lnTo>
                      <a:pt x="0" y="0"/>
                    </a:lnTo>
                    <a:lnTo>
                      <a:pt x="12" y="24"/>
                    </a:lnTo>
                    <a:lnTo>
                      <a:pt x="24" y="48"/>
                    </a:lnTo>
                    <a:lnTo>
                      <a:pt x="37" y="71"/>
                    </a:lnTo>
                    <a:lnTo>
                      <a:pt x="48" y="96"/>
                    </a:lnTo>
                    <a:lnTo>
                      <a:pt x="61" y="119"/>
                    </a:lnTo>
                    <a:lnTo>
                      <a:pt x="73" y="144"/>
                    </a:lnTo>
                    <a:lnTo>
                      <a:pt x="86" y="167"/>
                    </a:lnTo>
                    <a:lnTo>
                      <a:pt x="98" y="191"/>
                    </a:lnTo>
                    <a:lnTo>
                      <a:pt x="98" y="624"/>
                    </a:lnTo>
                    <a:lnTo>
                      <a:pt x="86" y="598"/>
                    </a:lnTo>
                    <a:lnTo>
                      <a:pt x="73" y="573"/>
                    </a:lnTo>
                    <a:lnTo>
                      <a:pt x="61" y="546"/>
                    </a:lnTo>
                    <a:lnTo>
                      <a:pt x="49" y="521"/>
                    </a:lnTo>
                    <a:lnTo>
                      <a:pt x="37" y="495"/>
                    </a:lnTo>
                    <a:lnTo>
                      <a:pt x="24" y="468"/>
                    </a:lnTo>
                    <a:lnTo>
                      <a:pt x="13" y="442"/>
                    </a:lnTo>
                    <a:lnTo>
                      <a:pt x="0" y="415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5" name="Freeform 232"/>
              <p:cNvSpPr>
                <a:spLocks/>
              </p:cNvSpPr>
              <p:nvPr/>
            </p:nvSpPr>
            <p:spPr bwMode="auto">
              <a:xfrm>
                <a:off x="465" y="898"/>
                <a:ext cx="19" cy="125"/>
              </a:xfrm>
              <a:custGeom>
                <a:avLst/>
                <a:gdLst>
                  <a:gd name="T0" fmla="*/ 0 w 98"/>
                  <a:gd name="T1" fmla="*/ 424 h 625"/>
                  <a:gd name="T2" fmla="*/ 0 w 98"/>
                  <a:gd name="T3" fmla="*/ 0 h 625"/>
                  <a:gd name="T4" fmla="*/ 12 w 98"/>
                  <a:gd name="T5" fmla="*/ 23 h 625"/>
                  <a:gd name="T6" fmla="*/ 24 w 98"/>
                  <a:gd name="T7" fmla="*/ 47 h 625"/>
                  <a:gd name="T8" fmla="*/ 37 w 98"/>
                  <a:gd name="T9" fmla="*/ 70 h 625"/>
                  <a:gd name="T10" fmla="*/ 48 w 98"/>
                  <a:gd name="T11" fmla="*/ 93 h 625"/>
                  <a:gd name="T12" fmla="*/ 61 w 98"/>
                  <a:gd name="T13" fmla="*/ 117 h 625"/>
                  <a:gd name="T14" fmla="*/ 73 w 98"/>
                  <a:gd name="T15" fmla="*/ 140 h 625"/>
                  <a:gd name="T16" fmla="*/ 86 w 98"/>
                  <a:gd name="T17" fmla="*/ 164 h 625"/>
                  <a:gd name="T18" fmla="*/ 98 w 98"/>
                  <a:gd name="T19" fmla="*/ 187 h 625"/>
                  <a:gd name="T20" fmla="*/ 98 w 98"/>
                  <a:gd name="T21" fmla="*/ 625 h 625"/>
                  <a:gd name="T22" fmla="*/ 86 w 98"/>
                  <a:gd name="T23" fmla="*/ 601 h 625"/>
                  <a:gd name="T24" fmla="*/ 73 w 98"/>
                  <a:gd name="T25" fmla="*/ 577 h 625"/>
                  <a:gd name="T26" fmla="*/ 62 w 98"/>
                  <a:gd name="T27" fmla="*/ 551 h 625"/>
                  <a:gd name="T28" fmla="*/ 49 w 98"/>
                  <a:gd name="T29" fmla="*/ 527 h 625"/>
                  <a:gd name="T30" fmla="*/ 37 w 98"/>
                  <a:gd name="T31" fmla="*/ 501 h 625"/>
                  <a:gd name="T32" fmla="*/ 24 w 98"/>
                  <a:gd name="T33" fmla="*/ 476 h 625"/>
                  <a:gd name="T34" fmla="*/ 13 w 98"/>
                  <a:gd name="T35" fmla="*/ 449 h 625"/>
                  <a:gd name="T36" fmla="*/ 0 w 98"/>
                  <a:gd name="T37" fmla="*/ 4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5">
                    <a:moveTo>
                      <a:pt x="0" y="424"/>
                    </a:moveTo>
                    <a:lnTo>
                      <a:pt x="0" y="0"/>
                    </a:lnTo>
                    <a:lnTo>
                      <a:pt x="12" y="23"/>
                    </a:lnTo>
                    <a:lnTo>
                      <a:pt x="24" y="47"/>
                    </a:lnTo>
                    <a:lnTo>
                      <a:pt x="37" y="70"/>
                    </a:lnTo>
                    <a:lnTo>
                      <a:pt x="48" y="93"/>
                    </a:lnTo>
                    <a:lnTo>
                      <a:pt x="61" y="117"/>
                    </a:lnTo>
                    <a:lnTo>
                      <a:pt x="73" y="140"/>
                    </a:lnTo>
                    <a:lnTo>
                      <a:pt x="86" y="164"/>
                    </a:lnTo>
                    <a:lnTo>
                      <a:pt x="98" y="187"/>
                    </a:lnTo>
                    <a:lnTo>
                      <a:pt x="98" y="625"/>
                    </a:lnTo>
                    <a:lnTo>
                      <a:pt x="86" y="601"/>
                    </a:lnTo>
                    <a:lnTo>
                      <a:pt x="73" y="577"/>
                    </a:lnTo>
                    <a:lnTo>
                      <a:pt x="62" y="551"/>
                    </a:lnTo>
                    <a:lnTo>
                      <a:pt x="49" y="527"/>
                    </a:lnTo>
                    <a:lnTo>
                      <a:pt x="37" y="501"/>
                    </a:lnTo>
                    <a:lnTo>
                      <a:pt x="24" y="476"/>
                    </a:lnTo>
                    <a:lnTo>
                      <a:pt x="13" y="449"/>
                    </a:lnTo>
                    <a:lnTo>
                      <a:pt x="0" y="42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6" name="Freeform 233"/>
              <p:cNvSpPr>
                <a:spLocks/>
              </p:cNvSpPr>
              <p:nvPr/>
            </p:nvSpPr>
            <p:spPr bwMode="auto">
              <a:xfrm>
                <a:off x="474" y="917"/>
                <a:ext cx="20" cy="125"/>
              </a:xfrm>
              <a:custGeom>
                <a:avLst/>
                <a:gdLst>
                  <a:gd name="T0" fmla="*/ 0 w 98"/>
                  <a:gd name="T1" fmla="*/ 433 h 628"/>
                  <a:gd name="T2" fmla="*/ 0 w 98"/>
                  <a:gd name="T3" fmla="*/ 0 h 628"/>
                  <a:gd name="T4" fmla="*/ 12 w 98"/>
                  <a:gd name="T5" fmla="*/ 23 h 628"/>
                  <a:gd name="T6" fmla="*/ 24 w 98"/>
                  <a:gd name="T7" fmla="*/ 46 h 628"/>
                  <a:gd name="T8" fmla="*/ 37 w 98"/>
                  <a:gd name="T9" fmla="*/ 69 h 628"/>
                  <a:gd name="T10" fmla="*/ 48 w 98"/>
                  <a:gd name="T11" fmla="*/ 92 h 628"/>
                  <a:gd name="T12" fmla="*/ 61 w 98"/>
                  <a:gd name="T13" fmla="*/ 115 h 628"/>
                  <a:gd name="T14" fmla="*/ 73 w 98"/>
                  <a:gd name="T15" fmla="*/ 138 h 628"/>
                  <a:gd name="T16" fmla="*/ 86 w 98"/>
                  <a:gd name="T17" fmla="*/ 161 h 628"/>
                  <a:gd name="T18" fmla="*/ 98 w 98"/>
                  <a:gd name="T19" fmla="*/ 184 h 628"/>
                  <a:gd name="T20" fmla="*/ 98 w 98"/>
                  <a:gd name="T21" fmla="*/ 628 h 628"/>
                  <a:gd name="T22" fmla="*/ 86 w 98"/>
                  <a:gd name="T23" fmla="*/ 605 h 628"/>
                  <a:gd name="T24" fmla="*/ 73 w 98"/>
                  <a:gd name="T25" fmla="*/ 580 h 628"/>
                  <a:gd name="T26" fmla="*/ 62 w 98"/>
                  <a:gd name="T27" fmla="*/ 557 h 628"/>
                  <a:gd name="T28" fmla="*/ 49 w 98"/>
                  <a:gd name="T29" fmla="*/ 532 h 628"/>
                  <a:gd name="T30" fmla="*/ 37 w 98"/>
                  <a:gd name="T31" fmla="*/ 508 h 628"/>
                  <a:gd name="T32" fmla="*/ 24 w 98"/>
                  <a:gd name="T33" fmla="*/ 483 h 628"/>
                  <a:gd name="T34" fmla="*/ 13 w 98"/>
                  <a:gd name="T35" fmla="*/ 458 h 628"/>
                  <a:gd name="T36" fmla="*/ 0 w 98"/>
                  <a:gd name="T37" fmla="*/ 433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8">
                    <a:moveTo>
                      <a:pt x="0" y="433"/>
                    </a:moveTo>
                    <a:lnTo>
                      <a:pt x="0" y="0"/>
                    </a:lnTo>
                    <a:lnTo>
                      <a:pt x="12" y="23"/>
                    </a:lnTo>
                    <a:lnTo>
                      <a:pt x="24" y="46"/>
                    </a:lnTo>
                    <a:lnTo>
                      <a:pt x="37" y="69"/>
                    </a:lnTo>
                    <a:lnTo>
                      <a:pt x="48" y="92"/>
                    </a:lnTo>
                    <a:lnTo>
                      <a:pt x="61" y="115"/>
                    </a:lnTo>
                    <a:lnTo>
                      <a:pt x="73" y="138"/>
                    </a:lnTo>
                    <a:lnTo>
                      <a:pt x="86" y="161"/>
                    </a:lnTo>
                    <a:lnTo>
                      <a:pt x="98" y="184"/>
                    </a:lnTo>
                    <a:lnTo>
                      <a:pt x="98" y="628"/>
                    </a:lnTo>
                    <a:lnTo>
                      <a:pt x="86" y="605"/>
                    </a:lnTo>
                    <a:lnTo>
                      <a:pt x="73" y="580"/>
                    </a:lnTo>
                    <a:lnTo>
                      <a:pt x="62" y="557"/>
                    </a:lnTo>
                    <a:lnTo>
                      <a:pt x="49" y="532"/>
                    </a:lnTo>
                    <a:lnTo>
                      <a:pt x="37" y="508"/>
                    </a:lnTo>
                    <a:lnTo>
                      <a:pt x="24" y="483"/>
                    </a:lnTo>
                    <a:lnTo>
                      <a:pt x="13" y="458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7" name="Freeform 234"/>
              <p:cNvSpPr>
                <a:spLocks/>
              </p:cNvSpPr>
              <p:nvPr/>
            </p:nvSpPr>
            <p:spPr bwMode="auto">
              <a:xfrm>
                <a:off x="484" y="935"/>
                <a:ext cx="20" cy="126"/>
              </a:xfrm>
              <a:custGeom>
                <a:avLst/>
                <a:gdLst>
                  <a:gd name="T0" fmla="*/ 0 w 98"/>
                  <a:gd name="T1" fmla="*/ 438 h 629"/>
                  <a:gd name="T2" fmla="*/ 0 w 98"/>
                  <a:gd name="T3" fmla="*/ 0 h 629"/>
                  <a:gd name="T4" fmla="*/ 12 w 98"/>
                  <a:gd name="T5" fmla="*/ 22 h 629"/>
                  <a:gd name="T6" fmla="*/ 24 w 98"/>
                  <a:gd name="T7" fmla="*/ 45 h 629"/>
                  <a:gd name="T8" fmla="*/ 37 w 98"/>
                  <a:gd name="T9" fmla="*/ 67 h 629"/>
                  <a:gd name="T10" fmla="*/ 48 w 98"/>
                  <a:gd name="T11" fmla="*/ 91 h 629"/>
                  <a:gd name="T12" fmla="*/ 61 w 98"/>
                  <a:gd name="T13" fmla="*/ 113 h 629"/>
                  <a:gd name="T14" fmla="*/ 73 w 98"/>
                  <a:gd name="T15" fmla="*/ 135 h 629"/>
                  <a:gd name="T16" fmla="*/ 86 w 98"/>
                  <a:gd name="T17" fmla="*/ 158 h 629"/>
                  <a:gd name="T18" fmla="*/ 98 w 98"/>
                  <a:gd name="T19" fmla="*/ 180 h 629"/>
                  <a:gd name="T20" fmla="*/ 98 w 98"/>
                  <a:gd name="T21" fmla="*/ 629 h 629"/>
                  <a:gd name="T22" fmla="*/ 86 w 98"/>
                  <a:gd name="T23" fmla="*/ 606 h 629"/>
                  <a:gd name="T24" fmla="*/ 74 w 98"/>
                  <a:gd name="T25" fmla="*/ 583 h 629"/>
                  <a:gd name="T26" fmla="*/ 62 w 98"/>
                  <a:gd name="T27" fmla="*/ 559 h 629"/>
                  <a:gd name="T28" fmla="*/ 49 w 98"/>
                  <a:gd name="T29" fmla="*/ 536 h 629"/>
                  <a:gd name="T30" fmla="*/ 37 w 98"/>
                  <a:gd name="T31" fmla="*/ 512 h 629"/>
                  <a:gd name="T32" fmla="*/ 25 w 98"/>
                  <a:gd name="T33" fmla="*/ 488 h 629"/>
                  <a:gd name="T34" fmla="*/ 13 w 98"/>
                  <a:gd name="T35" fmla="*/ 464 h 629"/>
                  <a:gd name="T36" fmla="*/ 0 w 98"/>
                  <a:gd name="T37" fmla="*/ 438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9">
                    <a:moveTo>
                      <a:pt x="0" y="438"/>
                    </a:moveTo>
                    <a:lnTo>
                      <a:pt x="0" y="0"/>
                    </a:lnTo>
                    <a:lnTo>
                      <a:pt x="12" y="22"/>
                    </a:lnTo>
                    <a:lnTo>
                      <a:pt x="24" y="45"/>
                    </a:lnTo>
                    <a:lnTo>
                      <a:pt x="37" y="67"/>
                    </a:lnTo>
                    <a:lnTo>
                      <a:pt x="48" y="91"/>
                    </a:lnTo>
                    <a:lnTo>
                      <a:pt x="61" y="113"/>
                    </a:lnTo>
                    <a:lnTo>
                      <a:pt x="73" y="135"/>
                    </a:lnTo>
                    <a:lnTo>
                      <a:pt x="86" y="158"/>
                    </a:lnTo>
                    <a:lnTo>
                      <a:pt x="98" y="180"/>
                    </a:lnTo>
                    <a:lnTo>
                      <a:pt x="98" y="629"/>
                    </a:lnTo>
                    <a:lnTo>
                      <a:pt x="86" y="606"/>
                    </a:lnTo>
                    <a:lnTo>
                      <a:pt x="74" y="583"/>
                    </a:lnTo>
                    <a:lnTo>
                      <a:pt x="62" y="559"/>
                    </a:lnTo>
                    <a:lnTo>
                      <a:pt x="49" y="536"/>
                    </a:lnTo>
                    <a:lnTo>
                      <a:pt x="37" y="512"/>
                    </a:lnTo>
                    <a:lnTo>
                      <a:pt x="25" y="488"/>
                    </a:lnTo>
                    <a:lnTo>
                      <a:pt x="13" y="464"/>
                    </a:lnTo>
                    <a:lnTo>
                      <a:pt x="0" y="438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8" name="Freeform 235"/>
              <p:cNvSpPr>
                <a:spLocks/>
              </p:cNvSpPr>
              <p:nvPr/>
            </p:nvSpPr>
            <p:spPr bwMode="auto">
              <a:xfrm>
                <a:off x="494" y="954"/>
                <a:ext cx="20" cy="125"/>
              </a:xfrm>
              <a:custGeom>
                <a:avLst/>
                <a:gdLst>
                  <a:gd name="T0" fmla="*/ 0 w 98"/>
                  <a:gd name="T1" fmla="*/ 444 h 629"/>
                  <a:gd name="T2" fmla="*/ 0 w 98"/>
                  <a:gd name="T3" fmla="*/ 0 h 629"/>
                  <a:gd name="T4" fmla="*/ 12 w 98"/>
                  <a:gd name="T5" fmla="*/ 22 h 629"/>
                  <a:gd name="T6" fmla="*/ 24 w 98"/>
                  <a:gd name="T7" fmla="*/ 44 h 629"/>
                  <a:gd name="T8" fmla="*/ 37 w 98"/>
                  <a:gd name="T9" fmla="*/ 67 h 629"/>
                  <a:gd name="T10" fmla="*/ 48 w 98"/>
                  <a:gd name="T11" fmla="*/ 89 h 629"/>
                  <a:gd name="T12" fmla="*/ 61 w 98"/>
                  <a:gd name="T13" fmla="*/ 111 h 629"/>
                  <a:gd name="T14" fmla="*/ 73 w 98"/>
                  <a:gd name="T15" fmla="*/ 133 h 629"/>
                  <a:gd name="T16" fmla="*/ 86 w 98"/>
                  <a:gd name="T17" fmla="*/ 155 h 629"/>
                  <a:gd name="T18" fmla="*/ 98 w 98"/>
                  <a:gd name="T19" fmla="*/ 178 h 629"/>
                  <a:gd name="T20" fmla="*/ 98 w 98"/>
                  <a:gd name="T21" fmla="*/ 629 h 629"/>
                  <a:gd name="T22" fmla="*/ 86 w 98"/>
                  <a:gd name="T23" fmla="*/ 607 h 629"/>
                  <a:gd name="T24" fmla="*/ 74 w 98"/>
                  <a:gd name="T25" fmla="*/ 584 h 629"/>
                  <a:gd name="T26" fmla="*/ 62 w 98"/>
                  <a:gd name="T27" fmla="*/ 562 h 629"/>
                  <a:gd name="T28" fmla="*/ 49 w 98"/>
                  <a:gd name="T29" fmla="*/ 539 h 629"/>
                  <a:gd name="T30" fmla="*/ 37 w 98"/>
                  <a:gd name="T31" fmla="*/ 515 h 629"/>
                  <a:gd name="T32" fmla="*/ 25 w 98"/>
                  <a:gd name="T33" fmla="*/ 492 h 629"/>
                  <a:gd name="T34" fmla="*/ 13 w 98"/>
                  <a:gd name="T35" fmla="*/ 468 h 629"/>
                  <a:gd name="T36" fmla="*/ 0 w 98"/>
                  <a:gd name="T37" fmla="*/ 444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9">
                    <a:moveTo>
                      <a:pt x="0" y="444"/>
                    </a:moveTo>
                    <a:lnTo>
                      <a:pt x="0" y="0"/>
                    </a:lnTo>
                    <a:lnTo>
                      <a:pt x="12" y="22"/>
                    </a:lnTo>
                    <a:lnTo>
                      <a:pt x="24" y="44"/>
                    </a:lnTo>
                    <a:lnTo>
                      <a:pt x="37" y="67"/>
                    </a:lnTo>
                    <a:lnTo>
                      <a:pt x="48" y="89"/>
                    </a:lnTo>
                    <a:lnTo>
                      <a:pt x="61" y="111"/>
                    </a:lnTo>
                    <a:lnTo>
                      <a:pt x="73" y="133"/>
                    </a:lnTo>
                    <a:lnTo>
                      <a:pt x="86" y="155"/>
                    </a:lnTo>
                    <a:lnTo>
                      <a:pt x="98" y="178"/>
                    </a:lnTo>
                    <a:lnTo>
                      <a:pt x="98" y="629"/>
                    </a:lnTo>
                    <a:lnTo>
                      <a:pt x="86" y="607"/>
                    </a:lnTo>
                    <a:lnTo>
                      <a:pt x="74" y="584"/>
                    </a:lnTo>
                    <a:lnTo>
                      <a:pt x="62" y="562"/>
                    </a:lnTo>
                    <a:lnTo>
                      <a:pt x="49" y="539"/>
                    </a:lnTo>
                    <a:lnTo>
                      <a:pt x="37" y="515"/>
                    </a:lnTo>
                    <a:lnTo>
                      <a:pt x="25" y="492"/>
                    </a:lnTo>
                    <a:lnTo>
                      <a:pt x="13" y="468"/>
                    </a:lnTo>
                    <a:lnTo>
                      <a:pt x="0" y="444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9" name="Freeform 236"/>
              <p:cNvSpPr>
                <a:spLocks/>
              </p:cNvSpPr>
              <p:nvPr/>
            </p:nvSpPr>
            <p:spPr bwMode="auto">
              <a:xfrm>
                <a:off x="504" y="971"/>
                <a:ext cx="19" cy="126"/>
              </a:xfrm>
              <a:custGeom>
                <a:avLst/>
                <a:gdLst>
                  <a:gd name="T0" fmla="*/ 0 w 98"/>
                  <a:gd name="T1" fmla="*/ 449 h 630"/>
                  <a:gd name="T2" fmla="*/ 0 w 98"/>
                  <a:gd name="T3" fmla="*/ 0 h 630"/>
                  <a:gd name="T4" fmla="*/ 12 w 98"/>
                  <a:gd name="T5" fmla="*/ 22 h 630"/>
                  <a:gd name="T6" fmla="*/ 24 w 98"/>
                  <a:gd name="T7" fmla="*/ 44 h 630"/>
                  <a:gd name="T8" fmla="*/ 37 w 98"/>
                  <a:gd name="T9" fmla="*/ 66 h 630"/>
                  <a:gd name="T10" fmla="*/ 48 w 98"/>
                  <a:gd name="T11" fmla="*/ 88 h 630"/>
                  <a:gd name="T12" fmla="*/ 61 w 98"/>
                  <a:gd name="T13" fmla="*/ 110 h 630"/>
                  <a:gd name="T14" fmla="*/ 73 w 98"/>
                  <a:gd name="T15" fmla="*/ 131 h 630"/>
                  <a:gd name="T16" fmla="*/ 86 w 98"/>
                  <a:gd name="T17" fmla="*/ 154 h 630"/>
                  <a:gd name="T18" fmla="*/ 98 w 98"/>
                  <a:gd name="T19" fmla="*/ 175 h 630"/>
                  <a:gd name="T20" fmla="*/ 98 w 98"/>
                  <a:gd name="T21" fmla="*/ 630 h 630"/>
                  <a:gd name="T22" fmla="*/ 86 w 98"/>
                  <a:gd name="T23" fmla="*/ 608 h 630"/>
                  <a:gd name="T24" fmla="*/ 74 w 98"/>
                  <a:gd name="T25" fmla="*/ 586 h 630"/>
                  <a:gd name="T26" fmla="*/ 62 w 98"/>
                  <a:gd name="T27" fmla="*/ 565 h 630"/>
                  <a:gd name="T28" fmla="*/ 49 w 98"/>
                  <a:gd name="T29" fmla="*/ 542 h 630"/>
                  <a:gd name="T30" fmla="*/ 38 w 98"/>
                  <a:gd name="T31" fmla="*/ 519 h 630"/>
                  <a:gd name="T32" fmla="*/ 25 w 98"/>
                  <a:gd name="T33" fmla="*/ 496 h 630"/>
                  <a:gd name="T34" fmla="*/ 13 w 98"/>
                  <a:gd name="T35" fmla="*/ 473 h 630"/>
                  <a:gd name="T36" fmla="*/ 0 w 98"/>
                  <a:gd name="T37" fmla="*/ 449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30">
                    <a:moveTo>
                      <a:pt x="0" y="449"/>
                    </a:moveTo>
                    <a:lnTo>
                      <a:pt x="0" y="0"/>
                    </a:lnTo>
                    <a:lnTo>
                      <a:pt x="12" y="22"/>
                    </a:lnTo>
                    <a:lnTo>
                      <a:pt x="24" y="44"/>
                    </a:lnTo>
                    <a:lnTo>
                      <a:pt x="37" y="66"/>
                    </a:lnTo>
                    <a:lnTo>
                      <a:pt x="48" y="88"/>
                    </a:lnTo>
                    <a:lnTo>
                      <a:pt x="61" y="110"/>
                    </a:lnTo>
                    <a:lnTo>
                      <a:pt x="73" y="131"/>
                    </a:lnTo>
                    <a:lnTo>
                      <a:pt x="86" y="154"/>
                    </a:lnTo>
                    <a:lnTo>
                      <a:pt x="98" y="175"/>
                    </a:lnTo>
                    <a:lnTo>
                      <a:pt x="98" y="630"/>
                    </a:lnTo>
                    <a:lnTo>
                      <a:pt x="86" y="608"/>
                    </a:lnTo>
                    <a:lnTo>
                      <a:pt x="74" y="586"/>
                    </a:lnTo>
                    <a:lnTo>
                      <a:pt x="62" y="565"/>
                    </a:lnTo>
                    <a:lnTo>
                      <a:pt x="49" y="542"/>
                    </a:lnTo>
                    <a:lnTo>
                      <a:pt x="38" y="519"/>
                    </a:lnTo>
                    <a:lnTo>
                      <a:pt x="25" y="496"/>
                    </a:lnTo>
                    <a:lnTo>
                      <a:pt x="13" y="473"/>
                    </a:lnTo>
                    <a:lnTo>
                      <a:pt x="0" y="449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0" name="Freeform 237"/>
              <p:cNvSpPr>
                <a:spLocks/>
              </p:cNvSpPr>
              <p:nvPr/>
            </p:nvSpPr>
            <p:spPr bwMode="auto">
              <a:xfrm>
                <a:off x="514" y="989"/>
                <a:ext cx="19" cy="126"/>
              </a:xfrm>
              <a:custGeom>
                <a:avLst/>
                <a:gdLst>
                  <a:gd name="T0" fmla="*/ 0 w 98"/>
                  <a:gd name="T1" fmla="*/ 451 h 627"/>
                  <a:gd name="T2" fmla="*/ 0 w 98"/>
                  <a:gd name="T3" fmla="*/ 0 h 627"/>
                  <a:gd name="T4" fmla="*/ 12 w 98"/>
                  <a:gd name="T5" fmla="*/ 21 h 627"/>
                  <a:gd name="T6" fmla="*/ 24 w 98"/>
                  <a:gd name="T7" fmla="*/ 42 h 627"/>
                  <a:gd name="T8" fmla="*/ 37 w 98"/>
                  <a:gd name="T9" fmla="*/ 65 h 627"/>
                  <a:gd name="T10" fmla="*/ 48 w 98"/>
                  <a:gd name="T11" fmla="*/ 86 h 627"/>
                  <a:gd name="T12" fmla="*/ 61 w 98"/>
                  <a:gd name="T13" fmla="*/ 107 h 627"/>
                  <a:gd name="T14" fmla="*/ 73 w 98"/>
                  <a:gd name="T15" fmla="*/ 129 h 627"/>
                  <a:gd name="T16" fmla="*/ 86 w 98"/>
                  <a:gd name="T17" fmla="*/ 150 h 627"/>
                  <a:gd name="T18" fmla="*/ 98 w 98"/>
                  <a:gd name="T19" fmla="*/ 171 h 627"/>
                  <a:gd name="T20" fmla="*/ 98 w 98"/>
                  <a:gd name="T21" fmla="*/ 627 h 627"/>
                  <a:gd name="T22" fmla="*/ 86 w 98"/>
                  <a:gd name="T23" fmla="*/ 607 h 627"/>
                  <a:gd name="T24" fmla="*/ 74 w 98"/>
                  <a:gd name="T25" fmla="*/ 585 h 627"/>
                  <a:gd name="T26" fmla="*/ 62 w 98"/>
                  <a:gd name="T27" fmla="*/ 564 h 627"/>
                  <a:gd name="T28" fmla="*/ 50 w 98"/>
                  <a:gd name="T29" fmla="*/ 542 h 627"/>
                  <a:gd name="T30" fmla="*/ 38 w 98"/>
                  <a:gd name="T31" fmla="*/ 520 h 627"/>
                  <a:gd name="T32" fmla="*/ 25 w 98"/>
                  <a:gd name="T33" fmla="*/ 497 h 627"/>
                  <a:gd name="T34" fmla="*/ 13 w 98"/>
                  <a:gd name="T35" fmla="*/ 475 h 627"/>
                  <a:gd name="T36" fmla="*/ 0 w 98"/>
                  <a:gd name="T37" fmla="*/ 451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7">
                    <a:moveTo>
                      <a:pt x="0" y="451"/>
                    </a:moveTo>
                    <a:lnTo>
                      <a:pt x="0" y="0"/>
                    </a:lnTo>
                    <a:lnTo>
                      <a:pt x="12" y="21"/>
                    </a:lnTo>
                    <a:lnTo>
                      <a:pt x="24" y="42"/>
                    </a:lnTo>
                    <a:lnTo>
                      <a:pt x="37" y="65"/>
                    </a:lnTo>
                    <a:lnTo>
                      <a:pt x="48" y="86"/>
                    </a:lnTo>
                    <a:lnTo>
                      <a:pt x="61" y="107"/>
                    </a:lnTo>
                    <a:lnTo>
                      <a:pt x="73" y="129"/>
                    </a:lnTo>
                    <a:lnTo>
                      <a:pt x="86" y="150"/>
                    </a:lnTo>
                    <a:lnTo>
                      <a:pt x="98" y="171"/>
                    </a:lnTo>
                    <a:lnTo>
                      <a:pt x="98" y="627"/>
                    </a:lnTo>
                    <a:lnTo>
                      <a:pt x="86" y="607"/>
                    </a:lnTo>
                    <a:lnTo>
                      <a:pt x="74" y="585"/>
                    </a:lnTo>
                    <a:lnTo>
                      <a:pt x="62" y="564"/>
                    </a:lnTo>
                    <a:lnTo>
                      <a:pt x="50" y="542"/>
                    </a:lnTo>
                    <a:lnTo>
                      <a:pt x="38" y="520"/>
                    </a:lnTo>
                    <a:lnTo>
                      <a:pt x="25" y="497"/>
                    </a:lnTo>
                    <a:lnTo>
                      <a:pt x="13" y="475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1" name="Freeform 238"/>
              <p:cNvSpPr>
                <a:spLocks/>
              </p:cNvSpPr>
              <p:nvPr/>
            </p:nvSpPr>
            <p:spPr bwMode="auto">
              <a:xfrm>
                <a:off x="523" y="1006"/>
                <a:ext cx="20" cy="126"/>
              </a:xfrm>
              <a:custGeom>
                <a:avLst/>
                <a:gdLst>
                  <a:gd name="T0" fmla="*/ 0 w 98"/>
                  <a:gd name="T1" fmla="*/ 455 h 626"/>
                  <a:gd name="T2" fmla="*/ 0 w 98"/>
                  <a:gd name="T3" fmla="*/ 0 h 626"/>
                  <a:gd name="T4" fmla="*/ 12 w 98"/>
                  <a:gd name="T5" fmla="*/ 21 h 626"/>
                  <a:gd name="T6" fmla="*/ 24 w 98"/>
                  <a:gd name="T7" fmla="*/ 43 h 626"/>
                  <a:gd name="T8" fmla="*/ 37 w 98"/>
                  <a:gd name="T9" fmla="*/ 64 h 626"/>
                  <a:gd name="T10" fmla="*/ 48 w 98"/>
                  <a:gd name="T11" fmla="*/ 85 h 626"/>
                  <a:gd name="T12" fmla="*/ 61 w 98"/>
                  <a:gd name="T13" fmla="*/ 107 h 626"/>
                  <a:gd name="T14" fmla="*/ 73 w 98"/>
                  <a:gd name="T15" fmla="*/ 128 h 626"/>
                  <a:gd name="T16" fmla="*/ 86 w 98"/>
                  <a:gd name="T17" fmla="*/ 150 h 626"/>
                  <a:gd name="T18" fmla="*/ 98 w 98"/>
                  <a:gd name="T19" fmla="*/ 170 h 626"/>
                  <a:gd name="T20" fmla="*/ 98 w 98"/>
                  <a:gd name="T21" fmla="*/ 626 h 626"/>
                  <a:gd name="T22" fmla="*/ 87 w 98"/>
                  <a:gd name="T23" fmla="*/ 605 h 626"/>
                  <a:gd name="T24" fmla="*/ 74 w 98"/>
                  <a:gd name="T25" fmla="*/ 585 h 626"/>
                  <a:gd name="T26" fmla="*/ 63 w 98"/>
                  <a:gd name="T27" fmla="*/ 565 h 626"/>
                  <a:gd name="T28" fmla="*/ 50 w 98"/>
                  <a:gd name="T29" fmla="*/ 543 h 626"/>
                  <a:gd name="T30" fmla="*/ 38 w 98"/>
                  <a:gd name="T31" fmla="*/ 522 h 626"/>
                  <a:gd name="T32" fmla="*/ 25 w 98"/>
                  <a:gd name="T33" fmla="*/ 499 h 626"/>
                  <a:gd name="T34" fmla="*/ 13 w 98"/>
                  <a:gd name="T35" fmla="*/ 477 h 626"/>
                  <a:gd name="T36" fmla="*/ 0 w 98"/>
                  <a:gd name="T37" fmla="*/ 455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6">
                    <a:moveTo>
                      <a:pt x="0" y="455"/>
                    </a:moveTo>
                    <a:lnTo>
                      <a:pt x="0" y="0"/>
                    </a:lnTo>
                    <a:lnTo>
                      <a:pt x="12" y="21"/>
                    </a:lnTo>
                    <a:lnTo>
                      <a:pt x="24" y="43"/>
                    </a:lnTo>
                    <a:lnTo>
                      <a:pt x="37" y="64"/>
                    </a:lnTo>
                    <a:lnTo>
                      <a:pt x="48" y="85"/>
                    </a:lnTo>
                    <a:lnTo>
                      <a:pt x="61" y="107"/>
                    </a:lnTo>
                    <a:lnTo>
                      <a:pt x="73" y="128"/>
                    </a:lnTo>
                    <a:lnTo>
                      <a:pt x="86" y="150"/>
                    </a:lnTo>
                    <a:lnTo>
                      <a:pt x="98" y="170"/>
                    </a:lnTo>
                    <a:lnTo>
                      <a:pt x="98" y="626"/>
                    </a:lnTo>
                    <a:lnTo>
                      <a:pt x="87" y="605"/>
                    </a:lnTo>
                    <a:lnTo>
                      <a:pt x="74" y="585"/>
                    </a:lnTo>
                    <a:lnTo>
                      <a:pt x="63" y="565"/>
                    </a:lnTo>
                    <a:lnTo>
                      <a:pt x="50" y="543"/>
                    </a:lnTo>
                    <a:lnTo>
                      <a:pt x="38" y="522"/>
                    </a:lnTo>
                    <a:lnTo>
                      <a:pt x="25" y="499"/>
                    </a:lnTo>
                    <a:lnTo>
                      <a:pt x="13" y="477"/>
                    </a:lnTo>
                    <a:lnTo>
                      <a:pt x="0" y="455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2" name="Freeform 239"/>
              <p:cNvSpPr>
                <a:spLocks/>
              </p:cNvSpPr>
              <p:nvPr/>
            </p:nvSpPr>
            <p:spPr bwMode="auto">
              <a:xfrm>
                <a:off x="533" y="1023"/>
                <a:ext cx="20" cy="125"/>
              </a:xfrm>
              <a:custGeom>
                <a:avLst/>
                <a:gdLst>
                  <a:gd name="T0" fmla="*/ 0 w 98"/>
                  <a:gd name="T1" fmla="*/ 456 h 623"/>
                  <a:gd name="T2" fmla="*/ 0 w 98"/>
                  <a:gd name="T3" fmla="*/ 0 h 623"/>
                  <a:gd name="T4" fmla="*/ 12 w 98"/>
                  <a:gd name="T5" fmla="*/ 22 h 623"/>
                  <a:gd name="T6" fmla="*/ 24 w 98"/>
                  <a:gd name="T7" fmla="*/ 43 h 623"/>
                  <a:gd name="T8" fmla="*/ 37 w 98"/>
                  <a:gd name="T9" fmla="*/ 64 h 623"/>
                  <a:gd name="T10" fmla="*/ 48 w 98"/>
                  <a:gd name="T11" fmla="*/ 85 h 623"/>
                  <a:gd name="T12" fmla="*/ 61 w 98"/>
                  <a:gd name="T13" fmla="*/ 106 h 623"/>
                  <a:gd name="T14" fmla="*/ 73 w 98"/>
                  <a:gd name="T15" fmla="*/ 127 h 623"/>
                  <a:gd name="T16" fmla="*/ 86 w 98"/>
                  <a:gd name="T17" fmla="*/ 148 h 623"/>
                  <a:gd name="T18" fmla="*/ 98 w 98"/>
                  <a:gd name="T19" fmla="*/ 168 h 623"/>
                  <a:gd name="T20" fmla="*/ 98 w 98"/>
                  <a:gd name="T21" fmla="*/ 623 h 623"/>
                  <a:gd name="T22" fmla="*/ 89 w 98"/>
                  <a:gd name="T23" fmla="*/ 608 h 623"/>
                  <a:gd name="T24" fmla="*/ 80 w 98"/>
                  <a:gd name="T25" fmla="*/ 592 h 623"/>
                  <a:gd name="T26" fmla="*/ 71 w 98"/>
                  <a:gd name="T27" fmla="*/ 577 h 623"/>
                  <a:gd name="T28" fmla="*/ 62 w 98"/>
                  <a:gd name="T29" fmla="*/ 561 h 623"/>
                  <a:gd name="T30" fmla="*/ 46 w 98"/>
                  <a:gd name="T31" fmla="*/ 537 h 623"/>
                  <a:gd name="T32" fmla="*/ 32 w 98"/>
                  <a:gd name="T33" fmla="*/ 510 h 623"/>
                  <a:gd name="T34" fmla="*/ 16 w 98"/>
                  <a:gd name="T35" fmla="*/ 484 h 623"/>
                  <a:gd name="T36" fmla="*/ 0 w 98"/>
                  <a:gd name="T37" fmla="*/ 456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8" h="623">
                    <a:moveTo>
                      <a:pt x="0" y="456"/>
                    </a:moveTo>
                    <a:lnTo>
                      <a:pt x="0" y="0"/>
                    </a:lnTo>
                    <a:lnTo>
                      <a:pt x="12" y="22"/>
                    </a:lnTo>
                    <a:lnTo>
                      <a:pt x="24" y="43"/>
                    </a:lnTo>
                    <a:lnTo>
                      <a:pt x="37" y="64"/>
                    </a:lnTo>
                    <a:lnTo>
                      <a:pt x="48" y="85"/>
                    </a:lnTo>
                    <a:lnTo>
                      <a:pt x="61" y="106"/>
                    </a:lnTo>
                    <a:lnTo>
                      <a:pt x="73" y="127"/>
                    </a:lnTo>
                    <a:lnTo>
                      <a:pt x="86" y="148"/>
                    </a:lnTo>
                    <a:lnTo>
                      <a:pt x="98" y="168"/>
                    </a:lnTo>
                    <a:lnTo>
                      <a:pt x="98" y="623"/>
                    </a:lnTo>
                    <a:lnTo>
                      <a:pt x="89" y="608"/>
                    </a:lnTo>
                    <a:lnTo>
                      <a:pt x="80" y="592"/>
                    </a:lnTo>
                    <a:lnTo>
                      <a:pt x="71" y="577"/>
                    </a:lnTo>
                    <a:lnTo>
                      <a:pt x="62" y="561"/>
                    </a:lnTo>
                    <a:lnTo>
                      <a:pt x="46" y="537"/>
                    </a:lnTo>
                    <a:lnTo>
                      <a:pt x="32" y="510"/>
                    </a:lnTo>
                    <a:lnTo>
                      <a:pt x="16" y="484"/>
                    </a:lnTo>
                    <a:lnTo>
                      <a:pt x="0" y="456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3" name="Freeform 240"/>
              <p:cNvSpPr>
                <a:spLocks/>
              </p:cNvSpPr>
              <p:nvPr/>
            </p:nvSpPr>
            <p:spPr bwMode="auto">
              <a:xfrm>
                <a:off x="543" y="1040"/>
                <a:ext cx="20" cy="124"/>
              </a:xfrm>
              <a:custGeom>
                <a:avLst/>
                <a:gdLst>
                  <a:gd name="T0" fmla="*/ 0 w 98"/>
                  <a:gd name="T1" fmla="*/ 456 h 617"/>
                  <a:gd name="T2" fmla="*/ 0 w 98"/>
                  <a:gd name="T3" fmla="*/ 0 h 617"/>
                  <a:gd name="T4" fmla="*/ 12 w 98"/>
                  <a:gd name="T5" fmla="*/ 21 h 617"/>
                  <a:gd name="T6" fmla="*/ 24 w 98"/>
                  <a:gd name="T7" fmla="*/ 42 h 617"/>
                  <a:gd name="T8" fmla="*/ 37 w 98"/>
                  <a:gd name="T9" fmla="*/ 63 h 617"/>
                  <a:gd name="T10" fmla="*/ 48 w 98"/>
                  <a:gd name="T11" fmla="*/ 83 h 617"/>
                  <a:gd name="T12" fmla="*/ 61 w 98"/>
                  <a:gd name="T13" fmla="*/ 104 h 617"/>
                  <a:gd name="T14" fmla="*/ 73 w 98"/>
                  <a:gd name="T15" fmla="*/ 125 h 617"/>
                  <a:gd name="T16" fmla="*/ 86 w 98"/>
                  <a:gd name="T17" fmla="*/ 145 h 617"/>
                  <a:gd name="T18" fmla="*/ 98 w 98"/>
                  <a:gd name="T19" fmla="*/ 166 h 617"/>
                  <a:gd name="T20" fmla="*/ 98 w 98"/>
                  <a:gd name="T21" fmla="*/ 617 h 617"/>
                  <a:gd name="T22" fmla="*/ 79 w 98"/>
                  <a:gd name="T23" fmla="*/ 586 h 617"/>
                  <a:gd name="T24" fmla="*/ 58 w 98"/>
                  <a:gd name="T25" fmla="*/ 551 h 617"/>
                  <a:gd name="T26" fmla="*/ 36 w 98"/>
                  <a:gd name="T27" fmla="*/ 515 h 617"/>
                  <a:gd name="T28" fmla="*/ 13 w 98"/>
                  <a:gd name="T29" fmla="*/ 476 h 617"/>
                  <a:gd name="T30" fmla="*/ 0 w 98"/>
                  <a:gd name="T31" fmla="*/ 456 h 6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8" h="617">
                    <a:moveTo>
                      <a:pt x="0" y="456"/>
                    </a:moveTo>
                    <a:lnTo>
                      <a:pt x="0" y="0"/>
                    </a:lnTo>
                    <a:lnTo>
                      <a:pt x="12" y="21"/>
                    </a:lnTo>
                    <a:lnTo>
                      <a:pt x="24" y="42"/>
                    </a:lnTo>
                    <a:lnTo>
                      <a:pt x="37" y="63"/>
                    </a:lnTo>
                    <a:lnTo>
                      <a:pt x="48" y="83"/>
                    </a:lnTo>
                    <a:lnTo>
                      <a:pt x="61" y="104"/>
                    </a:lnTo>
                    <a:lnTo>
                      <a:pt x="73" y="125"/>
                    </a:lnTo>
                    <a:lnTo>
                      <a:pt x="86" y="145"/>
                    </a:lnTo>
                    <a:lnTo>
                      <a:pt x="98" y="166"/>
                    </a:lnTo>
                    <a:lnTo>
                      <a:pt x="98" y="617"/>
                    </a:lnTo>
                    <a:lnTo>
                      <a:pt x="79" y="586"/>
                    </a:lnTo>
                    <a:lnTo>
                      <a:pt x="58" y="551"/>
                    </a:lnTo>
                    <a:lnTo>
                      <a:pt x="36" y="515"/>
                    </a:lnTo>
                    <a:lnTo>
                      <a:pt x="13" y="476"/>
                    </a:lnTo>
                    <a:lnTo>
                      <a:pt x="0" y="45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4" name="Freeform 241"/>
              <p:cNvSpPr>
                <a:spLocks/>
              </p:cNvSpPr>
              <p:nvPr/>
            </p:nvSpPr>
            <p:spPr bwMode="auto">
              <a:xfrm>
                <a:off x="553" y="1057"/>
                <a:ext cx="20" cy="122"/>
              </a:xfrm>
              <a:custGeom>
                <a:avLst/>
                <a:gdLst>
                  <a:gd name="T0" fmla="*/ 0 w 99"/>
                  <a:gd name="T1" fmla="*/ 455 h 611"/>
                  <a:gd name="T2" fmla="*/ 0 w 99"/>
                  <a:gd name="T3" fmla="*/ 0 h 611"/>
                  <a:gd name="T4" fmla="*/ 12 w 99"/>
                  <a:gd name="T5" fmla="*/ 21 h 611"/>
                  <a:gd name="T6" fmla="*/ 24 w 99"/>
                  <a:gd name="T7" fmla="*/ 42 h 611"/>
                  <a:gd name="T8" fmla="*/ 37 w 99"/>
                  <a:gd name="T9" fmla="*/ 62 h 611"/>
                  <a:gd name="T10" fmla="*/ 48 w 99"/>
                  <a:gd name="T11" fmla="*/ 83 h 611"/>
                  <a:gd name="T12" fmla="*/ 61 w 99"/>
                  <a:gd name="T13" fmla="*/ 103 h 611"/>
                  <a:gd name="T14" fmla="*/ 73 w 99"/>
                  <a:gd name="T15" fmla="*/ 123 h 611"/>
                  <a:gd name="T16" fmla="*/ 86 w 99"/>
                  <a:gd name="T17" fmla="*/ 144 h 611"/>
                  <a:gd name="T18" fmla="*/ 99 w 99"/>
                  <a:gd name="T19" fmla="*/ 164 h 611"/>
                  <a:gd name="T20" fmla="*/ 99 w 99"/>
                  <a:gd name="T21" fmla="*/ 611 h 611"/>
                  <a:gd name="T22" fmla="*/ 88 w 99"/>
                  <a:gd name="T23" fmla="*/ 595 h 611"/>
                  <a:gd name="T24" fmla="*/ 68 w 99"/>
                  <a:gd name="T25" fmla="*/ 565 h 611"/>
                  <a:gd name="T26" fmla="*/ 47 w 99"/>
                  <a:gd name="T27" fmla="*/ 531 h 611"/>
                  <a:gd name="T28" fmla="*/ 24 w 99"/>
                  <a:gd name="T29" fmla="*/ 495 h 611"/>
                  <a:gd name="T30" fmla="*/ 0 w 99"/>
                  <a:gd name="T31" fmla="*/ 455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9" h="611">
                    <a:moveTo>
                      <a:pt x="0" y="455"/>
                    </a:moveTo>
                    <a:lnTo>
                      <a:pt x="0" y="0"/>
                    </a:lnTo>
                    <a:lnTo>
                      <a:pt x="12" y="21"/>
                    </a:lnTo>
                    <a:lnTo>
                      <a:pt x="24" y="42"/>
                    </a:lnTo>
                    <a:lnTo>
                      <a:pt x="37" y="62"/>
                    </a:lnTo>
                    <a:lnTo>
                      <a:pt x="48" y="83"/>
                    </a:lnTo>
                    <a:lnTo>
                      <a:pt x="61" y="103"/>
                    </a:lnTo>
                    <a:lnTo>
                      <a:pt x="73" y="123"/>
                    </a:lnTo>
                    <a:lnTo>
                      <a:pt x="86" y="144"/>
                    </a:lnTo>
                    <a:lnTo>
                      <a:pt x="99" y="164"/>
                    </a:lnTo>
                    <a:lnTo>
                      <a:pt x="99" y="611"/>
                    </a:lnTo>
                    <a:lnTo>
                      <a:pt x="88" y="595"/>
                    </a:lnTo>
                    <a:lnTo>
                      <a:pt x="68" y="565"/>
                    </a:lnTo>
                    <a:lnTo>
                      <a:pt x="47" y="531"/>
                    </a:lnTo>
                    <a:lnTo>
                      <a:pt x="24" y="495"/>
                    </a:lnTo>
                    <a:lnTo>
                      <a:pt x="0" y="455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5" name="Freeform 242"/>
              <p:cNvSpPr>
                <a:spLocks/>
              </p:cNvSpPr>
              <p:nvPr/>
            </p:nvSpPr>
            <p:spPr bwMode="auto">
              <a:xfrm>
                <a:off x="563" y="1074"/>
                <a:ext cx="19" cy="120"/>
              </a:xfrm>
              <a:custGeom>
                <a:avLst/>
                <a:gdLst>
                  <a:gd name="T0" fmla="*/ 0 w 99"/>
                  <a:gd name="T1" fmla="*/ 451 h 600"/>
                  <a:gd name="T2" fmla="*/ 0 w 99"/>
                  <a:gd name="T3" fmla="*/ 0 h 600"/>
                  <a:gd name="T4" fmla="*/ 12 w 99"/>
                  <a:gd name="T5" fmla="*/ 20 h 600"/>
                  <a:gd name="T6" fmla="*/ 24 w 99"/>
                  <a:gd name="T7" fmla="*/ 40 h 600"/>
                  <a:gd name="T8" fmla="*/ 37 w 99"/>
                  <a:gd name="T9" fmla="*/ 61 h 600"/>
                  <a:gd name="T10" fmla="*/ 48 w 99"/>
                  <a:gd name="T11" fmla="*/ 81 h 600"/>
                  <a:gd name="T12" fmla="*/ 61 w 99"/>
                  <a:gd name="T13" fmla="*/ 101 h 600"/>
                  <a:gd name="T14" fmla="*/ 73 w 99"/>
                  <a:gd name="T15" fmla="*/ 122 h 600"/>
                  <a:gd name="T16" fmla="*/ 86 w 99"/>
                  <a:gd name="T17" fmla="*/ 141 h 600"/>
                  <a:gd name="T18" fmla="*/ 99 w 99"/>
                  <a:gd name="T19" fmla="*/ 161 h 600"/>
                  <a:gd name="T20" fmla="*/ 99 w 99"/>
                  <a:gd name="T21" fmla="*/ 600 h 600"/>
                  <a:gd name="T22" fmla="*/ 86 w 99"/>
                  <a:gd name="T23" fmla="*/ 583 h 600"/>
                  <a:gd name="T24" fmla="*/ 72 w 99"/>
                  <a:gd name="T25" fmla="*/ 562 h 600"/>
                  <a:gd name="T26" fmla="*/ 57 w 99"/>
                  <a:gd name="T27" fmla="*/ 539 h 600"/>
                  <a:gd name="T28" fmla="*/ 39 w 99"/>
                  <a:gd name="T29" fmla="*/ 512 h 600"/>
                  <a:gd name="T30" fmla="*/ 30 w 99"/>
                  <a:gd name="T31" fmla="*/ 498 h 600"/>
                  <a:gd name="T32" fmla="*/ 20 w 99"/>
                  <a:gd name="T33" fmla="*/ 484 h 600"/>
                  <a:gd name="T34" fmla="*/ 11 w 99"/>
                  <a:gd name="T35" fmla="*/ 468 h 600"/>
                  <a:gd name="T36" fmla="*/ 0 w 99"/>
                  <a:gd name="T37" fmla="*/ 451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9" h="600">
                    <a:moveTo>
                      <a:pt x="0" y="451"/>
                    </a:moveTo>
                    <a:lnTo>
                      <a:pt x="0" y="0"/>
                    </a:lnTo>
                    <a:lnTo>
                      <a:pt x="12" y="20"/>
                    </a:lnTo>
                    <a:lnTo>
                      <a:pt x="24" y="40"/>
                    </a:lnTo>
                    <a:lnTo>
                      <a:pt x="37" y="61"/>
                    </a:lnTo>
                    <a:lnTo>
                      <a:pt x="48" y="81"/>
                    </a:lnTo>
                    <a:lnTo>
                      <a:pt x="61" y="101"/>
                    </a:lnTo>
                    <a:lnTo>
                      <a:pt x="73" y="122"/>
                    </a:lnTo>
                    <a:lnTo>
                      <a:pt x="86" y="141"/>
                    </a:lnTo>
                    <a:lnTo>
                      <a:pt x="99" y="161"/>
                    </a:lnTo>
                    <a:lnTo>
                      <a:pt x="99" y="600"/>
                    </a:lnTo>
                    <a:lnTo>
                      <a:pt x="86" y="583"/>
                    </a:lnTo>
                    <a:lnTo>
                      <a:pt x="72" y="562"/>
                    </a:lnTo>
                    <a:lnTo>
                      <a:pt x="57" y="539"/>
                    </a:lnTo>
                    <a:lnTo>
                      <a:pt x="39" y="512"/>
                    </a:lnTo>
                    <a:lnTo>
                      <a:pt x="30" y="498"/>
                    </a:lnTo>
                    <a:lnTo>
                      <a:pt x="20" y="484"/>
                    </a:lnTo>
                    <a:lnTo>
                      <a:pt x="11" y="468"/>
                    </a:lnTo>
                    <a:lnTo>
                      <a:pt x="0" y="451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6" name="Freeform 243"/>
              <p:cNvSpPr>
                <a:spLocks/>
              </p:cNvSpPr>
              <p:nvPr/>
            </p:nvSpPr>
            <p:spPr bwMode="auto">
              <a:xfrm>
                <a:off x="573" y="1090"/>
                <a:ext cx="19" cy="118"/>
              </a:xfrm>
              <a:custGeom>
                <a:avLst/>
                <a:gdLst>
                  <a:gd name="T0" fmla="*/ 0 w 98"/>
                  <a:gd name="T1" fmla="*/ 447 h 590"/>
                  <a:gd name="T2" fmla="*/ 0 w 98"/>
                  <a:gd name="T3" fmla="*/ 0 h 590"/>
                  <a:gd name="T4" fmla="*/ 11 w 98"/>
                  <a:gd name="T5" fmla="*/ 20 h 590"/>
                  <a:gd name="T6" fmla="*/ 23 w 98"/>
                  <a:gd name="T7" fmla="*/ 41 h 590"/>
                  <a:gd name="T8" fmla="*/ 36 w 98"/>
                  <a:gd name="T9" fmla="*/ 60 h 590"/>
                  <a:gd name="T10" fmla="*/ 47 w 98"/>
                  <a:gd name="T11" fmla="*/ 80 h 590"/>
                  <a:gd name="T12" fmla="*/ 60 w 98"/>
                  <a:gd name="T13" fmla="*/ 101 h 590"/>
                  <a:gd name="T14" fmla="*/ 72 w 98"/>
                  <a:gd name="T15" fmla="*/ 120 h 590"/>
                  <a:gd name="T16" fmla="*/ 85 w 98"/>
                  <a:gd name="T17" fmla="*/ 140 h 590"/>
                  <a:gd name="T18" fmla="*/ 98 w 98"/>
                  <a:gd name="T19" fmla="*/ 160 h 590"/>
                  <a:gd name="T20" fmla="*/ 98 w 98"/>
                  <a:gd name="T21" fmla="*/ 590 h 590"/>
                  <a:gd name="T22" fmla="*/ 84 w 98"/>
                  <a:gd name="T23" fmla="*/ 570 h 590"/>
                  <a:gd name="T24" fmla="*/ 53 w 98"/>
                  <a:gd name="T25" fmla="*/ 525 h 590"/>
                  <a:gd name="T26" fmla="*/ 42 w 98"/>
                  <a:gd name="T27" fmla="*/ 511 h 590"/>
                  <a:gd name="T28" fmla="*/ 30 w 98"/>
                  <a:gd name="T29" fmla="*/ 492 h 590"/>
                  <a:gd name="T30" fmla="*/ 15 w 98"/>
                  <a:gd name="T31" fmla="*/ 471 h 590"/>
                  <a:gd name="T32" fmla="*/ 0 w 98"/>
                  <a:gd name="T33" fmla="*/ 447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590">
                    <a:moveTo>
                      <a:pt x="0" y="447"/>
                    </a:moveTo>
                    <a:lnTo>
                      <a:pt x="0" y="0"/>
                    </a:lnTo>
                    <a:lnTo>
                      <a:pt x="11" y="20"/>
                    </a:lnTo>
                    <a:lnTo>
                      <a:pt x="23" y="41"/>
                    </a:lnTo>
                    <a:lnTo>
                      <a:pt x="36" y="60"/>
                    </a:lnTo>
                    <a:lnTo>
                      <a:pt x="47" y="80"/>
                    </a:lnTo>
                    <a:lnTo>
                      <a:pt x="60" y="101"/>
                    </a:lnTo>
                    <a:lnTo>
                      <a:pt x="72" y="120"/>
                    </a:lnTo>
                    <a:lnTo>
                      <a:pt x="85" y="140"/>
                    </a:lnTo>
                    <a:lnTo>
                      <a:pt x="98" y="160"/>
                    </a:lnTo>
                    <a:lnTo>
                      <a:pt x="98" y="590"/>
                    </a:lnTo>
                    <a:lnTo>
                      <a:pt x="84" y="570"/>
                    </a:lnTo>
                    <a:lnTo>
                      <a:pt x="53" y="525"/>
                    </a:lnTo>
                    <a:lnTo>
                      <a:pt x="42" y="511"/>
                    </a:lnTo>
                    <a:lnTo>
                      <a:pt x="30" y="492"/>
                    </a:lnTo>
                    <a:lnTo>
                      <a:pt x="15" y="471"/>
                    </a:lnTo>
                    <a:lnTo>
                      <a:pt x="0" y="447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7" name="Freeform 244"/>
              <p:cNvSpPr>
                <a:spLocks/>
              </p:cNvSpPr>
              <p:nvPr/>
            </p:nvSpPr>
            <p:spPr bwMode="auto">
              <a:xfrm>
                <a:off x="582" y="1106"/>
                <a:ext cx="20" cy="116"/>
              </a:xfrm>
              <a:custGeom>
                <a:avLst/>
                <a:gdLst>
                  <a:gd name="T0" fmla="*/ 0 w 98"/>
                  <a:gd name="T1" fmla="*/ 439 h 583"/>
                  <a:gd name="T2" fmla="*/ 0 w 98"/>
                  <a:gd name="T3" fmla="*/ 0 h 583"/>
                  <a:gd name="T4" fmla="*/ 11 w 98"/>
                  <a:gd name="T5" fmla="*/ 21 h 583"/>
                  <a:gd name="T6" fmla="*/ 23 w 98"/>
                  <a:gd name="T7" fmla="*/ 40 h 583"/>
                  <a:gd name="T8" fmla="*/ 36 w 98"/>
                  <a:gd name="T9" fmla="*/ 60 h 583"/>
                  <a:gd name="T10" fmla="*/ 47 w 98"/>
                  <a:gd name="T11" fmla="*/ 80 h 583"/>
                  <a:gd name="T12" fmla="*/ 60 w 98"/>
                  <a:gd name="T13" fmla="*/ 100 h 583"/>
                  <a:gd name="T14" fmla="*/ 73 w 98"/>
                  <a:gd name="T15" fmla="*/ 119 h 583"/>
                  <a:gd name="T16" fmla="*/ 85 w 98"/>
                  <a:gd name="T17" fmla="*/ 140 h 583"/>
                  <a:gd name="T18" fmla="*/ 98 w 98"/>
                  <a:gd name="T19" fmla="*/ 159 h 583"/>
                  <a:gd name="T20" fmla="*/ 98 w 98"/>
                  <a:gd name="T21" fmla="*/ 583 h 583"/>
                  <a:gd name="T22" fmla="*/ 80 w 98"/>
                  <a:gd name="T23" fmla="*/ 558 h 583"/>
                  <a:gd name="T24" fmla="*/ 64 w 98"/>
                  <a:gd name="T25" fmla="*/ 534 h 583"/>
                  <a:gd name="T26" fmla="*/ 49 w 98"/>
                  <a:gd name="T27" fmla="*/ 511 h 583"/>
                  <a:gd name="T28" fmla="*/ 35 w 98"/>
                  <a:gd name="T29" fmla="*/ 490 h 583"/>
                  <a:gd name="T30" fmla="*/ 4 w 98"/>
                  <a:gd name="T31" fmla="*/ 445 h 583"/>
                  <a:gd name="T32" fmla="*/ 0 w 98"/>
                  <a:gd name="T33" fmla="*/ 439 h 5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583">
                    <a:moveTo>
                      <a:pt x="0" y="439"/>
                    </a:moveTo>
                    <a:lnTo>
                      <a:pt x="0" y="0"/>
                    </a:lnTo>
                    <a:lnTo>
                      <a:pt x="11" y="21"/>
                    </a:lnTo>
                    <a:lnTo>
                      <a:pt x="23" y="40"/>
                    </a:lnTo>
                    <a:lnTo>
                      <a:pt x="36" y="60"/>
                    </a:lnTo>
                    <a:lnTo>
                      <a:pt x="47" y="80"/>
                    </a:lnTo>
                    <a:lnTo>
                      <a:pt x="60" y="100"/>
                    </a:lnTo>
                    <a:lnTo>
                      <a:pt x="73" y="119"/>
                    </a:lnTo>
                    <a:lnTo>
                      <a:pt x="85" y="140"/>
                    </a:lnTo>
                    <a:lnTo>
                      <a:pt x="98" y="159"/>
                    </a:lnTo>
                    <a:lnTo>
                      <a:pt x="98" y="583"/>
                    </a:lnTo>
                    <a:lnTo>
                      <a:pt x="80" y="558"/>
                    </a:lnTo>
                    <a:lnTo>
                      <a:pt x="64" y="534"/>
                    </a:lnTo>
                    <a:lnTo>
                      <a:pt x="49" y="511"/>
                    </a:lnTo>
                    <a:lnTo>
                      <a:pt x="35" y="490"/>
                    </a:lnTo>
                    <a:lnTo>
                      <a:pt x="4" y="445"/>
                    </a:lnTo>
                    <a:lnTo>
                      <a:pt x="0" y="439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8" name="Freeform 245"/>
              <p:cNvSpPr>
                <a:spLocks/>
              </p:cNvSpPr>
              <p:nvPr/>
            </p:nvSpPr>
            <p:spPr bwMode="auto">
              <a:xfrm>
                <a:off x="592" y="1122"/>
                <a:ext cx="20" cy="115"/>
              </a:xfrm>
              <a:custGeom>
                <a:avLst/>
                <a:gdLst>
                  <a:gd name="T0" fmla="*/ 0 w 98"/>
                  <a:gd name="T1" fmla="*/ 430 h 574"/>
                  <a:gd name="T2" fmla="*/ 0 w 98"/>
                  <a:gd name="T3" fmla="*/ 0 h 574"/>
                  <a:gd name="T4" fmla="*/ 11 w 98"/>
                  <a:gd name="T5" fmla="*/ 20 h 574"/>
                  <a:gd name="T6" fmla="*/ 24 w 98"/>
                  <a:gd name="T7" fmla="*/ 39 h 574"/>
                  <a:gd name="T8" fmla="*/ 36 w 98"/>
                  <a:gd name="T9" fmla="*/ 59 h 574"/>
                  <a:gd name="T10" fmla="*/ 47 w 98"/>
                  <a:gd name="T11" fmla="*/ 79 h 574"/>
                  <a:gd name="T12" fmla="*/ 60 w 98"/>
                  <a:gd name="T13" fmla="*/ 98 h 574"/>
                  <a:gd name="T14" fmla="*/ 73 w 98"/>
                  <a:gd name="T15" fmla="*/ 118 h 574"/>
                  <a:gd name="T16" fmla="*/ 85 w 98"/>
                  <a:gd name="T17" fmla="*/ 137 h 574"/>
                  <a:gd name="T18" fmla="*/ 98 w 98"/>
                  <a:gd name="T19" fmla="*/ 157 h 574"/>
                  <a:gd name="T20" fmla="*/ 98 w 98"/>
                  <a:gd name="T21" fmla="*/ 574 h 574"/>
                  <a:gd name="T22" fmla="*/ 70 w 98"/>
                  <a:gd name="T23" fmla="*/ 536 h 574"/>
                  <a:gd name="T24" fmla="*/ 45 w 98"/>
                  <a:gd name="T25" fmla="*/ 498 h 574"/>
                  <a:gd name="T26" fmla="*/ 21 w 98"/>
                  <a:gd name="T27" fmla="*/ 464 h 574"/>
                  <a:gd name="T28" fmla="*/ 0 w 98"/>
                  <a:gd name="T29" fmla="*/ 430 h 5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574">
                    <a:moveTo>
                      <a:pt x="0" y="430"/>
                    </a:moveTo>
                    <a:lnTo>
                      <a:pt x="0" y="0"/>
                    </a:lnTo>
                    <a:lnTo>
                      <a:pt x="11" y="20"/>
                    </a:lnTo>
                    <a:lnTo>
                      <a:pt x="24" y="39"/>
                    </a:lnTo>
                    <a:lnTo>
                      <a:pt x="36" y="59"/>
                    </a:lnTo>
                    <a:lnTo>
                      <a:pt x="47" y="79"/>
                    </a:lnTo>
                    <a:lnTo>
                      <a:pt x="60" y="98"/>
                    </a:lnTo>
                    <a:lnTo>
                      <a:pt x="73" y="118"/>
                    </a:lnTo>
                    <a:lnTo>
                      <a:pt x="85" y="137"/>
                    </a:lnTo>
                    <a:lnTo>
                      <a:pt x="98" y="157"/>
                    </a:lnTo>
                    <a:lnTo>
                      <a:pt x="98" y="574"/>
                    </a:lnTo>
                    <a:lnTo>
                      <a:pt x="70" y="536"/>
                    </a:lnTo>
                    <a:lnTo>
                      <a:pt x="45" y="498"/>
                    </a:lnTo>
                    <a:lnTo>
                      <a:pt x="21" y="464"/>
                    </a:lnTo>
                    <a:lnTo>
                      <a:pt x="0" y="430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9" name="Freeform 246"/>
              <p:cNvSpPr>
                <a:spLocks/>
              </p:cNvSpPr>
              <p:nvPr/>
            </p:nvSpPr>
            <p:spPr bwMode="auto">
              <a:xfrm>
                <a:off x="602" y="1138"/>
                <a:ext cx="20" cy="113"/>
              </a:xfrm>
              <a:custGeom>
                <a:avLst/>
                <a:gdLst>
                  <a:gd name="T0" fmla="*/ 0 w 98"/>
                  <a:gd name="T1" fmla="*/ 424 h 566"/>
                  <a:gd name="T2" fmla="*/ 0 w 98"/>
                  <a:gd name="T3" fmla="*/ 0 h 566"/>
                  <a:gd name="T4" fmla="*/ 11 w 98"/>
                  <a:gd name="T5" fmla="*/ 19 h 566"/>
                  <a:gd name="T6" fmla="*/ 24 w 98"/>
                  <a:gd name="T7" fmla="*/ 39 h 566"/>
                  <a:gd name="T8" fmla="*/ 36 w 98"/>
                  <a:gd name="T9" fmla="*/ 58 h 566"/>
                  <a:gd name="T10" fmla="*/ 49 w 98"/>
                  <a:gd name="T11" fmla="*/ 77 h 566"/>
                  <a:gd name="T12" fmla="*/ 60 w 98"/>
                  <a:gd name="T13" fmla="*/ 97 h 566"/>
                  <a:gd name="T14" fmla="*/ 73 w 98"/>
                  <a:gd name="T15" fmla="*/ 116 h 566"/>
                  <a:gd name="T16" fmla="*/ 85 w 98"/>
                  <a:gd name="T17" fmla="*/ 135 h 566"/>
                  <a:gd name="T18" fmla="*/ 98 w 98"/>
                  <a:gd name="T19" fmla="*/ 155 h 566"/>
                  <a:gd name="T20" fmla="*/ 98 w 98"/>
                  <a:gd name="T21" fmla="*/ 566 h 566"/>
                  <a:gd name="T22" fmla="*/ 71 w 98"/>
                  <a:gd name="T23" fmla="*/ 529 h 566"/>
                  <a:gd name="T24" fmla="*/ 46 w 98"/>
                  <a:gd name="T25" fmla="*/ 492 h 566"/>
                  <a:gd name="T26" fmla="*/ 22 w 98"/>
                  <a:gd name="T27" fmla="*/ 458 h 566"/>
                  <a:gd name="T28" fmla="*/ 0 w 98"/>
                  <a:gd name="T29" fmla="*/ 42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566">
                    <a:moveTo>
                      <a:pt x="0" y="424"/>
                    </a:moveTo>
                    <a:lnTo>
                      <a:pt x="0" y="0"/>
                    </a:lnTo>
                    <a:lnTo>
                      <a:pt x="11" y="19"/>
                    </a:lnTo>
                    <a:lnTo>
                      <a:pt x="24" y="39"/>
                    </a:lnTo>
                    <a:lnTo>
                      <a:pt x="36" y="58"/>
                    </a:lnTo>
                    <a:lnTo>
                      <a:pt x="49" y="77"/>
                    </a:lnTo>
                    <a:lnTo>
                      <a:pt x="60" y="97"/>
                    </a:lnTo>
                    <a:lnTo>
                      <a:pt x="73" y="116"/>
                    </a:lnTo>
                    <a:lnTo>
                      <a:pt x="85" y="135"/>
                    </a:lnTo>
                    <a:lnTo>
                      <a:pt x="98" y="155"/>
                    </a:lnTo>
                    <a:lnTo>
                      <a:pt x="98" y="566"/>
                    </a:lnTo>
                    <a:lnTo>
                      <a:pt x="71" y="529"/>
                    </a:lnTo>
                    <a:lnTo>
                      <a:pt x="46" y="492"/>
                    </a:lnTo>
                    <a:lnTo>
                      <a:pt x="22" y="458"/>
                    </a:lnTo>
                    <a:lnTo>
                      <a:pt x="0" y="42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0" name="Freeform 247"/>
              <p:cNvSpPr>
                <a:spLocks/>
              </p:cNvSpPr>
              <p:nvPr/>
            </p:nvSpPr>
            <p:spPr bwMode="auto">
              <a:xfrm>
                <a:off x="612" y="1153"/>
                <a:ext cx="19" cy="112"/>
              </a:xfrm>
              <a:custGeom>
                <a:avLst/>
                <a:gdLst>
                  <a:gd name="T0" fmla="*/ 0 w 98"/>
                  <a:gd name="T1" fmla="*/ 417 h 558"/>
                  <a:gd name="T2" fmla="*/ 0 w 98"/>
                  <a:gd name="T3" fmla="*/ 0 h 558"/>
                  <a:gd name="T4" fmla="*/ 11 w 98"/>
                  <a:gd name="T5" fmla="*/ 20 h 558"/>
                  <a:gd name="T6" fmla="*/ 24 w 98"/>
                  <a:gd name="T7" fmla="*/ 38 h 558"/>
                  <a:gd name="T8" fmla="*/ 36 w 98"/>
                  <a:gd name="T9" fmla="*/ 57 h 558"/>
                  <a:gd name="T10" fmla="*/ 48 w 98"/>
                  <a:gd name="T11" fmla="*/ 77 h 558"/>
                  <a:gd name="T12" fmla="*/ 60 w 98"/>
                  <a:gd name="T13" fmla="*/ 96 h 558"/>
                  <a:gd name="T14" fmla="*/ 73 w 98"/>
                  <a:gd name="T15" fmla="*/ 115 h 558"/>
                  <a:gd name="T16" fmla="*/ 85 w 98"/>
                  <a:gd name="T17" fmla="*/ 135 h 558"/>
                  <a:gd name="T18" fmla="*/ 98 w 98"/>
                  <a:gd name="T19" fmla="*/ 154 h 558"/>
                  <a:gd name="T20" fmla="*/ 98 w 98"/>
                  <a:gd name="T21" fmla="*/ 558 h 558"/>
                  <a:gd name="T22" fmla="*/ 72 w 98"/>
                  <a:gd name="T23" fmla="*/ 522 h 558"/>
                  <a:gd name="T24" fmla="*/ 46 w 98"/>
                  <a:gd name="T25" fmla="*/ 487 h 558"/>
                  <a:gd name="T26" fmla="*/ 22 w 98"/>
                  <a:gd name="T27" fmla="*/ 451 h 558"/>
                  <a:gd name="T28" fmla="*/ 0 w 98"/>
                  <a:gd name="T29" fmla="*/ 417 h 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558">
                    <a:moveTo>
                      <a:pt x="0" y="417"/>
                    </a:moveTo>
                    <a:lnTo>
                      <a:pt x="0" y="0"/>
                    </a:lnTo>
                    <a:lnTo>
                      <a:pt x="11" y="20"/>
                    </a:lnTo>
                    <a:lnTo>
                      <a:pt x="24" y="38"/>
                    </a:lnTo>
                    <a:lnTo>
                      <a:pt x="36" y="57"/>
                    </a:lnTo>
                    <a:lnTo>
                      <a:pt x="48" y="77"/>
                    </a:lnTo>
                    <a:lnTo>
                      <a:pt x="60" y="96"/>
                    </a:lnTo>
                    <a:lnTo>
                      <a:pt x="73" y="115"/>
                    </a:lnTo>
                    <a:lnTo>
                      <a:pt x="85" y="135"/>
                    </a:lnTo>
                    <a:lnTo>
                      <a:pt x="98" y="154"/>
                    </a:lnTo>
                    <a:lnTo>
                      <a:pt x="98" y="558"/>
                    </a:lnTo>
                    <a:lnTo>
                      <a:pt x="72" y="522"/>
                    </a:lnTo>
                    <a:lnTo>
                      <a:pt x="46" y="487"/>
                    </a:lnTo>
                    <a:lnTo>
                      <a:pt x="22" y="451"/>
                    </a:lnTo>
                    <a:lnTo>
                      <a:pt x="0" y="417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1" name="Freeform 248"/>
              <p:cNvSpPr>
                <a:spLocks/>
              </p:cNvSpPr>
              <p:nvPr/>
            </p:nvSpPr>
            <p:spPr bwMode="auto">
              <a:xfrm>
                <a:off x="622" y="1169"/>
                <a:ext cx="19" cy="110"/>
              </a:xfrm>
              <a:custGeom>
                <a:avLst/>
                <a:gdLst>
                  <a:gd name="T0" fmla="*/ 0 w 98"/>
                  <a:gd name="T1" fmla="*/ 411 h 551"/>
                  <a:gd name="T2" fmla="*/ 0 w 98"/>
                  <a:gd name="T3" fmla="*/ 0 h 551"/>
                  <a:gd name="T4" fmla="*/ 24 w 98"/>
                  <a:gd name="T5" fmla="*/ 38 h 551"/>
                  <a:gd name="T6" fmla="*/ 49 w 98"/>
                  <a:gd name="T7" fmla="*/ 77 h 551"/>
                  <a:gd name="T8" fmla="*/ 73 w 98"/>
                  <a:gd name="T9" fmla="*/ 115 h 551"/>
                  <a:gd name="T10" fmla="*/ 98 w 98"/>
                  <a:gd name="T11" fmla="*/ 152 h 551"/>
                  <a:gd name="T12" fmla="*/ 98 w 98"/>
                  <a:gd name="T13" fmla="*/ 551 h 551"/>
                  <a:gd name="T14" fmla="*/ 73 w 98"/>
                  <a:gd name="T15" fmla="*/ 515 h 551"/>
                  <a:gd name="T16" fmla="*/ 48 w 98"/>
                  <a:gd name="T17" fmla="*/ 480 h 551"/>
                  <a:gd name="T18" fmla="*/ 23 w 98"/>
                  <a:gd name="T19" fmla="*/ 445 h 551"/>
                  <a:gd name="T20" fmla="*/ 0 w 98"/>
                  <a:gd name="T21" fmla="*/ 411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51">
                    <a:moveTo>
                      <a:pt x="0" y="411"/>
                    </a:moveTo>
                    <a:lnTo>
                      <a:pt x="0" y="0"/>
                    </a:lnTo>
                    <a:lnTo>
                      <a:pt x="24" y="38"/>
                    </a:lnTo>
                    <a:lnTo>
                      <a:pt x="49" y="77"/>
                    </a:lnTo>
                    <a:lnTo>
                      <a:pt x="73" y="115"/>
                    </a:lnTo>
                    <a:lnTo>
                      <a:pt x="98" y="152"/>
                    </a:lnTo>
                    <a:lnTo>
                      <a:pt x="98" y="551"/>
                    </a:lnTo>
                    <a:lnTo>
                      <a:pt x="73" y="515"/>
                    </a:lnTo>
                    <a:lnTo>
                      <a:pt x="48" y="480"/>
                    </a:lnTo>
                    <a:lnTo>
                      <a:pt x="23" y="445"/>
                    </a:lnTo>
                    <a:lnTo>
                      <a:pt x="0" y="411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2" name="Freeform 249"/>
              <p:cNvSpPr>
                <a:spLocks/>
              </p:cNvSpPr>
              <p:nvPr/>
            </p:nvSpPr>
            <p:spPr bwMode="auto">
              <a:xfrm>
                <a:off x="631" y="1184"/>
                <a:ext cx="20" cy="109"/>
              </a:xfrm>
              <a:custGeom>
                <a:avLst/>
                <a:gdLst>
                  <a:gd name="T0" fmla="*/ 0 w 98"/>
                  <a:gd name="T1" fmla="*/ 404 h 543"/>
                  <a:gd name="T2" fmla="*/ 0 w 98"/>
                  <a:gd name="T3" fmla="*/ 0 h 543"/>
                  <a:gd name="T4" fmla="*/ 24 w 98"/>
                  <a:gd name="T5" fmla="*/ 38 h 543"/>
                  <a:gd name="T6" fmla="*/ 49 w 98"/>
                  <a:gd name="T7" fmla="*/ 75 h 543"/>
                  <a:gd name="T8" fmla="*/ 73 w 98"/>
                  <a:gd name="T9" fmla="*/ 113 h 543"/>
                  <a:gd name="T10" fmla="*/ 98 w 98"/>
                  <a:gd name="T11" fmla="*/ 151 h 543"/>
                  <a:gd name="T12" fmla="*/ 98 w 98"/>
                  <a:gd name="T13" fmla="*/ 543 h 543"/>
                  <a:gd name="T14" fmla="*/ 73 w 98"/>
                  <a:gd name="T15" fmla="*/ 508 h 543"/>
                  <a:gd name="T16" fmla="*/ 48 w 98"/>
                  <a:gd name="T17" fmla="*/ 473 h 543"/>
                  <a:gd name="T18" fmla="*/ 24 w 98"/>
                  <a:gd name="T19" fmla="*/ 438 h 543"/>
                  <a:gd name="T20" fmla="*/ 0 w 98"/>
                  <a:gd name="T21" fmla="*/ 404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43">
                    <a:moveTo>
                      <a:pt x="0" y="404"/>
                    </a:moveTo>
                    <a:lnTo>
                      <a:pt x="0" y="0"/>
                    </a:lnTo>
                    <a:lnTo>
                      <a:pt x="24" y="38"/>
                    </a:lnTo>
                    <a:lnTo>
                      <a:pt x="49" y="75"/>
                    </a:lnTo>
                    <a:lnTo>
                      <a:pt x="73" y="113"/>
                    </a:lnTo>
                    <a:lnTo>
                      <a:pt x="98" y="151"/>
                    </a:lnTo>
                    <a:lnTo>
                      <a:pt x="98" y="543"/>
                    </a:lnTo>
                    <a:lnTo>
                      <a:pt x="73" y="508"/>
                    </a:lnTo>
                    <a:lnTo>
                      <a:pt x="48" y="473"/>
                    </a:lnTo>
                    <a:lnTo>
                      <a:pt x="24" y="438"/>
                    </a:lnTo>
                    <a:lnTo>
                      <a:pt x="0" y="40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3" name="Freeform 250"/>
              <p:cNvSpPr>
                <a:spLocks/>
              </p:cNvSpPr>
              <p:nvPr/>
            </p:nvSpPr>
            <p:spPr bwMode="auto">
              <a:xfrm>
                <a:off x="641" y="1199"/>
                <a:ext cx="20" cy="107"/>
              </a:xfrm>
              <a:custGeom>
                <a:avLst/>
                <a:gdLst>
                  <a:gd name="T0" fmla="*/ 0 w 98"/>
                  <a:gd name="T1" fmla="*/ 399 h 536"/>
                  <a:gd name="T2" fmla="*/ 0 w 98"/>
                  <a:gd name="T3" fmla="*/ 0 h 536"/>
                  <a:gd name="T4" fmla="*/ 24 w 98"/>
                  <a:gd name="T5" fmla="*/ 38 h 536"/>
                  <a:gd name="T6" fmla="*/ 49 w 98"/>
                  <a:gd name="T7" fmla="*/ 76 h 536"/>
                  <a:gd name="T8" fmla="*/ 73 w 98"/>
                  <a:gd name="T9" fmla="*/ 113 h 536"/>
                  <a:gd name="T10" fmla="*/ 98 w 98"/>
                  <a:gd name="T11" fmla="*/ 150 h 536"/>
                  <a:gd name="T12" fmla="*/ 98 w 98"/>
                  <a:gd name="T13" fmla="*/ 536 h 536"/>
                  <a:gd name="T14" fmla="*/ 73 w 98"/>
                  <a:gd name="T15" fmla="*/ 503 h 536"/>
                  <a:gd name="T16" fmla="*/ 48 w 98"/>
                  <a:gd name="T17" fmla="*/ 468 h 536"/>
                  <a:gd name="T18" fmla="*/ 24 w 98"/>
                  <a:gd name="T19" fmla="*/ 434 h 536"/>
                  <a:gd name="T20" fmla="*/ 0 w 98"/>
                  <a:gd name="T21" fmla="*/ 399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36">
                    <a:moveTo>
                      <a:pt x="0" y="399"/>
                    </a:moveTo>
                    <a:lnTo>
                      <a:pt x="0" y="0"/>
                    </a:lnTo>
                    <a:lnTo>
                      <a:pt x="24" y="38"/>
                    </a:lnTo>
                    <a:lnTo>
                      <a:pt x="49" y="76"/>
                    </a:lnTo>
                    <a:lnTo>
                      <a:pt x="73" y="113"/>
                    </a:lnTo>
                    <a:lnTo>
                      <a:pt x="98" y="150"/>
                    </a:lnTo>
                    <a:lnTo>
                      <a:pt x="98" y="536"/>
                    </a:lnTo>
                    <a:lnTo>
                      <a:pt x="73" y="503"/>
                    </a:lnTo>
                    <a:lnTo>
                      <a:pt x="48" y="468"/>
                    </a:lnTo>
                    <a:lnTo>
                      <a:pt x="24" y="434"/>
                    </a:lnTo>
                    <a:lnTo>
                      <a:pt x="0" y="399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4" name="Freeform 251"/>
              <p:cNvSpPr>
                <a:spLocks/>
              </p:cNvSpPr>
              <p:nvPr/>
            </p:nvSpPr>
            <p:spPr bwMode="auto">
              <a:xfrm>
                <a:off x="651" y="1214"/>
                <a:ext cx="20" cy="106"/>
              </a:xfrm>
              <a:custGeom>
                <a:avLst/>
                <a:gdLst>
                  <a:gd name="T0" fmla="*/ 0 w 98"/>
                  <a:gd name="T1" fmla="*/ 392 h 530"/>
                  <a:gd name="T2" fmla="*/ 0 w 98"/>
                  <a:gd name="T3" fmla="*/ 0 h 530"/>
                  <a:gd name="T4" fmla="*/ 24 w 98"/>
                  <a:gd name="T5" fmla="*/ 37 h 530"/>
                  <a:gd name="T6" fmla="*/ 49 w 98"/>
                  <a:gd name="T7" fmla="*/ 74 h 530"/>
                  <a:gd name="T8" fmla="*/ 73 w 98"/>
                  <a:gd name="T9" fmla="*/ 111 h 530"/>
                  <a:gd name="T10" fmla="*/ 98 w 98"/>
                  <a:gd name="T11" fmla="*/ 148 h 530"/>
                  <a:gd name="T12" fmla="*/ 98 w 98"/>
                  <a:gd name="T13" fmla="*/ 530 h 530"/>
                  <a:gd name="T14" fmla="*/ 73 w 98"/>
                  <a:gd name="T15" fmla="*/ 496 h 530"/>
                  <a:gd name="T16" fmla="*/ 49 w 98"/>
                  <a:gd name="T17" fmla="*/ 461 h 530"/>
                  <a:gd name="T18" fmla="*/ 24 w 98"/>
                  <a:gd name="T19" fmla="*/ 427 h 530"/>
                  <a:gd name="T20" fmla="*/ 0 w 98"/>
                  <a:gd name="T21" fmla="*/ 392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30">
                    <a:moveTo>
                      <a:pt x="0" y="392"/>
                    </a:moveTo>
                    <a:lnTo>
                      <a:pt x="0" y="0"/>
                    </a:lnTo>
                    <a:lnTo>
                      <a:pt x="24" y="37"/>
                    </a:lnTo>
                    <a:lnTo>
                      <a:pt x="49" y="74"/>
                    </a:lnTo>
                    <a:lnTo>
                      <a:pt x="73" y="111"/>
                    </a:lnTo>
                    <a:lnTo>
                      <a:pt x="98" y="148"/>
                    </a:lnTo>
                    <a:lnTo>
                      <a:pt x="98" y="530"/>
                    </a:lnTo>
                    <a:lnTo>
                      <a:pt x="73" y="496"/>
                    </a:lnTo>
                    <a:lnTo>
                      <a:pt x="49" y="461"/>
                    </a:lnTo>
                    <a:lnTo>
                      <a:pt x="24" y="427"/>
                    </a:lnTo>
                    <a:lnTo>
                      <a:pt x="0" y="392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5" name="Freeform 252"/>
              <p:cNvSpPr>
                <a:spLocks/>
              </p:cNvSpPr>
              <p:nvPr/>
            </p:nvSpPr>
            <p:spPr bwMode="auto">
              <a:xfrm>
                <a:off x="661" y="1229"/>
                <a:ext cx="19" cy="105"/>
              </a:xfrm>
              <a:custGeom>
                <a:avLst/>
                <a:gdLst>
                  <a:gd name="T0" fmla="*/ 0 w 98"/>
                  <a:gd name="T1" fmla="*/ 386 h 524"/>
                  <a:gd name="T2" fmla="*/ 0 w 98"/>
                  <a:gd name="T3" fmla="*/ 0 h 524"/>
                  <a:gd name="T4" fmla="*/ 24 w 98"/>
                  <a:gd name="T5" fmla="*/ 37 h 524"/>
                  <a:gd name="T6" fmla="*/ 49 w 98"/>
                  <a:gd name="T7" fmla="*/ 74 h 524"/>
                  <a:gd name="T8" fmla="*/ 73 w 98"/>
                  <a:gd name="T9" fmla="*/ 111 h 524"/>
                  <a:gd name="T10" fmla="*/ 98 w 98"/>
                  <a:gd name="T11" fmla="*/ 147 h 524"/>
                  <a:gd name="T12" fmla="*/ 98 w 98"/>
                  <a:gd name="T13" fmla="*/ 524 h 524"/>
                  <a:gd name="T14" fmla="*/ 73 w 98"/>
                  <a:gd name="T15" fmla="*/ 490 h 524"/>
                  <a:gd name="T16" fmla="*/ 49 w 98"/>
                  <a:gd name="T17" fmla="*/ 457 h 524"/>
                  <a:gd name="T18" fmla="*/ 24 w 98"/>
                  <a:gd name="T19" fmla="*/ 422 h 524"/>
                  <a:gd name="T20" fmla="*/ 0 w 98"/>
                  <a:gd name="T21" fmla="*/ 386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24">
                    <a:moveTo>
                      <a:pt x="0" y="386"/>
                    </a:moveTo>
                    <a:lnTo>
                      <a:pt x="0" y="0"/>
                    </a:lnTo>
                    <a:lnTo>
                      <a:pt x="24" y="37"/>
                    </a:lnTo>
                    <a:lnTo>
                      <a:pt x="49" y="74"/>
                    </a:lnTo>
                    <a:lnTo>
                      <a:pt x="73" y="111"/>
                    </a:lnTo>
                    <a:lnTo>
                      <a:pt x="98" y="147"/>
                    </a:lnTo>
                    <a:lnTo>
                      <a:pt x="98" y="524"/>
                    </a:lnTo>
                    <a:lnTo>
                      <a:pt x="73" y="490"/>
                    </a:lnTo>
                    <a:lnTo>
                      <a:pt x="49" y="457"/>
                    </a:lnTo>
                    <a:lnTo>
                      <a:pt x="24" y="422"/>
                    </a:lnTo>
                    <a:lnTo>
                      <a:pt x="0" y="386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6" name="Freeform 253"/>
              <p:cNvSpPr>
                <a:spLocks/>
              </p:cNvSpPr>
              <p:nvPr/>
            </p:nvSpPr>
            <p:spPr bwMode="auto">
              <a:xfrm>
                <a:off x="671" y="1244"/>
                <a:ext cx="19" cy="103"/>
              </a:xfrm>
              <a:custGeom>
                <a:avLst/>
                <a:gdLst>
                  <a:gd name="T0" fmla="*/ 0 w 97"/>
                  <a:gd name="T1" fmla="*/ 382 h 518"/>
                  <a:gd name="T2" fmla="*/ 0 w 97"/>
                  <a:gd name="T3" fmla="*/ 0 h 518"/>
                  <a:gd name="T4" fmla="*/ 24 w 97"/>
                  <a:gd name="T5" fmla="*/ 37 h 518"/>
                  <a:gd name="T6" fmla="*/ 49 w 97"/>
                  <a:gd name="T7" fmla="*/ 73 h 518"/>
                  <a:gd name="T8" fmla="*/ 73 w 97"/>
                  <a:gd name="T9" fmla="*/ 110 h 518"/>
                  <a:gd name="T10" fmla="*/ 97 w 97"/>
                  <a:gd name="T11" fmla="*/ 147 h 518"/>
                  <a:gd name="T12" fmla="*/ 97 w 97"/>
                  <a:gd name="T13" fmla="*/ 518 h 518"/>
                  <a:gd name="T14" fmla="*/ 74 w 97"/>
                  <a:gd name="T15" fmla="*/ 485 h 518"/>
                  <a:gd name="T16" fmla="*/ 49 w 97"/>
                  <a:gd name="T17" fmla="*/ 452 h 518"/>
                  <a:gd name="T18" fmla="*/ 25 w 97"/>
                  <a:gd name="T19" fmla="*/ 417 h 518"/>
                  <a:gd name="T20" fmla="*/ 0 w 97"/>
                  <a:gd name="T21" fmla="*/ 382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" h="518">
                    <a:moveTo>
                      <a:pt x="0" y="382"/>
                    </a:moveTo>
                    <a:lnTo>
                      <a:pt x="0" y="0"/>
                    </a:lnTo>
                    <a:lnTo>
                      <a:pt x="24" y="37"/>
                    </a:lnTo>
                    <a:lnTo>
                      <a:pt x="49" y="73"/>
                    </a:lnTo>
                    <a:lnTo>
                      <a:pt x="73" y="110"/>
                    </a:lnTo>
                    <a:lnTo>
                      <a:pt x="97" y="147"/>
                    </a:lnTo>
                    <a:lnTo>
                      <a:pt x="97" y="518"/>
                    </a:lnTo>
                    <a:lnTo>
                      <a:pt x="74" y="485"/>
                    </a:lnTo>
                    <a:lnTo>
                      <a:pt x="49" y="452"/>
                    </a:lnTo>
                    <a:lnTo>
                      <a:pt x="25" y="417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7" name="Freeform 254"/>
              <p:cNvSpPr>
                <a:spLocks/>
              </p:cNvSpPr>
              <p:nvPr/>
            </p:nvSpPr>
            <p:spPr bwMode="auto">
              <a:xfrm>
                <a:off x="680" y="1258"/>
                <a:ext cx="20" cy="103"/>
              </a:xfrm>
              <a:custGeom>
                <a:avLst/>
                <a:gdLst>
                  <a:gd name="T0" fmla="*/ 0 w 97"/>
                  <a:gd name="T1" fmla="*/ 377 h 513"/>
                  <a:gd name="T2" fmla="*/ 0 w 97"/>
                  <a:gd name="T3" fmla="*/ 0 h 513"/>
                  <a:gd name="T4" fmla="*/ 24 w 97"/>
                  <a:gd name="T5" fmla="*/ 37 h 513"/>
                  <a:gd name="T6" fmla="*/ 49 w 97"/>
                  <a:gd name="T7" fmla="*/ 74 h 513"/>
                  <a:gd name="T8" fmla="*/ 73 w 97"/>
                  <a:gd name="T9" fmla="*/ 109 h 513"/>
                  <a:gd name="T10" fmla="*/ 97 w 97"/>
                  <a:gd name="T11" fmla="*/ 146 h 513"/>
                  <a:gd name="T12" fmla="*/ 97 w 97"/>
                  <a:gd name="T13" fmla="*/ 513 h 513"/>
                  <a:gd name="T14" fmla="*/ 74 w 97"/>
                  <a:gd name="T15" fmla="*/ 481 h 513"/>
                  <a:gd name="T16" fmla="*/ 50 w 97"/>
                  <a:gd name="T17" fmla="*/ 447 h 513"/>
                  <a:gd name="T18" fmla="*/ 25 w 97"/>
                  <a:gd name="T19" fmla="*/ 412 h 513"/>
                  <a:gd name="T20" fmla="*/ 0 w 97"/>
                  <a:gd name="T21" fmla="*/ 377 h 5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" h="513">
                    <a:moveTo>
                      <a:pt x="0" y="377"/>
                    </a:moveTo>
                    <a:lnTo>
                      <a:pt x="0" y="0"/>
                    </a:lnTo>
                    <a:lnTo>
                      <a:pt x="24" y="37"/>
                    </a:lnTo>
                    <a:lnTo>
                      <a:pt x="49" y="74"/>
                    </a:lnTo>
                    <a:lnTo>
                      <a:pt x="73" y="109"/>
                    </a:lnTo>
                    <a:lnTo>
                      <a:pt x="97" y="146"/>
                    </a:lnTo>
                    <a:lnTo>
                      <a:pt x="97" y="513"/>
                    </a:lnTo>
                    <a:lnTo>
                      <a:pt x="74" y="481"/>
                    </a:lnTo>
                    <a:lnTo>
                      <a:pt x="50" y="447"/>
                    </a:lnTo>
                    <a:lnTo>
                      <a:pt x="25" y="412"/>
                    </a:lnTo>
                    <a:lnTo>
                      <a:pt x="0" y="377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8" name="Freeform 255"/>
              <p:cNvSpPr>
                <a:spLocks/>
              </p:cNvSpPr>
              <p:nvPr/>
            </p:nvSpPr>
            <p:spPr bwMode="auto">
              <a:xfrm>
                <a:off x="690" y="1273"/>
                <a:ext cx="20" cy="102"/>
              </a:xfrm>
              <a:custGeom>
                <a:avLst/>
                <a:gdLst>
                  <a:gd name="T0" fmla="*/ 0 w 98"/>
                  <a:gd name="T1" fmla="*/ 371 h 507"/>
                  <a:gd name="T2" fmla="*/ 0 w 98"/>
                  <a:gd name="T3" fmla="*/ 0 h 507"/>
                  <a:gd name="T4" fmla="*/ 25 w 98"/>
                  <a:gd name="T5" fmla="*/ 35 h 507"/>
                  <a:gd name="T6" fmla="*/ 50 w 98"/>
                  <a:gd name="T7" fmla="*/ 72 h 507"/>
                  <a:gd name="T8" fmla="*/ 74 w 98"/>
                  <a:gd name="T9" fmla="*/ 107 h 507"/>
                  <a:gd name="T10" fmla="*/ 98 w 98"/>
                  <a:gd name="T11" fmla="*/ 143 h 507"/>
                  <a:gd name="T12" fmla="*/ 98 w 98"/>
                  <a:gd name="T13" fmla="*/ 507 h 507"/>
                  <a:gd name="T14" fmla="*/ 76 w 98"/>
                  <a:gd name="T15" fmla="*/ 476 h 507"/>
                  <a:gd name="T16" fmla="*/ 52 w 98"/>
                  <a:gd name="T17" fmla="*/ 442 h 507"/>
                  <a:gd name="T18" fmla="*/ 27 w 98"/>
                  <a:gd name="T19" fmla="*/ 407 h 507"/>
                  <a:gd name="T20" fmla="*/ 0 w 98"/>
                  <a:gd name="T21" fmla="*/ 371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07">
                    <a:moveTo>
                      <a:pt x="0" y="371"/>
                    </a:moveTo>
                    <a:lnTo>
                      <a:pt x="0" y="0"/>
                    </a:lnTo>
                    <a:lnTo>
                      <a:pt x="25" y="35"/>
                    </a:lnTo>
                    <a:lnTo>
                      <a:pt x="50" y="72"/>
                    </a:lnTo>
                    <a:lnTo>
                      <a:pt x="74" y="107"/>
                    </a:lnTo>
                    <a:lnTo>
                      <a:pt x="98" y="143"/>
                    </a:lnTo>
                    <a:lnTo>
                      <a:pt x="98" y="507"/>
                    </a:lnTo>
                    <a:lnTo>
                      <a:pt x="76" y="476"/>
                    </a:lnTo>
                    <a:lnTo>
                      <a:pt x="52" y="442"/>
                    </a:lnTo>
                    <a:lnTo>
                      <a:pt x="27" y="407"/>
                    </a:lnTo>
                    <a:lnTo>
                      <a:pt x="0" y="371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9" name="Freeform 256"/>
              <p:cNvSpPr>
                <a:spLocks/>
              </p:cNvSpPr>
              <p:nvPr/>
            </p:nvSpPr>
            <p:spPr bwMode="auto">
              <a:xfrm>
                <a:off x="700" y="1288"/>
                <a:ext cx="19" cy="100"/>
              </a:xfrm>
              <a:custGeom>
                <a:avLst/>
                <a:gdLst>
                  <a:gd name="T0" fmla="*/ 0 w 98"/>
                  <a:gd name="T1" fmla="*/ 367 h 503"/>
                  <a:gd name="T2" fmla="*/ 0 w 98"/>
                  <a:gd name="T3" fmla="*/ 0 h 503"/>
                  <a:gd name="T4" fmla="*/ 25 w 98"/>
                  <a:gd name="T5" fmla="*/ 35 h 503"/>
                  <a:gd name="T6" fmla="*/ 50 w 98"/>
                  <a:gd name="T7" fmla="*/ 71 h 503"/>
                  <a:gd name="T8" fmla="*/ 74 w 98"/>
                  <a:gd name="T9" fmla="*/ 108 h 503"/>
                  <a:gd name="T10" fmla="*/ 98 w 98"/>
                  <a:gd name="T11" fmla="*/ 142 h 503"/>
                  <a:gd name="T12" fmla="*/ 98 w 98"/>
                  <a:gd name="T13" fmla="*/ 503 h 503"/>
                  <a:gd name="T14" fmla="*/ 77 w 98"/>
                  <a:gd name="T15" fmla="*/ 473 h 503"/>
                  <a:gd name="T16" fmla="*/ 53 w 98"/>
                  <a:gd name="T17" fmla="*/ 440 h 503"/>
                  <a:gd name="T18" fmla="*/ 28 w 98"/>
                  <a:gd name="T19" fmla="*/ 405 h 503"/>
                  <a:gd name="T20" fmla="*/ 0 w 98"/>
                  <a:gd name="T21" fmla="*/ 367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503">
                    <a:moveTo>
                      <a:pt x="0" y="367"/>
                    </a:moveTo>
                    <a:lnTo>
                      <a:pt x="0" y="0"/>
                    </a:lnTo>
                    <a:lnTo>
                      <a:pt x="25" y="35"/>
                    </a:lnTo>
                    <a:lnTo>
                      <a:pt x="50" y="71"/>
                    </a:lnTo>
                    <a:lnTo>
                      <a:pt x="74" y="108"/>
                    </a:lnTo>
                    <a:lnTo>
                      <a:pt x="98" y="142"/>
                    </a:lnTo>
                    <a:lnTo>
                      <a:pt x="98" y="503"/>
                    </a:lnTo>
                    <a:lnTo>
                      <a:pt x="77" y="473"/>
                    </a:lnTo>
                    <a:lnTo>
                      <a:pt x="53" y="440"/>
                    </a:lnTo>
                    <a:lnTo>
                      <a:pt x="28" y="405"/>
                    </a:lnTo>
                    <a:lnTo>
                      <a:pt x="0" y="36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0" name="Freeform 257"/>
              <p:cNvSpPr>
                <a:spLocks/>
              </p:cNvSpPr>
              <p:nvPr/>
            </p:nvSpPr>
            <p:spPr bwMode="auto">
              <a:xfrm>
                <a:off x="710" y="1302"/>
                <a:ext cx="19" cy="100"/>
              </a:xfrm>
              <a:custGeom>
                <a:avLst/>
                <a:gdLst>
                  <a:gd name="T0" fmla="*/ 0 w 98"/>
                  <a:gd name="T1" fmla="*/ 364 h 499"/>
                  <a:gd name="T2" fmla="*/ 0 w 98"/>
                  <a:gd name="T3" fmla="*/ 0 h 499"/>
                  <a:gd name="T4" fmla="*/ 25 w 98"/>
                  <a:gd name="T5" fmla="*/ 37 h 499"/>
                  <a:gd name="T6" fmla="*/ 50 w 98"/>
                  <a:gd name="T7" fmla="*/ 72 h 499"/>
                  <a:gd name="T8" fmla="*/ 74 w 98"/>
                  <a:gd name="T9" fmla="*/ 107 h 499"/>
                  <a:gd name="T10" fmla="*/ 98 w 98"/>
                  <a:gd name="T11" fmla="*/ 142 h 499"/>
                  <a:gd name="T12" fmla="*/ 98 w 98"/>
                  <a:gd name="T13" fmla="*/ 499 h 499"/>
                  <a:gd name="T14" fmla="*/ 80 w 98"/>
                  <a:gd name="T15" fmla="*/ 474 h 499"/>
                  <a:gd name="T16" fmla="*/ 57 w 98"/>
                  <a:gd name="T17" fmla="*/ 442 h 499"/>
                  <a:gd name="T18" fmla="*/ 30 w 98"/>
                  <a:gd name="T19" fmla="*/ 406 h 499"/>
                  <a:gd name="T20" fmla="*/ 0 w 98"/>
                  <a:gd name="T21" fmla="*/ 364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499">
                    <a:moveTo>
                      <a:pt x="0" y="364"/>
                    </a:moveTo>
                    <a:lnTo>
                      <a:pt x="0" y="0"/>
                    </a:lnTo>
                    <a:lnTo>
                      <a:pt x="25" y="37"/>
                    </a:lnTo>
                    <a:lnTo>
                      <a:pt x="50" y="72"/>
                    </a:lnTo>
                    <a:lnTo>
                      <a:pt x="74" y="107"/>
                    </a:lnTo>
                    <a:lnTo>
                      <a:pt x="98" y="142"/>
                    </a:lnTo>
                    <a:lnTo>
                      <a:pt x="98" y="499"/>
                    </a:lnTo>
                    <a:lnTo>
                      <a:pt x="80" y="474"/>
                    </a:lnTo>
                    <a:lnTo>
                      <a:pt x="57" y="442"/>
                    </a:lnTo>
                    <a:lnTo>
                      <a:pt x="30" y="406"/>
                    </a:lnTo>
                    <a:lnTo>
                      <a:pt x="0" y="364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1" name="Freeform 258"/>
              <p:cNvSpPr>
                <a:spLocks/>
              </p:cNvSpPr>
              <p:nvPr/>
            </p:nvSpPr>
            <p:spPr bwMode="auto">
              <a:xfrm>
                <a:off x="719" y="1316"/>
                <a:ext cx="20" cy="223"/>
              </a:xfrm>
              <a:custGeom>
                <a:avLst/>
                <a:gdLst>
                  <a:gd name="T0" fmla="*/ 0 w 98"/>
                  <a:gd name="T1" fmla="*/ 361 h 1116"/>
                  <a:gd name="T2" fmla="*/ 0 w 98"/>
                  <a:gd name="T3" fmla="*/ 0 h 1116"/>
                  <a:gd name="T4" fmla="*/ 25 w 98"/>
                  <a:gd name="T5" fmla="*/ 36 h 1116"/>
                  <a:gd name="T6" fmla="*/ 50 w 98"/>
                  <a:gd name="T7" fmla="*/ 71 h 1116"/>
                  <a:gd name="T8" fmla="*/ 74 w 98"/>
                  <a:gd name="T9" fmla="*/ 107 h 1116"/>
                  <a:gd name="T10" fmla="*/ 98 w 98"/>
                  <a:gd name="T11" fmla="*/ 142 h 1116"/>
                  <a:gd name="T12" fmla="*/ 98 w 98"/>
                  <a:gd name="T13" fmla="*/ 1116 h 1116"/>
                  <a:gd name="T14" fmla="*/ 91 w 98"/>
                  <a:gd name="T15" fmla="*/ 1080 h 1116"/>
                  <a:gd name="T16" fmla="*/ 85 w 98"/>
                  <a:gd name="T17" fmla="*/ 1044 h 1116"/>
                  <a:gd name="T18" fmla="*/ 80 w 98"/>
                  <a:gd name="T19" fmla="*/ 1007 h 1116"/>
                  <a:gd name="T20" fmla="*/ 76 w 98"/>
                  <a:gd name="T21" fmla="*/ 971 h 1116"/>
                  <a:gd name="T22" fmla="*/ 72 w 98"/>
                  <a:gd name="T23" fmla="*/ 933 h 1116"/>
                  <a:gd name="T24" fmla="*/ 68 w 98"/>
                  <a:gd name="T25" fmla="*/ 894 h 1116"/>
                  <a:gd name="T26" fmla="*/ 66 w 98"/>
                  <a:gd name="T27" fmla="*/ 856 h 1116"/>
                  <a:gd name="T28" fmla="*/ 64 w 98"/>
                  <a:gd name="T29" fmla="*/ 817 h 1116"/>
                  <a:gd name="T30" fmla="*/ 63 w 98"/>
                  <a:gd name="T31" fmla="*/ 777 h 1116"/>
                  <a:gd name="T32" fmla="*/ 63 w 98"/>
                  <a:gd name="T33" fmla="*/ 737 h 1116"/>
                  <a:gd name="T34" fmla="*/ 64 w 98"/>
                  <a:gd name="T35" fmla="*/ 696 h 1116"/>
                  <a:gd name="T36" fmla="*/ 65 w 98"/>
                  <a:gd name="T37" fmla="*/ 655 h 1116"/>
                  <a:gd name="T38" fmla="*/ 67 w 98"/>
                  <a:gd name="T39" fmla="*/ 614 h 1116"/>
                  <a:gd name="T40" fmla="*/ 71 w 98"/>
                  <a:gd name="T41" fmla="*/ 571 h 1116"/>
                  <a:gd name="T42" fmla="*/ 75 w 98"/>
                  <a:gd name="T43" fmla="*/ 528 h 1116"/>
                  <a:gd name="T44" fmla="*/ 80 w 98"/>
                  <a:gd name="T45" fmla="*/ 485 h 1116"/>
                  <a:gd name="T46" fmla="*/ 82 w 98"/>
                  <a:gd name="T47" fmla="*/ 473 h 1116"/>
                  <a:gd name="T48" fmla="*/ 75 w 98"/>
                  <a:gd name="T49" fmla="*/ 463 h 1116"/>
                  <a:gd name="T50" fmla="*/ 68 w 98"/>
                  <a:gd name="T51" fmla="*/ 456 h 1116"/>
                  <a:gd name="T52" fmla="*/ 54 w 98"/>
                  <a:gd name="T53" fmla="*/ 436 h 1116"/>
                  <a:gd name="T54" fmla="*/ 31 w 98"/>
                  <a:gd name="T55" fmla="*/ 403 h 1116"/>
                  <a:gd name="T56" fmla="*/ 0 w 98"/>
                  <a:gd name="T57" fmla="*/ 361 h 1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8" h="1116">
                    <a:moveTo>
                      <a:pt x="0" y="361"/>
                    </a:moveTo>
                    <a:lnTo>
                      <a:pt x="0" y="0"/>
                    </a:lnTo>
                    <a:lnTo>
                      <a:pt x="25" y="36"/>
                    </a:lnTo>
                    <a:lnTo>
                      <a:pt x="50" y="71"/>
                    </a:lnTo>
                    <a:lnTo>
                      <a:pt x="74" y="107"/>
                    </a:lnTo>
                    <a:lnTo>
                      <a:pt x="98" y="142"/>
                    </a:lnTo>
                    <a:lnTo>
                      <a:pt x="98" y="1116"/>
                    </a:lnTo>
                    <a:lnTo>
                      <a:pt x="91" y="1080"/>
                    </a:lnTo>
                    <a:lnTo>
                      <a:pt x="85" y="1044"/>
                    </a:lnTo>
                    <a:lnTo>
                      <a:pt x="80" y="1007"/>
                    </a:lnTo>
                    <a:lnTo>
                      <a:pt x="76" y="971"/>
                    </a:lnTo>
                    <a:lnTo>
                      <a:pt x="72" y="933"/>
                    </a:lnTo>
                    <a:lnTo>
                      <a:pt x="68" y="894"/>
                    </a:lnTo>
                    <a:lnTo>
                      <a:pt x="66" y="856"/>
                    </a:lnTo>
                    <a:lnTo>
                      <a:pt x="64" y="817"/>
                    </a:lnTo>
                    <a:lnTo>
                      <a:pt x="63" y="777"/>
                    </a:lnTo>
                    <a:lnTo>
                      <a:pt x="63" y="737"/>
                    </a:lnTo>
                    <a:lnTo>
                      <a:pt x="64" y="696"/>
                    </a:lnTo>
                    <a:lnTo>
                      <a:pt x="65" y="655"/>
                    </a:lnTo>
                    <a:lnTo>
                      <a:pt x="67" y="614"/>
                    </a:lnTo>
                    <a:lnTo>
                      <a:pt x="71" y="571"/>
                    </a:lnTo>
                    <a:lnTo>
                      <a:pt x="75" y="528"/>
                    </a:lnTo>
                    <a:lnTo>
                      <a:pt x="80" y="485"/>
                    </a:lnTo>
                    <a:lnTo>
                      <a:pt x="82" y="473"/>
                    </a:lnTo>
                    <a:lnTo>
                      <a:pt x="75" y="463"/>
                    </a:lnTo>
                    <a:lnTo>
                      <a:pt x="68" y="456"/>
                    </a:lnTo>
                    <a:lnTo>
                      <a:pt x="54" y="436"/>
                    </a:lnTo>
                    <a:lnTo>
                      <a:pt x="31" y="403"/>
                    </a:lnTo>
                    <a:lnTo>
                      <a:pt x="0" y="361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2" name="Freeform 259"/>
              <p:cNvSpPr>
                <a:spLocks/>
              </p:cNvSpPr>
              <p:nvPr/>
            </p:nvSpPr>
            <p:spPr bwMode="auto">
              <a:xfrm>
                <a:off x="729" y="1330"/>
                <a:ext cx="20" cy="248"/>
              </a:xfrm>
              <a:custGeom>
                <a:avLst/>
                <a:gdLst>
                  <a:gd name="T0" fmla="*/ 0 w 98"/>
                  <a:gd name="T1" fmla="*/ 357 h 1237"/>
                  <a:gd name="T2" fmla="*/ 0 w 98"/>
                  <a:gd name="T3" fmla="*/ 0 h 1237"/>
                  <a:gd name="T4" fmla="*/ 25 w 98"/>
                  <a:gd name="T5" fmla="*/ 36 h 1237"/>
                  <a:gd name="T6" fmla="*/ 50 w 98"/>
                  <a:gd name="T7" fmla="*/ 71 h 1237"/>
                  <a:gd name="T8" fmla="*/ 74 w 98"/>
                  <a:gd name="T9" fmla="*/ 105 h 1237"/>
                  <a:gd name="T10" fmla="*/ 98 w 98"/>
                  <a:gd name="T11" fmla="*/ 141 h 1237"/>
                  <a:gd name="T12" fmla="*/ 98 w 98"/>
                  <a:gd name="T13" fmla="*/ 1237 h 1237"/>
                  <a:gd name="T14" fmla="*/ 85 w 98"/>
                  <a:gd name="T15" fmla="*/ 1193 h 1237"/>
                  <a:gd name="T16" fmla="*/ 73 w 98"/>
                  <a:gd name="T17" fmla="*/ 1147 h 1237"/>
                  <a:gd name="T18" fmla="*/ 61 w 98"/>
                  <a:gd name="T19" fmla="*/ 1101 h 1237"/>
                  <a:gd name="T20" fmla="*/ 51 w 98"/>
                  <a:gd name="T21" fmla="*/ 1053 h 1237"/>
                  <a:gd name="T22" fmla="*/ 41 w 98"/>
                  <a:gd name="T23" fmla="*/ 1005 h 1237"/>
                  <a:gd name="T24" fmla="*/ 34 w 98"/>
                  <a:gd name="T25" fmla="*/ 957 h 1237"/>
                  <a:gd name="T26" fmla="*/ 27 w 98"/>
                  <a:gd name="T27" fmla="*/ 906 h 1237"/>
                  <a:gd name="T28" fmla="*/ 22 w 98"/>
                  <a:gd name="T29" fmla="*/ 855 h 1237"/>
                  <a:gd name="T30" fmla="*/ 18 w 98"/>
                  <a:gd name="T31" fmla="*/ 803 h 1237"/>
                  <a:gd name="T32" fmla="*/ 15 w 98"/>
                  <a:gd name="T33" fmla="*/ 750 h 1237"/>
                  <a:gd name="T34" fmla="*/ 14 w 98"/>
                  <a:gd name="T35" fmla="*/ 696 h 1237"/>
                  <a:gd name="T36" fmla="*/ 14 w 98"/>
                  <a:gd name="T37" fmla="*/ 642 h 1237"/>
                  <a:gd name="T38" fmla="*/ 16 w 98"/>
                  <a:gd name="T39" fmla="*/ 586 h 1237"/>
                  <a:gd name="T40" fmla="*/ 19 w 98"/>
                  <a:gd name="T41" fmla="*/ 529 h 1237"/>
                  <a:gd name="T42" fmla="*/ 25 w 98"/>
                  <a:gd name="T43" fmla="*/ 472 h 1237"/>
                  <a:gd name="T44" fmla="*/ 31 w 98"/>
                  <a:gd name="T45" fmla="*/ 414 h 1237"/>
                  <a:gd name="T46" fmla="*/ 33 w 98"/>
                  <a:gd name="T47" fmla="*/ 402 h 1237"/>
                  <a:gd name="T48" fmla="*/ 26 w 98"/>
                  <a:gd name="T49" fmla="*/ 392 h 1237"/>
                  <a:gd name="T50" fmla="*/ 0 w 98"/>
                  <a:gd name="T51" fmla="*/ 357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8" h="1237">
                    <a:moveTo>
                      <a:pt x="0" y="357"/>
                    </a:moveTo>
                    <a:lnTo>
                      <a:pt x="0" y="0"/>
                    </a:lnTo>
                    <a:lnTo>
                      <a:pt x="25" y="36"/>
                    </a:lnTo>
                    <a:lnTo>
                      <a:pt x="50" y="71"/>
                    </a:lnTo>
                    <a:lnTo>
                      <a:pt x="74" y="105"/>
                    </a:lnTo>
                    <a:lnTo>
                      <a:pt x="98" y="141"/>
                    </a:lnTo>
                    <a:lnTo>
                      <a:pt x="98" y="1237"/>
                    </a:lnTo>
                    <a:lnTo>
                      <a:pt x="85" y="1193"/>
                    </a:lnTo>
                    <a:lnTo>
                      <a:pt x="73" y="1147"/>
                    </a:lnTo>
                    <a:lnTo>
                      <a:pt x="61" y="1101"/>
                    </a:lnTo>
                    <a:lnTo>
                      <a:pt x="51" y="1053"/>
                    </a:lnTo>
                    <a:lnTo>
                      <a:pt x="41" y="1005"/>
                    </a:lnTo>
                    <a:lnTo>
                      <a:pt x="34" y="957"/>
                    </a:lnTo>
                    <a:lnTo>
                      <a:pt x="27" y="906"/>
                    </a:lnTo>
                    <a:lnTo>
                      <a:pt x="22" y="855"/>
                    </a:lnTo>
                    <a:lnTo>
                      <a:pt x="18" y="803"/>
                    </a:lnTo>
                    <a:lnTo>
                      <a:pt x="15" y="750"/>
                    </a:lnTo>
                    <a:lnTo>
                      <a:pt x="14" y="696"/>
                    </a:lnTo>
                    <a:lnTo>
                      <a:pt x="14" y="642"/>
                    </a:lnTo>
                    <a:lnTo>
                      <a:pt x="16" y="586"/>
                    </a:lnTo>
                    <a:lnTo>
                      <a:pt x="19" y="529"/>
                    </a:lnTo>
                    <a:lnTo>
                      <a:pt x="25" y="472"/>
                    </a:lnTo>
                    <a:lnTo>
                      <a:pt x="31" y="414"/>
                    </a:lnTo>
                    <a:lnTo>
                      <a:pt x="33" y="402"/>
                    </a:lnTo>
                    <a:lnTo>
                      <a:pt x="26" y="392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3" name="Freeform 260"/>
              <p:cNvSpPr>
                <a:spLocks/>
              </p:cNvSpPr>
              <p:nvPr/>
            </p:nvSpPr>
            <p:spPr bwMode="auto">
              <a:xfrm>
                <a:off x="739" y="1344"/>
                <a:ext cx="20" cy="261"/>
              </a:xfrm>
              <a:custGeom>
                <a:avLst/>
                <a:gdLst>
                  <a:gd name="T0" fmla="*/ 0 w 98"/>
                  <a:gd name="T1" fmla="*/ 974 h 1303"/>
                  <a:gd name="T2" fmla="*/ 0 w 98"/>
                  <a:gd name="T3" fmla="*/ 0 h 1303"/>
                  <a:gd name="T4" fmla="*/ 25 w 98"/>
                  <a:gd name="T5" fmla="*/ 35 h 1303"/>
                  <a:gd name="T6" fmla="*/ 50 w 98"/>
                  <a:gd name="T7" fmla="*/ 70 h 1303"/>
                  <a:gd name="T8" fmla="*/ 74 w 98"/>
                  <a:gd name="T9" fmla="*/ 104 h 1303"/>
                  <a:gd name="T10" fmla="*/ 98 w 98"/>
                  <a:gd name="T11" fmla="*/ 139 h 1303"/>
                  <a:gd name="T12" fmla="*/ 98 w 98"/>
                  <a:gd name="T13" fmla="*/ 1303 h 1303"/>
                  <a:gd name="T14" fmla="*/ 83 w 98"/>
                  <a:gd name="T15" fmla="*/ 1264 h 1303"/>
                  <a:gd name="T16" fmla="*/ 68 w 98"/>
                  <a:gd name="T17" fmla="*/ 1225 h 1303"/>
                  <a:gd name="T18" fmla="*/ 55 w 98"/>
                  <a:gd name="T19" fmla="*/ 1185 h 1303"/>
                  <a:gd name="T20" fmla="*/ 42 w 98"/>
                  <a:gd name="T21" fmla="*/ 1144 h 1303"/>
                  <a:gd name="T22" fmla="*/ 30 w 98"/>
                  <a:gd name="T23" fmla="*/ 1103 h 1303"/>
                  <a:gd name="T24" fmla="*/ 19 w 98"/>
                  <a:gd name="T25" fmla="*/ 1061 h 1303"/>
                  <a:gd name="T26" fmla="*/ 9 w 98"/>
                  <a:gd name="T27" fmla="*/ 1018 h 1303"/>
                  <a:gd name="T28" fmla="*/ 0 w 98"/>
                  <a:gd name="T29" fmla="*/ 974 h 1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1303">
                    <a:moveTo>
                      <a:pt x="0" y="974"/>
                    </a:moveTo>
                    <a:lnTo>
                      <a:pt x="0" y="0"/>
                    </a:lnTo>
                    <a:lnTo>
                      <a:pt x="25" y="35"/>
                    </a:lnTo>
                    <a:lnTo>
                      <a:pt x="50" y="70"/>
                    </a:lnTo>
                    <a:lnTo>
                      <a:pt x="74" y="104"/>
                    </a:lnTo>
                    <a:lnTo>
                      <a:pt x="98" y="139"/>
                    </a:lnTo>
                    <a:lnTo>
                      <a:pt x="98" y="1303"/>
                    </a:lnTo>
                    <a:lnTo>
                      <a:pt x="83" y="1264"/>
                    </a:lnTo>
                    <a:lnTo>
                      <a:pt x="68" y="1225"/>
                    </a:lnTo>
                    <a:lnTo>
                      <a:pt x="55" y="1185"/>
                    </a:lnTo>
                    <a:lnTo>
                      <a:pt x="42" y="1144"/>
                    </a:lnTo>
                    <a:lnTo>
                      <a:pt x="30" y="1103"/>
                    </a:lnTo>
                    <a:lnTo>
                      <a:pt x="19" y="1061"/>
                    </a:lnTo>
                    <a:lnTo>
                      <a:pt x="9" y="1018"/>
                    </a:lnTo>
                    <a:lnTo>
                      <a:pt x="0" y="974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4" name="Freeform 261"/>
              <p:cNvSpPr>
                <a:spLocks/>
              </p:cNvSpPr>
              <p:nvPr/>
            </p:nvSpPr>
            <p:spPr bwMode="auto">
              <a:xfrm>
                <a:off x="749" y="1358"/>
                <a:ext cx="19" cy="269"/>
              </a:xfrm>
              <a:custGeom>
                <a:avLst/>
                <a:gdLst>
                  <a:gd name="T0" fmla="*/ 0 w 98"/>
                  <a:gd name="T1" fmla="*/ 1096 h 1342"/>
                  <a:gd name="T2" fmla="*/ 0 w 98"/>
                  <a:gd name="T3" fmla="*/ 0 h 1342"/>
                  <a:gd name="T4" fmla="*/ 25 w 98"/>
                  <a:gd name="T5" fmla="*/ 34 h 1342"/>
                  <a:gd name="T6" fmla="*/ 50 w 98"/>
                  <a:gd name="T7" fmla="*/ 69 h 1342"/>
                  <a:gd name="T8" fmla="*/ 74 w 98"/>
                  <a:gd name="T9" fmla="*/ 104 h 1342"/>
                  <a:gd name="T10" fmla="*/ 98 w 98"/>
                  <a:gd name="T11" fmla="*/ 138 h 1342"/>
                  <a:gd name="T12" fmla="*/ 98 w 98"/>
                  <a:gd name="T13" fmla="*/ 381 h 1342"/>
                  <a:gd name="T14" fmla="*/ 92 w 98"/>
                  <a:gd name="T15" fmla="*/ 404 h 1342"/>
                  <a:gd name="T16" fmla="*/ 88 w 98"/>
                  <a:gd name="T17" fmla="*/ 427 h 1342"/>
                  <a:gd name="T18" fmla="*/ 84 w 98"/>
                  <a:gd name="T19" fmla="*/ 449 h 1342"/>
                  <a:gd name="T20" fmla="*/ 80 w 98"/>
                  <a:gd name="T21" fmla="*/ 472 h 1342"/>
                  <a:gd name="T22" fmla="*/ 76 w 98"/>
                  <a:gd name="T23" fmla="*/ 494 h 1342"/>
                  <a:gd name="T24" fmla="*/ 73 w 98"/>
                  <a:gd name="T25" fmla="*/ 516 h 1342"/>
                  <a:gd name="T26" fmla="*/ 71 w 98"/>
                  <a:gd name="T27" fmla="*/ 540 h 1342"/>
                  <a:gd name="T28" fmla="*/ 67 w 98"/>
                  <a:gd name="T29" fmla="*/ 562 h 1342"/>
                  <a:gd name="T30" fmla="*/ 64 w 98"/>
                  <a:gd name="T31" fmla="*/ 607 h 1342"/>
                  <a:gd name="T32" fmla="*/ 62 w 98"/>
                  <a:gd name="T33" fmla="*/ 653 h 1342"/>
                  <a:gd name="T34" fmla="*/ 61 w 98"/>
                  <a:gd name="T35" fmla="*/ 698 h 1342"/>
                  <a:gd name="T36" fmla="*/ 61 w 98"/>
                  <a:gd name="T37" fmla="*/ 742 h 1342"/>
                  <a:gd name="T38" fmla="*/ 63 w 98"/>
                  <a:gd name="T39" fmla="*/ 787 h 1342"/>
                  <a:gd name="T40" fmla="*/ 66 w 98"/>
                  <a:gd name="T41" fmla="*/ 832 h 1342"/>
                  <a:gd name="T42" fmla="*/ 72 w 98"/>
                  <a:gd name="T43" fmla="*/ 876 h 1342"/>
                  <a:gd name="T44" fmla="*/ 77 w 98"/>
                  <a:gd name="T45" fmla="*/ 920 h 1342"/>
                  <a:gd name="T46" fmla="*/ 82 w 98"/>
                  <a:gd name="T47" fmla="*/ 949 h 1342"/>
                  <a:gd name="T48" fmla="*/ 86 w 98"/>
                  <a:gd name="T49" fmla="*/ 978 h 1342"/>
                  <a:gd name="T50" fmla="*/ 92 w 98"/>
                  <a:gd name="T51" fmla="*/ 1007 h 1342"/>
                  <a:gd name="T52" fmla="*/ 98 w 98"/>
                  <a:gd name="T53" fmla="*/ 1035 h 1342"/>
                  <a:gd name="T54" fmla="*/ 98 w 98"/>
                  <a:gd name="T55" fmla="*/ 1342 h 1342"/>
                  <a:gd name="T56" fmla="*/ 84 w 98"/>
                  <a:gd name="T57" fmla="*/ 1313 h 1342"/>
                  <a:gd name="T58" fmla="*/ 71 w 98"/>
                  <a:gd name="T59" fmla="*/ 1283 h 1342"/>
                  <a:gd name="T60" fmla="*/ 58 w 98"/>
                  <a:gd name="T61" fmla="*/ 1254 h 1342"/>
                  <a:gd name="T62" fmla="*/ 46 w 98"/>
                  <a:gd name="T63" fmla="*/ 1223 h 1342"/>
                  <a:gd name="T64" fmla="*/ 33 w 98"/>
                  <a:gd name="T65" fmla="*/ 1192 h 1342"/>
                  <a:gd name="T66" fmla="*/ 22 w 98"/>
                  <a:gd name="T67" fmla="*/ 1160 h 1342"/>
                  <a:gd name="T68" fmla="*/ 11 w 98"/>
                  <a:gd name="T69" fmla="*/ 1129 h 1342"/>
                  <a:gd name="T70" fmla="*/ 0 w 98"/>
                  <a:gd name="T71" fmla="*/ 1096 h 1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98" h="1342">
                    <a:moveTo>
                      <a:pt x="0" y="1096"/>
                    </a:moveTo>
                    <a:lnTo>
                      <a:pt x="0" y="0"/>
                    </a:lnTo>
                    <a:lnTo>
                      <a:pt x="25" y="34"/>
                    </a:lnTo>
                    <a:lnTo>
                      <a:pt x="50" y="69"/>
                    </a:lnTo>
                    <a:lnTo>
                      <a:pt x="74" y="104"/>
                    </a:lnTo>
                    <a:lnTo>
                      <a:pt x="98" y="138"/>
                    </a:lnTo>
                    <a:lnTo>
                      <a:pt x="98" y="381"/>
                    </a:lnTo>
                    <a:lnTo>
                      <a:pt x="92" y="404"/>
                    </a:lnTo>
                    <a:lnTo>
                      <a:pt x="88" y="427"/>
                    </a:lnTo>
                    <a:lnTo>
                      <a:pt x="84" y="449"/>
                    </a:lnTo>
                    <a:lnTo>
                      <a:pt x="80" y="472"/>
                    </a:lnTo>
                    <a:lnTo>
                      <a:pt x="76" y="494"/>
                    </a:lnTo>
                    <a:lnTo>
                      <a:pt x="73" y="516"/>
                    </a:lnTo>
                    <a:lnTo>
                      <a:pt x="71" y="540"/>
                    </a:lnTo>
                    <a:lnTo>
                      <a:pt x="67" y="562"/>
                    </a:lnTo>
                    <a:lnTo>
                      <a:pt x="64" y="607"/>
                    </a:lnTo>
                    <a:lnTo>
                      <a:pt x="62" y="653"/>
                    </a:lnTo>
                    <a:lnTo>
                      <a:pt x="61" y="698"/>
                    </a:lnTo>
                    <a:lnTo>
                      <a:pt x="61" y="742"/>
                    </a:lnTo>
                    <a:lnTo>
                      <a:pt x="63" y="787"/>
                    </a:lnTo>
                    <a:lnTo>
                      <a:pt x="66" y="832"/>
                    </a:lnTo>
                    <a:lnTo>
                      <a:pt x="72" y="876"/>
                    </a:lnTo>
                    <a:lnTo>
                      <a:pt x="77" y="920"/>
                    </a:lnTo>
                    <a:lnTo>
                      <a:pt x="82" y="949"/>
                    </a:lnTo>
                    <a:lnTo>
                      <a:pt x="86" y="978"/>
                    </a:lnTo>
                    <a:lnTo>
                      <a:pt x="92" y="1007"/>
                    </a:lnTo>
                    <a:lnTo>
                      <a:pt x="98" y="1035"/>
                    </a:lnTo>
                    <a:lnTo>
                      <a:pt x="98" y="1342"/>
                    </a:lnTo>
                    <a:lnTo>
                      <a:pt x="84" y="1313"/>
                    </a:lnTo>
                    <a:lnTo>
                      <a:pt x="71" y="1283"/>
                    </a:lnTo>
                    <a:lnTo>
                      <a:pt x="58" y="1254"/>
                    </a:lnTo>
                    <a:lnTo>
                      <a:pt x="46" y="1223"/>
                    </a:lnTo>
                    <a:lnTo>
                      <a:pt x="33" y="1192"/>
                    </a:lnTo>
                    <a:lnTo>
                      <a:pt x="22" y="1160"/>
                    </a:lnTo>
                    <a:lnTo>
                      <a:pt x="11" y="1129"/>
                    </a:lnTo>
                    <a:lnTo>
                      <a:pt x="0" y="1096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5" name="Freeform 262"/>
              <p:cNvSpPr>
                <a:spLocks/>
              </p:cNvSpPr>
              <p:nvPr/>
            </p:nvSpPr>
            <p:spPr bwMode="auto">
              <a:xfrm>
                <a:off x="759" y="1372"/>
                <a:ext cx="19" cy="274"/>
              </a:xfrm>
              <a:custGeom>
                <a:avLst/>
                <a:gdLst>
                  <a:gd name="T0" fmla="*/ 0 w 98"/>
                  <a:gd name="T1" fmla="*/ 1164 h 1367"/>
                  <a:gd name="T2" fmla="*/ 0 w 98"/>
                  <a:gd name="T3" fmla="*/ 0 h 1367"/>
                  <a:gd name="T4" fmla="*/ 25 w 98"/>
                  <a:gd name="T5" fmla="*/ 35 h 1367"/>
                  <a:gd name="T6" fmla="*/ 50 w 98"/>
                  <a:gd name="T7" fmla="*/ 69 h 1367"/>
                  <a:gd name="T8" fmla="*/ 74 w 98"/>
                  <a:gd name="T9" fmla="*/ 103 h 1367"/>
                  <a:gd name="T10" fmla="*/ 98 w 98"/>
                  <a:gd name="T11" fmla="*/ 137 h 1367"/>
                  <a:gd name="T12" fmla="*/ 98 w 98"/>
                  <a:gd name="T13" fmla="*/ 153 h 1367"/>
                  <a:gd name="T14" fmla="*/ 83 w 98"/>
                  <a:gd name="T15" fmla="*/ 195 h 1367"/>
                  <a:gd name="T16" fmla="*/ 70 w 98"/>
                  <a:gd name="T17" fmla="*/ 238 h 1367"/>
                  <a:gd name="T18" fmla="*/ 57 w 98"/>
                  <a:gd name="T19" fmla="*/ 281 h 1367"/>
                  <a:gd name="T20" fmla="*/ 47 w 98"/>
                  <a:gd name="T21" fmla="*/ 323 h 1367"/>
                  <a:gd name="T22" fmla="*/ 37 w 98"/>
                  <a:gd name="T23" fmla="*/ 365 h 1367"/>
                  <a:gd name="T24" fmla="*/ 30 w 98"/>
                  <a:gd name="T25" fmla="*/ 408 h 1367"/>
                  <a:gd name="T26" fmla="*/ 24 w 98"/>
                  <a:gd name="T27" fmla="*/ 451 h 1367"/>
                  <a:gd name="T28" fmla="*/ 18 w 98"/>
                  <a:gd name="T29" fmla="*/ 493 h 1367"/>
                  <a:gd name="T30" fmla="*/ 15 w 98"/>
                  <a:gd name="T31" fmla="*/ 538 h 1367"/>
                  <a:gd name="T32" fmla="*/ 13 w 98"/>
                  <a:gd name="T33" fmla="*/ 584 h 1367"/>
                  <a:gd name="T34" fmla="*/ 12 w 98"/>
                  <a:gd name="T35" fmla="*/ 629 h 1367"/>
                  <a:gd name="T36" fmla="*/ 12 w 98"/>
                  <a:gd name="T37" fmla="*/ 673 h 1367"/>
                  <a:gd name="T38" fmla="*/ 14 w 98"/>
                  <a:gd name="T39" fmla="*/ 718 h 1367"/>
                  <a:gd name="T40" fmla="*/ 17 w 98"/>
                  <a:gd name="T41" fmla="*/ 763 h 1367"/>
                  <a:gd name="T42" fmla="*/ 23 w 98"/>
                  <a:gd name="T43" fmla="*/ 807 h 1367"/>
                  <a:gd name="T44" fmla="*/ 28 w 98"/>
                  <a:gd name="T45" fmla="*/ 851 h 1367"/>
                  <a:gd name="T46" fmla="*/ 34 w 98"/>
                  <a:gd name="T47" fmla="*/ 889 h 1367"/>
                  <a:gd name="T48" fmla="*/ 40 w 98"/>
                  <a:gd name="T49" fmla="*/ 927 h 1367"/>
                  <a:gd name="T50" fmla="*/ 49 w 98"/>
                  <a:gd name="T51" fmla="*/ 964 h 1367"/>
                  <a:gd name="T52" fmla="*/ 57 w 98"/>
                  <a:gd name="T53" fmla="*/ 1001 h 1367"/>
                  <a:gd name="T54" fmla="*/ 66 w 98"/>
                  <a:gd name="T55" fmla="*/ 1037 h 1367"/>
                  <a:gd name="T56" fmla="*/ 76 w 98"/>
                  <a:gd name="T57" fmla="*/ 1074 h 1367"/>
                  <a:gd name="T58" fmla="*/ 86 w 98"/>
                  <a:gd name="T59" fmla="*/ 1111 h 1367"/>
                  <a:gd name="T60" fmla="*/ 98 w 98"/>
                  <a:gd name="T61" fmla="*/ 1147 h 1367"/>
                  <a:gd name="T62" fmla="*/ 98 w 98"/>
                  <a:gd name="T63" fmla="*/ 1367 h 1367"/>
                  <a:gd name="T64" fmla="*/ 85 w 98"/>
                  <a:gd name="T65" fmla="*/ 1343 h 1367"/>
                  <a:gd name="T66" fmla="*/ 72 w 98"/>
                  <a:gd name="T67" fmla="*/ 1318 h 1367"/>
                  <a:gd name="T68" fmla="*/ 59 w 98"/>
                  <a:gd name="T69" fmla="*/ 1294 h 1367"/>
                  <a:gd name="T70" fmla="*/ 47 w 98"/>
                  <a:gd name="T71" fmla="*/ 1268 h 1367"/>
                  <a:gd name="T72" fmla="*/ 34 w 98"/>
                  <a:gd name="T73" fmla="*/ 1243 h 1367"/>
                  <a:gd name="T74" fmla="*/ 23 w 98"/>
                  <a:gd name="T75" fmla="*/ 1216 h 1367"/>
                  <a:gd name="T76" fmla="*/ 11 w 98"/>
                  <a:gd name="T77" fmla="*/ 1190 h 1367"/>
                  <a:gd name="T78" fmla="*/ 0 w 98"/>
                  <a:gd name="T79" fmla="*/ 1164 h 1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98" h="1367">
                    <a:moveTo>
                      <a:pt x="0" y="1164"/>
                    </a:moveTo>
                    <a:lnTo>
                      <a:pt x="0" y="0"/>
                    </a:lnTo>
                    <a:lnTo>
                      <a:pt x="25" y="35"/>
                    </a:lnTo>
                    <a:lnTo>
                      <a:pt x="50" y="69"/>
                    </a:lnTo>
                    <a:lnTo>
                      <a:pt x="74" y="103"/>
                    </a:lnTo>
                    <a:lnTo>
                      <a:pt x="98" y="137"/>
                    </a:lnTo>
                    <a:lnTo>
                      <a:pt x="98" y="153"/>
                    </a:lnTo>
                    <a:lnTo>
                      <a:pt x="83" y="195"/>
                    </a:lnTo>
                    <a:lnTo>
                      <a:pt x="70" y="238"/>
                    </a:lnTo>
                    <a:lnTo>
                      <a:pt x="57" y="281"/>
                    </a:lnTo>
                    <a:lnTo>
                      <a:pt x="47" y="323"/>
                    </a:lnTo>
                    <a:lnTo>
                      <a:pt x="37" y="365"/>
                    </a:lnTo>
                    <a:lnTo>
                      <a:pt x="30" y="408"/>
                    </a:lnTo>
                    <a:lnTo>
                      <a:pt x="24" y="451"/>
                    </a:lnTo>
                    <a:lnTo>
                      <a:pt x="18" y="493"/>
                    </a:lnTo>
                    <a:lnTo>
                      <a:pt x="15" y="538"/>
                    </a:lnTo>
                    <a:lnTo>
                      <a:pt x="13" y="584"/>
                    </a:lnTo>
                    <a:lnTo>
                      <a:pt x="12" y="629"/>
                    </a:lnTo>
                    <a:lnTo>
                      <a:pt x="12" y="673"/>
                    </a:lnTo>
                    <a:lnTo>
                      <a:pt x="14" y="718"/>
                    </a:lnTo>
                    <a:lnTo>
                      <a:pt x="17" y="763"/>
                    </a:lnTo>
                    <a:lnTo>
                      <a:pt x="23" y="807"/>
                    </a:lnTo>
                    <a:lnTo>
                      <a:pt x="28" y="851"/>
                    </a:lnTo>
                    <a:lnTo>
                      <a:pt x="34" y="889"/>
                    </a:lnTo>
                    <a:lnTo>
                      <a:pt x="40" y="927"/>
                    </a:lnTo>
                    <a:lnTo>
                      <a:pt x="49" y="964"/>
                    </a:lnTo>
                    <a:lnTo>
                      <a:pt x="57" y="1001"/>
                    </a:lnTo>
                    <a:lnTo>
                      <a:pt x="66" y="1037"/>
                    </a:lnTo>
                    <a:lnTo>
                      <a:pt x="76" y="1074"/>
                    </a:lnTo>
                    <a:lnTo>
                      <a:pt x="86" y="1111"/>
                    </a:lnTo>
                    <a:lnTo>
                      <a:pt x="98" y="1147"/>
                    </a:lnTo>
                    <a:lnTo>
                      <a:pt x="98" y="1367"/>
                    </a:lnTo>
                    <a:lnTo>
                      <a:pt x="85" y="1343"/>
                    </a:lnTo>
                    <a:lnTo>
                      <a:pt x="72" y="1318"/>
                    </a:lnTo>
                    <a:lnTo>
                      <a:pt x="59" y="1294"/>
                    </a:lnTo>
                    <a:lnTo>
                      <a:pt x="47" y="1268"/>
                    </a:lnTo>
                    <a:lnTo>
                      <a:pt x="34" y="1243"/>
                    </a:lnTo>
                    <a:lnTo>
                      <a:pt x="23" y="1216"/>
                    </a:lnTo>
                    <a:lnTo>
                      <a:pt x="11" y="1190"/>
                    </a:lnTo>
                    <a:lnTo>
                      <a:pt x="0" y="1164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6" name="Freeform 263"/>
              <p:cNvSpPr>
                <a:spLocks noEditPoints="1"/>
              </p:cNvSpPr>
              <p:nvPr/>
            </p:nvSpPr>
            <p:spPr bwMode="auto">
              <a:xfrm>
                <a:off x="768" y="1386"/>
                <a:ext cx="20" cy="276"/>
              </a:xfrm>
              <a:custGeom>
                <a:avLst/>
                <a:gdLst>
                  <a:gd name="T0" fmla="*/ 0 w 98"/>
                  <a:gd name="T1" fmla="*/ 1204 h 1380"/>
                  <a:gd name="T2" fmla="*/ 0 w 98"/>
                  <a:gd name="T3" fmla="*/ 897 h 1380"/>
                  <a:gd name="T4" fmla="*/ 9 w 98"/>
                  <a:gd name="T5" fmla="*/ 938 h 1380"/>
                  <a:gd name="T6" fmla="*/ 20 w 98"/>
                  <a:gd name="T7" fmla="*/ 979 h 1380"/>
                  <a:gd name="T8" fmla="*/ 31 w 98"/>
                  <a:gd name="T9" fmla="*/ 1018 h 1380"/>
                  <a:gd name="T10" fmla="*/ 42 w 98"/>
                  <a:gd name="T11" fmla="*/ 1058 h 1380"/>
                  <a:gd name="T12" fmla="*/ 55 w 98"/>
                  <a:gd name="T13" fmla="*/ 1097 h 1380"/>
                  <a:gd name="T14" fmla="*/ 69 w 98"/>
                  <a:gd name="T15" fmla="*/ 1135 h 1380"/>
                  <a:gd name="T16" fmla="*/ 83 w 98"/>
                  <a:gd name="T17" fmla="*/ 1174 h 1380"/>
                  <a:gd name="T18" fmla="*/ 98 w 98"/>
                  <a:gd name="T19" fmla="*/ 1212 h 1380"/>
                  <a:gd name="T20" fmla="*/ 98 w 98"/>
                  <a:gd name="T21" fmla="*/ 1380 h 1380"/>
                  <a:gd name="T22" fmla="*/ 85 w 98"/>
                  <a:gd name="T23" fmla="*/ 1360 h 1380"/>
                  <a:gd name="T24" fmla="*/ 73 w 98"/>
                  <a:gd name="T25" fmla="*/ 1339 h 1380"/>
                  <a:gd name="T26" fmla="*/ 60 w 98"/>
                  <a:gd name="T27" fmla="*/ 1316 h 1380"/>
                  <a:gd name="T28" fmla="*/ 48 w 98"/>
                  <a:gd name="T29" fmla="*/ 1295 h 1380"/>
                  <a:gd name="T30" fmla="*/ 35 w 98"/>
                  <a:gd name="T31" fmla="*/ 1273 h 1380"/>
                  <a:gd name="T32" fmla="*/ 24 w 98"/>
                  <a:gd name="T33" fmla="*/ 1250 h 1380"/>
                  <a:gd name="T34" fmla="*/ 11 w 98"/>
                  <a:gd name="T35" fmla="*/ 1228 h 1380"/>
                  <a:gd name="T36" fmla="*/ 0 w 98"/>
                  <a:gd name="T37" fmla="*/ 1204 h 1380"/>
                  <a:gd name="T38" fmla="*/ 0 w 98"/>
                  <a:gd name="T39" fmla="*/ 243 h 1380"/>
                  <a:gd name="T40" fmla="*/ 0 w 98"/>
                  <a:gd name="T41" fmla="*/ 0 h 1380"/>
                  <a:gd name="T42" fmla="*/ 13 w 98"/>
                  <a:gd name="T43" fmla="*/ 18 h 1380"/>
                  <a:gd name="T44" fmla="*/ 27 w 98"/>
                  <a:gd name="T45" fmla="*/ 37 h 1380"/>
                  <a:gd name="T46" fmla="*/ 39 w 98"/>
                  <a:gd name="T47" fmla="*/ 55 h 1380"/>
                  <a:gd name="T48" fmla="*/ 53 w 98"/>
                  <a:gd name="T49" fmla="*/ 73 h 1380"/>
                  <a:gd name="T50" fmla="*/ 45 w 98"/>
                  <a:gd name="T51" fmla="*/ 95 h 1380"/>
                  <a:gd name="T52" fmla="*/ 37 w 98"/>
                  <a:gd name="T53" fmla="*/ 116 h 1380"/>
                  <a:gd name="T54" fmla="*/ 30 w 98"/>
                  <a:gd name="T55" fmla="*/ 137 h 1380"/>
                  <a:gd name="T56" fmla="*/ 24 w 98"/>
                  <a:gd name="T57" fmla="*/ 159 h 1380"/>
                  <a:gd name="T58" fmla="*/ 17 w 98"/>
                  <a:gd name="T59" fmla="*/ 179 h 1380"/>
                  <a:gd name="T60" fmla="*/ 11 w 98"/>
                  <a:gd name="T61" fmla="*/ 200 h 1380"/>
                  <a:gd name="T62" fmla="*/ 5 w 98"/>
                  <a:gd name="T63" fmla="*/ 222 h 1380"/>
                  <a:gd name="T64" fmla="*/ 0 w 98"/>
                  <a:gd name="T65" fmla="*/ 243 h 1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8" h="1380">
                    <a:moveTo>
                      <a:pt x="0" y="1204"/>
                    </a:moveTo>
                    <a:lnTo>
                      <a:pt x="0" y="897"/>
                    </a:lnTo>
                    <a:lnTo>
                      <a:pt x="9" y="938"/>
                    </a:lnTo>
                    <a:lnTo>
                      <a:pt x="20" y="979"/>
                    </a:lnTo>
                    <a:lnTo>
                      <a:pt x="31" y="1018"/>
                    </a:lnTo>
                    <a:lnTo>
                      <a:pt x="42" y="1058"/>
                    </a:lnTo>
                    <a:lnTo>
                      <a:pt x="55" y="1097"/>
                    </a:lnTo>
                    <a:lnTo>
                      <a:pt x="69" y="1135"/>
                    </a:lnTo>
                    <a:lnTo>
                      <a:pt x="83" y="1174"/>
                    </a:lnTo>
                    <a:lnTo>
                      <a:pt x="98" y="1212"/>
                    </a:lnTo>
                    <a:lnTo>
                      <a:pt x="98" y="1380"/>
                    </a:lnTo>
                    <a:lnTo>
                      <a:pt x="85" y="1360"/>
                    </a:lnTo>
                    <a:lnTo>
                      <a:pt x="73" y="1339"/>
                    </a:lnTo>
                    <a:lnTo>
                      <a:pt x="60" y="1316"/>
                    </a:lnTo>
                    <a:lnTo>
                      <a:pt x="48" y="1295"/>
                    </a:lnTo>
                    <a:lnTo>
                      <a:pt x="35" y="1273"/>
                    </a:lnTo>
                    <a:lnTo>
                      <a:pt x="24" y="1250"/>
                    </a:lnTo>
                    <a:lnTo>
                      <a:pt x="11" y="1228"/>
                    </a:lnTo>
                    <a:lnTo>
                      <a:pt x="0" y="1204"/>
                    </a:lnTo>
                    <a:close/>
                    <a:moveTo>
                      <a:pt x="0" y="243"/>
                    </a:moveTo>
                    <a:lnTo>
                      <a:pt x="0" y="0"/>
                    </a:lnTo>
                    <a:lnTo>
                      <a:pt x="13" y="18"/>
                    </a:lnTo>
                    <a:lnTo>
                      <a:pt x="27" y="37"/>
                    </a:lnTo>
                    <a:lnTo>
                      <a:pt x="39" y="55"/>
                    </a:lnTo>
                    <a:lnTo>
                      <a:pt x="53" y="73"/>
                    </a:lnTo>
                    <a:lnTo>
                      <a:pt x="45" y="95"/>
                    </a:lnTo>
                    <a:lnTo>
                      <a:pt x="37" y="116"/>
                    </a:lnTo>
                    <a:lnTo>
                      <a:pt x="30" y="137"/>
                    </a:lnTo>
                    <a:lnTo>
                      <a:pt x="24" y="159"/>
                    </a:lnTo>
                    <a:lnTo>
                      <a:pt x="17" y="179"/>
                    </a:lnTo>
                    <a:lnTo>
                      <a:pt x="11" y="200"/>
                    </a:lnTo>
                    <a:lnTo>
                      <a:pt x="5" y="222"/>
                    </a:lnTo>
                    <a:lnTo>
                      <a:pt x="0" y="243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7" name="Freeform 264"/>
              <p:cNvSpPr>
                <a:spLocks noEditPoints="1"/>
              </p:cNvSpPr>
              <p:nvPr/>
            </p:nvSpPr>
            <p:spPr bwMode="auto">
              <a:xfrm>
                <a:off x="778" y="1400"/>
                <a:ext cx="20" cy="277"/>
              </a:xfrm>
              <a:custGeom>
                <a:avLst/>
                <a:gdLst>
                  <a:gd name="T0" fmla="*/ 0 w 98"/>
                  <a:gd name="T1" fmla="*/ 1230 h 1387"/>
                  <a:gd name="T2" fmla="*/ 0 w 98"/>
                  <a:gd name="T3" fmla="*/ 1010 h 1387"/>
                  <a:gd name="T4" fmla="*/ 11 w 98"/>
                  <a:gd name="T5" fmla="*/ 1042 h 1387"/>
                  <a:gd name="T6" fmla="*/ 22 w 98"/>
                  <a:gd name="T7" fmla="*/ 1073 h 1387"/>
                  <a:gd name="T8" fmla="*/ 33 w 98"/>
                  <a:gd name="T9" fmla="*/ 1104 h 1387"/>
                  <a:gd name="T10" fmla="*/ 46 w 98"/>
                  <a:gd name="T11" fmla="*/ 1135 h 1387"/>
                  <a:gd name="T12" fmla="*/ 58 w 98"/>
                  <a:gd name="T13" fmla="*/ 1166 h 1387"/>
                  <a:gd name="T14" fmla="*/ 71 w 98"/>
                  <a:gd name="T15" fmla="*/ 1195 h 1387"/>
                  <a:gd name="T16" fmla="*/ 84 w 98"/>
                  <a:gd name="T17" fmla="*/ 1226 h 1387"/>
                  <a:gd name="T18" fmla="*/ 98 w 98"/>
                  <a:gd name="T19" fmla="*/ 1255 h 1387"/>
                  <a:gd name="T20" fmla="*/ 98 w 98"/>
                  <a:gd name="T21" fmla="*/ 1387 h 1387"/>
                  <a:gd name="T22" fmla="*/ 85 w 98"/>
                  <a:gd name="T23" fmla="*/ 1368 h 1387"/>
                  <a:gd name="T24" fmla="*/ 73 w 98"/>
                  <a:gd name="T25" fmla="*/ 1349 h 1387"/>
                  <a:gd name="T26" fmla="*/ 60 w 98"/>
                  <a:gd name="T27" fmla="*/ 1330 h 1387"/>
                  <a:gd name="T28" fmla="*/ 48 w 98"/>
                  <a:gd name="T29" fmla="*/ 1310 h 1387"/>
                  <a:gd name="T30" fmla="*/ 35 w 98"/>
                  <a:gd name="T31" fmla="*/ 1291 h 1387"/>
                  <a:gd name="T32" fmla="*/ 24 w 98"/>
                  <a:gd name="T33" fmla="*/ 1271 h 1387"/>
                  <a:gd name="T34" fmla="*/ 12 w 98"/>
                  <a:gd name="T35" fmla="*/ 1250 h 1387"/>
                  <a:gd name="T36" fmla="*/ 0 w 98"/>
                  <a:gd name="T37" fmla="*/ 1230 h 1387"/>
                  <a:gd name="T38" fmla="*/ 0 w 98"/>
                  <a:gd name="T39" fmla="*/ 16 h 1387"/>
                  <a:gd name="T40" fmla="*/ 0 w 98"/>
                  <a:gd name="T41" fmla="*/ 0 h 1387"/>
                  <a:gd name="T42" fmla="*/ 4 w 98"/>
                  <a:gd name="T43" fmla="*/ 5 h 1387"/>
                  <a:gd name="T44" fmla="*/ 0 w 98"/>
                  <a:gd name="T45" fmla="*/ 16 h 1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8" h="1387">
                    <a:moveTo>
                      <a:pt x="0" y="1230"/>
                    </a:moveTo>
                    <a:lnTo>
                      <a:pt x="0" y="1010"/>
                    </a:lnTo>
                    <a:lnTo>
                      <a:pt x="11" y="1042"/>
                    </a:lnTo>
                    <a:lnTo>
                      <a:pt x="22" y="1073"/>
                    </a:lnTo>
                    <a:lnTo>
                      <a:pt x="33" y="1104"/>
                    </a:lnTo>
                    <a:lnTo>
                      <a:pt x="46" y="1135"/>
                    </a:lnTo>
                    <a:lnTo>
                      <a:pt x="58" y="1166"/>
                    </a:lnTo>
                    <a:lnTo>
                      <a:pt x="71" y="1195"/>
                    </a:lnTo>
                    <a:lnTo>
                      <a:pt x="84" y="1226"/>
                    </a:lnTo>
                    <a:lnTo>
                      <a:pt x="98" y="1255"/>
                    </a:lnTo>
                    <a:lnTo>
                      <a:pt x="98" y="1387"/>
                    </a:lnTo>
                    <a:lnTo>
                      <a:pt x="85" y="1368"/>
                    </a:lnTo>
                    <a:lnTo>
                      <a:pt x="73" y="1349"/>
                    </a:lnTo>
                    <a:lnTo>
                      <a:pt x="60" y="1330"/>
                    </a:lnTo>
                    <a:lnTo>
                      <a:pt x="48" y="1310"/>
                    </a:lnTo>
                    <a:lnTo>
                      <a:pt x="35" y="1291"/>
                    </a:lnTo>
                    <a:lnTo>
                      <a:pt x="24" y="1271"/>
                    </a:lnTo>
                    <a:lnTo>
                      <a:pt x="12" y="1250"/>
                    </a:lnTo>
                    <a:lnTo>
                      <a:pt x="0" y="1230"/>
                    </a:lnTo>
                    <a:close/>
                    <a:moveTo>
                      <a:pt x="0" y="16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8" name="Freeform 265"/>
              <p:cNvSpPr>
                <a:spLocks/>
              </p:cNvSpPr>
              <p:nvPr/>
            </p:nvSpPr>
            <p:spPr bwMode="auto">
              <a:xfrm>
                <a:off x="788" y="1628"/>
                <a:ext cx="20" cy="62"/>
              </a:xfrm>
              <a:custGeom>
                <a:avLst/>
                <a:gdLst>
                  <a:gd name="T0" fmla="*/ 0 w 98"/>
                  <a:gd name="T1" fmla="*/ 168 h 310"/>
                  <a:gd name="T2" fmla="*/ 0 w 98"/>
                  <a:gd name="T3" fmla="*/ 0 h 310"/>
                  <a:gd name="T4" fmla="*/ 11 w 98"/>
                  <a:gd name="T5" fmla="*/ 27 h 310"/>
                  <a:gd name="T6" fmla="*/ 23 w 98"/>
                  <a:gd name="T7" fmla="*/ 53 h 310"/>
                  <a:gd name="T8" fmla="*/ 34 w 98"/>
                  <a:gd name="T9" fmla="*/ 80 h 310"/>
                  <a:gd name="T10" fmla="*/ 47 w 98"/>
                  <a:gd name="T11" fmla="*/ 106 h 310"/>
                  <a:gd name="T12" fmla="*/ 59 w 98"/>
                  <a:gd name="T13" fmla="*/ 133 h 310"/>
                  <a:gd name="T14" fmla="*/ 72 w 98"/>
                  <a:gd name="T15" fmla="*/ 158 h 310"/>
                  <a:gd name="T16" fmla="*/ 85 w 98"/>
                  <a:gd name="T17" fmla="*/ 184 h 310"/>
                  <a:gd name="T18" fmla="*/ 98 w 98"/>
                  <a:gd name="T19" fmla="*/ 209 h 310"/>
                  <a:gd name="T20" fmla="*/ 98 w 98"/>
                  <a:gd name="T21" fmla="*/ 310 h 310"/>
                  <a:gd name="T22" fmla="*/ 73 w 98"/>
                  <a:gd name="T23" fmla="*/ 276 h 310"/>
                  <a:gd name="T24" fmla="*/ 48 w 98"/>
                  <a:gd name="T25" fmla="*/ 242 h 310"/>
                  <a:gd name="T26" fmla="*/ 24 w 98"/>
                  <a:gd name="T27" fmla="*/ 205 h 310"/>
                  <a:gd name="T28" fmla="*/ 0 w 98"/>
                  <a:gd name="T29" fmla="*/ 168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310">
                    <a:moveTo>
                      <a:pt x="0" y="168"/>
                    </a:moveTo>
                    <a:lnTo>
                      <a:pt x="0" y="0"/>
                    </a:lnTo>
                    <a:lnTo>
                      <a:pt x="11" y="27"/>
                    </a:lnTo>
                    <a:lnTo>
                      <a:pt x="23" y="53"/>
                    </a:lnTo>
                    <a:lnTo>
                      <a:pt x="34" y="80"/>
                    </a:lnTo>
                    <a:lnTo>
                      <a:pt x="47" y="106"/>
                    </a:lnTo>
                    <a:lnTo>
                      <a:pt x="59" y="133"/>
                    </a:lnTo>
                    <a:lnTo>
                      <a:pt x="72" y="158"/>
                    </a:lnTo>
                    <a:lnTo>
                      <a:pt x="85" y="184"/>
                    </a:lnTo>
                    <a:lnTo>
                      <a:pt x="98" y="209"/>
                    </a:lnTo>
                    <a:lnTo>
                      <a:pt x="98" y="310"/>
                    </a:lnTo>
                    <a:lnTo>
                      <a:pt x="73" y="276"/>
                    </a:lnTo>
                    <a:lnTo>
                      <a:pt x="48" y="242"/>
                    </a:lnTo>
                    <a:lnTo>
                      <a:pt x="24" y="205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9" name="Freeform 266"/>
              <p:cNvSpPr>
                <a:spLocks/>
              </p:cNvSpPr>
              <p:nvPr/>
            </p:nvSpPr>
            <p:spPr bwMode="auto">
              <a:xfrm>
                <a:off x="798" y="1651"/>
                <a:ext cx="19" cy="52"/>
              </a:xfrm>
              <a:custGeom>
                <a:avLst/>
                <a:gdLst>
                  <a:gd name="T0" fmla="*/ 0 w 98"/>
                  <a:gd name="T1" fmla="*/ 132 h 261"/>
                  <a:gd name="T2" fmla="*/ 0 w 98"/>
                  <a:gd name="T3" fmla="*/ 0 h 261"/>
                  <a:gd name="T4" fmla="*/ 11 w 98"/>
                  <a:gd name="T5" fmla="*/ 24 h 261"/>
                  <a:gd name="T6" fmla="*/ 24 w 98"/>
                  <a:gd name="T7" fmla="*/ 48 h 261"/>
                  <a:gd name="T8" fmla="*/ 35 w 98"/>
                  <a:gd name="T9" fmla="*/ 72 h 261"/>
                  <a:gd name="T10" fmla="*/ 48 w 98"/>
                  <a:gd name="T11" fmla="*/ 95 h 261"/>
                  <a:gd name="T12" fmla="*/ 60 w 98"/>
                  <a:gd name="T13" fmla="*/ 117 h 261"/>
                  <a:gd name="T14" fmla="*/ 73 w 98"/>
                  <a:gd name="T15" fmla="*/ 141 h 261"/>
                  <a:gd name="T16" fmla="*/ 85 w 98"/>
                  <a:gd name="T17" fmla="*/ 163 h 261"/>
                  <a:gd name="T18" fmla="*/ 98 w 98"/>
                  <a:gd name="T19" fmla="*/ 185 h 261"/>
                  <a:gd name="T20" fmla="*/ 98 w 98"/>
                  <a:gd name="T21" fmla="*/ 261 h 261"/>
                  <a:gd name="T22" fmla="*/ 73 w 98"/>
                  <a:gd name="T23" fmla="*/ 230 h 261"/>
                  <a:gd name="T24" fmla="*/ 49 w 98"/>
                  <a:gd name="T25" fmla="*/ 199 h 261"/>
                  <a:gd name="T26" fmla="*/ 24 w 98"/>
                  <a:gd name="T27" fmla="*/ 165 h 261"/>
                  <a:gd name="T28" fmla="*/ 0 w 98"/>
                  <a:gd name="T29" fmla="*/ 132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261">
                    <a:moveTo>
                      <a:pt x="0" y="132"/>
                    </a:moveTo>
                    <a:lnTo>
                      <a:pt x="0" y="0"/>
                    </a:lnTo>
                    <a:lnTo>
                      <a:pt x="11" y="24"/>
                    </a:lnTo>
                    <a:lnTo>
                      <a:pt x="24" y="48"/>
                    </a:lnTo>
                    <a:lnTo>
                      <a:pt x="35" y="72"/>
                    </a:lnTo>
                    <a:lnTo>
                      <a:pt x="48" y="95"/>
                    </a:lnTo>
                    <a:lnTo>
                      <a:pt x="60" y="117"/>
                    </a:lnTo>
                    <a:lnTo>
                      <a:pt x="73" y="141"/>
                    </a:lnTo>
                    <a:lnTo>
                      <a:pt x="85" y="163"/>
                    </a:lnTo>
                    <a:lnTo>
                      <a:pt x="98" y="185"/>
                    </a:lnTo>
                    <a:lnTo>
                      <a:pt x="98" y="261"/>
                    </a:lnTo>
                    <a:lnTo>
                      <a:pt x="73" y="230"/>
                    </a:lnTo>
                    <a:lnTo>
                      <a:pt x="49" y="199"/>
                    </a:lnTo>
                    <a:lnTo>
                      <a:pt x="24" y="165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0" name="Freeform 267"/>
              <p:cNvSpPr>
                <a:spLocks/>
              </p:cNvSpPr>
              <p:nvPr/>
            </p:nvSpPr>
            <p:spPr bwMode="auto">
              <a:xfrm>
                <a:off x="808" y="1670"/>
                <a:ext cx="19" cy="44"/>
              </a:xfrm>
              <a:custGeom>
                <a:avLst/>
                <a:gdLst>
                  <a:gd name="T0" fmla="*/ 0 w 98"/>
                  <a:gd name="T1" fmla="*/ 101 h 221"/>
                  <a:gd name="T2" fmla="*/ 0 w 98"/>
                  <a:gd name="T3" fmla="*/ 0 h 221"/>
                  <a:gd name="T4" fmla="*/ 12 w 98"/>
                  <a:gd name="T5" fmla="*/ 21 h 221"/>
                  <a:gd name="T6" fmla="*/ 24 w 98"/>
                  <a:gd name="T7" fmla="*/ 43 h 221"/>
                  <a:gd name="T8" fmla="*/ 36 w 98"/>
                  <a:gd name="T9" fmla="*/ 64 h 221"/>
                  <a:gd name="T10" fmla="*/ 48 w 98"/>
                  <a:gd name="T11" fmla="*/ 86 h 221"/>
                  <a:gd name="T12" fmla="*/ 60 w 98"/>
                  <a:gd name="T13" fmla="*/ 106 h 221"/>
                  <a:gd name="T14" fmla="*/ 73 w 98"/>
                  <a:gd name="T15" fmla="*/ 126 h 221"/>
                  <a:gd name="T16" fmla="*/ 85 w 98"/>
                  <a:gd name="T17" fmla="*/ 147 h 221"/>
                  <a:gd name="T18" fmla="*/ 98 w 98"/>
                  <a:gd name="T19" fmla="*/ 167 h 221"/>
                  <a:gd name="T20" fmla="*/ 98 w 98"/>
                  <a:gd name="T21" fmla="*/ 221 h 221"/>
                  <a:gd name="T22" fmla="*/ 73 w 98"/>
                  <a:gd name="T23" fmla="*/ 192 h 221"/>
                  <a:gd name="T24" fmla="*/ 49 w 98"/>
                  <a:gd name="T25" fmla="*/ 163 h 221"/>
                  <a:gd name="T26" fmla="*/ 24 w 98"/>
                  <a:gd name="T27" fmla="*/ 132 h 221"/>
                  <a:gd name="T28" fmla="*/ 0 w 98"/>
                  <a:gd name="T29" fmla="*/ 10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221">
                    <a:moveTo>
                      <a:pt x="0" y="101"/>
                    </a:moveTo>
                    <a:lnTo>
                      <a:pt x="0" y="0"/>
                    </a:lnTo>
                    <a:lnTo>
                      <a:pt x="12" y="21"/>
                    </a:lnTo>
                    <a:lnTo>
                      <a:pt x="24" y="43"/>
                    </a:lnTo>
                    <a:lnTo>
                      <a:pt x="36" y="64"/>
                    </a:lnTo>
                    <a:lnTo>
                      <a:pt x="48" y="86"/>
                    </a:lnTo>
                    <a:lnTo>
                      <a:pt x="60" y="106"/>
                    </a:lnTo>
                    <a:lnTo>
                      <a:pt x="73" y="126"/>
                    </a:lnTo>
                    <a:lnTo>
                      <a:pt x="85" y="147"/>
                    </a:lnTo>
                    <a:lnTo>
                      <a:pt x="98" y="167"/>
                    </a:lnTo>
                    <a:lnTo>
                      <a:pt x="98" y="221"/>
                    </a:lnTo>
                    <a:lnTo>
                      <a:pt x="73" y="192"/>
                    </a:lnTo>
                    <a:lnTo>
                      <a:pt x="49" y="163"/>
                    </a:lnTo>
                    <a:lnTo>
                      <a:pt x="24" y="132"/>
                    </a:lnTo>
                    <a:lnTo>
                      <a:pt x="0" y="10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1" name="Freeform 268"/>
              <p:cNvSpPr>
                <a:spLocks/>
              </p:cNvSpPr>
              <p:nvPr/>
            </p:nvSpPr>
            <p:spPr bwMode="auto">
              <a:xfrm>
                <a:off x="817" y="1688"/>
                <a:ext cx="20" cy="37"/>
              </a:xfrm>
              <a:custGeom>
                <a:avLst/>
                <a:gdLst>
                  <a:gd name="T0" fmla="*/ 0 w 98"/>
                  <a:gd name="T1" fmla="*/ 76 h 188"/>
                  <a:gd name="T2" fmla="*/ 0 w 98"/>
                  <a:gd name="T3" fmla="*/ 0 h 188"/>
                  <a:gd name="T4" fmla="*/ 12 w 98"/>
                  <a:gd name="T5" fmla="*/ 20 h 188"/>
                  <a:gd name="T6" fmla="*/ 24 w 98"/>
                  <a:gd name="T7" fmla="*/ 40 h 188"/>
                  <a:gd name="T8" fmla="*/ 36 w 98"/>
                  <a:gd name="T9" fmla="*/ 60 h 188"/>
                  <a:gd name="T10" fmla="*/ 49 w 98"/>
                  <a:gd name="T11" fmla="*/ 79 h 188"/>
                  <a:gd name="T12" fmla="*/ 60 w 98"/>
                  <a:gd name="T13" fmla="*/ 97 h 188"/>
                  <a:gd name="T14" fmla="*/ 73 w 98"/>
                  <a:gd name="T15" fmla="*/ 117 h 188"/>
                  <a:gd name="T16" fmla="*/ 85 w 98"/>
                  <a:gd name="T17" fmla="*/ 135 h 188"/>
                  <a:gd name="T18" fmla="*/ 98 w 98"/>
                  <a:gd name="T19" fmla="*/ 153 h 188"/>
                  <a:gd name="T20" fmla="*/ 98 w 98"/>
                  <a:gd name="T21" fmla="*/ 188 h 188"/>
                  <a:gd name="T22" fmla="*/ 74 w 98"/>
                  <a:gd name="T23" fmla="*/ 161 h 188"/>
                  <a:gd name="T24" fmla="*/ 49 w 98"/>
                  <a:gd name="T25" fmla="*/ 134 h 188"/>
                  <a:gd name="T26" fmla="*/ 25 w 98"/>
                  <a:gd name="T27" fmla="*/ 105 h 188"/>
                  <a:gd name="T28" fmla="*/ 0 w 98"/>
                  <a:gd name="T29" fmla="*/ 76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188">
                    <a:moveTo>
                      <a:pt x="0" y="76"/>
                    </a:moveTo>
                    <a:lnTo>
                      <a:pt x="0" y="0"/>
                    </a:lnTo>
                    <a:lnTo>
                      <a:pt x="12" y="20"/>
                    </a:lnTo>
                    <a:lnTo>
                      <a:pt x="24" y="40"/>
                    </a:lnTo>
                    <a:lnTo>
                      <a:pt x="36" y="60"/>
                    </a:lnTo>
                    <a:lnTo>
                      <a:pt x="49" y="79"/>
                    </a:lnTo>
                    <a:lnTo>
                      <a:pt x="60" y="97"/>
                    </a:lnTo>
                    <a:lnTo>
                      <a:pt x="73" y="117"/>
                    </a:lnTo>
                    <a:lnTo>
                      <a:pt x="85" y="135"/>
                    </a:lnTo>
                    <a:lnTo>
                      <a:pt x="98" y="153"/>
                    </a:lnTo>
                    <a:lnTo>
                      <a:pt x="98" y="188"/>
                    </a:lnTo>
                    <a:lnTo>
                      <a:pt x="74" y="161"/>
                    </a:lnTo>
                    <a:lnTo>
                      <a:pt x="49" y="134"/>
                    </a:lnTo>
                    <a:lnTo>
                      <a:pt x="25" y="10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2" name="Freeform 269"/>
              <p:cNvSpPr>
                <a:spLocks/>
              </p:cNvSpPr>
              <p:nvPr/>
            </p:nvSpPr>
            <p:spPr bwMode="auto">
              <a:xfrm>
                <a:off x="827" y="1704"/>
                <a:ext cx="20" cy="31"/>
              </a:xfrm>
              <a:custGeom>
                <a:avLst/>
                <a:gdLst>
                  <a:gd name="T0" fmla="*/ 0 w 98"/>
                  <a:gd name="T1" fmla="*/ 54 h 158"/>
                  <a:gd name="T2" fmla="*/ 0 w 98"/>
                  <a:gd name="T3" fmla="*/ 0 h 158"/>
                  <a:gd name="T4" fmla="*/ 24 w 98"/>
                  <a:gd name="T5" fmla="*/ 37 h 158"/>
                  <a:gd name="T6" fmla="*/ 49 w 98"/>
                  <a:gd name="T7" fmla="*/ 72 h 158"/>
                  <a:gd name="T8" fmla="*/ 73 w 98"/>
                  <a:gd name="T9" fmla="*/ 107 h 158"/>
                  <a:gd name="T10" fmla="*/ 98 w 98"/>
                  <a:gd name="T11" fmla="*/ 141 h 158"/>
                  <a:gd name="T12" fmla="*/ 98 w 98"/>
                  <a:gd name="T13" fmla="*/ 158 h 158"/>
                  <a:gd name="T14" fmla="*/ 74 w 98"/>
                  <a:gd name="T15" fmla="*/ 133 h 158"/>
                  <a:gd name="T16" fmla="*/ 49 w 98"/>
                  <a:gd name="T17" fmla="*/ 107 h 158"/>
                  <a:gd name="T18" fmla="*/ 25 w 98"/>
                  <a:gd name="T19" fmla="*/ 81 h 158"/>
                  <a:gd name="T20" fmla="*/ 0 w 98"/>
                  <a:gd name="T21" fmla="*/ 54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158">
                    <a:moveTo>
                      <a:pt x="0" y="54"/>
                    </a:moveTo>
                    <a:lnTo>
                      <a:pt x="0" y="0"/>
                    </a:lnTo>
                    <a:lnTo>
                      <a:pt x="24" y="37"/>
                    </a:lnTo>
                    <a:lnTo>
                      <a:pt x="49" y="72"/>
                    </a:lnTo>
                    <a:lnTo>
                      <a:pt x="73" y="107"/>
                    </a:lnTo>
                    <a:lnTo>
                      <a:pt x="98" y="141"/>
                    </a:lnTo>
                    <a:lnTo>
                      <a:pt x="98" y="158"/>
                    </a:lnTo>
                    <a:lnTo>
                      <a:pt x="74" y="133"/>
                    </a:lnTo>
                    <a:lnTo>
                      <a:pt x="49" y="107"/>
                    </a:lnTo>
                    <a:lnTo>
                      <a:pt x="25" y="81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3" name="Freeform 270"/>
              <p:cNvSpPr>
                <a:spLocks/>
              </p:cNvSpPr>
              <p:nvPr/>
            </p:nvSpPr>
            <p:spPr bwMode="auto">
              <a:xfrm>
                <a:off x="837" y="1718"/>
                <a:ext cx="20" cy="26"/>
              </a:xfrm>
              <a:custGeom>
                <a:avLst/>
                <a:gdLst>
                  <a:gd name="T0" fmla="*/ 0 w 98"/>
                  <a:gd name="T1" fmla="*/ 35 h 131"/>
                  <a:gd name="T2" fmla="*/ 0 w 98"/>
                  <a:gd name="T3" fmla="*/ 0 h 131"/>
                  <a:gd name="T4" fmla="*/ 25 w 98"/>
                  <a:gd name="T5" fmla="*/ 35 h 131"/>
                  <a:gd name="T6" fmla="*/ 49 w 98"/>
                  <a:gd name="T7" fmla="*/ 67 h 131"/>
                  <a:gd name="T8" fmla="*/ 74 w 98"/>
                  <a:gd name="T9" fmla="*/ 100 h 131"/>
                  <a:gd name="T10" fmla="*/ 98 w 98"/>
                  <a:gd name="T11" fmla="*/ 131 h 131"/>
                  <a:gd name="T12" fmla="*/ 98 w 98"/>
                  <a:gd name="T13" fmla="*/ 131 h 131"/>
                  <a:gd name="T14" fmla="*/ 88 w 98"/>
                  <a:gd name="T15" fmla="*/ 122 h 131"/>
                  <a:gd name="T16" fmla="*/ 78 w 98"/>
                  <a:gd name="T17" fmla="*/ 113 h 131"/>
                  <a:gd name="T18" fmla="*/ 69 w 98"/>
                  <a:gd name="T19" fmla="*/ 104 h 131"/>
                  <a:gd name="T20" fmla="*/ 58 w 98"/>
                  <a:gd name="T21" fmla="*/ 94 h 131"/>
                  <a:gd name="T22" fmla="*/ 44 w 98"/>
                  <a:gd name="T23" fmla="*/ 80 h 131"/>
                  <a:gd name="T24" fmla="*/ 29 w 98"/>
                  <a:gd name="T25" fmla="*/ 64 h 131"/>
                  <a:gd name="T26" fmla="*/ 14 w 98"/>
                  <a:gd name="T27" fmla="*/ 50 h 131"/>
                  <a:gd name="T28" fmla="*/ 0 w 98"/>
                  <a:gd name="T29" fmla="*/ 3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8" h="131">
                    <a:moveTo>
                      <a:pt x="0" y="35"/>
                    </a:moveTo>
                    <a:lnTo>
                      <a:pt x="0" y="0"/>
                    </a:lnTo>
                    <a:lnTo>
                      <a:pt x="25" y="35"/>
                    </a:lnTo>
                    <a:lnTo>
                      <a:pt x="49" y="67"/>
                    </a:lnTo>
                    <a:lnTo>
                      <a:pt x="74" y="100"/>
                    </a:lnTo>
                    <a:lnTo>
                      <a:pt x="98" y="131"/>
                    </a:lnTo>
                    <a:lnTo>
                      <a:pt x="98" y="131"/>
                    </a:lnTo>
                    <a:lnTo>
                      <a:pt x="88" y="122"/>
                    </a:lnTo>
                    <a:lnTo>
                      <a:pt x="78" y="113"/>
                    </a:lnTo>
                    <a:lnTo>
                      <a:pt x="69" y="104"/>
                    </a:lnTo>
                    <a:lnTo>
                      <a:pt x="58" y="94"/>
                    </a:lnTo>
                    <a:lnTo>
                      <a:pt x="44" y="80"/>
                    </a:lnTo>
                    <a:lnTo>
                      <a:pt x="29" y="64"/>
                    </a:lnTo>
                    <a:lnTo>
                      <a:pt x="14" y="5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4" name="Freeform 271"/>
              <p:cNvSpPr>
                <a:spLocks/>
              </p:cNvSpPr>
              <p:nvPr/>
            </p:nvSpPr>
            <p:spPr bwMode="auto">
              <a:xfrm>
                <a:off x="847" y="1732"/>
                <a:ext cx="10" cy="13"/>
              </a:xfrm>
              <a:custGeom>
                <a:avLst/>
                <a:gdLst>
                  <a:gd name="T0" fmla="*/ 0 w 51"/>
                  <a:gd name="T1" fmla="*/ 17 h 65"/>
                  <a:gd name="T2" fmla="*/ 0 w 51"/>
                  <a:gd name="T3" fmla="*/ 0 h 65"/>
                  <a:gd name="T4" fmla="*/ 12 w 51"/>
                  <a:gd name="T5" fmla="*/ 17 h 65"/>
                  <a:gd name="T6" fmla="*/ 26 w 51"/>
                  <a:gd name="T7" fmla="*/ 33 h 65"/>
                  <a:gd name="T8" fmla="*/ 38 w 51"/>
                  <a:gd name="T9" fmla="*/ 49 h 65"/>
                  <a:gd name="T10" fmla="*/ 51 w 51"/>
                  <a:gd name="T11" fmla="*/ 65 h 65"/>
                  <a:gd name="T12" fmla="*/ 51 w 51"/>
                  <a:gd name="T13" fmla="*/ 65 h 65"/>
                  <a:gd name="T14" fmla="*/ 40 w 51"/>
                  <a:gd name="T15" fmla="*/ 55 h 65"/>
                  <a:gd name="T16" fmla="*/ 30 w 51"/>
                  <a:gd name="T17" fmla="*/ 46 h 65"/>
                  <a:gd name="T18" fmla="*/ 20 w 51"/>
                  <a:gd name="T19" fmla="*/ 36 h 65"/>
                  <a:gd name="T20" fmla="*/ 9 w 51"/>
                  <a:gd name="T21" fmla="*/ 26 h 65"/>
                  <a:gd name="T22" fmla="*/ 0 w 51"/>
                  <a:gd name="T23" fmla="*/ 17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65">
                    <a:moveTo>
                      <a:pt x="0" y="17"/>
                    </a:moveTo>
                    <a:lnTo>
                      <a:pt x="0" y="0"/>
                    </a:lnTo>
                    <a:lnTo>
                      <a:pt x="12" y="17"/>
                    </a:lnTo>
                    <a:lnTo>
                      <a:pt x="26" y="33"/>
                    </a:lnTo>
                    <a:lnTo>
                      <a:pt x="38" y="49"/>
                    </a:lnTo>
                    <a:lnTo>
                      <a:pt x="51" y="65"/>
                    </a:lnTo>
                    <a:lnTo>
                      <a:pt x="51" y="65"/>
                    </a:lnTo>
                    <a:lnTo>
                      <a:pt x="40" y="55"/>
                    </a:lnTo>
                    <a:lnTo>
                      <a:pt x="30" y="46"/>
                    </a:lnTo>
                    <a:lnTo>
                      <a:pt x="20" y="36"/>
                    </a:lnTo>
                    <a:lnTo>
                      <a:pt x="9" y="26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5" name="Freeform 272"/>
              <p:cNvSpPr>
                <a:spLocks/>
              </p:cNvSpPr>
              <p:nvPr/>
            </p:nvSpPr>
            <p:spPr bwMode="auto">
              <a:xfrm>
                <a:off x="690" y="1549"/>
                <a:ext cx="0" cy="1"/>
              </a:xfrm>
              <a:custGeom>
                <a:avLst/>
                <a:gdLst>
                  <a:gd name="T0" fmla="*/ 1 w 2"/>
                  <a:gd name="T1" fmla="*/ 6 h 8"/>
                  <a:gd name="T2" fmla="*/ 0 w 2"/>
                  <a:gd name="T3" fmla="*/ 8 h 8"/>
                  <a:gd name="T4" fmla="*/ 1 w 2"/>
                  <a:gd name="T5" fmla="*/ 4 h 8"/>
                  <a:gd name="T6" fmla="*/ 2 w 2"/>
                  <a:gd name="T7" fmla="*/ 0 h 8"/>
                  <a:gd name="T8" fmla="*/ 1 w 2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8">
                    <a:moveTo>
                      <a:pt x="1" y="6"/>
                    </a:move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6" name="Freeform 273"/>
              <p:cNvSpPr>
                <a:spLocks/>
              </p:cNvSpPr>
              <p:nvPr/>
            </p:nvSpPr>
            <p:spPr bwMode="auto">
              <a:xfrm>
                <a:off x="690" y="1549"/>
                <a:ext cx="0" cy="1"/>
              </a:xfrm>
              <a:custGeom>
                <a:avLst/>
                <a:gdLst>
                  <a:gd name="T0" fmla="*/ 1 w 2"/>
                  <a:gd name="T1" fmla="*/ 6 h 8"/>
                  <a:gd name="T2" fmla="*/ 0 w 2"/>
                  <a:gd name="T3" fmla="*/ 8 h 8"/>
                  <a:gd name="T4" fmla="*/ 1 w 2"/>
                  <a:gd name="T5" fmla="*/ 4 h 8"/>
                  <a:gd name="T6" fmla="*/ 2 w 2"/>
                  <a:gd name="T7" fmla="*/ 0 h 8"/>
                  <a:gd name="T8" fmla="*/ 1 w 2"/>
                  <a:gd name="T9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8">
                    <a:moveTo>
                      <a:pt x="1" y="6"/>
                    </a:moveTo>
                    <a:lnTo>
                      <a:pt x="0" y="8"/>
                    </a:lnTo>
                    <a:lnTo>
                      <a:pt x="1" y="4"/>
                    </a:lnTo>
                    <a:lnTo>
                      <a:pt x="2" y="0"/>
                    </a:lnTo>
                    <a:lnTo>
                      <a:pt x="1" y="6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7" name="Freeform 274"/>
              <p:cNvSpPr>
                <a:spLocks/>
              </p:cNvSpPr>
              <p:nvPr/>
            </p:nvSpPr>
            <p:spPr bwMode="auto">
              <a:xfrm>
                <a:off x="310" y="1201"/>
                <a:ext cx="365" cy="359"/>
              </a:xfrm>
              <a:custGeom>
                <a:avLst/>
                <a:gdLst>
                  <a:gd name="T0" fmla="*/ 1031 w 1828"/>
                  <a:gd name="T1" fmla="*/ 1038 h 1792"/>
                  <a:gd name="T2" fmla="*/ 1088 w 1828"/>
                  <a:gd name="T3" fmla="*/ 1101 h 1792"/>
                  <a:gd name="T4" fmla="*/ 1147 w 1828"/>
                  <a:gd name="T5" fmla="*/ 1162 h 1792"/>
                  <a:gd name="T6" fmla="*/ 1205 w 1828"/>
                  <a:gd name="T7" fmla="*/ 1220 h 1792"/>
                  <a:gd name="T8" fmla="*/ 1294 w 1828"/>
                  <a:gd name="T9" fmla="*/ 1302 h 1792"/>
                  <a:gd name="T10" fmla="*/ 1409 w 1828"/>
                  <a:gd name="T11" fmla="*/ 1403 h 1792"/>
                  <a:gd name="T12" fmla="*/ 1520 w 1828"/>
                  <a:gd name="T13" fmla="*/ 1493 h 1792"/>
                  <a:gd name="T14" fmla="*/ 1624 w 1828"/>
                  <a:gd name="T15" fmla="*/ 1570 h 1792"/>
                  <a:gd name="T16" fmla="*/ 1716 w 1828"/>
                  <a:gd name="T17" fmla="*/ 1636 h 1792"/>
                  <a:gd name="T18" fmla="*/ 1795 w 1828"/>
                  <a:gd name="T19" fmla="*/ 1690 h 1792"/>
                  <a:gd name="T20" fmla="*/ 1784 w 1828"/>
                  <a:gd name="T21" fmla="*/ 1716 h 1792"/>
                  <a:gd name="T22" fmla="*/ 1725 w 1828"/>
                  <a:gd name="T23" fmla="*/ 1727 h 1792"/>
                  <a:gd name="T24" fmla="*/ 1692 w 1828"/>
                  <a:gd name="T25" fmla="*/ 1735 h 1792"/>
                  <a:gd name="T26" fmla="*/ 1660 w 1828"/>
                  <a:gd name="T27" fmla="*/ 1745 h 1792"/>
                  <a:gd name="T28" fmla="*/ 1631 w 1828"/>
                  <a:gd name="T29" fmla="*/ 1757 h 1792"/>
                  <a:gd name="T30" fmla="*/ 1604 w 1828"/>
                  <a:gd name="T31" fmla="*/ 1770 h 1792"/>
                  <a:gd name="T32" fmla="*/ 1582 w 1828"/>
                  <a:gd name="T33" fmla="*/ 1785 h 1792"/>
                  <a:gd name="T34" fmla="*/ 1562 w 1828"/>
                  <a:gd name="T35" fmla="*/ 1788 h 1792"/>
                  <a:gd name="T36" fmla="*/ 1531 w 1828"/>
                  <a:gd name="T37" fmla="*/ 1768 h 1792"/>
                  <a:gd name="T38" fmla="*/ 1488 w 1828"/>
                  <a:gd name="T39" fmla="*/ 1735 h 1792"/>
                  <a:gd name="T40" fmla="*/ 1431 w 1828"/>
                  <a:gd name="T41" fmla="*/ 1687 h 1792"/>
                  <a:gd name="T42" fmla="*/ 1327 w 1828"/>
                  <a:gd name="T43" fmla="*/ 1593 h 1792"/>
                  <a:gd name="T44" fmla="*/ 1156 w 1828"/>
                  <a:gd name="T45" fmla="*/ 1431 h 1792"/>
                  <a:gd name="T46" fmla="*/ 1009 w 1828"/>
                  <a:gd name="T47" fmla="*/ 1283 h 1792"/>
                  <a:gd name="T48" fmla="*/ 902 w 1828"/>
                  <a:gd name="T49" fmla="*/ 1173 h 1792"/>
                  <a:gd name="T50" fmla="*/ 793 w 1828"/>
                  <a:gd name="T51" fmla="*/ 1056 h 1792"/>
                  <a:gd name="T52" fmla="*/ 684 w 1828"/>
                  <a:gd name="T53" fmla="*/ 935 h 1792"/>
                  <a:gd name="T54" fmla="*/ 574 w 1828"/>
                  <a:gd name="T55" fmla="*/ 811 h 1792"/>
                  <a:gd name="T56" fmla="*/ 468 w 1828"/>
                  <a:gd name="T57" fmla="*/ 684 h 1792"/>
                  <a:gd name="T58" fmla="*/ 367 w 1828"/>
                  <a:gd name="T59" fmla="*/ 557 h 1792"/>
                  <a:gd name="T60" fmla="*/ 270 w 1828"/>
                  <a:gd name="T61" fmla="*/ 430 h 1792"/>
                  <a:gd name="T62" fmla="*/ 191 w 1828"/>
                  <a:gd name="T63" fmla="*/ 319 h 1792"/>
                  <a:gd name="T64" fmla="*/ 129 w 1828"/>
                  <a:gd name="T65" fmla="*/ 224 h 1792"/>
                  <a:gd name="T66" fmla="*/ 72 w 1828"/>
                  <a:gd name="T67" fmla="*/ 133 h 1792"/>
                  <a:gd name="T68" fmla="*/ 21 w 1828"/>
                  <a:gd name="T69" fmla="*/ 44 h 1792"/>
                  <a:gd name="T70" fmla="*/ 65 w 1828"/>
                  <a:gd name="T71" fmla="*/ 76 h 1792"/>
                  <a:gd name="T72" fmla="*/ 197 w 1828"/>
                  <a:gd name="T73" fmla="*/ 222 h 1792"/>
                  <a:gd name="T74" fmla="*/ 326 w 1828"/>
                  <a:gd name="T75" fmla="*/ 364 h 1792"/>
                  <a:gd name="T76" fmla="*/ 451 w 1828"/>
                  <a:gd name="T77" fmla="*/ 496 h 1792"/>
                  <a:gd name="T78" fmla="*/ 581 w 1828"/>
                  <a:gd name="T79" fmla="*/ 629 h 1792"/>
                  <a:gd name="T80" fmla="*/ 714 w 1828"/>
                  <a:gd name="T81" fmla="*/ 759 h 1792"/>
                  <a:gd name="T82" fmla="*/ 838 w 1828"/>
                  <a:gd name="T83" fmla="*/ 871 h 1792"/>
                  <a:gd name="T84" fmla="*/ 923 w 1828"/>
                  <a:gd name="T85" fmla="*/ 944 h 1792"/>
                  <a:gd name="T86" fmla="*/ 978 w 1828"/>
                  <a:gd name="T87" fmla="*/ 986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28" h="1792">
                    <a:moveTo>
                      <a:pt x="1003" y="1004"/>
                    </a:moveTo>
                    <a:lnTo>
                      <a:pt x="1031" y="1038"/>
                    </a:lnTo>
                    <a:lnTo>
                      <a:pt x="1060" y="1070"/>
                    </a:lnTo>
                    <a:lnTo>
                      <a:pt x="1088" y="1101"/>
                    </a:lnTo>
                    <a:lnTo>
                      <a:pt x="1117" y="1132"/>
                    </a:lnTo>
                    <a:lnTo>
                      <a:pt x="1147" y="1162"/>
                    </a:lnTo>
                    <a:lnTo>
                      <a:pt x="1176" y="1192"/>
                    </a:lnTo>
                    <a:lnTo>
                      <a:pt x="1205" y="1220"/>
                    </a:lnTo>
                    <a:lnTo>
                      <a:pt x="1234" y="1249"/>
                    </a:lnTo>
                    <a:lnTo>
                      <a:pt x="1294" y="1302"/>
                    </a:lnTo>
                    <a:lnTo>
                      <a:pt x="1351" y="1354"/>
                    </a:lnTo>
                    <a:lnTo>
                      <a:pt x="1409" y="1403"/>
                    </a:lnTo>
                    <a:lnTo>
                      <a:pt x="1466" y="1449"/>
                    </a:lnTo>
                    <a:lnTo>
                      <a:pt x="1520" y="1493"/>
                    </a:lnTo>
                    <a:lnTo>
                      <a:pt x="1573" y="1532"/>
                    </a:lnTo>
                    <a:lnTo>
                      <a:pt x="1624" y="1570"/>
                    </a:lnTo>
                    <a:lnTo>
                      <a:pt x="1672" y="1605"/>
                    </a:lnTo>
                    <a:lnTo>
                      <a:pt x="1716" y="1636"/>
                    </a:lnTo>
                    <a:lnTo>
                      <a:pt x="1758" y="1665"/>
                    </a:lnTo>
                    <a:lnTo>
                      <a:pt x="1795" y="1690"/>
                    </a:lnTo>
                    <a:lnTo>
                      <a:pt x="1828" y="1711"/>
                    </a:lnTo>
                    <a:lnTo>
                      <a:pt x="1784" y="1716"/>
                    </a:lnTo>
                    <a:lnTo>
                      <a:pt x="1744" y="1724"/>
                    </a:lnTo>
                    <a:lnTo>
                      <a:pt x="1725" y="1727"/>
                    </a:lnTo>
                    <a:lnTo>
                      <a:pt x="1708" y="1731"/>
                    </a:lnTo>
                    <a:lnTo>
                      <a:pt x="1692" y="1735"/>
                    </a:lnTo>
                    <a:lnTo>
                      <a:pt x="1676" y="1740"/>
                    </a:lnTo>
                    <a:lnTo>
                      <a:pt x="1660" y="1745"/>
                    </a:lnTo>
                    <a:lnTo>
                      <a:pt x="1645" y="1751"/>
                    </a:lnTo>
                    <a:lnTo>
                      <a:pt x="1631" y="1757"/>
                    </a:lnTo>
                    <a:lnTo>
                      <a:pt x="1617" y="1763"/>
                    </a:lnTo>
                    <a:lnTo>
                      <a:pt x="1604" y="1770"/>
                    </a:lnTo>
                    <a:lnTo>
                      <a:pt x="1593" y="1778"/>
                    </a:lnTo>
                    <a:lnTo>
                      <a:pt x="1582" y="1785"/>
                    </a:lnTo>
                    <a:lnTo>
                      <a:pt x="1571" y="1792"/>
                    </a:lnTo>
                    <a:lnTo>
                      <a:pt x="1562" y="1788"/>
                    </a:lnTo>
                    <a:lnTo>
                      <a:pt x="1548" y="1781"/>
                    </a:lnTo>
                    <a:lnTo>
                      <a:pt x="1531" y="1768"/>
                    </a:lnTo>
                    <a:lnTo>
                      <a:pt x="1512" y="1753"/>
                    </a:lnTo>
                    <a:lnTo>
                      <a:pt x="1488" y="1735"/>
                    </a:lnTo>
                    <a:lnTo>
                      <a:pt x="1462" y="1712"/>
                    </a:lnTo>
                    <a:lnTo>
                      <a:pt x="1431" y="1687"/>
                    </a:lnTo>
                    <a:lnTo>
                      <a:pt x="1399" y="1659"/>
                    </a:lnTo>
                    <a:lnTo>
                      <a:pt x="1327" y="1593"/>
                    </a:lnTo>
                    <a:lnTo>
                      <a:pt x="1245" y="1516"/>
                    </a:lnTo>
                    <a:lnTo>
                      <a:pt x="1156" y="1431"/>
                    </a:lnTo>
                    <a:lnTo>
                      <a:pt x="1060" y="1336"/>
                    </a:lnTo>
                    <a:lnTo>
                      <a:pt x="1009" y="1283"/>
                    </a:lnTo>
                    <a:lnTo>
                      <a:pt x="956" y="1229"/>
                    </a:lnTo>
                    <a:lnTo>
                      <a:pt x="902" y="1173"/>
                    </a:lnTo>
                    <a:lnTo>
                      <a:pt x="847" y="1115"/>
                    </a:lnTo>
                    <a:lnTo>
                      <a:pt x="793" y="1056"/>
                    </a:lnTo>
                    <a:lnTo>
                      <a:pt x="738" y="996"/>
                    </a:lnTo>
                    <a:lnTo>
                      <a:pt x="684" y="935"/>
                    </a:lnTo>
                    <a:lnTo>
                      <a:pt x="628" y="873"/>
                    </a:lnTo>
                    <a:lnTo>
                      <a:pt x="574" y="811"/>
                    </a:lnTo>
                    <a:lnTo>
                      <a:pt x="521" y="748"/>
                    </a:lnTo>
                    <a:lnTo>
                      <a:pt x="468" y="684"/>
                    </a:lnTo>
                    <a:lnTo>
                      <a:pt x="417" y="621"/>
                    </a:lnTo>
                    <a:lnTo>
                      <a:pt x="367" y="557"/>
                    </a:lnTo>
                    <a:lnTo>
                      <a:pt x="318" y="493"/>
                    </a:lnTo>
                    <a:lnTo>
                      <a:pt x="270" y="430"/>
                    </a:lnTo>
                    <a:lnTo>
                      <a:pt x="225" y="367"/>
                    </a:lnTo>
                    <a:lnTo>
                      <a:pt x="191" y="319"/>
                    </a:lnTo>
                    <a:lnTo>
                      <a:pt x="159" y="271"/>
                    </a:lnTo>
                    <a:lnTo>
                      <a:pt x="129" y="224"/>
                    </a:lnTo>
                    <a:lnTo>
                      <a:pt x="100" y="179"/>
                    </a:lnTo>
                    <a:lnTo>
                      <a:pt x="72" y="133"/>
                    </a:lnTo>
                    <a:lnTo>
                      <a:pt x="45" y="88"/>
                    </a:lnTo>
                    <a:lnTo>
                      <a:pt x="21" y="44"/>
                    </a:lnTo>
                    <a:lnTo>
                      <a:pt x="0" y="0"/>
                    </a:lnTo>
                    <a:lnTo>
                      <a:pt x="65" y="76"/>
                    </a:lnTo>
                    <a:lnTo>
                      <a:pt x="132" y="150"/>
                    </a:lnTo>
                    <a:lnTo>
                      <a:pt x="197" y="222"/>
                    </a:lnTo>
                    <a:lnTo>
                      <a:pt x="261" y="293"/>
                    </a:lnTo>
                    <a:lnTo>
                      <a:pt x="326" y="364"/>
                    </a:lnTo>
                    <a:lnTo>
                      <a:pt x="389" y="431"/>
                    </a:lnTo>
                    <a:lnTo>
                      <a:pt x="451" y="496"/>
                    </a:lnTo>
                    <a:lnTo>
                      <a:pt x="512" y="559"/>
                    </a:lnTo>
                    <a:lnTo>
                      <a:pt x="581" y="629"/>
                    </a:lnTo>
                    <a:lnTo>
                      <a:pt x="648" y="696"/>
                    </a:lnTo>
                    <a:lnTo>
                      <a:pt x="714" y="759"/>
                    </a:lnTo>
                    <a:lnTo>
                      <a:pt x="776" y="817"/>
                    </a:lnTo>
                    <a:lnTo>
                      <a:pt x="838" y="871"/>
                    </a:lnTo>
                    <a:lnTo>
                      <a:pt x="895" y="921"/>
                    </a:lnTo>
                    <a:lnTo>
                      <a:pt x="923" y="944"/>
                    </a:lnTo>
                    <a:lnTo>
                      <a:pt x="951" y="966"/>
                    </a:lnTo>
                    <a:lnTo>
                      <a:pt x="978" y="986"/>
                    </a:lnTo>
                    <a:lnTo>
                      <a:pt x="1003" y="1004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8" name="Freeform 275"/>
              <p:cNvSpPr>
                <a:spLocks/>
              </p:cNvSpPr>
              <p:nvPr/>
            </p:nvSpPr>
            <p:spPr bwMode="auto">
              <a:xfrm>
                <a:off x="310" y="1201"/>
                <a:ext cx="365" cy="359"/>
              </a:xfrm>
              <a:custGeom>
                <a:avLst/>
                <a:gdLst>
                  <a:gd name="T0" fmla="*/ 1031 w 1828"/>
                  <a:gd name="T1" fmla="*/ 1038 h 1792"/>
                  <a:gd name="T2" fmla="*/ 1088 w 1828"/>
                  <a:gd name="T3" fmla="*/ 1101 h 1792"/>
                  <a:gd name="T4" fmla="*/ 1147 w 1828"/>
                  <a:gd name="T5" fmla="*/ 1162 h 1792"/>
                  <a:gd name="T6" fmla="*/ 1205 w 1828"/>
                  <a:gd name="T7" fmla="*/ 1220 h 1792"/>
                  <a:gd name="T8" fmla="*/ 1294 w 1828"/>
                  <a:gd name="T9" fmla="*/ 1302 h 1792"/>
                  <a:gd name="T10" fmla="*/ 1409 w 1828"/>
                  <a:gd name="T11" fmla="*/ 1403 h 1792"/>
                  <a:gd name="T12" fmla="*/ 1520 w 1828"/>
                  <a:gd name="T13" fmla="*/ 1493 h 1792"/>
                  <a:gd name="T14" fmla="*/ 1624 w 1828"/>
                  <a:gd name="T15" fmla="*/ 1570 h 1792"/>
                  <a:gd name="T16" fmla="*/ 1716 w 1828"/>
                  <a:gd name="T17" fmla="*/ 1636 h 1792"/>
                  <a:gd name="T18" fmla="*/ 1795 w 1828"/>
                  <a:gd name="T19" fmla="*/ 1690 h 1792"/>
                  <a:gd name="T20" fmla="*/ 1784 w 1828"/>
                  <a:gd name="T21" fmla="*/ 1716 h 1792"/>
                  <a:gd name="T22" fmla="*/ 1725 w 1828"/>
                  <a:gd name="T23" fmla="*/ 1727 h 1792"/>
                  <a:gd name="T24" fmla="*/ 1692 w 1828"/>
                  <a:gd name="T25" fmla="*/ 1735 h 1792"/>
                  <a:gd name="T26" fmla="*/ 1660 w 1828"/>
                  <a:gd name="T27" fmla="*/ 1745 h 1792"/>
                  <a:gd name="T28" fmla="*/ 1631 w 1828"/>
                  <a:gd name="T29" fmla="*/ 1757 h 1792"/>
                  <a:gd name="T30" fmla="*/ 1604 w 1828"/>
                  <a:gd name="T31" fmla="*/ 1770 h 1792"/>
                  <a:gd name="T32" fmla="*/ 1582 w 1828"/>
                  <a:gd name="T33" fmla="*/ 1785 h 1792"/>
                  <a:gd name="T34" fmla="*/ 1562 w 1828"/>
                  <a:gd name="T35" fmla="*/ 1788 h 1792"/>
                  <a:gd name="T36" fmla="*/ 1531 w 1828"/>
                  <a:gd name="T37" fmla="*/ 1768 h 1792"/>
                  <a:gd name="T38" fmla="*/ 1488 w 1828"/>
                  <a:gd name="T39" fmla="*/ 1735 h 1792"/>
                  <a:gd name="T40" fmla="*/ 1431 w 1828"/>
                  <a:gd name="T41" fmla="*/ 1687 h 1792"/>
                  <a:gd name="T42" fmla="*/ 1327 w 1828"/>
                  <a:gd name="T43" fmla="*/ 1593 h 1792"/>
                  <a:gd name="T44" fmla="*/ 1156 w 1828"/>
                  <a:gd name="T45" fmla="*/ 1431 h 1792"/>
                  <a:gd name="T46" fmla="*/ 1009 w 1828"/>
                  <a:gd name="T47" fmla="*/ 1283 h 1792"/>
                  <a:gd name="T48" fmla="*/ 902 w 1828"/>
                  <a:gd name="T49" fmla="*/ 1173 h 1792"/>
                  <a:gd name="T50" fmla="*/ 793 w 1828"/>
                  <a:gd name="T51" fmla="*/ 1056 h 1792"/>
                  <a:gd name="T52" fmla="*/ 684 w 1828"/>
                  <a:gd name="T53" fmla="*/ 935 h 1792"/>
                  <a:gd name="T54" fmla="*/ 574 w 1828"/>
                  <a:gd name="T55" fmla="*/ 811 h 1792"/>
                  <a:gd name="T56" fmla="*/ 468 w 1828"/>
                  <a:gd name="T57" fmla="*/ 684 h 1792"/>
                  <a:gd name="T58" fmla="*/ 367 w 1828"/>
                  <a:gd name="T59" fmla="*/ 557 h 1792"/>
                  <a:gd name="T60" fmla="*/ 270 w 1828"/>
                  <a:gd name="T61" fmla="*/ 430 h 1792"/>
                  <a:gd name="T62" fmla="*/ 191 w 1828"/>
                  <a:gd name="T63" fmla="*/ 319 h 1792"/>
                  <a:gd name="T64" fmla="*/ 129 w 1828"/>
                  <a:gd name="T65" fmla="*/ 224 h 1792"/>
                  <a:gd name="T66" fmla="*/ 72 w 1828"/>
                  <a:gd name="T67" fmla="*/ 133 h 1792"/>
                  <a:gd name="T68" fmla="*/ 21 w 1828"/>
                  <a:gd name="T69" fmla="*/ 44 h 1792"/>
                  <a:gd name="T70" fmla="*/ 65 w 1828"/>
                  <a:gd name="T71" fmla="*/ 76 h 1792"/>
                  <a:gd name="T72" fmla="*/ 197 w 1828"/>
                  <a:gd name="T73" fmla="*/ 222 h 1792"/>
                  <a:gd name="T74" fmla="*/ 326 w 1828"/>
                  <a:gd name="T75" fmla="*/ 364 h 1792"/>
                  <a:gd name="T76" fmla="*/ 451 w 1828"/>
                  <a:gd name="T77" fmla="*/ 496 h 1792"/>
                  <a:gd name="T78" fmla="*/ 581 w 1828"/>
                  <a:gd name="T79" fmla="*/ 629 h 1792"/>
                  <a:gd name="T80" fmla="*/ 714 w 1828"/>
                  <a:gd name="T81" fmla="*/ 759 h 1792"/>
                  <a:gd name="T82" fmla="*/ 838 w 1828"/>
                  <a:gd name="T83" fmla="*/ 871 h 1792"/>
                  <a:gd name="T84" fmla="*/ 923 w 1828"/>
                  <a:gd name="T85" fmla="*/ 944 h 1792"/>
                  <a:gd name="T86" fmla="*/ 978 w 1828"/>
                  <a:gd name="T87" fmla="*/ 986 h 1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828" h="1792">
                    <a:moveTo>
                      <a:pt x="1003" y="1004"/>
                    </a:moveTo>
                    <a:lnTo>
                      <a:pt x="1031" y="1038"/>
                    </a:lnTo>
                    <a:lnTo>
                      <a:pt x="1060" y="1070"/>
                    </a:lnTo>
                    <a:lnTo>
                      <a:pt x="1088" y="1101"/>
                    </a:lnTo>
                    <a:lnTo>
                      <a:pt x="1117" y="1132"/>
                    </a:lnTo>
                    <a:lnTo>
                      <a:pt x="1147" y="1162"/>
                    </a:lnTo>
                    <a:lnTo>
                      <a:pt x="1176" y="1192"/>
                    </a:lnTo>
                    <a:lnTo>
                      <a:pt x="1205" y="1220"/>
                    </a:lnTo>
                    <a:lnTo>
                      <a:pt x="1234" y="1249"/>
                    </a:lnTo>
                    <a:lnTo>
                      <a:pt x="1294" y="1302"/>
                    </a:lnTo>
                    <a:lnTo>
                      <a:pt x="1351" y="1354"/>
                    </a:lnTo>
                    <a:lnTo>
                      <a:pt x="1409" y="1403"/>
                    </a:lnTo>
                    <a:lnTo>
                      <a:pt x="1466" y="1449"/>
                    </a:lnTo>
                    <a:lnTo>
                      <a:pt x="1520" y="1493"/>
                    </a:lnTo>
                    <a:lnTo>
                      <a:pt x="1573" y="1532"/>
                    </a:lnTo>
                    <a:lnTo>
                      <a:pt x="1624" y="1570"/>
                    </a:lnTo>
                    <a:lnTo>
                      <a:pt x="1672" y="1605"/>
                    </a:lnTo>
                    <a:lnTo>
                      <a:pt x="1716" y="1636"/>
                    </a:lnTo>
                    <a:lnTo>
                      <a:pt x="1758" y="1665"/>
                    </a:lnTo>
                    <a:lnTo>
                      <a:pt x="1795" y="1690"/>
                    </a:lnTo>
                    <a:lnTo>
                      <a:pt x="1828" y="1711"/>
                    </a:lnTo>
                    <a:lnTo>
                      <a:pt x="1784" y="1716"/>
                    </a:lnTo>
                    <a:lnTo>
                      <a:pt x="1744" y="1724"/>
                    </a:lnTo>
                    <a:lnTo>
                      <a:pt x="1725" y="1727"/>
                    </a:lnTo>
                    <a:lnTo>
                      <a:pt x="1708" y="1731"/>
                    </a:lnTo>
                    <a:lnTo>
                      <a:pt x="1692" y="1735"/>
                    </a:lnTo>
                    <a:lnTo>
                      <a:pt x="1676" y="1740"/>
                    </a:lnTo>
                    <a:lnTo>
                      <a:pt x="1660" y="1745"/>
                    </a:lnTo>
                    <a:lnTo>
                      <a:pt x="1645" y="1751"/>
                    </a:lnTo>
                    <a:lnTo>
                      <a:pt x="1631" y="1757"/>
                    </a:lnTo>
                    <a:lnTo>
                      <a:pt x="1617" y="1763"/>
                    </a:lnTo>
                    <a:lnTo>
                      <a:pt x="1604" y="1770"/>
                    </a:lnTo>
                    <a:lnTo>
                      <a:pt x="1593" y="1778"/>
                    </a:lnTo>
                    <a:lnTo>
                      <a:pt x="1582" y="1785"/>
                    </a:lnTo>
                    <a:lnTo>
                      <a:pt x="1571" y="1792"/>
                    </a:lnTo>
                    <a:lnTo>
                      <a:pt x="1562" y="1788"/>
                    </a:lnTo>
                    <a:lnTo>
                      <a:pt x="1548" y="1781"/>
                    </a:lnTo>
                    <a:lnTo>
                      <a:pt x="1531" y="1768"/>
                    </a:lnTo>
                    <a:lnTo>
                      <a:pt x="1512" y="1753"/>
                    </a:lnTo>
                    <a:lnTo>
                      <a:pt x="1488" y="1735"/>
                    </a:lnTo>
                    <a:lnTo>
                      <a:pt x="1462" y="1712"/>
                    </a:lnTo>
                    <a:lnTo>
                      <a:pt x="1431" y="1687"/>
                    </a:lnTo>
                    <a:lnTo>
                      <a:pt x="1399" y="1659"/>
                    </a:lnTo>
                    <a:lnTo>
                      <a:pt x="1327" y="1593"/>
                    </a:lnTo>
                    <a:lnTo>
                      <a:pt x="1245" y="1516"/>
                    </a:lnTo>
                    <a:lnTo>
                      <a:pt x="1156" y="1431"/>
                    </a:lnTo>
                    <a:lnTo>
                      <a:pt x="1060" y="1336"/>
                    </a:lnTo>
                    <a:lnTo>
                      <a:pt x="1009" y="1283"/>
                    </a:lnTo>
                    <a:lnTo>
                      <a:pt x="956" y="1229"/>
                    </a:lnTo>
                    <a:lnTo>
                      <a:pt x="902" y="1173"/>
                    </a:lnTo>
                    <a:lnTo>
                      <a:pt x="847" y="1115"/>
                    </a:lnTo>
                    <a:lnTo>
                      <a:pt x="793" y="1056"/>
                    </a:lnTo>
                    <a:lnTo>
                      <a:pt x="738" y="996"/>
                    </a:lnTo>
                    <a:lnTo>
                      <a:pt x="684" y="935"/>
                    </a:lnTo>
                    <a:lnTo>
                      <a:pt x="628" y="873"/>
                    </a:lnTo>
                    <a:lnTo>
                      <a:pt x="574" y="811"/>
                    </a:lnTo>
                    <a:lnTo>
                      <a:pt x="521" y="748"/>
                    </a:lnTo>
                    <a:lnTo>
                      <a:pt x="468" y="684"/>
                    </a:lnTo>
                    <a:lnTo>
                      <a:pt x="417" y="621"/>
                    </a:lnTo>
                    <a:lnTo>
                      <a:pt x="367" y="557"/>
                    </a:lnTo>
                    <a:lnTo>
                      <a:pt x="318" y="493"/>
                    </a:lnTo>
                    <a:lnTo>
                      <a:pt x="270" y="430"/>
                    </a:lnTo>
                    <a:lnTo>
                      <a:pt x="225" y="367"/>
                    </a:lnTo>
                    <a:lnTo>
                      <a:pt x="191" y="319"/>
                    </a:lnTo>
                    <a:lnTo>
                      <a:pt x="159" y="271"/>
                    </a:lnTo>
                    <a:lnTo>
                      <a:pt x="129" y="224"/>
                    </a:lnTo>
                    <a:lnTo>
                      <a:pt x="100" y="179"/>
                    </a:lnTo>
                    <a:lnTo>
                      <a:pt x="72" y="133"/>
                    </a:lnTo>
                    <a:lnTo>
                      <a:pt x="45" y="88"/>
                    </a:lnTo>
                    <a:lnTo>
                      <a:pt x="21" y="44"/>
                    </a:lnTo>
                    <a:lnTo>
                      <a:pt x="0" y="0"/>
                    </a:lnTo>
                    <a:lnTo>
                      <a:pt x="65" y="76"/>
                    </a:lnTo>
                    <a:lnTo>
                      <a:pt x="132" y="150"/>
                    </a:lnTo>
                    <a:lnTo>
                      <a:pt x="197" y="222"/>
                    </a:lnTo>
                    <a:lnTo>
                      <a:pt x="261" y="293"/>
                    </a:lnTo>
                    <a:lnTo>
                      <a:pt x="326" y="364"/>
                    </a:lnTo>
                    <a:lnTo>
                      <a:pt x="389" y="431"/>
                    </a:lnTo>
                    <a:lnTo>
                      <a:pt x="451" y="496"/>
                    </a:lnTo>
                    <a:lnTo>
                      <a:pt x="512" y="559"/>
                    </a:lnTo>
                    <a:lnTo>
                      <a:pt x="581" y="629"/>
                    </a:lnTo>
                    <a:lnTo>
                      <a:pt x="648" y="696"/>
                    </a:lnTo>
                    <a:lnTo>
                      <a:pt x="714" y="759"/>
                    </a:lnTo>
                    <a:lnTo>
                      <a:pt x="776" y="817"/>
                    </a:lnTo>
                    <a:lnTo>
                      <a:pt x="838" y="871"/>
                    </a:lnTo>
                    <a:lnTo>
                      <a:pt x="895" y="921"/>
                    </a:lnTo>
                    <a:lnTo>
                      <a:pt x="923" y="944"/>
                    </a:lnTo>
                    <a:lnTo>
                      <a:pt x="951" y="966"/>
                    </a:lnTo>
                    <a:lnTo>
                      <a:pt x="978" y="986"/>
                    </a:lnTo>
                    <a:lnTo>
                      <a:pt x="1003" y="1004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9" name="Freeform 276"/>
              <p:cNvSpPr>
                <a:spLocks/>
              </p:cNvSpPr>
              <p:nvPr/>
            </p:nvSpPr>
            <p:spPr bwMode="auto">
              <a:xfrm>
                <a:off x="1308" y="2172"/>
                <a:ext cx="31" cy="30"/>
              </a:xfrm>
              <a:custGeom>
                <a:avLst/>
                <a:gdLst>
                  <a:gd name="T0" fmla="*/ 98 w 154"/>
                  <a:gd name="T1" fmla="*/ 7 h 151"/>
                  <a:gd name="T2" fmla="*/ 114 w 154"/>
                  <a:gd name="T3" fmla="*/ 13 h 151"/>
                  <a:gd name="T4" fmla="*/ 129 w 154"/>
                  <a:gd name="T5" fmla="*/ 21 h 151"/>
                  <a:gd name="T6" fmla="*/ 142 w 154"/>
                  <a:gd name="T7" fmla="*/ 29 h 151"/>
                  <a:gd name="T8" fmla="*/ 154 w 154"/>
                  <a:gd name="T9" fmla="*/ 38 h 151"/>
                  <a:gd name="T10" fmla="*/ 151 w 154"/>
                  <a:gd name="T11" fmla="*/ 44 h 151"/>
                  <a:gd name="T12" fmla="*/ 147 w 154"/>
                  <a:gd name="T13" fmla="*/ 51 h 151"/>
                  <a:gd name="T14" fmla="*/ 147 w 154"/>
                  <a:gd name="T15" fmla="*/ 51 h 151"/>
                  <a:gd name="T16" fmla="*/ 142 w 154"/>
                  <a:gd name="T17" fmla="*/ 66 h 151"/>
                  <a:gd name="T18" fmla="*/ 138 w 154"/>
                  <a:gd name="T19" fmla="*/ 80 h 151"/>
                  <a:gd name="T20" fmla="*/ 136 w 154"/>
                  <a:gd name="T21" fmla="*/ 95 h 151"/>
                  <a:gd name="T22" fmla="*/ 135 w 154"/>
                  <a:gd name="T23" fmla="*/ 111 h 151"/>
                  <a:gd name="T24" fmla="*/ 119 w 154"/>
                  <a:gd name="T25" fmla="*/ 122 h 151"/>
                  <a:gd name="T26" fmla="*/ 107 w 154"/>
                  <a:gd name="T27" fmla="*/ 130 h 151"/>
                  <a:gd name="T28" fmla="*/ 94 w 154"/>
                  <a:gd name="T29" fmla="*/ 137 h 151"/>
                  <a:gd name="T30" fmla="*/ 83 w 154"/>
                  <a:gd name="T31" fmla="*/ 142 h 151"/>
                  <a:gd name="T32" fmla="*/ 73 w 154"/>
                  <a:gd name="T33" fmla="*/ 145 h 151"/>
                  <a:gd name="T34" fmla="*/ 65 w 154"/>
                  <a:gd name="T35" fmla="*/ 148 h 151"/>
                  <a:gd name="T36" fmla="*/ 57 w 154"/>
                  <a:gd name="T37" fmla="*/ 149 h 151"/>
                  <a:gd name="T38" fmla="*/ 49 w 154"/>
                  <a:gd name="T39" fmla="*/ 151 h 151"/>
                  <a:gd name="T40" fmla="*/ 40 w 154"/>
                  <a:gd name="T41" fmla="*/ 143 h 151"/>
                  <a:gd name="T42" fmla="*/ 33 w 154"/>
                  <a:gd name="T43" fmla="*/ 134 h 151"/>
                  <a:gd name="T44" fmla="*/ 22 w 154"/>
                  <a:gd name="T45" fmla="*/ 121 h 151"/>
                  <a:gd name="T46" fmla="*/ 13 w 154"/>
                  <a:gd name="T47" fmla="*/ 107 h 151"/>
                  <a:gd name="T48" fmla="*/ 13 w 154"/>
                  <a:gd name="T49" fmla="*/ 107 h 151"/>
                  <a:gd name="T50" fmla="*/ 12 w 154"/>
                  <a:gd name="T51" fmla="*/ 107 h 151"/>
                  <a:gd name="T52" fmla="*/ 9 w 154"/>
                  <a:gd name="T53" fmla="*/ 101 h 151"/>
                  <a:gd name="T54" fmla="*/ 6 w 154"/>
                  <a:gd name="T55" fmla="*/ 95 h 151"/>
                  <a:gd name="T56" fmla="*/ 4 w 154"/>
                  <a:gd name="T57" fmla="*/ 89 h 151"/>
                  <a:gd name="T58" fmla="*/ 1 w 154"/>
                  <a:gd name="T59" fmla="*/ 83 h 151"/>
                  <a:gd name="T60" fmla="*/ 0 w 154"/>
                  <a:gd name="T61" fmla="*/ 76 h 151"/>
                  <a:gd name="T62" fmla="*/ 0 w 154"/>
                  <a:gd name="T63" fmla="*/ 70 h 151"/>
                  <a:gd name="T64" fmla="*/ 0 w 154"/>
                  <a:gd name="T65" fmla="*/ 63 h 151"/>
                  <a:gd name="T66" fmla="*/ 1 w 154"/>
                  <a:gd name="T67" fmla="*/ 56 h 151"/>
                  <a:gd name="T68" fmla="*/ 3 w 154"/>
                  <a:gd name="T69" fmla="*/ 49 h 151"/>
                  <a:gd name="T70" fmla="*/ 5 w 154"/>
                  <a:gd name="T71" fmla="*/ 42 h 151"/>
                  <a:gd name="T72" fmla="*/ 8 w 154"/>
                  <a:gd name="T73" fmla="*/ 36 h 151"/>
                  <a:gd name="T74" fmla="*/ 11 w 154"/>
                  <a:gd name="T75" fmla="*/ 30 h 151"/>
                  <a:gd name="T76" fmla="*/ 15 w 154"/>
                  <a:gd name="T77" fmla="*/ 24 h 151"/>
                  <a:gd name="T78" fmla="*/ 19 w 154"/>
                  <a:gd name="T79" fmla="*/ 18 h 151"/>
                  <a:gd name="T80" fmla="*/ 25 w 154"/>
                  <a:gd name="T81" fmla="*/ 13 h 151"/>
                  <a:gd name="T82" fmla="*/ 31 w 154"/>
                  <a:gd name="T83" fmla="*/ 9 h 151"/>
                  <a:gd name="T84" fmla="*/ 31 w 154"/>
                  <a:gd name="T85" fmla="*/ 9 h 151"/>
                  <a:gd name="T86" fmla="*/ 31 w 154"/>
                  <a:gd name="T87" fmla="*/ 9 h 151"/>
                  <a:gd name="T88" fmla="*/ 31 w 154"/>
                  <a:gd name="T89" fmla="*/ 9 h 151"/>
                  <a:gd name="T90" fmla="*/ 31 w 154"/>
                  <a:gd name="T91" fmla="*/ 8 h 151"/>
                  <a:gd name="T92" fmla="*/ 37 w 154"/>
                  <a:gd name="T93" fmla="*/ 5 h 151"/>
                  <a:gd name="T94" fmla="*/ 44 w 154"/>
                  <a:gd name="T95" fmla="*/ 3 h 151"/>
                  <a:gd name="T96" fmla="*/ 53 w 154"/>
                  <a:gd name="T97" fmla="*/ 0 h 151"/>
                  <a:gd name="T98" fmla="*/ 61 w 154"/>
                  <a:gd name="T99" fmla="*/ 0 h 151"/>
                  <a:gd name="T100" fmla="*/ 70 w 154"/>
                  <a:gd name="T101" fmla="*/ 0 h 151"/>
                  <a:gd name="T102" fmla="*/ 80 w 154"/>
                  <a:gd name="T103" fmla="*/ 3 h 151"/>
                  <a:gd name="T104" fmla="*/ 89 w 154"/>
                  <a:gd name="T105" fmla="*/ 5 h 151"/>
                  <a:gd name="T106" fmla="*/ 98 w 154"/>
                  <a:gd name="T107" fmla="*/ 7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151">
                    <a:moveTo>
                      <a:pt x="98" y="7"/>
                    </a:moveTo>
                    <a:lnTo>
                      <a:pt x="114" y="13"/>
                    </a:lnTo>
                    <a:lnTo>
                      <a:pt x="129" y="21"/>
                    </a:lnTo>
                    <a:lnTo>
                      <a:pt x="142" y="29"/>
                    </a:lnTo>
                    <a:lnTo>
                      <a:pt x="154" y="38"/>
                    </a:lnTo>
                    <a:lnTo>
                      <a:pt x="151" y="44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2" y="66"/>
                    </a:lnTo>
                    <a:lnTo>
                      <a:pt x="138" y="80"/>
                    </a:lnTo>
                    <a:lnTo>
                      <a:pt x="136" y="95"/>
                    </a:lnTo>
                    <a:lnTo>
                      <a:pt x="135" y="111"/>
                    </a:lnTo>
                    <a:lnTo>
                      <a:pt x="119" y="122"/>
                    </a:lnTo>
                    <a:lnTo>
                      <a:pt x="107" y="130"/>
                    </a:lnTo>
                    <a:lnTo>
                      <a:pt x="94" y="137"/>
                    </a:lnTo>
                    <a:lnTo>
                      <a:pt x="83" y="142"/>
                    </a:lnTo>
                    <a:lnTo>
                      <a:pt x="73" y="145"/>
                    </a:lnTo>
                    <a:lnTo>
                      <a:pt x="65" y="148"/>
                    </a:lnTo>
                    <a:lnTo>
                      <a:pt x="57" y="149"/>
                    </a:lnTo>
                    <a:lnTo>
                      <a:pt x="49" y="151"/>
                    </a:lnTo>
                    <a:lnTo>
                      <a:pt x="40" y="143"/>
                    </a:lnTo>
                    <a:lnTo>
                      <a:pt x="33" y="134"/>
                    </a:lnTo>
                    <a:lnTo>
                      <a:pt x="22" y="121"/>
                    </a:lnTo>
                    <a:lnTo>
                      <a:pt x="13" y="107"/>
                    </a:lnTo>
                    <a:lnTo>
                      <a:pt x="13" y="107"/>
                    </a:lnTo>
                    <a:lnTo>
                      <a:pt x="12" y="107"/>
                    </a:lnTo>
                    <a:lnTo>
                      <a:pt x="9" y="101"/>
                    </a:lnTo>
                    <a:lnTo>
                      <a:pt x="6" y="95"/>
                    </a:lnTo>
                    <a:lnTo>
                      <a:pt x="4" y="89"/>
                    </a:lnTo>
                    <a:lnTo>
                      <a:pt x="1" y="83"/>
                    </a:lnTo>
                    <a:lnTo>
                      <a:pt x="0" y="76"/>
                    </a:lnTo>
                    <a:lnTo>
                      <a:pt x="0" y="70"/>
                    </a:lnTo>
                    <a:lnTo>
                      <a:pt x="0" y="63"/>
                    </a:lnTo>
                    <a:lnTo>
                      <a:pt x="1" y="56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8" y="36"/>
                    </a:lnTo>
                    <a:lnTo>
                      <a:pt x="11" y="30"/>
                    </a:lnTo>
                    <a:lnTo>
                      <a:pt x="15" y="24"/>
                    </a:lnTo>
                    <a:lnTo>
                      <a:pt x="19" y="18"/>
                    </a:lnTo>
                    <a:lnTo>
                      <a:pt x="25" y="13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37" y="5"/>
                    </a:lnTo>
                    <a:lnTo>
                      <a:pt x="44" y="3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70" y="0"/>
                    </a:lnTo>
                    <a:lnTo>
                      <a:pt x="80" y="3"/>
                    </a:lnTo>
                    <a:lnTo>
                      <a:pt x="89" y="5"/>
                    </a:lnTo>
                    <a:lnTo>
                      <a:pt x="9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0" name="Freeform 277"/>
              <p:cNvSpPr>
                <a:spLocks/>
              </p:cNvSpPr>
              <p:nvPr/>
            </p:nvSpPr>
            <p:spPr bwMode="auto">
              <a:xfrm>
                <a:off x="1308" y="2172"/>
                <a:ext cx="31" cy="30"/>
              </a:xfrm>
              <a:custGeom>
                <a:avLst/>
                <a:gdLst>
                  <a:gd name="T0" fmla="*/ 98 w 154"/>
                  <a:gd name="T1" fmla="*/ 7 h 151"/>
                  <a:gd name="T2" fmla="*/ 114 w 154"/>
                  <a:gd name="T3" fmla="*/ 13 h 151"/>
                  <a:gd name="T4" fmla="*/ 129 w 154"/>
                  <a:gd name="T5" fmla="*/ 21 h 151"/>
                  <a:gd name="T6" fmla="*/ 142 w 154"/>
                  <a:gd name="T7" fmla="*/ 29 h 151"/>
                  <a:gd name="T8" fmla="*/ 154 w 154"/>
                  <a:gd name="T9" fmla="*/ 38 h 151"/>
                  <a:gd name="T10" fmla="*/ 151 w 154"/>
                  <a:gd name="T11" fmla="*/ 44 h 151"/>
                  <a:gd name="T12" fmla="*/ 147 w 154"/>
                  <a:gd name="T13" fmla="*/ 51 h 151"/>
                  <a:gd name="T14" fmla="*/ 147 w 154"/>
                  <a:gd name="T15" fmla="*/ 51 h 151"/>
                  <a:gd name="T16" fmla="*/ 142 w 154"/>
                  <a:gd name="T17" fmla="*/ 66 h 151"/>
                  <a:gd name="T18" fmla="*/ 138 w 154"/>
                  <a:gd name="T19" fmla="*/ 80 h 151"/>
                  <a:gd name="T20" fmla="*/ 136 w 154"/>
                  <a:gd name="T21" fmla="*/ 95 h 151"/>
                  <a:gd name="T22" fmla="*/ 135 w 154"/>
                  <a:gd name="T23" fmla="*/ 111 h 151"/>
                  <a:gd name="T24" fmla="*/ 119 w 154"/>
                  <a:gd name="T25" fmla="*/ 122 h 151"/>
                  <a:gd name="T26" fmla="*/ 107 w 154"/>
                  <a:gd name="T27" fmla="*/ 130 h 151"/>
                  <a:gd name="T28" fmla="*/ 94 w 154"/>
                  <a:gd name="T29" fmla="*/ 137 h 151"/>
                  <a:gd name="T30" fmla="*/ 83 w 154"/>
                  <a:gd name="T31" fmla="*/ 142 h 151"/>
                  <a:gd name="T32" fmla="*/ 73 w 154"/>
                  <a:gd name="T33" fmla="*/ 145 h 151"/>
                  <a:gd name="T34" fmla="*/ 65 w 154"/>
                  <a:gd name="T35" fmla="*/ 148 h 151"/>
                  <a:gd name="T36" fmla="*/ 57 w 154"/>
                  <a:gd name="T37" fmla="*/ 149 h 151"/>
                  <a:gd name="T38" fmla="*/ 49 w 154"/>
                  <a:gd name="T39" fmla="*/ 151 h 151"/>
                  <a:gd name="T40" fmla="*/ 40 w 154"/>
                  <a:gd name="T41" fmla="*/ 143 h 151"/>
                  <a:gd name="T42" fmla="*/ 33 w 154"/>
                  <a:gd name="T43" fmla="*/ 134 h 151"/>
                  <a:gd name="T44" fmla="*/ 22 w 154"/>
                  <a:gd name="T45" fmla="*/ 121 h 151"/>
                  <a:gd name="T46" fmla="*/ 13 w 154"/>
                  <a:gd name="T47" fmla="*/ 107 h 151"/>
                  <a:gd name="T48" fmla="*/ 13 w 154"/>
                  <a:gd name="T49" fmla="*/ 107 h 151"/>
                  <a:gd name="T50" fmla="*/ 12 w 154"/>
                  <a:gd name="T51" fmla="*/ 107 h 151"/>
                  <a:gd name="T52" fmla="*/ 9 w 154"/>
                  <a:gd name="T53" fmla="*/ 101 h 151"/>
                  <a:gd name="T54" fmla="*/ 6 w 154"/>
                  <a:gd name="T55" fmla="*/ 95 h 151"/>
                  <a:gd name="T56" fmla="*/ 4 w 154"/>
                  <a:gd name="T57" fmla="*/ 89 h 151"/>
                  <a:gd name="T58" fmla="*/ 1 w 154"/>
                  <a:gd name="T59" fmla="*/ 83 h 151"/>
                  <a:gd name="T60" fmla="*/ 0 w 154"/>
                  <a:gd name="T61" fmla="*/ 76 h 151"/>
                  <a:gd name="T62" fmla="*/ 0 w 154"/>
                  <a:gd name="T63" fmla="*/ 70 h 151"/>
                  <a:gd name="T64" fmla="*/ 0 w 154"/>
                  <a:gd name="T65" fmla="*/ 63 h 151"/>
                  <a:gd name="T66" fmla="*/ 1 w 154"/>
                  <a:gd name="T67" fmla="*/ 56 h 151"/>
                  <a:gd name="T68" fmla="*/ 3 w 154"/>
                  <a:gd name="T69" fmla="*/ 49 h 151"/>
                  <a:gd name="T70" fmla="*/ 5 w 154"/>
                  <a:gd name="T71" fmla="*/ 42 h 151"/>
                  <a:gd name="T72" fmla="*/ 8 w 154"/>
                  <a:gd name="T73" fmla="*/ 36 h 151"/>
                  <a:gd name="T74" fmla="*/ 11 w 154"/>
                  <a:gd name="T75" fmla="*/ 30 h 151"/>
                  <a:gd name="T76" fmla="*/ 15 w 154"/>
                  <a:gd name="T77" fmla="*/ 24 h 151"/>
                  <a:gd name="T78" fmla="*/ 19 w 154"/>
                  <a:gd name="T79" fmla="*/ 18 h 151"/>
                  <a:gd name="T80" fmla="*/ 25 w 154"/>
                  <a:gd name="T81" fmla="*/ 13 h 151"/>
                  <a:gd name="T82" fmla="*/ 31 w 154"/>
                  <a:gd name="T83" fmla="*/ 9 h 151"/>
                  <a:gd name="T84" fmla="*/ 31 w 154"/>
                  <a:gd name="T85" fmla="*/ 9 h 151"/>
                  <a:gd name="T86" fmla="*/ 31 w 154"/>
                  <a:gd name="T87" fmla="*/ 9 h 151"/>
                  <a:gd name="T88" fmla="*/ 31 w 154"/>
                  <a:gd name="T89" fmla="*/ 9 h 151"/>
                  <a:gd name="T90" fmla="*/ 31 w 154"/>
                  <a:gd name="T91" fmla="*/ 8 h 151"/>
                  <a:gd name="T92" fmla="*/ 37 w 154"/>
                  <a:gd name="T93" fmla="*/ 5 h 151"/>
                  <a:gd name="T94" fmla="*/ 44 w 154"/>
                  <a:gd name="T95" fmla="*/ 3 h 151"/>
                  <a:gd name="T96" fmla="*/ 53 w 154"/>
                  <a:gd name="T97" fmla="*/ 0 h 151"/>
                  <a:gd name="T98" fmla="*/ 61 w 154"/>
                  <a:gd name="T99" fmla="*/ 0 h 151"/>
                  <a:gd name="T100" fmla="*/ 70 w 154"/>
                  <a:gd name="T101" fmla="*/ 0 h 151"/>
                  <a:gd name="T102" fmla="*/ 80 w 154"/>
                  <a:gd name="T103" fmla="*/ 3 h 151"/>
                  <a:gd name="T104" fmla="*/ 89 w 154"/>
                  <a:gd name="T105" fmla="*/ 5 h 151"/>
                  <a:gd name="T106" fmla="*/ 98 w 154"/>
                  <a:gd name="T107" fmla="*/ 7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4" h="151">
                    <a:moveTo>
                      <a:pt x="98" y="7"/>
                    </a:moveTo>
                    <a:lnTo>
                      <a:pt x="114" y="13"/>
                    </a:lnTo>
                    <a:lnTo>
                      <a:pt x="129" y="21"/>
                    </a:lnTo>
                    <a:lnTo>
                      <a:pt x="142" y="29"/>
                    </a:lnTo>
                    <a:lnTo>
                      <a:pt x="154" y="38"/>
                    </a:lnTo>
                    <a:lnTo>
                      <a:pt x="151" y="44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2" y="66"/>
                    </a:lnTo>
                    <a:lnTo>
                      <a:pt x="138" y="80"/>
                    </a:lnTo>
                    <a:lnTo>
                      <a:pt x="136" y="95"/>
                    </a:lnTo>
                    <a:lnTo>
                      <a:pt x="135" y="111"/>
                    </a:lnTo>
                    <a:lnTo>
                      <a:pt x="119" y="122"/>
                    </a:lnTo>
                    <a:lnTo>
                      <a:pt x="107" y="130"/>
                    </a:lnTo>
                    <a:lnTo>
                      <a:pt x="94" y="137"/>
                    </a:lnTo>
                    <a:lnTo>
                      <a:pt x="83" y="142"/>
                    </a:lnTo>
                    <a:lnTo>
                      <a:pt x="73" y="145"/>
                    </a:lnTo>
                    <a:lnTo>
                      <a:pt x="65" y="148"/>
                    </a:lnTo>
                    <a:lnTo>
                      <a:pt x="57" y="149"/>
                    </a:lnTo>
                    <a:lnTo>
                      <a:pt x="49" y="151"/>
                    </a:lnTo>
                    <a:lnTo>
                      <a:pt x="40" y="143"/>
                    </a:lnTo>
                    <a:lnTo>
                      <a:pt x="33" y="134"/>
                    </a:lnTo>
                    <a:lnTo>
                      <a:pt x="22" y="121"/>
                    </a:lnTo>
                    <a:lnTo>
                      <a:pt x="13" y="107"/>
                    </a:lnTo>
                    <a:lnTo>
                      <a:pt x="13" y="107"/>
                    </a:lnTo>
                    <a:lnTo>
                      <a:pt x="12" y="107"/>
                    </a:lnTo>
                    <a:lnTo>
                      <a:pt x="9" y="101"/>
                    </a:lnTo>
                    <a:lnTo>
                      <a:pt x="6" y="95"/>
                    </a:lnTo>
                    <a:lnTo>
                      <a:pt x="4" y="89"/>
                    </a:lnTo>
                    <a:lnTo>
                      <a:pt x="1" y="83"/>
                    </a:lnTo>
                    <a:lnTo>
                      <a:pt x="0" y="76"/>
                    </a:lnTo>
                    <a:lnTo>
                      <a:pt x="0" y="70"/>
                    </a:lnTo>
                    <a:lnTo>
                      <a:pt x="0" y="63"/>
                    </a:lnTo>
                    <a:lnTo>
                      <a:pt x="1" y="56"/>
                    </a:lnTo>
                    <a:lnTo>
                      <a:pt x="3" y="49"/>
                    </a:lnTo>
                    <a:lnTo>
                      <a:pt x="5" y="42"/>
                    </a:lnTo>
                    <a:lnTo>
                      <a:pt x="8" y="36"/>
                    </a:lnTo>
                    <a:lnTo>
                      <a:pt x="11" y="30"/>
                    </a:lnTo>
                    <a:lnTo>
                      <a:pt x="15" y="24"/>
                    </a:lnTo>
                    <a:lnTo>
                      <a:pt x="19" y="18"/>
                    </a:lnTo>
                    <a:lnTo>
                      <a:pt x="25" y="13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9"/>
                    </a:lnTo>
                    <a:lnTo>
                      <a:pt x="31" y="8"/>
                    </a:lnTo>
                    <a:lnTo>
                      <a:pt x="37" y="5"/>
                    </a:lnTo>
                    <a:lnTo>
                      <a:pt x="44" y="3"/>
                    </a:lnTo>
                    <a:lnTo>
                      <a:pt x="53" y="0"/>
                    </a:lnTo>
                    <a:lnTo>
                      <a:pt x="61" y="0"/>
                    </a:lnTo>
                    <a:lnTo>
                      <a:pt x="70" y="0"/>
                    </a:lnTo>
                    <a:lnTo>
                      <a:pt x="80" y="3"/>
                    </a:lnTo>
                    <a:lnTo>
                      <a:pt x="89" y="5"/>
                    </a:lnTo>
                    <a:lnTo>
                      <a:pt x="98" y="7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1" name="Freeform 278"/>
              <p:cNvSpPr>
                <a:spLocks/>
              </p:cNvSpPr>
              <p:nvPr/>
            </p:nvSpPr>
            <p:spPr bwMode="auto">
              <a:xfrm>
                <a:off x="1280" y="2171"/>
                <a:ext cx="21" cy="29"/>
              </a:xfrm>
              <a:custGeom>
                <a:avLst/>
                <a:gdLst>
                  <a:gd name="T0" fmla="*/ 96 w 102"/>
                  <a:gd name="T1" fmla="*/ 10 h 145"/>
                  <a:gd name="T2" fmla="*/ 98 w 102"/>
                  <a:gd name="T3" fmla="*/ 11 h 145"/>
                  <a:gd name="T4" fmla="*/ 100 w 102"/>
                  <a:gd name="T5" fmla="*/ 13 h 145"/>
                  <a:gd name="T6" fmla="*/ 97 w 102"/>
                  <a:gd name="T7" fmla="*/ 20 h 145"/>
                  <a:gd name="T8" fmla="*/ 94 w 102"/>
                  <a:gd name="T9" fmla="*/ 28 h 145"/>
                  <a:gd name="T10" fmla="*/ 92 w 102"/>
                  <a:gd name="T11" fmla="*/ 36 h 145"/>
                  <a:gd name="T12" fmla="*/ 91 w 102"/>
                  <a:gd name="T13" fmla="*/ 45 h 145"/>
                  <a:gd name="T14" fmla="*/ 89 w 102"/>
                  <a:gd name="T15" fmla="*/ 54 h 145"/>
                  <a:gd name="T16" fmla="*/ 88 w 102"/>
                  <a:gd name="T17" fmla="*/ 63 h 145"/>
                  <a:gd name="T18" fmla="*/ 89 w 102"/>
                  <a:gd name="T19" fmla="*/ 74 h 145"/>
                  <a:gd name="T20" fmla="*/ 91 w 102"/>
                  <a:gd name="T21" fmla="*/ 83 h 145"/>
                  <a:gd name="T22" fmla="*/ 92 w 102"/>
                  <a:gd name="T23" fmla="*/ 93 h 145"/>
                  <a:gd name="T24" fmla="*/ 95 w 102"/>
                  <a:gd name="T25" fmla="*/ 102 h 145"/>
                  <a:gd name="T26" fmla="*/ 98 w 102"/>
                  <a:gd name="T27" fmla="*/ 112 h 145"/>
                  <a:gd name="T28" fmla="*/ 102 w 102"/>
                  <a:gd name="T29" fmla="*/ 121 h 145"/>
                  <a:gd name="T30" fmla="*/ 92 w 102"/>
                  <a:gd name="T31" fmla="*/ 129 h 145"/>
                  <a:gd name="T32" fmla="*/ 83 w 102"/>
                  <a:gd name="T33" fmla="*/ 135 h 145"/>
                  <a:gd name="T34" fmla="*/ 76 w 102"/>
                  <a:gd name="T35" fmla="*/ 139 h 145"/>
                  <a:gd name="T36" fmla="*/ 69 w 102"/>
                  <a:gd name="T37" fmla="*/ 142 h 145"/>
                  <a:gd name="T38" fmla="*/ 61 w 102"/>
                  <a:gd name="T39" fmla="*/ 144 h 145"/>
                  <a:gd name="T40" fmla="*/ 55 w 102"/>
                  <a:gd name="T41" fmla="*/ 145 h 145"/>
                  <a:gd name="T42" fmla="*/ 50 w 102"/>
                  <a:gd name="T43" fmla="*/ 136 h 145"/>
                  <a:gd name="T44" fmla="*/ 44 w 102"/>
                  <a:gd name="T45" fmla="*/ 127 h 145"/>
                  <a:gd name="T46" fmla="*/ 37 w 102"/>
                  <a:gd name="T47" fmla="*/ 115 h 145"/>
                  <a:gd name="T48" fmla="*/ 30 w 102"/>
                  <a:gd name="T49" fmla="*/ 105 h 145"/>
                  <a:gd name="T50" fmla="*/ 24 w 102"/>
                  <a:gd name="T51" fmla="*/ 94 h 145"/>
                  <a:gd name="T52" fmla="*/ 16 w 102"/>
                  <a:gd name="T53" fmla="*/ 83 h 145"/>
                  <a:gd name="T54" fmla="*/ 16 w 102"/>
                  <a:gd name="T55" fmla="*/ 83 h 145"/>
                  <a:gd name="T56" fmla="*/ 14 w 102"/>
                  <a:gd name="T57" fmla="*/ 80 h 145"/>
                  <a:gd name="T58" fmla="*/ 14 w 102"/>
                  <a:gd name="T59" fmla="*/ 80 h 145"/>
                  <a:gd name="T60" fmla="*/ 9 w 102"/>
                  <a:gd name="T61" fmla="*/ 73 h 145"/>
                  <a:gd name="T62" fmla="*/ 6 w 102"/>
                  <a:gd name="T63" fmla="*/ 65 h 145"/>
                  <a:gd name="T64" fmla="*/ 3 w 102"/>
                  <a:gd name="T65" fmla="*/ 56 h 145"/>
                  <a:gd name="T66" fmla="*/ 1 w 102"/>
                  <a:gd name="T67" fmla="*/ 47 h 145"/>
                  <a:gd name="T68" fmla="*/ 0 w 102"/>
                  <a:gd name="T69" fmla="*/ 39 h 145"/>
                  <a:gd name="T70" fmla="*/ 1 w 102"/>
                  <a:gd name="T71" fmla="*/ 31 h 145"/>
                  <a:gd name="T72" fmla="*/ 3 w 102"/>
                  <a:gd name="T73" fmla="*/ 25 h 145"/>
                  <a:gd name="T74" fmla="*/ 5 w 102"/>
                  <a:gd name="T75" fmla="*/ 19 h 145"/>
                  <a:gd name="T76" fmla="*/ 9 w 102"/>
                  <a:gd name="T77" fmla="*/ 14 h 145"/>
                  <a:gd name="T78" fmla="*/ 13 w 102"/>
                  <a:gd name="T79" fmla="*/ 10 h 145"/>
                  <a:gd name="T80" fmla="*/ 16 w 102"/>
                  <a:gd name="T81" fmla="*/ 8 h 145"/>
                  <a:gd name="T82" fmla="*/ 20 w 102"/>
                  <a:gd name="T83" fmla="*/ 6 h 145"/>
                  <a:gd name="T84" fmla="*/ 28 w 102"/>
                  <a:gd name="T85" fmla="*/ 3 h 145"/>
                  <a:gd name="T86" fmla="*/ 37 w 102"/>
                  <a:gd name="T87" fmla="*/ 1 h 145"/>
                  <a:gd name="T88" fmla="*/ 47 w 102"/>
                  <a:gd name="T89" fmla="*/ 0 h 145"/>
                  <a:gd name="T90" fmla="*/ 57 w 102"/>
                  <a:gd name="T91" fmla="*/ 0 h 145"/>
                  <a:gd name="T92" fmla="*/ 67 w 102"/>
                  <a:gd name="T93" fmla="*/ 0 h 145"/>
                  <a:gd name="T94" fmla="*/ 76 w 102"/>
                  <a:gd name="T95" fmla="*/ 2 h 145"/>
                  <a:gd name="T96" fmla="*/ 86 w 102"/>
                  <a:gd name="T97" fmla="*/ 5 h 145"/>
                  <a:gd name="T98" fmla="*/ 96 w 102"/>
                  <a:gd name="T99" fmla="*/ 1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2" h="145">
                    <a:moveTo>
                      <a:pt x="96" y="10"/>
                    </a:moveTo>
                    <a:lnTo>
                      <a:pt x="98" y="11"/>
                    </a:lnTo>
                    <a:lnTo>
                      <a:pt x="100" y="13"/>
                    </a:lnTo>
                    <a:lnTo>
                      <a:pt x="97" y="20"/>
                    </a:lnTo>
                    <a:lnTo>
                      <a:pt x="94" y="28"/>
                    </a:lnTo>
                    <a:lnTo>
                      <a:pt x="92" y="36"/>
                    </a:lnTo>
                    <a:lnTo>
                      <a:pt x="91" y="45"/>
                    </a:lnTo>
                    <a:lnTo>
                      <a:pt x="89" y="54"/>
                    </a:lnTo>
                    <a:lnTo>
                      <a:pt x="88" y="63"/>
                    </a:lnTo>
                    <a:lnTo>
                      <a:pt x="89" y="74"/>
                    </a:lnTo>
                    <a:lnTo>
                      <a:pt x="91" y="83"/>
                    </a:lnTo>
                    <a:lnTo>
                      <a:pt x="92" y="93"/>
                    </a:lnTo>
                    <a:lnTo>
                      <a:pt x="95" y="102"/>
                    </a:lnTo>
                    <a:lnTo>
                      <a:pt x="98" y="112"/>
                    </a:lnTo>
                    <a:lnTo>
                      <a:pt x="102" y="121"/>
                    </a:lnTo>
                    <a:lnTo>
                      <a:pt x="92" y="129"/>
                    </a:lnTo>
                    <a:lnTo>
                      <a:pt x="83" y="135"/>
                    </a:lnTo>
                    <a:lnTo>
                      <a:pt x="76" y="139"/>
                    </a:lnTo>
                    <a:lnTo>
                      <a:pt x="69" y="142"/>
                    </a:lnTo>
                    <a:lnTo>
                      <a:pt x="61" y="144"/>
                    </a:lnTo>
                    <a:lnTo>
                      <a:pt x="55" y="145"/>
                    </a:lnTo>
                    <a:lnTo>
                      <a:pt x="50" y="136"/>
                    </a:lnTo>
                    <a:lnTo>
                      <a:pt x="44" y="127"/>
                    </a:lnTo>
                    <a:lnTo>
                      <a:pt x="37" y="115"/>
                    </a:lnTo>
                    <a:lnTo>
                      <a:pt x="30" y="105"/>
                    </a:lnTo>
                    <a:lnTo>
                      <a:pt x="24" y="94"/>
                    </a:lnTo>
                    <a:lnTo>
                      <a:pt x="16" y="83"/>
                    </a:lnTo>
                    <a:lnTo>
                      <a:pt x="16" y="83"/>
                    </a:lnTo>
                    <a:lnTo>
                      <a:pt x="14" y="80"/>
                    </a:lnTo>
                    <a:lnTo>
                      <a:pt x="14" y="80"/>
                    </a:lnTo>
                    <a:lnTo>
                      <a:pt x="9" y="73"/>
                    </a:lnTo>
                    <a:lnTo>
                      <a:pt x="6" y="65"/>
                    </a:lnTo>
                    <a:lnTo>
                      <a:pt x="3" y="56"/>
                    </a:lnTo>
                    <a:lnTo>
                      <a:pt x="1" y="47"/>
                    </a:lnTo>
                    <a:lnTo>
                      <a:pt x="0" y="39"/>
                    </a:lnTo>
                    <a:lnTo>
                      <a:pt x="1" y="31"/>
                    </a:lnTo>
                    <a:lnTo>
                      <a:pt x="3" y="25"/>
                    </a:lnTo>
                    <a:lnTo>
                      <a:pt x="5" y="19"/>
                    </a:lnTo>
                    <a:lnTo>
                      <a:pt x="9" y="14"/>
                    </a:lnTo>
                    <a:lnTo>
                      <a:pt x="13" y="10"/>
                    </a:lnTo>
                    <a:lnTo>
                      <a:pt x="16" y="8"/>
                    </a:lnTo>
                    <a:lnTo>
                      <a:pt x="20" y="6"/>
                    </a:lnTo>
                    <a:lnTo>
                      <a:pt x="28" y="3"/>
                    </a:lnTo>
                    <a:lnTo>
                      <a:pt x="37" y="1"/>
                    </a:lnTo>
                    <a:lnTo>
                      <a:pt x="47" y="0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6" y="2"/>
                    </a:lnTo>
                    <a:lnTo>
                      <a:pt x="86" y="5"/>
                    </a:lnTo>
                    <a:lnTo>
                      <a:pt x="96" y="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2" name="Freeform 279"/>
              <p:cNvSpPr>
                <a:spLocks/>
              </p:cNvSpPr>
              <p:nvPr/>
            </p:nvSpPr>
            <p:spPr bwMode="auto">
              <a:xfrm>
                <a:off x="1280" y="2171"/>
                <a:ext cx="21" cy="29"/>
              </a:xfrm>
              <a:custGeom>
                <a:avLst/>
                <a:gdLst>
                  <a:gd name="T0" fmla="*/ 96 w 102"/>
                  <a:gd name="T1" fmla="*/ 10 h 145"/>
                  <a:gd name="T2" fmla="*/ 98 w 102"/>
                  <a:gd name="T3" fmla="*/ 11 h 145"/>
                  <a:gd name="T4" fmla="*/ 100 w 102"/>
                  <a:gd name="T5" fmla="*/ 13 h 145"/>
                  <a:gd name="T6" fmla="*/ 97 w 102"/>
                  <a:gd name="T7" fmla="*/ 20 h 145"/>
                  <a:gd name="T8" fmla="*/ 94 w 102"/>
                  <a:gd name="T9" fmla="*/ 28 h 145"/>
                  <a:gd name="T10" fmla="*/ 92 w 102"/>
                  <a:gd name="T11" fmla="*/ 36 h 145"/>
                  <a:gd name="T12" fmla="*/ 91 w 102"/>
                  <a:gd name="T13" fmla="*/ 45 h 145"/>
                  <a:gd name="T14" fmla="*/ 89 w 102"/>
                  <a:gd name="T15" fmla="*/ 54 h 145"/>
                  <a:gd name="T16" fmla="*/ 88 w 102"/>
                  <a:gd name="T17" fmla="*/ 63 h 145"/>
                  <a:gd name="T18" fmla="*/ 89 w 102"/>
                  <a:gd name="T19" fmla="*/ 74 h 145"/>
                  <a:gd name="T20" fmla="*/ 91 w 102"/>
                  <a:gd name="T21" fmla="*/ 83 h 145"/>
                  <a:gd name="T22" fmla="*/ 92 w 102"/>
                  <a:gd name="T23" fmla="*/ 93 h 145"/>
                  <a:gd name="T24" fmla="*/ 95 w 102"/>
                  <a:gd name="T25" fmla="*/ 102 h 145"/>
                  <a:gd name="T26" fmla="*/ 98 w 102"/>
                  <a:gd name="T27" fmla="*/ 112 h 145"/>
                  <a:gd name="T28" fmla="*/ 102 w 102"/>
                  <a:gd name="T29" fmla="*/ 121 h 145"/>
                  <a:gd name="T30" fmla="*/ 92 w 102"/>
                  <a:gd name="T31" fmla="*/ 129 h 145"/>
                  <a:gd name="T32" fmla="*/ 83 w 102"/>
                  <a:gd name="T33" fmla="*/ 135 h 145"/>
                  <a:gd name="T34" fmla="*/ 76 w 102"/>
                  <a:gd name="T35" fmla="*/ 139 h 145"/>
                  <a:gd name="T36" fmla="*/ 69 w 102"/>
                  <a:gd name="T37" fmla="*/ 142 h 145"/>
                  <a:gd name="T38" fmla="*/ 61 w 102"/>
                  <a:gd name="T39" fmla="*/ 144 h 145"/>
                  <a:gd name="T40" fmla="*/ 55 w 102"/>
                  <a:gd name="T41" fmla="*/ 145 h 145"/>
                  <a:gd name="T42" fmla="*/ 50 w 102"/>
                  <a:gd name="T43" fmla="*/ 136 h 145"/>
                  <a:gd name="T44" fmla="*/ 44 w 102"/>
                  <a:gd name="T45" fmla="*/ 127 h 145"/>
                  <a:gd name="T46" fmla="*/ 37 w 102"/>
                  <a:gd name="T47" fmla="*/ 115 h 145"/>
                  <a:gd name="T48" fmla="*/ 30 w 102"/>
                  <a:gd name="T49" fmla="*/ 105 h 145"/>
                  <a:gd name="T50" fmla="*/ 24 w 102"/>
                  <a:gd name="T51" fmla="*/ 94 h 145"/>
                  <a:gd name="T52" fmla="*/ 16 w 102"/>
                  <a:gd name="T53" fmla="*/ 83 h 145"/>
                  <a:gd name="T54" fmla="*/ 16 w 102"/>
                  <a:gd name="T55" fmla="*/ 83 h 145"/>
                  <a:gd name="T56" fmla="*/ 14 w 102"/>
                  <a:gd name="T57" fmla="*/ 80 h 145"/>
                  <a:gd name="T58" fmla="*/ 14 w 102"/>
                  <a:gd name="T59" fmla="*/ 80 h 145"/>
                  <a:gd name="T60" fmla="*/ 9 w 102"/>
                  <a:gd name="T61" fmla="*/ 73 h 145"/>
                  <a:gd name="T62" fmla="*/ 6 w 102"/>
                  <a:gd name="T63" fmla="*/ 65 h 145"/>
                  <a:gd name="T64" fmla="*/ 3 w 102"/>
                  <a:gd name="T65" fmla="*/ 56 h 145"/>
                  <a:gd name="T66" fmla="*/ 1 w 102"/>
                  <a:gd name="T67" fmla="*/ 47 h 145"/>
                  <a:gd name="T68" fmla="*/ 0 w 102"/>
                  <a:gd name="T69" fmla="*/ 39 h 145"/>
                  <a:gd name="T70" fmla="*/ 1 w 102"/>
                  <a:gd name="T71" fmla="*/ 31 h 145"/>
                  <a:gd name="T72" fmla="*/ 3 w 102"/>
                  <a:gd name="T73" fmla="*/ 25 h 145"/>
                  <a:gd name="T74" fmla="*/ 5 w 102"/>
                  <a:gd name="T75" fmla="*/ 19 h 145"/>
                  <a:gd name="T76" fmla="*/ 9 w 102"/>
                  <a:gd name="T77" fmla="*/ 14 h 145"/>
                  <a:gd name="T78" fmla="*/ 13 w 102"/>
                  <a:gd name="T79" fmla="*/ 10 h 145"/>
                  <a:gd name="T80" fmla="*/ 16 w 102"/>
                  <a:gd name="T81" fmla="*/ 8 h 145"/>
                  <a:gd name="T82" fmla="*/ 20 w 102"/>
                  <a:gd name="T83" fmla="*/ 6 h 145"/>
                  <a:gd name="T84" fmla="*/ 28 w 102"/>
                  <a:gd name="T85" fmla="*/ 3 h 145"/>
                  <a:gd name="T86" fmla="*/ 37 w 102"/>
                  <a:gd name="T87" fmla="*/ 1 h 145"/>
                  <a:gd name="T88" fmla="*/ 47 w 102"/>
                  <a:gd name="T89" fmla="*/ 0 h 145"/>
                  <a:gd name="T90" fmla="*/ 57 w 102"/>
                  <a:gd name="T91" fmla="*/ 0 h 145"/>
                  <a:gd name="T92" fmla="*/ 67 w 102"/>
                  <a:gd name="T93" fmla="*/ 0 h 145"/>
                  <a:gd name="T94" fmla="*/ 76 w 102"/>
                  <a:gd name="T95" fmla="*/ 2 h 145"/>
                  <a:gd name="T96" fmla="*/ 86 w 102"/>
                  <a:gd name="T97" fmla="*/ 5 h 145"/>
                  <a:gd name="T98" fmla="*/ 96 w 102"/>
                  <a:gd name="T99" fmla="*/ 1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2" h="145">
                    <a:moveTo>
                      <a:pt x="96" y="10"/>
                    </a:moveTo>
                    <a:lnTo>
                      <a:pt x="98" y="11"/>
                    </a:lnTo>
                    <a:lnTo>
                      <a:pt x="100" y="13"/>
                    </a:lnTo>
                    <a:lnTo>
                      <a:pt x="97" y="20"/>
                    </a:lnTo>
                    <a:lnTo>
                      <a:pt x="94" y="28"/>
                    </a:lnTo>
                    <a:lnTo>
                      <a:pt x="92" y="36"/>
                    </a:lnTo>
                    <a:lnTo>
                      <a:pt x="91" y="45"/>
                    </a:lnTo>
                    <a:lnTo>
                      <a:pt x="89" y="54"/>
                    </a:lnTo>
                    <a:lnTo>
                      <a:pt x="88" y="63"/>
                    </a:lnTo>
                    <a:lnTo>
                      <a:pt x="89" y="74"/>
                    </a:lnTo>
                    <a:lnTo>
                      <a:pt x="91" y="83"/>
                    </a:lnTo>
                    <a:lnTo>
                      <a:pt x="92" y="93"/>
                    </a:lnTo>
                    <a:lnTo>
                      <a:pt x="95" y="102"/>
                    </a:lnTo>
                    <a:lnTo>
                      <a:pt x="98" y="112"/>
                    </a:lnTo>
                    <a:lnTo>
                      <a:pt x="102" y="121"/>
                    </a:lnTo>
                    <a:lnTo>
                      <a:pt x="92" y="129"/>
                    </a:lnTo>
                    <a:lnTo>
                      <a:pt x="83" y="135"/>
                    </a:lnTo>
                    <a:lnTo>
                      <a:pt x="76" y="139"/>
                    </a:lnTo>
                    <a:lnTo>
                      <a:pt x="69" y="142"/>
                    </a:lnTo>
                    <a:lnTo>
                      <a:pt x="61" y="144"/>
                    </a:lnTo>
                    <a:lnTo>
                      <a:pt x="55" y="145"/>
                    </a:lnTo>
                    <a:lnTo>
                      <a:pt x="50" y="136"/>
                    </a:lnTo>
                    <a:lnTo>
                      <a:pt x="44" y="127"/>
                    </a:lnTo>
                    <a:lnTo>
                      <a:pt x="37" y="115"/>
                    </a:lnTo>
                    <a:lnTo>
                      <a:pt x="30" y="105"/>
                    </a:lnTo>
                    <a:lnTo>
                      <a:pt x="24" y="94"/>
                    </a:lnTo>
                    <a:lnTo>
                      <a:pt x="16" y="83"/>
                    </a:lnTo>
                    <a:lnTo>
                      <a:pt x="16" y="83"/>
                    </a:lnTo>
                    <a:lnTo>
                      <a:pt x="14" y="80"/>
                    </a:lnTo>
                    <a:lnTo>
                      <a:pt x="14" y="80"/>
                    </a:lnTo>
                    <a:lnTo>
                      <a:pt x="9" y="73"/>
                    </a:lnTo>
                    <a:lnTo>
                      <a:pt x="6" y="65"/>
                    </a:lnTo>
                    <a:lnTo>
                      <a:pt x="3" y="56"/>
                    </a:lnTo>
                    <a:lnTo>
                      <a:pt x="1" y="47"/>
                    </a:lnTo>
                    <a:lnTo>
                      <a:pt x="0" y="39"/>
                    </a:lnTo>
                    <a:lnTo>
                      <a:pt x="1" y="31"/>
                    </a:lnTo>
                    <a:lnTo>
                      <a:pt x="3" y="25"/>
                    </a:lnTo>
                    <a:lnTo>
                      <a:pt x="5" y="19"/>
                    </a:lnTo>
                    <a:lnTo>
                      <a:pt x="9" y="14"/>
                    </a:lnTo>
                    <a:lnTo>
                      <a:pt x="13" y="10"/>
                    </a:lnTo>
                    <a:lnTo>
                      <a:pt x="16" y="8"/>
                    </a:lnTo>
                    <a:lnTo>
                      <a:pt x="20" y="6"/>
                    </a:lnTo>
                    <a:lnTo>
                      <a:pt x="28" y="3"/>
                    </a:lnTo>
                    <a:lnTo>
                      <a:pt x="37" y="1"/>
                    </a:lnTo>
                    <a:lnTo>
                      <a:pt x="47" y="0"/>
                    </a:lnTo>
                    <a:lnTo>
                      <a:pt x="57" y="0"/>
                    </a:lnTo>
                    <a:lnTo>
                      <a:pt x="67" y="0"/>
                    </a:lnTo>
                    <a:lnTo>
                      <a:pt x="76" y="2"/>
                    </a:lnTo>
                    <a:lnTo>
                      <a:pt x="86" y="5"/>
                    </a:lnTo>
                    <a:lnTo>
                      <a:pt x="96" y="1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3" name="Freeform 280"/>
              <p:cNvSpPr>
                <a:spLocks/>
              </p:cNvSpPr>
              <p:nvPr/>
            </p:nvSpPr>
            <p:spPr bwMode="auto">
              <a:xfrm>
                <a:off x="1261" y="2168"/>
                <a:ext cx="14" cy="25"/>
              </a:xfrm>
              <a:custGeom>
                <a:avLst/>
                <a:gdLst>
                  <a:gd name="T0" fmla="*/ 39 w 70"/>
                  <a:gd name="T1" fmla="*/ 0 h 128"/>
                  <a:gd name="T2" fmla="*/ 43 w 70"/>
                  <a:gd name="T3" fmla="*/ 1 h 128"/>
                  <a:gd name="T4" fmla="*/ 47 w 70"/>
                  <a:gd name="T5" fmla="*/ 3 h 128"/>
                  <a:gd name="T6" fmla="*/ 50 w 70"/>
                  <a:gd name="T7" fmla="*/ 5 h 128"/>
                  <a:gd name="T8" fmla="*/ 54 w 70"/>
                  <a:gd name="T9" fmla="*/ 9 h 128"/>
                  <a:gd name="T10" fmla="*/ 51 w 70"/>
                  <a:gd name="T11" fmla="*/ 18 h 128"/>
                  <a:gd name="T12" fmla="*/ 49 w 70"/>
                  <a:gd name="T13" fmla="*/ 28 h 128"/>
                  <a:gd name="T14" fmla="*/ 48 w 70"/>
                  <a:gd name="T15" fmla="*/ 35 h 128"/>
                  <a:gd name="T16" fmla="*/ 48 w 70"/>
                  <a:gd name="T17" fmla="*/ 43 h 128"/>
                  <a:gd name="T18" fmla="*/ 48 w 70"/>
                  <a:gd name="T19" fmla="*/ 51 h 128"/>
                  <a:gd name="T20" fmla="*/ 49 w 70"/>
                  <a:gd name="T21" fmla="*/ 59 h 128"/>
                  <a:gd name="T22" fmla="*/ 50 w 70"/>
                  <a:gd name="T23" fmla="*/ 68 h 128"/>
                  <a:gd name="T24" fmla="*/ 52 w 70"/>
                  <a:gd name="T25" fmla="*/ 76 h 128"/>
                  <a:gd name="T26" fmla="*/ 55 w 70"/>
                  <a:gd name="T27" fmla="*/ 86 h 128"/>
                  <a:gd name="T28" fmla="*/ 58 w 70"/>
                  <a:gd name="T29" fmla="*/ 94 h 128"/>
                  <a:gd name="T30" fmla="*/ 63 w 70"/>
                  <a:gd name="T31" fmla="*/ 105 h 128"/>
                  <a:gd name="T32" fmla="*/ 70 w 70"/>
                  <a:gd name="T33" fmla="*/ 115 h 128"/>
                  <a:gd name="T34" fmla="*/ 66 w 70"/>
                  <a:gd name="T35" fmla="*/ 119 h 128"/>
                  <a:gd name="T36" fmla="*/ 61 w 70"/>
                  <a:gd name="T37" fmla="*/ 122 h 128"/>
                  <a:gd name="T38" fmla="*/ 57 w 70"/>
                  <a:gd name="T39" fmla="*/ 125 h 128"/>
                  <a:gd name="T40" fmla="*/ 53 w 70"/>
                  <a:gd name="T41" fmla="*/ 127 h 128"/>
                  <a:gd name="T42" fmla="*/ 49 w 70"/>
                  <a:gd name="T43" fmla="*/ 128 h 128"/>
                  <a:gd name="T44" fmla="*/ 46 w 70"/>
                  <a:gd name="T45" fmla="*/ 128 h 128"/>
                  <a:gd name="T46" fmla="*/ 44 w 70"/>
                  <a:gd name="T47" fmla="*/ 128 h 128"/>
                  <a:gd name="T48" fmla="*/ 41 w 70"/>
                  <a:gd name="T49" fmla="*/ 127 h 128"/>
                  <a:gd name="T50" fmla="*/ 38 w 70"/>
                  <a:gd name="T51" fmla="*/ 125 h 128"/>
                  <a:gd name="T52" fmla="*/ 36 w 70"/>
                  <a:gd name="T53" fmla="*/ 123 h 128"/>
                  <a:gd name="T54" fmla="*/ 36 w 70"/>
                  <a:gd name="T55" fmla="*/ 123 h 128"/>
                  <a:gd name="T56" fmla="*/ 33 w 70"/>
                  <a:gd name="T57" fmla="*/ 120 h 128"/>
                  <a:gd name="T58" fmla="*/ 31 w 70"/>
                  <a:gd name="T59" fmla="*/ 116 h 128"/>
                  <a:gd name="T60" fmla="*/ 30 w 70"/>
                  <a:gd name="T61" fmla="*/ 116 h 128"/>
                  <a:gd name="T62" fmla="*/ 30 w 70"/>
                  <a:gd name="T63" fmla="*/ 116 h 128"/>
                  <a:gd name="T64" fmla="*/ 22 w 70"/>
                  <a:gd name="T65" fmla="*/ 102 h 128"/>
                  <a:gd name="T66" fmla="*/ 14 w 70"/>
                  <a:gd name="T67" fmla="*/ 87 h 128"/>
                  <a:gd name="T68" fmla="*/ 7 w 70"/>
                  <a:gd name="T69" fmla="*/ 69 h 128"/>
                  <a:gd name="T70" fmla="*/ 3 w 70"/>
                  <a:gd name="T71" fmla="*/ 51 h 128"/>
                  <a:gd name="T72" fmla="*/ 1 w 70"/>
                  <a:gd name="T73" fmla="*/ 39 h 128"/>
                  <a:gd name="T74" fmla="*/ 0 w 70"/>
                  <a:gd name="T75" fmla="*/ 27 h 128"/>
                  <a:gd name="T76" fmla="*/ 1 w 70"/>
                  <a:gd name="T77" fmla="*/ 23 h 128"/>
                  <a:gd name="T78" fmla="*/ 2 w 70"/>
                  <a:gd name="T79" fmla="*/ 17 h 128"/>
                  <a:gd name="T80" fmla="*/ 4 w 70"/>
                  <a:gd name="T81" fmla="*/ 14 h 128"/>
                  <a:gd name="T82" fmla="*/ 7 w 70"/>
                  <a:gd name="T83" fmla="*/ 11 h 128"/>
                  <a:gd name="T84" fmla="*/ 7 w 70"/>
                  <a:gd name="T85" fmla="*/ 11 h 128"/>
                  <a:gd name="T86" fmla="*/ 7 w 70"/>
                  <a:gd name="T87" fmla="*/ 11 h 128"/>
                  <a:gd name="T88" fmla="*/ 15 w 70"/>
                  <a:gd name="T89" fmla="*/ 6 h 128"/>
                  <a:gd name="T90" fmla="*/ 24 w 70"/>
                  <a:gd name="T91" fmla="*/ 2 h 128"/>
                  <a:gd name="T92" fmla="*/ 32 w 70"/>
                  <a:gd name="T93" fmla="*/ 0 h 128"/>
                  <a:gd name="T94" fmla="*/ 39 w 70"/>
                  <a:gd name="T9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0" h="128">
                    <a:moveTo>
                      <a:pt x="39" y="0"/>
                    </a:moveTo>
                    <a:lnTo>
                      <a:pt x="43" y="1"/>
                    </a:lnTo>
                    <a:lnTo>
                      <a:pt x="47" y="3"/>
                    </a:lnTo>
                    <a:lnTo>
                      <a:pt x="50" y="5"/>
                    </a:lnTo>
                    <a:lnTo>
                      <a:pt x="54" y="9"/>
                    </a:lnTo>
                    <a:lnTo>
                      <a:pt x="51" y="18"/>
                    </a:lnTo>
                    <a:lnTo>
                      <a:pt x="49" y="28"/>
                    </a:lnTo>
                    <a:lnTo>
                      <a:pt x="48" y="35"/>
                    </a:lnTo>
                    <a:lnTo>
                      <a:pt x="48" y="43"/>
                    </a:lnTo>
                    <a:lnTo>
                      <a:pt x="48" y="51"/>
                    </a:lnTo>
                    <a:lnTo>
                      <a:pt x="49" y="59"/>
                    </a:lnTo>
                    <a:lnTo>
                      <a:pt x="50" y="68"/>
                    </a:lnTo>
                    <a:lnTo>
                      <a:pt x="52" y="76"/>
                    </a:lnTo>
                    <a:lnTo>
                      <a:pt x="55" y="86"/>
                    </a:lnTo>
                    <a:lnTo>
                      <a:pt x="58" y="94"/>
                    </a:lnTo>
                    <a:lnTo>
                      <a:pt x="63" y="105"/>
                    </a:lnTo>
                    <a:lnTo>
                      <a:pt x="70" y="115"/>
                    </a:lnTo>
                    <a:lnTo>
                      <a:pt x="66" y="119"/>
                    </a:lnTo>
                    <a:lnTo>
                      <a:pt x="61" y="122"/>
                    </a:lnTo>
                    <a:lnTo>
                      <a:pt x="57" y="125"/>
                    </a:lnTo>
                    <a:lnTo>
                      <a:pt x="53" y="127"/>
                    </a:lnTo>
                    <a:lnTo>
                      <a:pt x="49" y="128"/>
                    </a:lnTo>
                    <a:lnTo>
                      <a:pt x="46" y="128"/>
                    </a:lnTo>
                    <a:lnTo>
                      <a:pt x="44" y="128"/>
                    </a:lnTo>
                    <a:lnTo>
                      <a:pt x="41" y="127"/>
                    </a:lnTo>
                    <a:lnTo>
                      <a:pt x="38" y="125"/>
                    </a:lnTo>
                    <a:lnTo>
                      <a:pt x="36" y="123"/>
                    </a:lnTo>
                    <a:lnTo>
                      <a:pt x="36" y="123"/>
                    </a:lnTo>
                    <a:lnTo>
                      <a:pt x="33" y="120"/>
                    </a:lnTo>
                    <a:lnTo>
                      <a:pt x="31" y="116"/>
                    </a:lnTo>
                    <a:lnTo>
                      <a:pt x="30" y="116"/>
                    </a:lnTo>
                    <a:lnTo>
                      <a:pt x="30" y="116"/>
                    </a:lnTo>
                    <a:lnTo>
                      <a:pt x="22" y="102"/>
                    </a:lnTo>
                    <a:lnTo>
                      <a:pt x="14" y="87"/>
                    </a:lnTo>
                    <a:lnTo>
                      <a:pt x="7" y="69"/>
                    </a:lnTo>
                    <a:lnTo>
                      <a:pt x="3" y="51"/>
                    </a:lnTo>
                    <a:lnTo>
                      <a:pt x="1" y="39"/>
                    </a:lnTo>
                    <a:lnTo>
                      <a:pt x="0" y="27"/>
                    </a:lnTo>
                    <a:lnTo>
                      <a:pt x="1" y="23"/>
                    </a:lnTo>
                    <a:lnTo>
                      <a:pt x="2" y="17"/>
                    </a:lnTo>
                    <a:lnTo>
                      <a:pt x="4" y="14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15" y="6"/>
                    </a:lnTo>
                    <a:lnTo>
                      <a:pt x="24" y="2"/>
                    </a:lnTo>
                    <a:lnTo>
                      <a:pt x="32" y="0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4" name="Freeform 281"/>
              <p:cNvSpPr>
                <a:spLocks/>
              </p:cNvSpPr>
              <p:nvPr/>
            </p:nvSpPr>
            <p:spPr bwMode="auto">
              <a:xfrm>
                <a:off x="1261" y="2168"/>
                <a:ext cx="14" cy="25"/>
              </a:xfrm>
              <a:custGeom>
                <a:avLst/>
                <a:gdLst>
                  <a:gd name="T0" fmla="*/ 39 w 70"/>
                  <a:gd name="T1" fmla="*/ 0 h 128"/>
                  <a:gd name="T2" fmla="*/ 43 w 70"/>
                  <a:gd name="T3" fmla="*/ 1 h 128"/>
                  <a:gd name="T4" fmla="*/ 47 w 70"/>
                  <a:gd name="T5" fmla="*/ 3 h 128"/>
                  <a:gd name="T6" fmla="*/ 50 w 70"/>
                  <a:gd name="T7" fmla="*/ 5 h 128"/>
                  <a:gd name="T8" fmla="*/ 54 w 70"/>
                  <a:gd name="T9" fmla="*/ 9 h 128"/>
                  <a:gd name="T10" fmla="*/ 51 w 70"/>
                  <a:gd name="T11" fmla="*/ 18 h 128"/>
                  <a:gd name="T12" fmla="*/ 49 w 70"/>
                  <a:gd name="T13" fmla="*/ 28 h 128"/>
                  <a:gd name="T14" fmla="*/ 48 w 70"/>
                  <a:gd name="T15" fmla="*/ 35 h 128"/>
                  <a:gd name="T16" fmla="*/ 48 w 70"/>
                  <a:gd name="T17" fmla="*/ 43 h 128"/>
                  <a:gd name="T18" fmla="*/ 48 w 70"/>
                  <a:gd name="T19" fmla="*/ 51 h 128"/>
                  <a:gd name="T20" fmla="*/ 49 w 70"/>
                  <a:gd name="T21" fmla="*/ 59 h 128"/>
                  <a:gd name="T22" fmla="*/ 50 w 70"/>
                  <a:gd name="T23" fmla="*/ 68 h 128"/>
                  <a:gd name="T24" fmla="*/ 52 w 70"/>
                  <a:gd name="T25" fmla="*/ 76 h 128"/>
                  <a:gd name="T26" fmla="*/ 55 w 70"/>
                  <a:gd name="T27" fmla="*/ 86 h 128"/>
                  <a:gd name="T28" fmla="*/ 58 w 70"/>
                  <a:gd name="T29" fmla="*/ 94 h 128"/>
                  <a:gd name="T30" fmla="*/ 63 w 70"/>
                  <a:gd name="T31" fmla="*/ 105 h 128"/>
                  <a:gd name="T32" fmla="*/ 70 w 70"/>
                  <a:gd name="T33" fmla="*/ 115 h 128"/>
                  <a:gd name="T34" fmla="*/ 66 w 70"/>
                  <a:gd name="T35" fmla="*/ 119 h 128"/>
                  <a:gd name="T36" fmla="*/ 61 w 70"/>
                  <a:gd name="T37" fmla="*/ 122 h 128"/>
                  <a:gd name="T38" fmla="*/ 57 w 70"/>
                  <a:gd name="T39" fmla="*/ 125 h 128"/>
                  <a:gd name="T40" fmla="*/ 53 w 70"/>
                  <a:gd name="T41" fmla="*/ 127 h 128"/>
                  <a:gd name="T42" fmla="*/ 49 w 70"/>
                  <a:gd name="T43" fmla="*/ 128 h 128"/>
                  <a:gd name="T44" fmla="*/ 46 w 70"/>
                  <a:gd name="T45" fmla="*/ 128 h 128"/>
                  <a:gd name="T46" fmla="*/ 44 w 70"/>
                  <a:gd name="T47" fmla="*/ 128 h 128"/>
                  <a:gd name="T48" fmla="*/ 41 w 70"/>
                  <a:gd name="T49" fmla="*/ 127 h 128"/>
                  <a:gd name="T50" fmla="*/ 38 w 70"/>
                  <a:gd name="T51" fmla="*/ 125 h 128"/>
                  <a:gd name="T52" fmla="*/ 36 w 70"/>
                  <a:gd name="T53" fmla="*/ 123 h 128"/>
                  <a:gd name="T54" fmla="*/ 36 w 70"/>
                  <a:gd name="T55" fmla="*/ 123 h 128"/>
                  <a:gd name="T56" fmla="*/ 33 w 70"/>
                  <a:gd name="T57" fmla="*/ 120 h 128"/>
                  <a:gd name="T58" fmla="*/ 31 w 70"/>
                  <a:gd name="T59" fmla="*/ 116 h 128"/>
                  <a:gd name="T60" fmla="*/ 30 w 70"/>
                  <a:gd name="T61" fmla="*/ 116 h 128"/>
                  <a:gd name="T62" fmla="*/ 30 w 70"/>
                  <a:gd name="T63" fmla="*/ 116 h 128"/>
                  <a:gd name="T64" fmla="*/ 22 w 70"/>
                  <a:gd name="T65" fmla="*/ 102 h 128"/>
                  <a:gd name="T66" fmla="*/ 14 w 70"/>
                  <a:gd name="T67" fmla="*/ 87 h 128"/>
                  <a:gd name="T68" fmla="*/ 7 w 70"/>
                  <a:gd name="T69" fmla="*/ 69 h 128"/>
                  <a:gd name="T70" fmla="*/ 3 w 70"/>
                  <a:gd name="T71" fmla="*/ 51 h 128"/>
                  <a:gd name="T72" fmla="*/ 1 w 70"/>
                  <a:gd name="T73" fmla="*/ 39 h 128"/>
                  <a:gd name="T74" fmla="*/ 0 w 70"/>
                  <a:gd name="T75" fmla="*/ 27 h 128"/>
                  <a:gd name="T76" fmla="*/ 1 w 70"/>
                  <a:gd name="T77" fmla="*/ 23 h 128"/>
                  <a:gd name="T78" fmla="*/ 2 w 70"/>
                  <a:gd name="T79" fmla="*/ 17 h 128"/>
                  <a:gd name="T80" fmla="*/ 4 w 70"/>
                  <a:gd name="T81" fmla="*/ 14 h 128"/>
                  <a:gd name="T82" fmla="*/ 7 w 70"/>
                  <a:gd name="T83" fmla="*/ 11 h 128"/>
                  <a:gd name="T84" fmla="*/ 7 w 70"/>
                  <a:gd name="T85" fmla="*/ 11 h 128"/>
                  <a:gd name="T86" fmla="*/ 7 w 70"/>
                  <a:gd name="T87" fmla="*/ 11 h 128"/>
                  <a:gd name="T88" fmla="*/ 15 w 70"/>
                  <a:gd name="T89" fmla="*/ 6 h 128"/>
                  <a:gd name="T90" fmla="*/ 24 w 70"/>
                  <a:gd name="T91" fmla="*/ 2 h 128"/>
                  <a:gd name="T92" fmla="*/ 32 w 70"/>
                  <a:gd name="T93" fmla="*/ 0 h 128"/>
                  <a:gd name="T94" fmla="*/ 39 w 70"/>
                  <a:gd name="T9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70" h="128">
                    <a:moveTo>
                      <a:pt x="39" y="0"/>
                    </a:moveTo>
                    <a:lnTo>
                      <a:pt x="43" y="1"/>
                    </a:lnTo>
                    <a:lnTo>
                      <a:pt x="47" y="3"/>
                    </a:lnTo>
                    <a:lnTo>
                      <a:pt x="50" y="5"/>
                    </a:lnTo>
                    <a:lnTo>
                      <a:pt x="54" y="9"/>
                    </a:lnTo>
                    <a:lnTo>
                      <a:pt x="51" y="18"/>
                    </a:lnTo>
                    <a:lnTo>
                      <a:pt x="49" y="28"/>
                    </a:lnTo>
                    <a:lnTo>
                      <a:pt x="48" y="35"/>
                    </a:lnTo>
                    <a:lnTo>
                      <a:pt x="48" y="43"/>
                    </a:lnTo>
                    <a:lnTo>
                      <a:pt x="48" y="51"/>
                    </a:lnTo>
                    <a:lnTo>
                      <a:pt x="49" y="59"/>
                    </a:lnTo>
                    <a:lnTo>
                      <a:pt x="50" y="68"/>
                    </a:lnTo>
                    <a:lnTo>
                      <a:pt x="52" y="76"/>
                    </a:lnTo>
                    <a:lnTo>
                      <a:pt x="55" y="86"/>
                    </a:lnTo>
                    <a:lnTo>
                      <a:pt x="58" y="94"/>
                    </a:lnTo>
                    <a:lnTo>
                      <a:pt x="63" y="105"/>
                    </a:lnTo>
                    <a:lnTo>
                      <a:pt x="70" y="115"/>
                    </a:lnTo>
                    <a:lnTo>
                      <a:pt x="66" y="119"/>
                    </a:lnTo>
                    <a:lnTo>
                      <a:pt x="61" y="122"/>
                    </a:lnTo>
                    <a:lnTo>
                      <a:pt x="57" y="125"/>
                    </a:lnTo>
                    <a:lnTo>
                      <a:pt x="53" y="127"/>
                    </a:lnTo>
                    <a:lnTo>
                      <a:pt x="49" y="128"/>
                    </a:lnTo>
                    <a:lnTo>
                      <a:pt x="46" y="128"/>
                    </a:lnTo>
                    <a:lnTo>
                      <a:pt x="44" y="128"/>
                    </a:lnTo>
                    <a:lnTo>
                      <a:pt x="41" y="127"/>
                    </a:lnTo>
                    <a:lnTo>
                      <a:pt x="38" y="125"/>
                    </a:lnTo>
                    <a:lnTo>
                      <a:pt x="36" y="123"/>
                    </a:lnTo>
                    <a:lnTo>
                      <a:pt x="36" y="123"/>
                    </a:lnTo>
                    <a:lnTo>
                      <a:pt x="33" y="120"/>
                    </a:lnTo>
                    <a:lnTo>
                      <a:pt x="31" y="116"/>
                    </a:lnTo>
                    <a:lnTo>
                      <a:pt x="30" y="116"/>
                    </a:lnTo>
                    <a:lnTo>
                      <a:pt x="30" y="116"/>
                    </a:lnTo>
                    <a:lnTo>
                      <a:pt x="22" y="102"/>
                    </a:lnTo>
                    <a:lnTo>
                      <a:pt x="14" y="87"/>
                    </a:lnTo>
                    <a:lnTo>
                      <a:pt x="7" y="69"/>
                    </a:lnTo>
                    <a:lnTo>
                      <a:pt x="3" y="51"/>
                    </a:lnTo>
                    <a:lnTo>
                      <a:pt x="1" y="39"/>
                    </a:lnTo>
                    <a:lnTo>
                      <a:pt x="0" y="27"/>
                    </a:lnTo>
                    <a:lnTo>
                      <a:pt x="1" y="23"/>
                    </a:lnTo>
                    <a:lnTo>
                      <a:pt x="2" y="17"/>
                    </a:lnTo>
                    <a:lnTo>
                      <a:pt x="4" y="14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7" y="11"/>
                    </a:lnTo>
                    <a:lnTo>
                      <a:pt x="15" y="6"/>
                    </a:lnTo>
                    <a:lnTo>
                      <a:pt x="24" y="2"/>
                    </a:lnTo>
                    <a:lnTo>
                      <a:pt x="32" y="0"/>
                    </a:lnTo>
                    <a:lnTo>
                      <a:pt x="39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5" name="Freeform 282"/>
              <p:cNvSpPr>
                <a:spLocks/>
              </p:cNvSpPr>
              <p:nvPr/>
            </p:nvSpPr>
            <p:spPr bwMode="auto">
              <a:xfrm>
                <a:off x="1239" y="2153"/>
                <a:ext cx="18" cy="29"/>
              </a:xfrm>
              <a:custGeom>
                <a:avLst/>
                <a:gdLst>
                  <a:gd name="T0" fmla="*/ 89 w 93"/>
                  <a:gd name="T1" fmla="*/ 31 h 143"/>
                  <a:gd name="T2" fmla="*/ 91 w 93"/>
                  <a:gd name="T3" fmla="*/ 34 h 143"/>
                  <a:gd name="T4" fmla="*/ 93 w 93"/>
                  <a:gd name="T5" fmla="*/ 38 h 143"/>
                  <a:gd name="T6" fmla="*/ 91 w 93"/>
                  <a:gd name="T7" fmla="*/ 39 h 143"/>
                  <a:gd name="T8" fmla="*/ 89 w 93"/>
                  <a:gd name="T9" fmla="*/ 40 h 143"/>
                  <a:gd name="T10" fmla="*/ 89 w 93"/>
                  <a:gd name="T11" fmla="*/ 40 h 143"/>
                  <a:gd name="T12" fmla="*/ 89 w 93"/>
                  <a:gd name="T13" fmla="*/ 40 h 143"/>
                  <a:gd name="T14" fmla="*/ 84 w 93"/>
                  <a:gd name="T15" fmla="*/ 44 h 143"/>
                  <a:gd name="T16" fmla="*/ 81 w 93"/>
                  <a:gd name="T17" fmla="*/ 48 h 143"/>
                  <a:gd name="T18" fmla="*/ 76 w 93"/>
                  <a:gd name="T19" fmla="*/ 52 h 143"/>
                  <a:gd name="T20" fmla="*/ 74 w 93"/>
                  <a:gd name="T21" fmla="*/ 56 h 143"/>
                  <a:gd name="T22" fmla="*/ 69 w 93"/>
                  <a:gd name="T23" fmla="*/ 66 h 143"/>
                  <a:gd name="T24" fmla="*/ 66 w 93"/>
                  <a:gd name="T25" fmla="*/ 77 h 143"/>
                  <a:gd name="T26" fmla="*/ 65 w 93"/>
                  <a:gd name="T27" fmla="*/ 89 h 143"/>
                  <a:gd name="T28" fmla="*/ 65 w 93"/>
                  <a:gd name="T29" fmla="*/ 102 h 143"/>
                  <a:gd name="T30" fmla="*/ 66 w 93"/>
                  <a:gd name="T31" fmla="*/ 115 h 143"/>
                  <a:gd name="T32" fmla="*/ 68 w 93"/>
                  <a:gd name="T33" fmla="*/ 129 h 143"/>
                  <a:gd name="T34" fmla="*/ 70 w 93"/>
                  <a:gd name="T35" fmla="*/ 136 h 143"/>
                  <a:gd name="T36" fmla="*/ 72 w 93"/>
                  <a:gd name="T37" fmla="*/ 143 h 143"/>
                  <a:gd name="T38" fmla="*/ 68 w 93"/>
                  <a:gd name="T39" fmla="*/ 141 h 143"/>
                  <a:gd name="T40" fmla="*/ 65 w 93"/>
                  <a:gd name="T41" fmla="*/ 137 h 143"/>
                  <a:gd name="T42" fmla="*/ 61 w 93"/>
                  <a:gd name="T43" fmla="*/ 133 h 143"/>
                  <a:gd name="T44" fmla="*/ 57 w 93"/>
                  <a:gd name="T45" fmla="*/ 128 h 143"/>
                  <a:gd name="T46" fmla="*/ 48 w 93"/>
                  <a:gd name="T47" fmla="*/ 115 h 143"/>
                  <a:gd name="T48" fmla="*/ 39 w 93"/>
                  <a:gd name="T49" fmla="*/ 100 h 143"/>
                  <a:gd name="T50" fmla="*/ 33 w 93"/>
                  <a:gd name="T51" fmla="*/ 89 h 143"/>
                  <a:gd name="T52" fmla="*/ 25 w 93"/>
                  <a:gd name="T53" fmla="*/ 78 h 143"/>
                  <a:gd name="T54" fmla="*/ 25 w 93"/>
                  <a:gd name="T55" fmla="*/ 78 h 143"/>
                  <a:gd name="T56" fmla="*/ 24 w 93"/>
                  <a:gd name="T57" fmla="*/ 76 h 143"/>
                  <a:gd name="T58" fmla="*/ 24 w 93"/>
                  <a:gd name="T59" fmla="*/ 76 h 143"/>
                  <a:gd name="T60" fmla="*/ 23 w 93"/>
                  <a:gd name="T61" fmla="*/ 76 h 143"/>
                  <a:gd name="T62" fmla="*/ 23 w 93"/>
                  <a:gd name="T63" fmla="*/ 76 h 143"/>
                  <a:gd name="T64" fmla="*/ 16 w 93"/>
                  <a:gd name="T65" fmla="*/ 64 h 143"/>
                  <a:gd name="T66" fmla="*/ 10 w 93"/>
                  <a:gd name="T67" fmla="*/ 53 h 143"/>
                  <a:gd name="T68" fmla="*/ 4 w 93"/>
                  <a:gd name="T69" fmla="*/ 41 h 143"/>
                  <a:gd name="T70" fmla="*/ 1 w 93"/>
                  <a:gd name="T71" fmla="*/ 29 h 143"/>
                  <a:gd name="T72" fmla="*/ 0 w 93"/>
                  <a:gd name="T73" fmla="*/ 23 h 143"/>
                  <a:gd name="T74" fmla="*/ 0 w 93"/>
                  <a:gd name="T75" fmla="*/ 18 h 143"/>
                  <a:gd name="T76" fmla="*/ 2 w 93"/>
                  <a:gd name="T77" fmla="*/ 13 h 143"/>
                  <a:gd name="T78" fmla="*/ 6 w 93"/>
                  <a:gd name="T79" fmla="*/ 9 h 143"/>
                  <a:gd name="T80" fmla="*/ 6 w 93"/>
                  <a:gd name="T81" fmla="*/ 9 h 143"/>
                  <a:gd name="T82" fmla="*/ 6 w 93"/>
                  <a:gd name="T83" fmla="*/ 9 h 143"/>
                  <a:gd name="T84" fmla="*/ 13 w 93"/>
                  <a:gd name="T85" fmla="*/ 5 h 143"/>
                  <a:gd name="T86" fmla="*/ 19 w 93"/>
                  <a:gd name="T87" fmla="*/ 3 h 143"/>
                  <a:gd name="T88" fmla="*/ 19 w 93"/>
                  <a:gd name="T89" fmla="*/ 3 h 143"/>
                  <a:gd name="T90" fmla="*/ 27 w 93"/>
                  <a:gd name="T91" fmla="*/ 1 h 143"/>
                  <a:gd name="T92" fmla="*/ 36 w 93"/>
                  <a:gd name="T93" fmla="*/ 0 h 143"/>
                  <a:gd name="T94" fmla="*/ 44 w 93"/>
                  <a:gd name="T95" fmla="*/ 0 h 143"/>
                  <a:gd name="T96" fmla="*/ 53 w 93"/>
                  <a:gd name="T97" fmla="*/ 2 h 143"/>
                  <a:gd name="T98" fmla="*/ 63 w 93"/>
                  <a:gd name="T99" fmla="*/ 6 h 143"/>
                  <a:gd name="T100" fmla="*/ 71 w 93"/>
                  <a:gd name="T101" fmla="*/ 12 h 143"/>
                  <a:gd name="T102" fmla="*/ 81 w 93"/>
                  <a:gd name="T103" fmla="*/ 20 h 143"/>
                  <a:gd name="T104" fmla="*/ 89 w 93"/>
                  <a:gd name="T105" fmla="*/ 31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3" h="143">
                    <a:moveTo>
                      <a:pt x="89" y="31"/>
                    </a:moveTo>
                    <a:lnTo>
                      <a:pt x="91" y="34"/>
                    </a:lnTo>
                    <a:lnTo>
                      <a:pt x="93" y="38"/>
                    </a:lnTo>
                    <a:lnTo>
                      <a:pt x="91" y="39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84" y="44"/>
                    </a:lnTo>
                    <a:lnTo>
                      <a:pt x="81" y="48"/>
                    </a:lnTo>
                    <a:lnTo>
                      <a:pt x="76" y="52"/>
                    </a:lnTo>
                    <a:lnTo>
                      <a:pt x="74" y="56"/>
                    </a:lnTo>
                    <a:lnTo>
                      <a:pt x="69" y="66"/>
                    </a:lnTo>
                    <a:lnTo>
                      <a:pt x="66" y="77"/>
                    </a:lnTo>
                    <a:lnTo>
                      <a:pt x="65" y="89"/>
                    </a:lnTo>
                    <a:lnTo>
                      <a:pt x="65" y="102"/>
                    </a:lnTo>
                    <a:lnTo>
                      <a:pt x="66" y="115"/>
                    </a:lnTo>
                    <a:lnTo>
                      <a:pt x="68" y="129"/>
                    </a:lnTo>
                    <a:lnTo>
                      <a:pt x="70" y="136"/>
                    </a:lnTo>
                    <a:lnTo>
                      <a:pt x="72" y="143"/>
                    </a:lnTo>
                    <a:lnTo>
                      <a:pt x="68" y="141"/>
                    </a:lnTo>
                    <a:lnTo>
                      <a:pt x="65" y="137"/>
                    </a:lnTo>
                    <a:lnTo>
                      <a:pt x="61" y="133"/>
                    </a:lnTo>
                    <a:lnTo>
                      <a:pt x="57" y="128"/>
                    </a:lnTo>
                    <a:lnTo>
                      <a:pt x="48" y="115"/>
                    </a:lnTo>
                    <a:lnTo>
                      <a:pt x="39" y="100"/>
                    </a:lnTo>
                    <a:lnTo>
                      <a:pt x="33" y="89"/>
                    </a:lnTo>
                    <a:lnTo>
                      <a:pt x="25" y="78"/>
                    </a:lnTo>
                    <a:lnTo>
                      <a:pt x="25" y="78"/>
                    </a:lnTo>
                    <a:lnTo>
                      <a:pt x="24" y="76"/>
                    </a:lnTo>
                    <a:lnTo>
                      <a:pt x="24" y="76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16" y="64"/>
                    </a:lnTo>
                    <a:lnTo>
                      <a:pt x="10" y="53"/>
                    </a:lnTo>
                    <a:lnTo>
                      <a:pt x="4" y="41"/>
                    </a:lnTo>
                    <a:lnTo>
                      <a:pt x="1" y="29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3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13" y="5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27" y="1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53" y="2"/>
                    </a:lnTo>
                    <a:lnTo>
                      <a:pt x="63" y="6"/>
                    </a:lnTo>
                    <a:lnTo>
                      <a:pt x="71" y="12"/>
                    </a:lnTo>
                    <a:lnTo>
                      <a:pt x="81" y="20"/>
                    </a:lnTo>
                    <a:lnTo>
                      <a:pt x="89" y="3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6" name="Freeform 283"/>
              <p:cNvSpPr>
                <a:spLocks/>
              </p:cNvSpPr>
              <p:nvPr/>
            </p:nvSpPr>
            <p:spPr bwMode="auto">
              <a:xfrm>
                <a:off x="1239" y="2153"/>
                <a:ext cx="18" cy="29"/>
              </a:xfrm>
              <a:custGeom>
                <a:avLst/>
                <a:gdLst>
                  <a:gd name="T0" fmla="*/ 89 w 93"/>
                  <a:gd name="T1" fmla="*/ 31 h 143"/>
                  <a:gd name="T2" fmla="*/ 91 w 93"/>
                  <a:gd name="T3" fmla="*/ 34 h 143"/>
                  <a:gd name="T4" fmla="*/ 93 w 93"/>
                  <a:gd name="T5" fmla="*/ 38 h 143"/>
                  <a:gd name="T6" fmla="*/ 91 w 93"/>
                  <a:gd name="T7" fmla="*/ 39 h 143"/>
                  <a:gd name="T8" fmla="*/ 89 w 93"/>
                  <a:gd name="T9" fmla="*/ 40 h 143"/>
                  <a:gd name="T10" fmla="*/ 89 w 93"/>
                  <a:gd name="T11" fmla="*/ 40 h 143"/>
                  <a:gd name="T12" fmla="*/ 89 w 93"/>
                  <a:gd name="T13" fmla="*/ 40 h 143"/>
                  <a:gd name="T14" fmla="*/ 84 w 93"/>
                  <a:gd name="T15" fmla="*/ 44 h 143"/>
                  <a:gd name="T16" fmla="*/ 81 w 93"/>
                  <a:gd name="T17" fmla="*/ 48 h 143"/>
                  <a:gd name="T18" fmla="*/ 76 w 93"/>
                  <a:gd name="T19" fmla="*/ 52 h 143"/>
                  <a:gd name="T20" fmla="*/ 74 w 93"/>
                  <a:gd name="T21" fmla="*/ 56 h 143"/>
                  <a:gd name="T22" fmla="*/ 69 w 93"/>
                  <a:gd name="T23" fmla="*/ 66 h 143"/>
                  <a:gd name="T24" fmla="*/ 66 w 93"/>
                  <a:gd name="T25" fmla="*/ 77 h 143"/>
                  <a:gd name="T26" fmla="*/ 65 w 93"/>
                  <a:gd name="T27" fmla="*/ 89 h 143"/>
                  <a:gd name="T28" fmla="*/ 65 w 93"/>
                  <a:gd name="T29" fmla="*/ 102 h 143"/>
                  <a:gd name="T30" fmla="*/ 66 w 93"/>
                  <a:gd name="T31" fmla="*/ 115 h 143"/>
                  <a:gd name="T32" fmla="*/ 68 w 93"/>
                  <a:gd name="T33" fmla="*/ 129 h 143"/>
                  <a:gd name="T34" fmla="*/ 70 w 93"/>
                  <a:gd name="T35" fmla="*/ 136 h 143"/>
                  <a:gd name="T36" fmla="*/ 72 w 93"/>
                  <a:gd name="T37" fmla="*/ 143 h 143"/>
                  <a:gd name="T38" fmla="*/ 68 w 93"/>
                  <a:gd name="T39" fmla="*/ 141 h 143"/>
                  <a:gd name="T40" fmla="*/ 65 w 93"/>
                  <a:gd name="T41" fmla="*/ 137 h 143"/>
                  <a:gd name="T42" fmla="*/ 61 w 93"/>
                  <a:gd name="T43" fmla="*/ 133 h 143"/>
                  <a:gd name="T44" fmla="*/ 57 w 93"/>
                  <a:gd name="T45" fmla="*/ 128 h 143"/>
                  <a:gd name="T46" fmla="*/ 48 w 93"/>
                  <a:gd name="T47" fmla="*/ 115 h 143"/>
                  <a:gd name="T48" fmla="*/ 39 w 93"/>
                  <a:gd name="T49" fmla="*/ 100 h 143"/>
                  <a:gd name="T50" fmla="*/ 33 w 93"/>
                  <a:gd name="T51" fmla="*/ 89 h 143"/>
                  <a:gd name="T52" fmla="*/ 25 w 93"/>
                  <a:gd name="T53" fmla="*/ 78 h 143"/>
                  <a:gd name="T54" fmla="*/ 25 w 93"/>
                  <a:gd name="T55" fmla="*/ 78 h 143"/>
                  <a:gd name="T56" fmla="*/ 24 w 93"/>
                  <a:gd name="T57" fmla="*/ 76 h 143"/>
                  <a:gd name="T58" fmla="*/ 24 w 93"/>
                  <a:gd name="T59" fmla="*/ 76 h 143"/>
                  <a:gd name="T60" fmla="*/ 23 w 93"/>
                  <a:gd name="T61" fmla="*/ 76 h 143"/>
                  <a:gd name="T62" fmla="*/ 23 w 93"/>
                  <a:gd name="T63" fmla="*/ 76 h 143"/>
                  <a:gd name="T64" fmla="*/ 16 w 93"/>
                  <a:gd name="T65" fmla="*/ 64 h 143"/>
                  <a:gd name="T66" fmla="*/ 10 w 93"/>
                  <a:gd name="T67" fmla="*/ 53 h 143"/>
                  <a:gd name="T68" fmla="*/ 4 w 93"/>
                  <a:gd name="T69" fmla="*/ 41 h 143"/>
                  <a:gd name="T70" fmla="*/ 1 w 93"/>
                  <a:gd name="T71" fmla="*/ 29 h 143"/>
                  <a:gd name="T72" fmla="*/ 0 w 93"/>
                  <a:gd name="T73" fmla="*/ 23 h 143"/>
                  <a:gd name="T74" fmla="*/ 0 w 93"/>
                  <a:gd name="T75" fmla="*/ 18 h 143"/>
                  <a:gd name="T76" fmla="*/ 2 w 93"/>
                  <a:gd name="T77" fmla="*/ 13 h 143"/>
                  <a:gd name="T78" fmla="*/ 6 w 93"/>
                  <a:gd name="T79" fmla="*/ 9 h 143"/>
                  <a:gd name="T80" fmla="*/ 6 w 93"/>
                  <a:gd name="T81" fmla="*/ 9 h 143"/>
                  <a:gd name="T82" fmla="*/ 6 w 93"/>
                  <a:gd name="T83" fmla="*/ 9 h 143"/>
                  <a:gd name="T84" fmla="*/ 13 w 93"/>
                  <a:gd name="T85" fmla="*/ 5 h 143"/>
                  <a:gd name="T86" fmla="*/ 19 w 93"/>
                  <a:gd name="T87" fmla="*/ 3 h 143"/>
                  <a:gd name="T88" fmla="*/ 19 w 93"/>
                  <a:gd name="T89" fmla="*/ 3 h 143"/>
                  <a:gd name="T90" fmla="*/ 27 w 93"/>
                  <a:gd name="T91" fmla="*/ 1 h 143"/>
                  <a:gd name="T92" fmla="*/ 36 w 93"/>
                  <a:gd name="T93" fmla="*/ 0 h 143"/>
                  <a:gd name="T94" fmla="*/ 44 w 93"/>
                  <a:gd name="T95" fmla="*/ 0 h 143"/>
                  <a:gd name="T96" fmla="*/ 53 w 93"/>
                  <a:gd name="T97" fmla="*/ 2 h 143"/>
                  <a:gd name="T98" fmla="*/ 63 w 93"/>
                  <a:gd name="T99" fmla="*/ 6 h 143"/>
                  <a:gd name="T100" fmla="*/ 71 w 93"/>
                  <a:gd name="T101" fmla="*/ 12 h 143"/>
                  <a:gd name="T102" fmla="*/ 81 w 93"/>
                  <a:gd name="T103" fmla="*/ 20 h 143"/>
                  <a:gd name="T104" fmla="*/ 89 w 93"/>
                  <a:gd name="T105" fmla="*/ 31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3" h="143">
                    <a:moveTo>
                      <a:pt x="89" y="31"/>
                    </a:moveTo>
                    <a:lnTo>
                      <a:pt x="91" y="34"/>
                    </a:lnTo>
                    <a:lnTo>
                      <a:pt x="93" y="38"/>
                    </a:lnTo>
                    <a:lnTo>
                      <a:pt x="91" y="39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89" y="40"/>
                    </a:lnTo>
                    <a:lnTo>
                      <a:pt x="84" y="44"/>
                    </a:lnTo>
                    <a:lnTo>
                      <a:pt x="81" y="48"/>
                    </a:lnTo>
                    <a:lnTo>
                      <a:pt x="76" y="52"/>
                    </a:lnTo>
                    <a:lnTo>
                      <a:pt x="74" y="56"/>
                    </a:lnTo>
                    <a:lnTo>
                      <a:pt x="69" y="66"/>
                    </a:lnTo>
                    <a:lnTo>
                      <a:pt x="66" y="77"/>
                    </a:lnTo>
                    <a:lnTo>
                      <a:pt x="65" y="89"/>
                    </a:lnTo>
                    <a:lnTo>
                      <a:pt x="65" y="102"/>
                    </a:lnTo>
                    <a:lnTo>
                      <a:pt x="66" y="115"/>
                    </a:lnTo>
                    <a:lnTo>
                      <a:pt x="68" y="129"/>
                    </a:lnTo>
                    <a:lnTo>
                      <a:pt x="70" y="136"/>
                    </a:lnTo>
                    <a:lnTo>
                      <a:pt x="72" y="143"/>
                    </a:lnTo>
                    <a:lnTo>
                      <a:pt x="68" y="141"/>
                    </a:lnTo>
                    <a:lnTo>
                      <a:pt x="65" y="137"/>
                    </a:lnTo>
                    <a:lnTo>
                      <a:pt x="61" y="133"/>
                    </a:lnTo>
                    <a:lnTo>
                      <a:pt x="57" y="128"/>
                    </a:lnTo>
                    <a:lnTo>
                      <a:pt x="48" y="115"/>
                    </a:lnTo>
                    <a:lnTo>
                      <a:pt x="39" y="100"/>
                    </a:lnTo>
                    <a:lnTo>
                      <a:pt x="33" y="89"/>
                    </a:lnTo>
                    <a:lnTo>
                      <a:pt x="25" y="78"/>
                    </a:lnTo>
                    <a:lnTo>
                      <a:pt x="25" y="78"/>
                    </a:lnTo>
                    <a:lnTo>
                      <a:pt x="24" y="76"/>
                    </a:lnTo>
                    <a:lnTo>
                      <a:pt x="24" y="76"/>
                    </a:lnTo>
                    <a:lnTo>
                      <a:pt x="23" y="76"/>
                    </a:lnTo>
                    <a:lnTo>
                      <a:pt x="23" y="76"/>
                    </a:lnTo>
                    <a:lnTo>
                      <a:pt x="16" y="64"/>
                    </a:lnTo>
                    <a:lnTo>
                      <a:pt x="10" y="53"/>
                    </a:lnTo>
                    <a:lnTo>
                      <a:pt x="4" y="41"/>
                    </a:lnTo>
                    <a:lnTo>
                      <a:pt x="1" y="29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2" y="13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6" y="9"/>
                    </a:lnTo>
                    <a:lnTo>
                      <a:pt x="13" y="5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27" y="1"/>
                    </a:lnTo>
                    <a:lnTo>
                      <a:pt x="36" y="0"/>
                    </a:lnTo>
                    <a:lnTo>
                      <a:pt x="44" y="0"/>
                    </a:lnTo>
                    <a:lnTo>
                      <a:pt x="53" y="2"/>
                    </a:lnTo>
                    <a:lnTo>
                      <a:pt x="63" y="6"/>
                    </a:lnTo>
                    <a:lnTo>
                      <a:pt x="71" y="12"/>
                    </a:lnTo>
                    <a:lnTo>
                      <a:pt x="81" y="20"/>
                    </a:lnTo>
                    <a:lnTo>
                      <a:pt x="89" y="31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7" name="Freeform 284"/>
              <p:cNvSpPr>
                <a:spLocks/>
              </p:cNvSpPr>
              <p:nvPr/>
            </p:nvSpPr>
            <p:spPr bwMode="auto">
              <a:xfrm>
                <a:off x="1222" y="2141"/>
                <a:ext cx="12" cy="30"/>
              </a:xfrm>
              <a:custGeom>
                <a:avLst/>
                <a:gdLst>
                  <a:gd name="T0" fmla="*/ 37 w 61"/>
                  <a:gd name="T1" fmla="*/ 4 h 152"/>
                  <a:gd name="T2" fmla="*/ 46 w 61"/>
                  <a:gd name="T3" fmla="*/ 14 h 152"/>
                  <a:gd name="T4" fmla="*/ 55 w 61"/>
                  <a:gd name="T5" fmla="*/ 27 h 152"/>
                  <a:gd name="T6" fmla="*/ 49 w 61"/>
                  <a:gd name="T7" fmla="*/ 33 h 152"/>
                  <a:gd name="T8" fmla="*/ 43 w 61"/>
                  <a:gd name="T9" fmla="*/ 42 h 152"/>
                  <a:gd name="T10" fmla="*/ 38 w 61"/>
                  <a:gd name="T11" fmla="*/ 49 h 152"/>
                  <a:gd name="T12" fmla="*/ 36 w 61"/>
                  <a:gd name="T13" fmla="*/ 58 h 152"/>
                  <a:gd name="T14" fmla="*/ 34 w 61"/>
                  <a:gd name="T15" fmla="*/ 67 h 152"/>
                  <a:gd name="T16" fmla="*/ 34 w 61"/>
                  <a:gd name="T17" fmla="*/ 76 h 152"/>
                  <a:gd name="T18" fmla="*/ 35 w 61"/>
                  <a:gd name="T19" fmla="*/ 85 h 152"/>
                  <a:gd name="T20" fmla="*/ 36 w 61"/>
                  <a:gd name="T21" fmla="*/ 95 h 152"/>
                  <a:gd name="T22" fmla="*/ 40 w 61"/>
                  <a:gd name="T23" fmla="*/ 110 h 152"/>
                  <a:gd name="T24" fmla="*/ 47 w 61"/>
                  <a:gd name="T25" fmla="*/ 124 h 152"/>
                  <a:gd name="T26" fmla="*/ 53 w 61"/>
                  <a:gd name="T27" fmla="*/ 138 h 152"/>
                  <a:gd name="T28" fmla="*/ 61 w 61"/>
                  <a:gd name="T29" fmla="*/ 151 h 152"/>
                  <a:gd name="T30" fmla="*/ 57 w 61"/>
                  <a:gd name="T31" fmla="*/ 152 h 152"/>
                  <a:gd name="T32" fmla="*/ 53 w 61"/>
                  <a:gd name="T33" fmla="*/ 152 h 152"/>
                  <a:gd name="T34" fmla="*/ 49 w 61"/>
                  <a:gd name="T35" fmla="*/ 151 h 152"/>
                  <a:gd name="T36" fmla="*/ 45 w 61"/>
                  <a:gd name="T37" fmla="*/ 148 h 152"/>
                  <a:gd name="T38" fmla="*/ 39 w 61"/>
                  <a:gd name="T39" fmla="*/ 144 h 152"/>
                  <a:gd name="T40" fmla="*/ 34 w 61"/>
                  <a:gd name="T41" fmla="*/ 137 h 152"/>
                  <a:gd name="T42" fmla="*/ 28 w 61"/>
                  <a:gd name="T43" fmla="*/ 129 h 152"/>
                  <a:gd name="T44" fmla="*/ 21 w 61"/>
                  <a:gd name="T45" fmla="*/ 119 h 152"/>
                  <a:gd name="T46" fmla="*/ 12 w 61"/>
                  <a:gd name="T47" fmla="*/ 105 h 152"/>
                  <a:gd name="T48" fmla="*/ 6 w 61"/>
                  <a:gd name="T49" fmla="*/ 91 h 152"/>
                  <a:gd name="T50" fmla="*/ 2 w 61"/>
                  <a:gd name="T51" fmla="*/ 78 h 152"/>
                  <a:gd name="T52" fmla="*/ 1 w 61"/>
                  <a:gd name="T53" fmla="*/ 65 h 152"/>
                  <a:gd name="T54" fmla="*/ 0 w 61"/>
                  <a:gd name="T55" fmla="*/ 54 h 152"/>
                  <a:gd name="T56" fmla="*/ 1 w 61"/>
                  <a:gd name="T57" fmla="*/ 43 h 152"/>
                  <a:gd name="T58" fmla="*/ 4 w 61"/>
                  <a:gd name="T59" fmla="*/ 32 h 152"/>
                  <a:gd name="T60" fmla="*/ 7 w 61"/>
                  <a:gd name="T61" fmla="*/ 23 h 152"/>
                  <a:gd name="T62" fmla="*/ 11 w 61"/>
                  <a:gd name="T63" fmla="*/ 16 h 152"/>
                  <a:gd name="T64" fmla="*/ 14 w 61"/>
                  <a:gd name="T65" fmla="*/ 10 h 152"/>
                  <a:gd name="T66" fmla="*/ 19 w 61"/>
                  <a:gd name="T67" fmla="*/ 6 h 152"/>
                  <a:gd name="T68" fmla="*/ 24 w 61"/>
                  <a:gd name="T69" fmla="*/ 2 h 152"/>
                  <a:gd name="T70" fmla="*/ 25 w 61"/>
                  <a:gd name="T71" fmla="*/ 1 h 152"/>
                  <a:gd name="T72" fmla="*/ 25 w 61"/>
                  <a:gd name="T73" fmla="*/ 1 h 152"/>
                  <a:gd name="T74" fmla="*/ 27 w 61"/>
                  <a:gd name="T75" fmla="*/ 0 h 152"/>
                  <a:gd name="T76" fmla="*/ 30 w 61"/>
                  <a:gd name="T77" fmla="*/ 0 h 152"/>
                  <a:gd name="T78" fmla="*/ 32 w 61"/>
                  <a:gd name="T79" fmla="*/ 0 h 152"/>
                  <a:gd name="T80" fmla="*/ 34 w 61"/>
                  <a:gd name="T81" fmla="*/ 2 h 152"/>
                  <a:gd name="T82" fmla="*/ 34 w 61"/>
                  <a:gd name="T83" fmla="*/ 2 h 152"/>
                  <a:gd name="T84" fmla="*/ 36 w 61"/>
                  <a:gd name="T85" fmla="*/ 3 h 152"/>
                  <a:gd name="T86" fmla="*/ 37 w 61"/>
                  <a:gd name="T87" fmla="*/ 4 h 152"/>
                  <a:gd name="T88" fmla="*/ 37 w 61"/>
                  <a:gd name="T89" fmla="*/ 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1" h="152">
                    <a:moveTo>
                      <a:pt x="37" y="4"/>
                    </a:moveTo>
                    <a:lnTo>
                      <a:pt x="46" y="14"/>
                    </a:lnTo>
                    <a:lnTo>
                      <a:pt x="55" y="27"/>
                    </a:lnTo>
                    <a:lnTo>
                      <a:pt x="49" y="33"/>
                    </a:lnTo>
                    <a:lnTo>
                      <a:pt x="43" y="42"/>
                    </a:lnTo>
                    <a:lnTo>
                      <a:pt x="38" y="49"/>
                    </a:lnTo>
                    <a:lnTo>
                      <a:pt x="36" y="58"/>
                    </a:lnTo>
                    <a:lnTo>
                      <a:pt x="34" y="67"/>
                    </a:lnTo>
                    <a:lnTo>
                      <a:pt x="34" y="76"/>
                    </a:lnTo>
                    <a:lnTo>
                      <a:pt x="35" y="85"/>
                    </a:lnTo>
                    <a:lnTo>
                      <a:pt x="36" y="95"/>
                    </a:lnTo>
                    <a:lnTo>
                      <a:pt x="40" y="110"/>
                    </a:lnTo>
                    <a:lnTo>
                      <a:pt x="47" y="124"/>
                    </a:lnTo>
                    <a:lnTo>
                      <a:pt x="53" y="138"/>
                    </a:lnTo>
                    <a:lnTo>
                      <a:pt x="61" y="151"/>
                    </a:lnTo>
                    <a:lnTo>
                      <a:pt x="57" y="152"/>
                    </a:lnTo>
                    <a:lnTo>
                      <a:pt x="53" y="152"/>
                    </a:lnTo>
                    <a:lnTo>
                      <a:pt x="49" y="151"/>
                    </a:lnTo>
                    <a:lnTo>
                      <a:pt x="45" y="148"/>
                    </a:lnTo>
                    <a:lnTo>
                      <a:pt x="39" y="144"/>
                    </a:lnTo>
                    <a:lnTo>
                      <a:pt x="34" y="137"/>
                    </a:lnTo>
                    <a:lnTo>
                      <a:pt x="28" y="129"/>
                    </a:lnTo>
                    <a:lnTo>
                      <a:pt x="21" y="119"/>
                    </a:lnTo>
                    <a:lnTo>
                      <a:pt x="12" y="105"/>
                    </a:lnTo>
                    <a:lnTo>
                      <a:pt x="6" y="91"/>
                    </a:lnTo>
                    <a:lnTo>
                      <a:pt x="2" y="78"/>
                    </a:lnTo>
                    <a:lnTo>
                      <a:pt x="1" y="65"/>
                    </a:lnTo>
                    <a:lnTo>
                      <a:pt x="0" y="54"/>
                    </a:lnTo>
                    <a:lnTo>
                      <a:pt x="1" y="43"/>
                    </a:lnTo>
                    <a:lnTo>
                      <a:pt x="4" y="32"/>
                    </a:lnTo>
                    <a:lnTo>
                      <a:pt x="7" y="23"/>
                    </a:lnTo>
                    <a:lnTo>
                      <a:pt x="11" y="16"/>
                    </a:lnTo>
                    <a:lnTo>
                      <a:pt x="14" y="10"/>
                    </a:lnTo>
                    <a:lnTo>
                      <a:pt x="19" y="6"/>
                    </a:lnTo>
                    <a:lnTo>
                      <a:pt x="24" y="2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3"/>
                    </a:lnTo>
                    <a:lnTo>
                      <a:pt x="37" y="4"/>
                    </a:lnTo>
                    <a:lnTo>
                      <a:pt x="37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8" name="Freeform 285"/>
              <p:cNvSpPr>
                <a:spLocks/>
              </p:cNvSpPr>
              <p:nvPr/>
            </p:nvSpPr>
            <p:spPr bwMode="auto">
              <a:xfrm>
                <a:off x="1222" y="2141"/>
                <a:ext cx="12" cy="30"/>
              </a:xfrm>
              <a:custGeom>
                <a:avLst/>
                <a:gdLst>
                  <a:gd name="T0" fmla="*/ 37 w 61"/>
                  <a:gd name="T1" fmla="*/ 4 h 152"/>
                  <a:gd name="T2" fmla="*/ 46 w 61"/>
                  <a:gd name="T3" fmla="*/ 14 h 152"/>
                  <a:gd name="T4" fmla="*/ 55 w 61"/>
                  <a:gd name="T5" fmla="*/ 27 h 152"/>
                  <a:gd name="T6" fmla="*/ 49 w 61"/>
                  <a:gd name="T7" fmla="*/ 33 h 152"/>
                  <a:gd name="T8" fmla="*/ 43 w 61"/>
                  <a:gd name="T9" fmla="*/ 42 h 152"/>
                  <a:gd name="T10" fmla="*/ 38 w 61"/>
                  <a:gd name="T11" fmla="*/ 49 h 152"/>
                  <a:gd name="T12" fmla="*/ 36 w 61"/>
                  <a:gd name="T13" fmla="*/ 58 h 152"/>
                  <a:gd name="T14" fmla="*/ 34 w 61"/>
                  <a:gd name="T15" fmla="*/ 67 h 152"/>
                  <a:gd name="T16" fmla="*/ 34 w 61"/>
                  <a:gd name="T17" fmla="*/ 76 h 152"/>
                  <a:gd name="T18" fmla="*/ 35 w 61"/>
                  <a:gd name="T19" fmla="*/ 85 h 152"/>
                  <a:gd name="T20" fmla="*/ 36 w 61"/>
                  <a:gd name="T21" fmla="*/ 95 h 152"/>
                  <a:gd name="T22" fmla="*/ 40 w 61"/>
                  <a:gd name="T23" fmla="*/ 110 h 152"/>
                  <a:gd name="T24" fmla="*/ 47 w 61"/>
                  <a:gd name="T25" fmla="*/ 124 h 152"/>
                  <a:gd name="T26" fmla="*/ 53 w 61"/>
                  <a:gd name="T27" fmla="*/ 138 h 152"/>
                  <a:gd name="T28" fmla="*/ 61 w 61"/>
                  <a:gd name="T29" fmla="*/ 151 h 152"/>
                  <a:gd name="T30" fmla="*/ 57 w 61"/>
                  <a:gd name="T31" fmla="*/ 152 h 152"/>
                  <a:gd name="T32" fmla="*/ 53 w 61"/>
                  <a:gd name="T33" fmla="*/ 152 h 152"/>
                  <a:gd name="T34" fmla="*/ 49 w 61"/>
                  <a:gd name="T35" fmla="*/ 151 h 152"/>
                  <a:gd name="T36" fmla="*/ 45 w 61"/>
                  <a:gd name="T37" fmla="*/ 148 h 152"/>
                  <a:gd name="T38" fmla="*/ 39 w 61"/>
                  <a:gd name="T39" fmla="*/ 144 h 152"/>
                  <a:gd name="T40" fmla="*/ 34 w 61"/>
                  <a:gd name="T41" fmla="*/ 137 h 152"/>
                  <a:gd name="T42" fmla="*/ 28 w 61"/>
                  <a:gd name="T43" fmla="*/ 129 h 152"/>
                  <a:gd name="T44" fmla="*/ 21 w 61"/>
                  <a:gd name="T45" fmla="*/ 119 h 152"/>
                  <a:gd name="T46" fmla="*/ 12 w 61"/>
                  <a:gd name="T47" fmla="*/ 105 h 152"/>
                  <a:gd name="T48" fmla="*/ 6 w 61"/>
                  <a:gd name="T49" fmla="*/ 91 h 152"/>
                  <a:gd name="T50" fmla="*/ 2 w 61"/>
                  <a:gd name="T51" fmla="*/ 78 h 152"/>
                  <a:gd name="T52" fmla="*/ 1 w 61"/>
                  <a:gd name="T53" fmla="*/ 65 h 152"/>
                  <a:gd name="T54" fmla="*/ 0 w 61"/>
                  <a:gd name="T55" fmla="*/ 54 h 152"/>
                  <a:gd name="T56" fmla="*/ 1 w 61"/>
                  <a:gd name="T57" fmla="*/ 43 h 152"/>
                  <a:gd name="T58" fmla="*/ 4 w 61"/>
                  <a:gd name="T59" fmla="*/ 32 h 152"/>
                  <a:gd name="T60" fmla="*/ 7 w 61"/>
                  <a:gd name="T61" fmla="*/ 23 h 152"/>
                  <a:gd name="T62" fmla="*/ 11 w 61"/>
                  <a:gd name="T63" fmla="*/ 16 h 152"/>
                  <a:gd name="T64" fmla="*/ 14 w 61"/>
                  <a:gd name="T65" fmla="*/ 10 h 152"/>
                  <a:gd name="T66" fmla="*/ 19 w 61"/>
                  <a:gd name="T67" fmla="*/ 6 h 152"/>
                  <a:gd name="T68" fmla="*/ 24 w 61"/>
                  <a:gd name="T69" fmla="*/ 2 h 152"/>
                  <a:gd name="T70" fmla="*/ 25 w 61"/>
                  <a:gd name="T71" fmla="*/ 1 h 152"/>
                  <a:gd name="T72" fmla="*/ 25 w 61"/>
                  <a:gd name="T73" fmla="*/ 1 h 152"/>
                  <a:gd name="T74" fmla="*/ 27 w 61"/>
                  <a:gd name="T75" fmla="*/ 0 h 152"/>
                  <a:gd name="T76" fmla="*/ 30 w 61"/>
                  <a:gd name="T77" fmla="*/ 0 h 152"/>
                  <a:gd name="T78" fmla="*/ 32 w 61"/>
                  <a:gd name="T79" fmla="*/ 0 h 152"/>
                  <a:gd name="T80" fmla="*/ 34 w 61"/>
                  <a:gd name="T81" fmla="*/ 2 h 152"/>
                  <a:gd name="T82" fmla="*/ 34 w 61"/>
                  <a:gd name="T83" fmla="*/ 2 h 152"/>
                  <a:gd name="T84" fmla="*/ 36 w 61"/>
                  <a:gd name="T85" fmla="*/ 3 h 152"/>
                  <a:gd name="T86" fmla="*/ 37 w 61"/>
                  <a:gd name="T87" fmla="*/ 4 h 152"/>
                  <a:gd name="T88" fmla="*/ 37 w 61"/>
                  <a:gd name="T89" fmla="*/ 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1" h="152">
                    <a:moveTo>
                      <a:pt x="37" y="4"/>
                    </a:moveTo>
                    <a:lnTo>
                      <a:pt x="46" y="14"/>
                    </a:lnTo>
                    <a:lnTo>
                      <a:pt x="55" y="27"/>
                    </a:lnTo>
                    <a:lnTo>
                      <a:pt x="49" y="33"/>
                    </a:lnTo>
                    <a:lnTo>
                      <a:pt x="43" y="42"/>
                    </a:lnTo>
                    <a:lnTo>
                      <a:pt x="38" y="49"/>
                    </a:lnTo>
                    <a:lnTo>
                      <a:pt x="36" y="58"/>
                    </a:lnTo>
                    <a:lnTo>
                      <a:pt x="34" y="67"/>
                    </a:lnTo>
                    <a:lnTo>
                      <a:pt x="34" y="76"/>
                    </a:lnTo>
                    <a:lnTo>
                      <a:pt x="35" y="85"/>
                    </a:lnTo>
                    <a:lnTo>
                      <a:pt x="36" y="95"/>
                    </a:lnTo>
                    <a:lnTo>
                      <a:pt x="40" y="110"/>
                    </a:lnTo>
                    <a:lnTo>
                      <a:pt x="47" y="124"/>
                    </a:lnTo>
                    <a:lnTo>
                      <a:pt x="53" y="138"/>
                    </a:lnTo>
                    <a:lnTo>
                      <a:pt x="61" y="151"/>
                    </a:lnTo>
                    <a:lnTo>
                      <a:pt x="57" y="152"/>
                    </a:lnTo>
                    <a:lnTo>
                      <a:pt x="53" y="152"/>
                    </a:lnTo>
                    <a:lnTo>
                      <a:pt x="49" y="151"/>
                    </a:lnTo>
                    <a:lnTo>
                      <a:pt x="45" y="148"/>
                    </a:lnTo>
                    <a:lnTo>
                      <a:pt x="39" y="144"/>
                    </a:lnTo>
                    <a:lnTo>
                      <a:pt x="34" y="137"/>
                    </a:lnTo>
                    <a:lnTo>
                      <a:pt x="28" y="129"/>
                    </a:lnTo>
                    <a:lnTo>
                      <a:pt x="21" y="119"/>
                    </a:lnTo>
                    <a:lnTo>
                      <a:pt x="12" y="105"/>
                    </a:lnTo>
                    <a:lnTo>
                      <a:pt x="6" y="91"/>
                    </a:lnTo>
                    <a:lnTo>
                      <a:pt x="2" y="78"/>
                    </a:lnTo>
                    <a:lnTo>
                      <a:pt x="1" y="65"/>
                    </a:lnTo>
                    <a:lnTo>
                      <a:pt x="0" y="54"/>
                    </a:lnTo>
                    <a:lnTo>
                      <a:pt x="1" y="43"/>
                    </a:lnTo>
                    <a:lnTo>
                      <a:pt x="4" y="32"/>
                    </a:lnTo>
                    <a:lnTo>
                      <a:pt x="7" y="23"/>
                    </a:lnTo>
                    <a:lnTo>
                      <a:pt x="11" y="16"/>
                    </a:lnTo>
                    <a:lnTo>
                      <a:pt x="14" y="10"/>
                    </a:lnTo>
                    <a:lnTo>
                      <a:pt x="19" y="6"/>
                    </a:lnTo>
                    <a:lnTo>
                      <a:pt x="24" y="2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6" y="3"/>
                    </a:lnTo>
                    <a:lnTo>
                      <a:pt x="37" y="4"/>
                    </a:lnTo>
                    <a:lnTo>
                      <a:pt x="37" y="4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9" name="Freeform 286"/>
              <p:cNvSpPr>
                <a:spLocks/>
              </p:cNvSpPr>
              <p:nvPr/>
            </p:nvSpPr>
            <p:spPr bwMode="auto">
              <a:xfrm>
                <a:off x="1197" y="2118"/>
                <a:ext cx="24" cy="34"/>
              </a:xfrm>
              <a:custGeom>
                <a:avLst/>
                <a:gdLst>
                  <a:gd name="T0" fmla="*/ 103 w 118"/>
                  <a:gd name="T1" fmla="*/ 39 h 169"/>
                  <a:gd name="T2" fmla="*/ 111 w 118"/>
                  <a:gd name="T3" fmla="*/ 53 h 169"/>
                  <a:gd name="T4" fmla="*/ 118 w 118"/>
                  <a:gd name="T5" fmla="*/ 68 h 169"/>
                  <a:gd name="T6" fmla="*/ 118 w 118"/>
                  <a:gd name="T7" fmla="*/ 68 h 169"/>
                  <a:gd name="T8" fmla="*/ 118 w 118"/>
                  <a:gd name="T9" fmla="*/ 69 h 169"/>
                  <a:gd name="T10" fmla="*/ 115 w 118"/>
                  <a:gd name="T11" fmla="*/ 69 h 169"/>
                  <a:gd name="T12" fmla="*/ 115 w 118"/>
                  <a:gd name="T13" fmla="*/ 70 h 169"/>
                  <a:gd name="T14" fmla="*/ 107 w 118"/>
                  <a:gd name="T15" fmla="*/ 77 h 169"/>
                  <a:gd name="T16" fmla="*/ 100 w 118"/>
                  <a:gd name="T17" fmla="*/ 85 h 169"/>
                  <a:gd name="T18" fmla="*/ 93 w 118"/>
                  <a:gd name="T19" fmla="*/ 95 h 169"/>
                  <a:gd name="T20" fmla="*/ 87 w 118"/>
                  <a:gd name="T21" fmla="*/ 106 h 169"/>
                  <a:gd name="T22" fmla="*/ 82 w 118"/>
                  <a:gd name="T23" fmla="*/ 118 h 169"/>
                  <a:gd name="T24" fmla="*/ 78 w 118"/>
                  <a:gd name="T25" fmla="*/ 131 h 169"/>
                  <a:gd name="T26" fmla="*/ 76 w 118"/>
                  <a:gd name="T27" fmla="*/ 145 h 169"/>
                  <a:gd name="T28" fmla="*/ 75 w 118"/>
                  <a:gd name="T29" fmla="*/ 161 h 169"/>
                  <a:gd name="T30" fmla="*/ 67 w 118"/>
                  <a:gd name="T31" fmla="*/ 166 h 169"/>
                  <a:gd name="T32" fmla="*/ 60 w 118"/>
                  <a:gd name="T33" fmla="*/ 168 h 169"/>
                  <a:gd name="T34" fmla="*/ 55 w 118"/>
                  <a:gd name="T35" fmla="*/ 169 h 169"/>
                  <a:gd name="T36" fmla="*/ 50 w 118"/>
                  <a:gd name="T37" fmla="*/ 168 h 169"/>
                  <a:gd name="T38" fmla="*/ 45 w 118"/>
                  <a:gd name="T39" fmla="*/ 165 h 169"/>
                  <a:gd name="T40" fmla="*/ 38 w 118"/>
                  <a:gd name="T41" fmla="*/ 159 h 169"/>
                  <a:gd name="T42" fmla="*/ 32 w 118"/>
                  <a:gd name="T43" fmla="*/ 150 h 169"/>
                  <a:gd name="T44" fmla="*/ 25 w 118"/>
                  <a:gd name="T45" fmla="*/ 140 h 169"/>
                  <a:gd name="T46" fmla="*/ 25 w 118"/>
                  <a:gd name="T47" fmla="*/ 140 h 169"/>
                  <a:gd name="T48" fmla="*/ 25 w 118"/>
                  <a:gd name="T49" fmla="*/ 140 h 169"/>
                  <a:gd name="T50" fmla="*/ 21 w 118"/>
                  <a:gd name="T51" fmla="*/ 134 h 169"/>
                  <a:gd name="T52" fmla="*/ 17 w 118"/>
                  <a:gd name="T53" fmla="*/ 127 h 169"/>
                  <a:gd name="T54" fmla="*/ 13 w 118"/>
                  <a:gd name="T55" fmla="*/ 119 h 169"/>
                  <a:gd name="T56" fmla="*/ 10 w 118"/>
                  <a:gd name="T57" fmla="*/ 110 h 169"/>
                  <a:gd name="T58" fmla="*/ 7 w 118"/>
                  <a:gd name="T59" fmla="*/ 101 h 169"/>
                  <a:gd name="T60" fmla="*/ 5 w 118"/>
                  <a:gd name="T61" fmla="*/ 90 h 169"/>
                  <a:gd name="T62" fmla="*/ 3 w 118"/>
                  <a:gd name="T63" fmla="*/ 80 h 169"/>
                  <a:gd name="T64" fmla="*/ 1 w 118"/>
                  <a:gd name="T65" fmla="*/ 69 h 169"/>
                  <a:gd name="T66" fmla="*/ 0 w 118"/>
                  <a:gd name="T67" fmla="*/ 60 h 169"/>
                  <a:gd name="T68" fmla="*/ 0 w 118"/>
                  <a:gd name="T69" fmla="*/ 51 h 169"/>
                  <a:gd name="T70" fmla="*/ 1 w 118"/>
                  <a:gd name="T71" fmla="*/ 42 h 169"/>
                  <a:gd name="T72" fmla="*/ 2 w 118"/>
                  <a:gd name="T73" fmla="*/ 34 h 169"/>
                  <a:gd name="T74" fmla="*/ 4 w 118"/>
                  <a:gd name="T75" fmla="*/ 25 h 169"/>
                  <a:gd name="T76" fmla="*/ 7 w 118"/>
                  <a:gd name="T77" fmla="*/ 19 h 169"/>
                  <a:gd name="T78" fmla="*/ 11 w 118"/>
                  <a:gd name="T79" fmla="*/ 13 h 169"/>
                  <a:gd name="T80" fmla="*/ 17 w 118"/>
                  <a:gd name="T81" fmla="*/ 8 h 169"/>
                  <a:gd name="T82" fmla="*/ 17 w 118"/>
                  <a:gd name="T83" fmla="*/ 8 h 169"/>
                  <a:gd name="T84" fmla="*/ 17 w 118"/>
                  <a:gd name="T85" fmla="*/ 8 h 169"/>
                  <a:gd name="T86" fmla="*/ 22 w 118"/>
                  <a:gd name="T87" fmla="*/ 5 h 169"/>
                  <a:gd name="T88" fmla="*/ 26 w 118"/>
                  <a:gd name="T89" fmla="*/ 3 h 169"/>
                  <a:gd name="T90" fmla="*/ 31 w 118"/>
                  <a:gd name="T91" fmla="*/ 2 h 169"/>
                  <a:gd name="T92" fmla="*/ 35 w 118"/>
                  <a:gd name="T93" fmla="*/ 1 h 169"/>
                  <a:gd name="T94" fmla="*/ 43 w 118"/>
                  <a:gd name="T95" fmla="*/ 0 h 169"/>
                  <a:gd name="T96" fmla="*/ 52 w 118"/>
                  <a:gd name="T97" fmla="*/ 1 h 169"/>
                  <a:gd name="T98" fmla="*/ 60 w 118"/>
                  <a:gd name="T99" fmla="*/ 3 h 169"/>
                  <a:gd name="T100" fmla="*/ 69 w 118"/>
                  <a:gd name="T101" fmla="*/ 7 h 169"/>
                  <a:gd name="T102" fmla="*/ 78 w 118"/>
                  <a:gd name="T103" fmla="*/ 13 h 169"/>
                  <a:gd name="T104" fmla="*/ 86 w 118"/>
                  <a:gd name="T105" fmla="*/ 20 h 169"/>
                  <a:gd name="T106" fmla="*/ 95 w 118"/>
                  <a:gd name="T107" fmla="*/ 28 h 169"/>
                  <a:gd name="T108" fmla="*/ 103 w 118"/>
                  <a:gd name="T109" fmla="*/ 39 h 169"/>
                  <a:gd name="T110" fmla="*/ 103 w 118"/>
                  <a:gd name="T111" fmla="*/ 3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8" h="169">
                    <a:moveTo>
                      <a:pt x="103" y="39"/>
                    </a:moveTo>
                    <a:lnTo>
                      <a:pt x="111" y="53"/>
                    </a:lnTo>
                    <a:lnTo>
                      <a:pt x="118" y="68"/>
                    </a:lnTo>
                    <a:lnTo>
                      <a:pt x="118" y="68"/>
                    </a:lnTo>
                    <a:lnTo>
                      <a:pt x="118" y="69"/>
                    </a:lnTo>
                    <a:lnTo>
                      <a:pt x="115" y="69"/>
                    </a:lnTo>
                    <a:lnTo>
                      <a:pt x="115" y="70"/>
                    </a:lnTo>
                    <a:lnTo>
                      <a:pt x="107" y="77"/>
                    </a:lnTo>
                    <a:lnTo>
                      <a:pt x="100" y="85"/>
                    </a:lnTo>
                    <a:lnTo>
                      <a:pt x="93" y="95"/>
                    </a:lnTo>
                    <a:lnTo>
                      <a:pt x="87" y="106"/>
                    </a:lnTo>
                    <a:lnTo>
                      <a:pt x="82" y="118"/>
                    </a:lnTo>
                    <a:lnTo>
                      <a:pt x="78" y="131"/>
                    </a:lnTo>
                    <a:lnTo>
                      <a:pt x="76" y="145"/>
                    </a:lnTo>
                    <a:lnTo>
                      <a:pt x="75" y="161"/>
                    </a:lnTo>
                    <a:lnTo>
                      <a:pt x="67" y="166"/>
                    </a:lnTo>
                    <a:lnTo>
                      <a:pt x="60" y="168"/>
                    </a:lnTo>
                    <a:lnTo>
                      <a:pt x="55" y="169"/>
                    </a:lnTo>
                    <a:lnTo>
                      <a:pt x="50" y="168"/>
                    </a:lnTo>
                    <a:lnTo>
                      <a:pt x="45" y="165"/>
                    </a:lnTo>
                    <a:lnTo>
                      <a:pt x="38" y="159"/>
                    </a:lnTo>
                    <a:lnTo>
                      <a:pt x="32" y="150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1" y="134"/>
                    </a:lnTo>
                    <a:lnTo>
                      <a:pt x="17" y="127"/>
                    </a:lnTo>
                    <a:lnTo>
                      <a:pt x="13" y="119"/>
                    </a:lnTo>
                    <a:lnTo>
                      <a:pt x="10" y="110"/>
                    </a:lnTo>
                    <a:lnTo>
                      <a:pt x="7" y="101"/>
                    </a:lnTo>
                    <a:lnTo>
                      <a:pt x="5" y="90"/>
                    </a:lnTo>
                    <a:lnTo>
                      <a:pt x="3" y="80"/>
                    </a:lnTo>
                    <a:lnTo>
                      <a:pt x="1" y="69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1" y="42"/>
                    </a:lnTo>
                    <a:lnTo>
                      <a:pt x="2" y="34"/>
                    </a:lnTo>
                    <a:lnTo>
                      <a:pt x="4" y="25"/>
                    </a:lnTo>
                    <a:lnTo>
                      <a:pt x="7" y="19"/>
                    </a:lnTo>
                    <a:lnTo>
                      <a:pt x="11" y="13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22" y="5"/>
                    </a:lnTo>
                    <a:lnTo>
                      <a:pt x="26" y="3"/>
                    </a:lnTo>
                    <a:lnTo>
                      <a:pt x="31" y="2"/>
                    </a:lnTo>
                    <a:lnTo>
                      <a:pt x="35" y="1"/>
                    </a:lnTo>
                    <a:lnTo>
                      <a:pt x="43" y="0"/>
                    </a:lnTo>
                    <a:lnTo>
                      <a:pt x="52" y="1"/>
                    </a:lnTo>
                    <a:lnTo>
                      <a:pt x="60" y="3"/>
                    </a:lnTo>
                    <a:lnTo>
                      <a:pt x="69" y="7"/>
                    </a:lnTo>
                    <a:lnTo>
                      <a:pt x="78" y="13"/>
                    </a:lnTo>
                    <a:lnTo>
                      <a:pt x="86" y="20"/>
                    </a:lnTo>
                    <a:lnTo>
                      <a:pt x="95" y="28"/>
                    </a:lnTo>
                    <a:lnTo>
                      <a:pt x="103" y="39"/>
                    </a:lnTo>
                    <a:lnTo>
                      <a:pt x="103" y="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0" name="Freeform 287"/>
              <p:cNvSpPr>
                <a:spLocks/>
              </p:cNvSpPr>
              <p:nvPr/>
            </p:nvSpPr>
            <p:spPr bwMode="auto">
              <a:xfrm>
                <a:off x="1197" y="2118"/>
                <a:ext cx="24" cy="34"/>
              </a:xfrm>
              <a:custGeom>
                <a:avLst/>
                <a:gdLst>
                  <a:gd name="T0" fmla="*/ 103 w 118"/>
                  <a:gd name="T1" fmla="*/ 39 h 169"/>
                  <a:gd name="T2" fmla="*/ 111 w 118"/>
                  <a:gd name="T3" fmla="*/ 53 h 169"/>
                  <a:gd name="T4" fmla="*/ 118 w 118"/>
                  <a:gd name="T5" fmla="*/ 68 h 169"/>
                  <a:gd name="T6" fmla="*/ 118 w 118"/>
                  <a:gd name="T7" fmla="*/ 68 h 169"/>
                  <a:gd name="T8" fmla="*/ 118 w 118"/>
                  <a:gd name="T9" fmla="*/ 69 h 169"/>
                  <a:gd name="T10" fmla="*/ 115 w 118"/>
                  <a:gd name="T11" fmla="*/ 69 h 169"/>
                  <a:gd name="T12" fmla="*/ 115 w 118"/>
                  <a:gd name="T13" fmla="*/ 70 h 169"/>
                  <a:gd name="T14" fmla="*/ 107 w 118"/>
                  <a:gd name="T15" fmla="*/ 77 h 169"/>
                  <a:gd name="T16" fmla="*/ 100 w 118"/>
                  <a:gd name="T17" fmla="*/ 85 h 169"/>
                  <a:gd name="T18" fmla="*/ 93 w 118"/>
                  <a:gd name="T19" fmla="*/ 95 h 169"/>
                  <a:gd name="T20" fmla="*/ 87 w 118"/>
                  <a:gd name="T21" fmla="*/ 106 h 169"/>
                  <a:gd name="T22" fmla="*/ 82 w 118"/>
                  <a:gd name="T23" fmla="*/ 118 h 169"/>
                  <a:gd name="T24" fmla="*/ 78 w 118"/>
                  <a:gd name="T25" fmla="*/ 131 h 169"/>
                  <a:gd name="T26" fmla="*/ 76 w 118"/>
                  <a:gd name="T27" fmla="*/ 145 h 169"/>
                  <a:gd name="T28" fmla="*/ 75 w 118"/>
                  <a:gd name="T29" fmla="*/ 161 h 169"/>
                  <a:gd name="T30" fmla="*/ 67 w 118"/>
                  <a:gd name="T31" fmla="*/ 166 h 169"/>
                  <a:gd name="T32" fmla="*/ 60 w 118"/>
                  <a:gd name="T33" fmla="*/ 168 h 169"/>
                  <a:gd name="T34" fmla="*/ 55 w 118"/>
                  <a:gd name="T35" fmla="*/ 169 h 169"/>
                  <a:gd name="T36" fmla="*/ 50 w 118"/>
                  <a:gd name="T37" fmla="*/ 168 h 169"/>
                  <a:gd name="T38" fmla="*/ 45 w 118"/>
                  <a:gd name="T39" fmla="*/ 165 h 169"/>
                  <a:gd name="T40" fmla="*/ 38 w 118"/>
                  <a:gd name="T41" fmla="*/ 159 h 169"/>
                  <a:gd name="T42" fmla="*/ 32 w 118"/>
                  <a:gd name="T43" fmla="*/ 150 h 169"/>
                  <a:gd name="T44" fmla="*/ 25 w 118"/>
                  <a:gd name="T45" fmla="*/ 140 h 169"/>
                  <a:gd name="T46" fmla="*/ 25 w 118"/>
                  <a:gd name="T47" fmla="*/ 140 h 169"/>
                  <a:gd name="T48" fmla="*/ 25 w 118"/>
                  <a:gd name="T49" fmla="*/ 140 h 169"/>
                  <a:gd name="T50" fmla="*/ 21 w 118"/>
                  <a:gd name="T51" fmla="*/ 134 h 169"/>
                  <a:gd name="T52" fmla="*/ 17 w 118"/>
                  <a:gd name="T53" fmla="*/ 127 h 169"/>
                  <a:gd name="T54" fmla="*/ 13 w 118"/>
                  <a:gd name="T55" fmla="*/ 119 h 169"/>
                  <a:gd name="T56" fmla="*/ 10 w 118"/>
                  <a:gd name="T57" fmla="*/ 110 h 169"/>
                  <a:gd name="T58" fmla="*/ 7 w 118"/>
                  <a:gd name="T59" fmla="*/ 101 h 169"/>
                  <a:gd name="T60" fmla="*/ 5 w 118"/>
                  <a:gd name="T61" fmla="*/ 90 h 169"/>
                  <a:gd name="T62" fmla="*/ 3 w 118"/>
                  <a:gd name="T63" fmla="*/ 80 h 169"/>
                  <a:gd name="T64" fmla="*/ 1 w 118"/>
                  <a:gd name="T65" fmla="*/ 69 h 169"/>
                  <a:gd name="T66" fmla="*/ 0 w 118"/>
                  <a:gd name="T67" fmla="*/ 60 h 169"/>
                  <a:gd name="T68" fmla="*/ 0 w 118"/>
                  <a:gd name="T69" fmla="*/ 51 h 169"/>
                  <a:gd name="T70" fmla="*/ 1 w 118"/>
                  <a:gd name="T71" fmla="*/ 42 h 169"/>
                  <a:gd name="T72" fmla="*/ 2 w 118"/>
                  <a:gd name="T73" fmla="*/ 34 h 169"/>
                  <a:gd name="T74" fmla="*/ 4 w 118"/>
                  <a:gd name="T75" fmla="*/ 25 h 169"/>
                  <a:gd name="T76" fmla="*/ 7 w 118"/>
                  <a:gd name="T77" fmla="*/ 19 h 169"/>
                  <a:gd name="T78" fmla="*/ 11 w 118"/>
                  <a:gd name="T79" fmla="*/ 13 h 169"/>
                  <a:gd name="T80" fmla="*/ 17 w 118"/>
                  <a:gd name="T81" fmla="*/ 8 h 169"/>
                  <a:gd name="T82" fmla="*/ 17 w 118"/>
                  <a:gd name="T83" fmla="*/ 8 h 169"/>
                  <a:gd name="T84" fmla="*/ 17 w 118"/>
                  <a:gd name="T85" fmla="*/ 8 h 169"/>
                  <a:gd name="T86" fmla="*/ 22 w 118"/>
                  <a:gd name="T87" fmla="*/ 5 h 169"/>
                  <a:gd name="T88" fmla="*/ 26 w 118"/>
                  <a:gd name="T89" fmla="*/ 3 h 169"/>
                  <a:gd name="T90" fmla="*/ 31 w 118"/>
                  <a:gd name="T91" fmla="*/ 2 h 169"/>
                  <a:gd name="T92" fmla="*/ 35 w 118"/>
                  <a:gd name="T93" fmla="*/ 1 h 169"/>
                  <a:gd name="T94" fmla="*/ 43 w 118"/>
                  <a:gd name="T95" fmla="*/ 0 h 169"/>
                  <a:gd name="T96" fmla="*/ 52 w 118"/>
                  <a:gd name="T97" fmla="*/ 1 h 169"/>
                  <a:gd name="T98" fmla="*/ 60 w 118"/>
                  <a:gd name="T99" fmla="*/ 3 h 169"/>
                  <a:gd name="T100" fmla="*/ 69 w 118"/>
                  <a:gd name="T101" fmla="*/ 7 h 169"/>
                  <a:gd name="T102" fmla="*/ 78 w 118"/>
                  <a:gd name="T103" fmla="*/ 13 h 169"/>
                  <a:gd name="T104" fmla="*/ 86 w 118"/>
                  <a:gd name="T105" fmla="*/ 20 h 169"/>
                  <a:gd name="T106" fmla="*/ 95 w 118"/>
                  <a:gd name="T107" fmla="*/ 28 h 169"/>
                  <a:gd name="T108" fmla="*/ 103 w 118"/>
                  <a:gd name="T109" fmla="*/ 39 h 169"/>
                  <a:gd name="T110" fmla="*/ 103 w 118"/>
                  <a:gd name="T111" fmla="*/ 3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8" h="169">
                    <a:moveTo>
                      <a:pt x="103" y="39"/>
                    </a:moveTo>
                    <a:lnTo>
                      <a:pt x="111" y="53"/>
                    </a:lnTo>
                    <a:lnTo>
                      <a:pt x="118" y="68"/>
                    </a:lnTo>
                    <a:lnTo>
                      <a:pt x="118" y="68"/>
                    </a:lnTo>
                    <a:lnTo>
                      <a:pt x="118" y="69"/>
                    </a:lnTo>
                    <a:lnTo>
                      <a:pt x="115" y="69"/>
                    </a:lnTo>
                    <a:lnTo>
                      <a:pt x="115" y="70"/>
                    </a:lnTo>
                    <a:lnTo>
                      <a:pt x="107" y="77"/>
                    </a:lnTo>
                    <a:lnTo>
                      <a:pt x="100" y="85"/>
                    </a:lnTo>
                    <a:lnTo>
                      <a:pt x="93" y="95"/>
                    </a:lnTo>
                    <a:lnTo>
                      <a:pt x="87" y="106"/>
                    </a:lnTo>
                    <a:lnTo>
                      <a:pt x="82" y="118"/>
                    </a:lnTo>
                    <a:lnTo>
                      <a:pt x="78" y="131"/>
                    </a:lnTo>
                    <a:lnTo>
                      <a:pt x="76" y="145"/>
                    </a:lnTo>
                    <a:lnTo>
                      <a:pt x="75" y="161"/>
                    </a:lnTo>
                    <a:lnTo>
                      <a:pt x="67" y="166"/>
                    </a:lnTo>
                    <a:lnTo>
                      <a:pt x="60" y="168"/>
                    </a:lnTo>
                    <a:lnTo>
                      <a:pt x="55" y="169"/>
                    </a:lnTo>
                    <a:lnTo>
                      <a:pt x="50" y="168"/>
                    </a:lnTo>
                    <a:lnTo>
                      <a:pt x="45" y="165"/>
                    </a:lnTo>
                    <a:lnTo>
                      <a:pt x="38" y="159"/>
                    </a:lnTo>
                    <a:lnTo>
                      <a:pt x="32" y="150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5" y="140"/>
                    </a:lnTo>
                    <a:lnTo>
                      <a:pt x="21" y="134"/>
                    </a:lnTo>
                    <a:lnTo>
                      <a:pt x="17" y="127"/>
                    </a:lnTo>
                    <a:lnTo>
                      <a:pt x="13" y="119"/>
                    </a:lnTo>
                    <a:lnTo>
                      <a:pt x="10" y="110"/>
                    </a:lnTo>
                    <a:lnTo>
                      <a:pt x="7" y="101"/>
                    </a:lnTo>
                    <a:lnTo>
                      <a:pt x="5" y="90"/>
                    </a:lnTo>
                    <a:lnTo>
                      <a:pt x="3" y="80"/>
                    </a:lnTo>
                    <a:lnTo>
                      <a:pt x="1" y="69"/>
                    </a:lnTo>
                    <a:lnTo>
                      <a:pt x="0" y="60"/>
                    </a:lnTo>
                    <a:lnTo>
                      <a:pt x="0" y="51"/>
                    </a:lnTo>
                    <a:lnTo>
                      <a:pt x="1" y="42"/>
                    </a:lnTo>
                    <a:lnTo>
                      <a:pt x="2" y="34"/>
                    </a:lnTo>
                    <a:lnTo>
                      <a:pt x="4" y="25"/>
                    </a:lnTo>
                    <a:lnTo>
                      <a:pt x="7" y="19"/>
                    </a:lnTo>
                    <a:lnTo>
                      <a:pt x="11" y="13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17" y="8"/>
                    </a:lnTo>
                    <a:lnTo>
                      <a:pt x="22" y="5"/>
                    </a:lnTo>
                    <a:lnTo>
                      <a:pt x="26" y="3"/>
                    </a:lnTo>
                    <a:lnTo>
                      <a:pt x="31" y="2"/>
                    </a:lnTo>
                    <a:lnTo>
                      <a:pt x="35" y="1"/>
                    </a:lnTo>
                    <a:lnTo>
                      <a:pt x="43" y="0"/>
                    </a:lnTo>
                    <a:lnTo>
                      <a:pt x="52" y="1"/>
                    </a:lnTo>
                    <a:lnTo>
                      <a:pt x="60" y="3"/>
                    </a:lnTo>
                    <a:lnTo>
                      <a:pt x="69" y="7"/>
                    </a:lnTo>
                    <a:lnTo>
                      <a:pt x="78" y="13"/>
                    </a:lnTo>
                    <a:lnTo>
                      <a:pt x="86" y="20"/>
                    </a:lnTo>
                    <a:lnTo>
                      <a:pt x="95" y="28"/>
                    </a:lnTo>
                    <a:lnTo>
                      <a:pt x="103" y="39"/>
                    </a:lnTo>
                    <a:lnTo>
                      <a:pt x="103" y="39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1" name="Freeform 288"/>
              <p:cNvSpPr>
                <a:spLocks/>
              </p:cNvSpPr>
              <p:nvPr/>
            </p:nvSpPr>
            <p:spPr bwMode="auto">
              <a:xfrm>
                <a:off x="1147" y="2076"/>
                <a:ext cx="49" cy="50"/>
              </a:xfrm>
              <a:custGeom>
                <a:avLst/>
                <a:gdLst>
                  <a:gd name="T0" fmla="*/ 176 w 245"/>
                  <a:gd name="T1" fmla="*/ 247 h 248"/>
                  <a:gd name="T2" fmla="*/ 128 w 245"/>
                  <a:gd name="T3" fmla="*/ 238 h 248"/>
                  <a:gd name="T4" fmla="*/ 89 w 245"/>
                  <a:gd name="T5" fmla="*/ 225 h 248"/>
                  <a:gd name="T6" fmla="*/ 59 w 245"/>
                  <a:gd name="T7" fmla="*/ 206 h 248"/>
                  <a:gd name="T8" fmla="*/ 40 w 245"/>
                  <a:gd name="T9" fmla="*/ 189 h 248"/>
                  <a:gd name="T10" fmla="*/ 29 w 245"/>
                  <a:gd name="T11" fmla="*/ 173 h 248"/>
                  <a:gd name="T12" fmla="*/ 15 w 245"/>
                  <a:gd name="T13" fmla="*/ 151 h 248"/>
                  <a:gd name="T14" fmla="*/ 5 w 245"/>
                  <a:gd name="T15" fmla="*/ 117 h 248"/>
                  <a:gd name="T16" fmla="*/ 0 w 245"/>
                  <a:gd name="T17" fmla="*/ 84 h 248"/>
                  <a:gd name="T18" fmla="*/ 1 w 245"/>
                  <a:gd name="T19" fmla="*/ 57 h 248"/>
                  <a:gd name="T20" fmla="*/ 5 w 245"/>
                  <a:gd name="T21" fmla="*/ 37 h 248"/>
                  <a:gd name="T22" fmla="*/ 10 w 245"/>
                  <a:gd name="T23" fmla="*/ 22 h 248"/>
                  <a:gd name="T24" fmla="*/ 16 w 245"/>
                  <a:gd name="T25" fmla="*/ 12 h 248"/>
                  <a:gd name="T26" fmla="*/ 20 w 245"/>
                  <a:gd name="T27" fmla="*/ 10 h 248"/>
                  <a:gd name="T28" fmla="*/ 20 w 245"/>
                  <a:gd name="T29" fmla="*/ 9 h 248"/>
                  <a:gd name="T30" fmla="*/ 40 w 245"/>
                  <a:gd name="T31" fmla="*/ 2 h 248"/>
                  <a:gd name="T32" fmla="*/ 62 w 245"/>
                  <a:gd name="T33" fmla="*/ 0 h 248"/>
                  <a:gd name="T34" fmla="*/ 91 w 245"/>
                  <a:gd name="T35" fmla="*/ 2 h 248"/>
                  <a:gd name="T36" fmla="*/ 120 w 245"/>
                  <a:gd name="T37" fmla="*/ 12 h 248"/>
                  <a:gd name="T38" fmla="*/ 146 w 245"/>
                  <a:gd name="T39" fmla="*/ 27 h 248"/>
                  <a:gd name="T40" fmla="*/ 158 w 245"/>
                  <a:gd name="T41" fmla="*/ 36 h 248"/>
                  <a:gd name="T42" fmla="*/ 168 w 245"/>
                  <a:gd name="T43" fmla="*/ 48 h 248"/>
                  <a:gd name="T44" fmla="*/ 185 w 245"/>
                  <a:gd name="T45" fmla="*/ 69 h 248"/>
                  <a:gd name="T46" fmla="*/ 202 w 245"/>
                  <a:gd name="T47" fmla="*/ 87 h 248"/>
                  <a:gd name="T48" fmla="*/ 216 w 245"/>
                  <a:gd name="T49" fmla="*/ 104 h 248"/>
                  <a:gd name="T50" fmla="*/ 235 w 245"/>
                  <a:gd name="T51" fmla="*/ 132 h 248"/>
                  <a:gd name="T52" fmla="*/ 243 w 245"/>
                  <a:gd name="T53" fmla="*/ 154 h 248"/>
                  <a:gd name="T54" fmla="*/ 241 w 245"/>
                  <a:gd name="T55" fmla="*/ 169 h 248"/>
                  <a:gd name="T56" fmla="*/ 237 w 245"/>
                  <a:gd name="T57" fmla="*/ 172 h 248"/>
                  <a:gd name="T58" fmla="*/ 229 w 245"/>
                  <a:gd name="T59" fmla="*/ 179 h 248"/>
                  <a:gd name="T60" fmla="*/ 216 w 245"/>
                  <a:gd name="T61" fmla="*/ 196 h 248"/>
                  <a:gd name="T62" fmla="*/ 208 w 245"/>
                  <a:gd name="T63" fmla="*/ 215 h 248"/>
                  <a:gd name="T64" fmla="*/ 203 w 245"/>
                  <a:gd name="T65" fmla="*/ 236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5" h="248">
                    <a:moveTo>
                      <a:pt x="203" y="248"/>
                    </a:moveTo>
                    <a:lnTo>
                      <a:pt x="176" y="247"/>
                    </a:lnTo>
                    <a:lnTo>
                      <a:pt x="151" y="244"/>
                    </a:lnTo>
                    <a:lnTo>
                      <a:pt x="128" y="238"/>
                    </a:lnTo>
                    <a:lnTo>
                      <a:pt x="108" y="232"/>
                    </a:lnTo>
                    <a:lnTo>
                      <a:pt x="89" y="225"/>
                    </a:lnTo>
                    <a:lnTo>
                      <a:pt x="73" y="216"/>
                    </a:lnTo>
                    <a:lnTo>
                      <a:pt x="59" y="206"/>
                    </a:lnTo>
                    <a:lnTo>
                      <a:pt x="46" y="196"/>
                    </a:lnTo>
                    <a:lnTo>
                      <a:pt x="40" y="189"/>
                    </a:lnTo>
                    <a:lnTo>
                      <a:pt x="34" y="181"/>
                    </a:lnTo>
                    <a:lnTo>
                      <a:pt x="29" y="173"/>
                    </a:lnTo>
                    <a:lnTo>
                      <a:pt x="23" y="166"/>
                    </a:lnTo>
                    <a:lnTo>
                      <a:pt x="15" y="151"/>
                    </a:lnTo>
                    <a:lnTo>
                      <a:pt x="9" y="135"/>
                    </a:lnTo>
                    <a:lnTo>
                      <a:pt x="5" y="117"/>
                    </a:lnTo>
                    <a:lnTo>
                      <a:pt x="1" y="101"/>
                    </a:lnTo>
                    <a:lnTo>
                      <a:pt x="0" y="84"/>
                    </a:lnTo>
                    <a:lnTo>
                      <a:pt x="0" y="69"/>
                    </a:lnTo>
                    <a:lnTo>
                      <a:pt x="1" y="57"/>
                    </a:lnTo>
                    <a:lnTo>
                      <a:pt x="3" y="47"/>
                    </a:lnTo>
                    <a:lnTo>
                      <a:pt x="5" y="37"/>
                    </a:lnTo>
                    <a:lnTo>
                      <a:pt x="7" y="29"/>
                    </a:lnTo>
                    <a:lnTo>
                      <a:pt x="10" y="22"/>
                    </a:lnTo>
                    <a:lnTo>
                      <a:pt x="13" y="16"/>
                    </a:lnTo>
                    <a:lnTo>
                      <a:pt x="16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30" y="5"/>
                    </a:lnTo>
                    <a:lnTo>
                      <a:pt x="40" y="2"/>
                    </a:lnTo>
                    <a:lnTo>
                      <a:pt x="52" y="1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1" y="2"/>
                    </a:lnTo>
                    <a:lnTo>
                      <a:pt x="106" y="7"/>
                    </a:lnTo>
                    <a:lnTo>
                      <a:pt x="120" y="12"/>
                    </a:lnTo>
                    <a:lnTo>
                      <a:pt x="134" y="18"/>
                    </a:lnTo>
                    <a:lnTo>
                      <a:pt x="146" y="27"/>
                    </a:lnTo>
                    <a:lnTo>
                      <a:pt x="152" y="31"/>
                    </a:lnTo>
                    <a:lnTo>
                      <a:pt x="158" y="36"/>
                    </a:lnTo>
                    <a:lnTo>
                      <a:pt x="163" y="42"/>
                    </a:lnTo>
                    <a:lnTo>
                      <a:pt x="168" y="48"/>
                    </a:lnTo>
                    <a:lnTo>
                      <a:pt x="177" y="59"/>
                    </a:lnTo>
                    <a:lnTo>
                      <a:pt x="185" y="69"/>
                    </a:lnTo>
                    <a:lnTo>
                      <a:pt x="193" y="79"/>
                    </a:lnTo>
                    <a:lnTo>
                      <a:pt x="202" y="87"/>
                    </a:lnTo>
                    <a:lnTo>
                      <a:pt x="202" y="87"/>
                    </a:lnTo>
                    <a:lnTo>
                      <a:pt x="216" y="104"/>
                    </a:lnTo>
                    <a:lnTo>
                      <a:pt x="230" y="122"/>
                    </a:lnTo>
                    <a:lnTo>
                      <a:pt x="235" y="132"/>
                    </a:lnTo>
                    <a:lnTo>
                      <a:pt x="239" y="142"/>
                    </a:lnTo>
                    <a:lnTo>
                      <a:pt x="243" y="154"/>
                    </a:lnTo>
                    <a:lnTo>
                      <a:pt x="245" y="167"/>
                    </a:lnTo>
                    <a:lnTo>
                      <a:pt x="241" y="169"/>
                    </a:lnTo>
                    <a:lnTo>
                      <a:pt x="237" y="172"/>
                    </a:lnTo>
                    <a:lnTo>
                      <a:pt x="237" y="172"/>
                    </a:lnTo>
                    <a:lnTo>
                      <a:pt x="237" y="172"/>
                    </a:lnTo>
                    <a:lnTo>
                      <a:pt x="229" y="179"/>
                    </a:lnTo>
                    <a:lnTo>
                      <a:pt x="222" y="187"/>
                    </a:lnTo>
                    <a:lnTo>
                      <a:pt x="216" y="196"/>
                    </a:lnTo>
                    <a:lnTo>
                      <a:pt x="211" y="205"/>
                    </a:lnTo>
                    <a:lnTo>
                      <a:pt x="208" y="215"/>
                    </a:lnTo>
                    <a:lnTo>
                      <a:pt x="205" y="225"/>
                    </a:lnTo>
                    <a:lnTo>
                      <a:pt x="203" y="236"/>
                    </a:lnTo>
                    <a:lnTo>
                      <a:pt x="203" y="24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2" name="Freeform 289"/>
              <p:cNvSpPr>
                <a:spLocks/>
              </p:cNvSpPr>
              <p:nvPr/>
            </p:nvSpPr>
            <p:spPr bwMode="auto">
              <a:xfrm>
                <a:off x="1147" y="2076"/>
                <a:ext cx="49" cy="50"/>
              </a:xfrm>
              <a:custGeom>
                <a:avLst/>
                <a:gdLst>
                  <a:gd name="T0" fmla="*/ 176 w 245"/>
                  <a:gd name="T1" fmla="*/ 247 h 248"/>
                  <a:gd name="T2" fmla="*/ 128 w 245"/>
                  <a:gd name="T3" fmla="*/ 238 h 248"/>
                  <a:gd name="T4" fmla="*/ 89 w 245"/>
                  <a:gd name="T5" fmla="*/ 225 h 248"/>
                  <a:gd name="T6" fmla="*/ 59 w 245"/>
                  <a:gd name="T7" fmla="*/ 206 h 248"/>
                  <a:gd name="T8" fmla="*/ 40 w 245"/>
                  <a:gd name="T9" fmla="*/ 189 h 248"/>
                  <a:gd name="T10" fmla="*/ 29 w 245"/>
                  <a:gd name="T11" fmla="*/ 173 h 248"/>
                  <a:gd name="T12" fmla="*/ 15 w 245"/>
                  <a:gd name="T13" fmla="*/ 151 h 248"/>
                  <a:gd name="T14" fmla="*/ 5 w 245"/>
                  <a:gd name="T15" fmla="*/ 117 h 248"/>
                  <a:gd name="T16" fmla="*/ 0 w 245"/>
                  <a:gd name="T17" fmla="*/ 84 h 248"/>
                  <a:gd name="T18" fmla="*/ 1 w 245"/>
                  <a:gd name="T19" fmla="*/ 57 h 248"/>
                  <a:gd name="T20" fmla="*/ 5 w 245"/>
                  <a:gd name="T21" fmla="*/ 37 h 248"/>
                  <a:gd name="T22" fmla="*/ 10 w 245"/>
                  <a:gd name="T23" fmla="*/ 22 h 248"/>
                  <a:gd name="T24" fmla="*/ 16 w 245"/>
                  <a:gd name="T25" fmla="*/ 12 h 248"/>
                  <a:gd name="T26" fmla="*/ 20 w 245"/>
                  <a:gd name="T27" fmla="*/ 10 h 248"/>
                  <a:gd name="T28" fmla="*/ 20 w 245"/>
                  <a:gd name="T29" fmla="*/ 9 h 248"/>
                  <a:gd name="T30" fmla="*/ 40 w 245"/>
                  <a:gd name="T31" fmla="*/ 2 h 248"/>
                  <a:gd name="T32" fmla="*/ 62 w 245"/>
                  <a:gd name="T33" fmla="*/ 0 h 248"/>
                  <a:gd name="T34" fmla="*/ 91 w 245"/>
                  <a:gd name="T35" fmla="*/ 2 h 248"/>
                  <a:gd name="T36" fmla="*/ 120 w 245"/>
                  <a:gd name="T37" fmla="*/ 12 h 248"/>
                  <a:gd name="T38" fmla="*/ 146 w 245"/>
                  <a:gd name="T39" fmla="*/ 27 h 248"/>
                  <a:gd name="T40" fmla="*/ 158 w 245"/>
                  <a:gd name="T41" fmla="*/ 36 h 248"/>
                  <a:gd name="T42" fmla="*/ 168 w 245"/>
                  <a:gd name="T43" fmla="*/ 48 h 248"/>
                  <a:gd name="T44" fmla="*/ 185 w 245"/>
                  <a:gd name="T45" fmla="*/ 69 h 248"/>
                  <a:gd name="T46" fmla="*/ 202 w 245"/>
                  <a:gd name="T47" fmla="*/ 87 h 248"/>
                  <a:gd name="T48" fmla="*/ 216 w 245"/>
                  <a:gd name="T49" fmla="*/ 104 h 248"/>
                  <a:gd name="T50" fmla="*/ 235 w 245"/>
                  <a:gd name="T51" fmla="*/ 132 h 248"/>
                  <a:gd name="T52" fmla="*/ 243 w 245"/>
                  <a:gd name="T53" fmla="*/ 154 h 248"/>
                  <a:gd name="T54" fmla="*/ 241 w 245"/>
                  <a:gd name="T55" fmla="*/ 169 h 248"/>
                  <a:gd name="T56" fmla="*/ 237 w 245"/>
                  <a:gd name="T57" fmla="*/ 172 h 248"/>
                  <a:gd name="T58" fmla="*/ 229 w 245"/>
                  <a:gd name="T59" fmla="*/ 179 h 248"/>
                  <a:gd name="T60" fmla="*/ 216 w 245"/>
                  <a:gd name="T61" fmla="*/ 196 h 248"/>
                  <a:gd name="T62" fmla="*/ 208 w 245"/>
                  <a:gd name="T63" fmla="*/ 215 h 248"/>
                  <a:gd name="T64" fmla="*/ 203 w 245"/>
                  <a:gd name="T65" fmla="*/ 236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45" h="248">
                    <a:moveTo>
                      <a:pt x="203" y="248"/>
                    </a:moveTo>
                    <a:lnTo>
                      <a:pt x="176" y="247"/>
                    </a:lnTo>
                    <a:lnTo>
                      <a:pt x="151" y="244"/>
                    </a:lnTo>
                    <a:lnTo>
                      <a:pt x="128" y="238"/>
                    </a:lnTo>
                    <a:lnTo>
                      <a:pt x="108" y="232"/>
                    </a:lnTo>
                    <a:lnTo>
                      <a:pt x="89" y="225"/>
                    </a:lnTo>
                    <a:lnTo>
                      <a:pt x="73" y="216"/>
                    </a:lnTo>
                    <a:lnTo>
                      <a:pt x="59" y="206"/>
                    </a:lnTo>
                    <a:lnTo>
                      <a:pt x="46" y="196"/>
                    </a:lnTo>
                    <a:lnTo>
                      <a:pt x="40" y="189"/>
                    </a:lnTo>
                    <a:lnTo>
                      <a:pt x="34" y="181"/>
                    </a:lnTo>
                    <a:lnTo>
                      <a:pt x="29" y="173"/>
                    </a:lnTo>
                    <a:lnTo>
                      <a:pt x="23" y="166"/>
                    </a:lnTo>
                    <a:lnTo>
                      <a:pt x="15" y="151"/>
                    </a:lnTo>
                    <a:lnTo>
                      <a:pt x="9" y="135"/>
                    </a:lnTo>
                    <a:lnTo>
                      <a:pt x="5" y="117"/>
                    </a:lnTo>
                    <a:lnTo>
                      <a:pt x="1" y="101"/>
                    </a:lnTo>
                    <a:lnTo>
                      <a:pt x="0" y="84"/>
                    </a:lnTo>
                    <a:lnTo>
                      <a:pt x="0" y="69"/>
                    </a:lnTo>
                    <a:lnTo>
                      <a:pt x="1" y="57"/>
                    </a:lnTo>
                    <a:lnTo>
                      <a:pt x="3" y="47"/>
                    </a:lnTo>
                    <a:lnTo>
                      <a:pt x="5" y="37"/>
                    </a:lnTo>
                    <a:lnTo>
                      <a:pt x="7" y="29"/>
                    </a:lnTo>
                    <a:lnTo>
                      <a:pt x="10" y="22"/>
                    </a:lnTo>
                    <a:lnTo>
                      <a:pt x="13" y="16"/>
                    </a:lnTo>
                    <a:lnTo>
                      <a:pt x="16" y="12"/>
                    </a:lnTo>
                    <a:lnTo>
                      <a:pt x="20" y="10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9"/>
                    </a:lnTo>
                    <a:lnTo>
                      <a:pt x="30" y="5"/>
                    </a:lnTo>
                    <a:lnTo>
                      <a:pt x="40" y="2"/>
                    </a:lnTo>
                    <a:lnTo>
                      <a:pt x="52" y="1"/>
                    </a:lnTo>
                    <a:lnTo>
                      <a:pt x="62" y="0"/>
                    </a:lnTo>
                    <a:lnTo>
                      <a:pt x="77" y="0"/>
                    </a:lnTo>
                    <a:lnTo>
                      <a:pt x="91" y="2"/>
                    </a:lnTo>
                    <a:lnTo>
                      <a:pt x="106" y="7"/>
                    </a:lnTo>
                    <a:lnTo>
                      <a:pt x="120" y="12"/>
                    </a:lnTo>
                    <a:lnTo>
                      <a:pt x="134" y="18"/>
                    </a:lnTo>
                    <a:lnTo>
                      <a:pt x="146" y="27"/>
                    </a:lnTo>
                    <a:lnTo>
                      <a:pt x="152" y="31"/>
                    </a:lnTo>
                    <a:lnTo>
                      <a:pt x="158" y="36"/>
                    </a:lnTo>
                    <a:lnTo>
                      <a:pt x="163" y="42"/>
                    </a:lnTo>
                    <a:lnTo>
                      <a:pt x="168" y="48"/>
                    </a:lnTo>
                    <a:lnTo>
                      <a:pt x="177" y="59"/>
                    </a:lnTo>
                    <a:lnTo>
                      <a:pt x="185" y="69"/>
                    </a:lnTo>
                    <a:lnTo>
                      <a:pt x="193" y="79"/>
                    </a:lnTo>
                    <a:lnTo>
                      <a:pt x="202" y="87"/>
                    </a:lnTo>
                    <a:lnTo>
                      <a:pt x="202" y="87"/>
                    </a:lnTo>
                    <a:lnTo>
                      <a:pt x="216" y="104"/>
                    </a:lnTo>
                    <a:lnTo>
                      <a:pt x="230" y="122"/>
                    </a:lnTo>
                    <a:lnTo>
                      <a:pt x="235" y="132"/>
                    </a:lnTo>
                    <a:lnTo>
                      <a:pt x="239" y="142"/>
                    </a:lnTo>
                    <a:lnTo>
                      <a:pt x="243" y="154"/>
                    </a:lnTo>
                    <a:lnTo>
                      <a:pt x="245" y="167"/>
                    </a:lnTo>
                    <a:lnTo>
                      <a:pt x="241" y="169"/>
                    </a:lnTo>
                    <a:lnTo>
                      <a:pt x="237" y="172"/>
                    </a:lnTo>
                    <a:lnTo>
                      <a:pt x="237" y="172"/>
                    </a:lnTo>
                    <a:lnTo>
                      <a:pt x="237" y="172"/>
                    </a:lnTo>
                    <a:lnTo>
                      <a:pt x="229" y="179"/>
                    </a:lnTo>
                    <a:lnTo>
                      <a:pt x="222" y="187"/>
                    </a:lnTo>
                    <a:lnTo>
                      <a:pt x="216" y="196"/>
                    </a:lnTo>
                    <a:lnTo>
                      <a:pt x="211" y="205"/>
                    </a:lnTo>
                    <a:lnTo>
                      <a:pt x="208" y="215"/>
                    </a:lnTo>
                    <a:lnTo>
                      <a:pt x="205" y="225"/>
                    </a:lnTo>
                    <a:lnTo>
                      <a:pt x="203" y="236"/>
                    </a:lnTo>
                    <a:lnTo>
                      <a:pt x="203" y="248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3" name="Freeform 290"/>
              <p:cNvSpPr>
                <a:spLocks/>
              </p:cNvSpPr>
              <p:nvPr/>
            </p:nvSpPr>
            <p:spPr bwMode="auto">
              <a:xfrm>
                <a:off x="1123" y="2040"/>
                <a:ext cx="37" cy="70"/>
              </a:xfrm>
              <a:custGeom>
                <a:avLst/>
                <a:gdLst>
                  <a:gd name="T0" fmla="*/ 179 w 184"/>
                  <a:gd name="T1" fmla="*/ 104 h 349"/>
                  <a:gd name="T2" fmla="*/ 184 w 184"/>
                  <a:gd name="T3" fmla="*/ 114 h 349"/>
                  <a:gd name="T4" fmla="*/ 184 w 184"/>
                  <a:gd name="T5" fmla="*/ 122 h 349"/>
                  <a:gd name="T6" fmla="*/ 178 w 184"/>
                  <a:gd name="T7" fmla="*/ 128 h 349"/>
                  <a:gd name="T8" fmla="*/ 157 w 184"/>
                  <a:gd name="T9" fmla="*/ 129 h 349"/>
                  <a:gd name="T10" fmla="*/ 128 w 184"/>
                  <a:gd name="T11" fmla="*/ 135 h 349"/>
                  <a:gd name="T12" fmla="*/ 114 w 184"/>
                  <a:gd name="T13" fmla="*/ 140 h 349"/>
                  <a:gd name="T14" fmla="*/ 114 w 184"/>
                  <a:gd name="T15" fmla="*/ 140 h 349"/>
                  <a:gd name="T16" fmla="*/ 106 w 184"/>
                  <a:gd name="T17" fmla="*/ 145 h 349"/>
                  <a:gd name="T18" fmla="*/ 98 w 184"/>
                  <a:gd name="T19" fmla="*/ 153 h 349"/>
                  <a:gd name="T20" fmla="*/ 85 w 184"/>
                  <a:gd name="T21" fmla="*/ 174 h 349"/>
                  <a:gd name="T22" fmla="*/ 76 w 184"/>
                  <a:gd name="T23" fmla="*/ 203 h 349"/>
                  <a:gd name="T24" fmla="*/ 70 w 184"/>
                  <a:gd name="T25" fmla="*/ 236 h 349"/>
                  <a:gd name="T26" fmla="*/ 73 w 184"/>
                  <a:gd name="T27" fmla="*/ 279 h 349"/>
                  <a:gd name="T28" fmla="*/ 76 w 184"/>
                  <a:gd name="T29" fmla="*/ 301 h 349"/>
                  <a:gd name="T30" fmla="*/ 82 w 184"/>
                  <a:gd name="T31" fmla="*/ 324 h 349"/>
                  <a:gd name="T32" fmla="*/ 85 w 184"/>
                  <a:gd name="T33" fmla="*/ 333 h 349"/>
                  <a:gd name="T34" fmla="*/ 70 w 184"/>
                  <a:gd name="T35" fmla="*/ 341 h 349"/>
                  <a:gd name="T36" fmla="*/ 52 w 184"/>
                  <a:gd name="T37" fmla="*/ 347 h 349"/>
                  <a:gd name="T38" fmla="*/ 32 w 184"/>
                  <a:gd name="T39" fmla="*/ 349 h 349"/>
                  <a:gd name="T40" fmla="*/ 16 w 184"/>
                  <a:gd name="T41" fmla="*/ 347 h 349"/>
                  <a:gd name="T42" fmla="*/ 4 w 184"/>
                  <a:gd name="T43" fmla="*/ 341 h 349"/>
                  <a:gd name="T44" fmla="*/ 4 w 184"/>
                  <a:gd name="T45" fmla="*/ 341 h 349"/>
                  <a:gd name="T46" fmla="*/ 11 w 184"/>
                  <a:gd name="T47" fmla="*/ 291 h 349"/>
                  <a:gd name="T48" fmla="*/ 12 w 184"/>
                  <a:gd name="T49" fmla="*/ 241 h 349"/>
                  <a:gd name="T50" fmla="*/ 10 w 184"/>
                  <a:gd name="T51" fmla="*/ 192 h 349"/>
                  <a:gd name="T52" fmla="*/ 5 w 184"/>
                  <a:gd name="T53" fmla="*/ 144 h 349"/>
                  <a:gd name="T54" fmla="*/ 0 w 184"/>
                  <a:gd name="T55" fmla="*/ 70 h 349"/>
                  <a:gd name="T56" fmla="*/ 2 w 184"/>
                  <a:gd name="T57" fmla="*/ 44 h 349"/>
                  <a:gd name="T58" fmla="*/ 5 w 184"/>
                  <a:gd name="T59" fmla="*/ 35 h 349"/>
                  <a:gd name="T60" fmla="*/ 10 w 184"/>
                  <a:gd name="T61" fmla="*/ 28 h 349"/>
                  <a:gd name="T62" fmla="*/ 21 w 184"/>
                  <a:gd name="T63" fmla="*/ 18 h 349"/>
                  <a:gd name="T64" fmla="*/ 34 w 184"/>
                  <a:gd name="T65" fmla="*/ 11 h 349"/>
                  <a:gd name="T66" fmla="*/ 53 w 184"/>
                  <a:gd name="T67" fmla="*/ 2 h 349"/>
                  <a:gd name="T68" fmla="*/ 65 w 184"/>
                  <a:gd name="T69" fmla="*/ 0 h 349"/>
                  <a:gd name="T70" fmla="*/ 78 w 184"/>
                  <a:gd name="T71" fmla="*/ 1 h 349"/>
                  <a:gd name="T72" fmla="*/ 90 w 184"/>
                  <a:gd name="T73" fmla="*/ 5 h 349"/>
                  <a:gd name="T74" fmla="*/ 102 w 184"/>
                  <a:gd name="T75" fmla="*/ 13 h 349"/>
                  <a:gd name="T76" fmla="*/ 114 w 184"/>
                  <a:gd name="T77" fmla="*/ 24 h 349"/>
                  <a:gd name="T78" fmla="*/ 120 w 184"/>
                  <a:gd name="T79" fmla="*/ 31 h 349"/>
                  <a:gd name="T80" fmla="*/ 128 w 184"/>
                  <a:gd name="T81" fmla="*/ 40 h 349"/>
                  <a:gd name="T82" fmla="*/ 153 w 184"/>
                  <a:gd name="T83" fmla="*/ 74 h 349"/>
                  <a:gd name="T84" fmla="*/ 173 w 184"/>
                  <a:gd name="T85" fmla="*/ 96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4" h="349">
                    <a:moveTo>
                      <a:pt x="173" y="96"/>
                    </a:moveTo>
                    <a:lnTo>
                      <a:pt x="179" y="104"/>
                    </a:lnTo>
                    <a:lnTo>
                      <a:pt x="183" y="110"/>
                    </a:lnTo>
                    <a:lnTo>
                      <a:pt x="184" y="114"/>
                    </a:lnTo>
                    <a:lnTo>
                      <a:pt x="184" y="117"/>
                    </a:lnTo>
                    <a:lnTo>
                      <a:pt x="184" y="122"/>
                    </a:lnTo>
                    <a:lnTo>
                      <a:pt x="183" y="128"/>
                    </a:lnTo>
                    <a:lnTo>
                      <a:pt x="178" y="128"/>
                    </a:lnTo>
                    <a:lnTo>
                      <a:pt x="172" y="128"/>
                    </a:lnTo>
                    <a:lnTo>
                      <a:pt x="157" y="129"/>
                    </a:lnTo>
                    <a:lnTo>
                      <a:pt x="142" y="131"/>
                    </a:lnTo>
                    <a:lnTo>
                      <a:pt x="128" y="135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0" y="142"/>
                    </a:lnTo>
                    <a:lnTo>
                      <a:pt x="106" y="145"/>
                    </a:lnTo>
                    <a:lnTo>
                      <a:pt x="102" y="149"/>
                    </a:lnTo>
                    <a:lnTo>
                      <a:pt x="98" y="153"/>
                    </a:lnTo>
                    <a:lnTo>
                      <a:pt x="91" y="162"/>
                    </a:lnTo>
                    <a:lnTo>
                      <a:pt x="85" y="174"/>
                    </a:lnTo>
                    <a:lnTo>
                      <a:pt x="80" y="188"/>
                    </a:lnTo>
                    <a:lnTo>
                      <a:pt x="76" y="203"/>
                    </a:lnTo>
                    <a:lnTo>
                      <a:pt x="73" y="219"/>
                    </a:lnTo>
                    <a:lnTo>
                      <a:pt x="70" y="236"/>
                    </a:lnTo>
                    <a:lnTo>
                      <a:pt x="70" y="258"/>
                    </a:lnTo>
                    <a:lnTo>
                      <a:pt x="73" y="279"/>
                    </a:lnTo>
                    <a:lnTo>
                      <a:pt x="74" y="290"/>
                    </a:lnTo>
                    <a:lnTo>
                      <a:pt x="76" y="301"/>
                    </a:lnTo>
                    <a:lnTo>
                      <a:pt x="79" y="313"/>
                    </a:lnTo>
                    <a:lnTo>
                      <a:pt x="82" y="324"/>
                    </a:lnTo>
                    <a:lnTo>
                      <a:pt x="84" y="329"/>
                    </a:lnTo>
                    <a:lnTo>
                      <a:pt x="85" y="333"/>
                    </a:lnTo>
                    <a:lnTo>
                      <a:pt x="79" y="337"/>
                    </a:lnTo>
                    <a:lnTo>
                      <a:pt x="70" y="341"/>
                    </a:lnTo>
                    <a:lnTo>
                      <a:pt x="62" y="344"/>
                    </a:lnTo>
                    <a:lnTo>
                      <a:pt x="52" y="347"/>
                    </a:lnTo>
                    <a:lnTo>
                      <a:pt x="42" y="348"/>
                    </a:lnTo>
                    <a:lnTo>
                      <a:pt x="32" y="349"/>
                    </a:lnTo>
                    <a:lnTo>
                      <a:pt x="23" y="348"/>
                    </a:lnTo>
                    <a:lnTo>
                      <a:pt x="16" y="347"/>
                    </a:lnTo>
                    <a:lnTo>
                      <a:pt x="10" y="345"/>
                    </a:lnTo>
                    <a:lnTo>
                      <a:pt x="4" y="341"/>
                    </a:lnTo>
                    <a:lnTo>
                      <a:pt x="4" y="341"/>
                    </a:lnTo>
                    <a:lnTo>
                      <a:pt x="4" y="341"/>
                    </a:lnTo>
                    <a:lnTo>
                      <a:pt x="8" y="317"/>
                    </a:lnTo>
                    <a:lnTo>
                      <a:pt x="11" y="291"/>
                    </a:lnTo>
                    <a:lnTo>
                      <a:pt x="12" y="267"/>
                    </a:lnTo>
                    <a:lnTo>
                      <a:pt x="12" y="241"/>
                    </a:lnTo>
                    <a:lnTo>
                      <a:pt x="11" y="216"/>
                    </a:lnTo>
                    <a:lnTo>
                      <a:pt x="10" y="192"/>
                    </a:lnTo>
                    <a:lnTo>
                      <a:pt x="8" y="167"/>
                    </a:lnTo>
                    <a:lnTo>
                      <a:pt x="5" y="144"/>
                    </a:lnTo>
                    <a:lnTo>
                      <a:pt x="2" y="104"/>
                    </a:lnTo>
                    <a:lnTo>
                      <a:pt x="0" y="70"/>
                    </a:lnTo>
                    <a:lnTo>
                      <a:pt x="1" y="55"/>
                    </a:lnTo>
                    <a:lnTo>
                      <a:pt x="2" y="44"/>
                    </a:lnTo>
                    <a:lnTo>
                      <a:pt x="3" y="39"/>
                    </a:lnTo>
                    <a:lnTo>
                      <a:pt x="5" y="35"/>
                    </a:lnTo>
                    <a:lnTo>
                      <a:pt x="7" y="31"/>
                    </a:lnTo>
                    <a:lnTo>
                      <a:pt x="10" y="28"/>
                    </a:lnTo>
                    <a:lnTo>
                      <a:pt x="15" y="23"/>
                    </a:lnTo>
                    <a:lnTo>
                      <a:pt x="21" y="18"/>
                    </a:lnTo>
                    <a:lnTo>
                      <a:pt x="22" y="19"/>
                    </a:lnTo>
                    <a:lnTo>
                      <a:pt x="34" y="11"/>
                    </a:lnTo>
                    <a:lnTo>
                      <a:pt x="46" y="4"/>
                    </a:lnTo>
                    <a:lnTo>
                      <a:pt x="53" y="2"/>
                    </a:lnTo>
                    <a:lnTo>
                      <a:pt x="59" y="1"/>
                    </a:lnTo>
                    <a:lnTo>
                      <a:pt x="65" y="0"/>
                    </a:lnTo>
                    <a:lnTo>
                      <a:pt x="73" y="0"/>
                    </a:lnTo>
                    <a:lnTo>
                      <a:pt x="78" y="1"/>
                    </a:lnTo>
                    <a:lnTo>
                      <a:pt x="84" y="2"/>
                    </a:lnTo>
                    <a:lnTo>
                      <a:pt x="90" y="5"/>
                    </a:lnTo>
                    <a:lnTo>
                      <a:pt x="95" y="8"/>
                    </a:lnTo>
                    <a:lnTo>
                      <a:pt x="102" y="13"/>
                    </a:lnTo>
                    <a:lnTo>
                      <a:pt x="108" y="18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0" y="31"/>
                    </a:lnTo>
                    <a:lnTo>
                      <a:pt x="124" y="35"/>
                    </a:lnTo>
                    <a:lnTo>
                      <a:pt x="128" y="40"/>
                    </a:lnTo>
                    <a:lnTo>
                      <a:pt x="140" y="58"/>
                    </a:lnTo>
                    <a:lnTo>
                      <a:pt x="153" y="74"/>
                    </a:lnTo>
                    <a:lnTo>
                      <a:pt x="163" y="86"/>
                    </a:lnTo>
                    <a:lnTo>
                      <a:pt x="173" y="9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4" name="Freeform 291"/>
              <p:cNvSpPr>
                <a:spLocks/>
              </p:cNvSpPr>
              <p:nvPr/>
            </p:nvSpPr>
            <p:spPr bwMode="auto">
              <a:xfrm>
                <a:off x="1123" y="2040"/>
                <a:ext cx="37" cy="70"/>
              </a:xfrm>
              <a:custGeom>
                <a:avLst/>
                <a:gdLst>
                  <a:gd name="T0" fmla="*/ 179 w 184"/>
                  <a:gd name="T1" fmla="*/ 104 h 349"/>
                  <a:gd name="T2" fmla="*/ 184 w 184"/>
                  <a:gd name="T3" fmla="*/ 114 h 349"/>
                  <a:gd name="T4" fmla="*/ 184 w 184"/>
                  <a:gd name="T5" fmla="*/ 122 h 349"/>
                  <a:gd name="T6" fmla="*/ 178 w 184"/>
                  <a:gd name="T7" fmla="*/ 128 h 349"/>
                  <a:gd name="T8" fmla="*/ 157 w 184"/>
                  <a:gd name="T9" fmla="*/ 129 h 349"/>
                  <a:gd name="T10" fmla="*/ 128 w 184"/>
                  <a:gd name="T11" fmla="*/ 135 h 349"/>
                  <a:gd name="T12" fmla="*/ 114 w 184"/>
                  <a:gd name="T13" fmla="*/ 140 h 349"/>
                  <a:gd name="T14" fmla="*/ 114 w 184"/>
                  <a:gd name="T15" fmla="*/ 140 h 349"/>
                  <a:gd name="T16" fmla="*/ 106 w 184"/>
                  <a:gd name="T17" fmla="*/ 145 h 349"/>
                  <a:gd name="T18" fmla="*/ 98 w 184"/>
                  <a:gd name="T19" fmla="*/ 153 h 349"/>
                  <a:gd name="T20" fmla="*/ 85 w 184"/>
                  <a:gd name="T21" fmla="*/ 174 h 349"/>
                  <a:gd name="T22" fmla="*/ 76 w 184"/>
                  <a:gd name="T23" fmla="*/ 203 h 349"/>
                  <a:gd name="T24" fmla="*/ 70 w 184"/>
                  <a:gd name="T25" fmla="*/ 236 h 349"/>
                  <a:gd name="T26" fmla="*/ 73 w 184"/>
                  <a:gd name="T27" fmla="*/ 279 h 349"/>
                  <a:gd name="T28" fmla="*/ 76 w 184"/>
                  <a:gd name="T29" fmla="*/ 301 h 349"/>
                  <a:gd name="T30" fmla="*/ 82 w 184"/>
                  <a:gd name="T31" fmla="*/ 324 h 349"/>
                  <a:gd name="T32" fmla="*/ 85 w 184"/>
                  <a:gd name="T33" fmla="*/ 333 h 349"/>
                  <a:gd name="T34" fmla="*/ 70 w 184"/>
                  <a:gd name="T35" fmla="*/ 341 h 349"/>
                  <a:gd name="T36" fmla="*/ 52 w 184"/>
                  <a:gd name="T37" fmla="*/ 347 h 349"/>
                  <a:gd name="T38" fmla="*/ 32 w 184"/>
                  <a:gd name="T39" fmla="*/ 349 h 349"/>
                  <a:gd name="T40" fmla="*/ 16 w 184"/>
                  <a:gd name="T41" fmla="*/ 347 h 349"/>
                  <a:gd name="T42" fmla="*/ 4 w 184"/>
                  <a:gd name="T43" fmla="*/ 341 h 349"/>
                  <a:gd name="T44" fmla="*/ 4 w 184"/>
                  <a:gd name="T45" fmla="*/ 341 h 349"/>
                  <a:gd name="T46" fmla="*/ 11 w 184"/>
                  <a:gd name="T47" fmla="*/ 291 h 349"/>
                  <a:gd name="T48" fmla="*/ 12 w 184"/>
                  <a:gd name="T49" fmla="*/ 241 h 349"/>
                  <a:gd name="T50" fmla="*/ 10 w 184"/>
                  <a:gd name="T51" fmla="*/ 192 h 349"/>
                  <a:gd name="T52" fmla="*/ 5 w 184"/>
                  <a:gd name="T53" fmla="*/ 144 h 349"/>
                  <a:gd name="T54" fmla="*/ 0 w 184"/>
                  <a:gd name="T55" fmla="*/ 70 h 349"/>
                  <a:gd name="T56" fmla="*/ 2 w 184"/>
                  <a:gd name="T57" fmla="*/ 44 h 349"/>
                  <a:gd name="T58" fmla="*/ 5 w 184"/>
                  <a:gd name="T59" fmla="*/ 35 h 349"/>
                  <a:gd name="T60" fmla="*/ 10 w 184"/>
                  <a:gd name="T61" fmla="*/ 28 h 349"/>
                  <a:gd name="T62" fmla="*/ 21 w 184"/>
                  <a:gd name="T63" fmla="*/ 18 h 349"/>
                  <a:gd name="T64" fmla="*/ 34 w 184"/>
                  <a:gd name="T65" fmla="*/ 11 h 349"/>
                  <a:gd name="T66" fmla="*/ 53 w 184"/>
                  <a:gd name="T67" fmla="*/ 2 h 349"/>
                  <a:gd name="T68" fmla="*/ 65 w 184"/>
                  <a:gd name="T69" fmla="*/ 0 h 349"/>
                  <a:gd name="T70" fmla="*/ 78 w 184"/>
                  <a:gd name="T71" fmla="*/ 1 h 349"/>
                  <a:gd name="T72" fmla="*/ 90 w 184"/>
                  <a:gd name="T73" fmla="*/ 5 h 349"/>
                  <a:gd name="T74" fmla="*/ 102 w 184"/>
                  <a:gd name="T75" fmla="*/ 13 h 349"/>
                  <a:gd name="T76" fmla="*/ 114 w 184"/>
                  <a:gd name="T77" fmla="*/ 24 h 349"/>
                  <a:gd name="T78" fmla="*/ 120 w 184"/>
                  <a:gd name="T79" fmla="*/ 31 h 349"/>
                  <a:gd name="T80" fmla="*/ 128 w 184"/>
                  <a:gd name="T81" fmla="*/ 40 h 349"/>
                  <a:gd name="T82" fmla="*/ 153 w 184"/>
                  <a:gd name="T83" fmla="*/ 74 h 349"/>
                  <a:gd name="T84" fmla="*/ 173 w 184"/>
                  <a:gd name="T85" fmla="*/ 96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84" h="349">
                    <a:moveTo>
                      <a:pt x="173" y="96"/>
                    </a:moveTo>
                    <a:lnTo>
                      <a:pt x="179" y="104"/>
                    </a:lnTo>
                    <a:lnTo>
                      <a:pt x="183" y="110"/>
                    </a:lnTo>
                    <a:lnTo>
                      <a:pt x="184" y="114"/>
                    </a:lnTo>
                    <a:lnTo>
                      <a:pt x="184" y="117"/>
                    </a:lnTo>
                    <a:lnTo>
                      <a:pt x="184" y="122"/>
                    </a:lnTo>
                    <a:lnTo>
                      <a:pt x="183" y="128"/>
                    </a:lnTo>
                    <a:lnTo>
                      <a:pt x="178" y="128"/>
                    </a:lnTo>
                    <a:lnTo>
                      <a:pt x="172" y="128"/>
                    </a:lnTo>
                    <a:lnTo>
                      <a:pt x="157" y="129"/>
                    </a:lnTo>
                    <a:lnTo>
                      <a:pt x="142" y="131"/>
                    </a:lnTo>
                    <a:lnTo>
                      <a:pt x="128" y="135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4" y="140"/>
                    </a:lnTo>
                    <a:lnTo>
                      <a:pt x="110" y="142"/>
                    </a:lnTo>
                    <a:lnTo>
                      <a:pt x="106" y="145"/>
                    </a:lnTo>
                    <a:lnTo>
                      <a:pt x="102" y="149"/>
                    </a:lnTo>
                    <a:lnTo>
                      <a:pt x="98" y="153"/>
                    </a:lnTo>
                    <a:lnTo>
                      <a:pt x="91" y="162"/>
                    </a:lnTo>
                    <a:lnTo>
                      <a:pt x="85" y="174"/>
                    </a:lnTo>
                    <a:lnTo>
                      <a:pt x="80" y="188"/>
                    </a:lnTo>
                    <a:lnTo>
                      <a:pt x="76" y="203"/>
                    </a:lnTo>
                    <a:lnTo>
                      <a:pt x="73" y="219"/>
                    </a:lnTo>
                    <a:lnTo>
                      <a:pt x="70" y="236"/>
                    </a:lnTo>
                    <a:lnTo>
                      <a:pt x="70" y="258"/>
                    </a:lnTo>
                    <a:lnTo>
                      <a:pt x="73" y="279"/>
                    </a:lnTo>
                    <a:lnTo>
                      <a:pt x="74" y="290"/>
                    </a:lnTo>
                    <a:lnTo>
                      <a:pt x="76" y="301"/>
                    </a:lnTo>
                    <a:lnTo>
                      <a:pt x="79" y="313"/>
                    </a:lnTo>
                    <a:lnTo>
                      <a:pt x="82" y="324"/>
                    </a:lnTo>
                    <a:lnTo>
                      <a:pt x="84" y="329"/>
                    </a:lnTo>
                    <a:lnTo>
                      <a:pt x="85" y="333"/>
                    </a:lnTo>
                    <a:lnTo>
                      <a:pt x="79" y="337"/>
                    </a:lnTo>
                    <a:lnTo>
                      <a:pt x="70" y="341"/>
                    </a:lnTo>
                    <a:lnTo>
                      <a:pt x="62" y="344"/>
                    </a:lnTo>
                    <a:lnTo>
                      <a:pt x="52" y="347"/>
                    </a:lnTo>
                    <a:lnTo>
                      <a:pt x="42" y="348"/>
                    </a:lnTo>
                    <a:lnTo>
                      <a:pt x="32" y="349"/>
                    </a:lnTo>
                    <a:lnTo>
                      <a:pt x="23" y="348"/>
                    </a:lnTo>
                    <a:lnTo>
                      <a:pt x="16" y="347"/>
                    </a:lnTo>
                    <a:lnTo>
                      <a:pt x="10" y="345"/>
                    </a:lnTo>
                    <a:lnTo>
                      <a:pt x="4" y="341"/>
                    </a:lnTo>
                    <a:lnTo>
                      <a:pt x="4" y="341"/>
                    </a:lnTo>
                    <a:lnTo>
                      <a:pt x="4" y="341"/>
                    </a:lnTo>
                    <a:lnTo>
                      <a:pt x="8" y="317"/>
                    </a:lnTo>
                    <a:lnTo>
                      <a:pt x="11" y="291"/>
                    </a:lnTo>
                    <a:lnTo>
                      <a:pt x="12" y="267"/>
                    </a:lnTo>
                    <a:lnTo>
                      <a:pt x="12" y="241"/>
                    </a:lnTo>
                    <a:lnTo>
                      <a:pt x="11" y="216"/>
                    </a:lnTo>
                    <a:lnTo>
                      <a:pt x="10" y="192"/>
                    </a:lnTo>
                    <a:lnTo>
                      <a:pt x="8" y="167"/>
                    </a:lnTo>
                    <a:lnTo>
                      <a:pt x="5" y="144"/>
                    </a:lnTo>
                    <a:lnTo>
                      <a:pt x="2" y="104"/>
                    </a:lnTo>
                    <a:lnTo>
                      <a:pt x="0" y="70"/>
                    </a:lnTo>
                    <a:lnTo>
                      <a:pt x="1" y="55"/>
                    </a:lnTo>
                    <a:lnTo>
                      <a:pt x="2" y="44"/>
                    </a:lnTo>
                    <a:lnTo>
                      <a:pt x="3" y="39"/>
                    </a:lnTo>
                    <a:lnTo>
                      <a:pt x="5" y="35"/>
                    </a:lnTo>
                    <a:lnTo>
                      <a:pt x="7" y="31"/>
                    </a:lnTo>
                    <a:lnTo>
                      <a:pt x="10" y="28"/>
                    </a:lnTo>
                    <a:lnTo>
                      <a:pt x="15" y="23"/>
                    </a:lnTo>
                    <a:lnTo>
                      <a:pt x="21" y="18"/>
                    </a:lnTo>
                    <a:lnTo>
                      <a:pt x="22" y="19"/>
                    </a:lnTo>
                    <a:lnTo>
                      <a:pt x="34" y="11"/>
                    </a:lnTo>
                    <a:lnTo>
                      <a:pt x="46" y="4"/>
                    </a:lnTo>
                    <a:lnTo>
                      <a:pt x="53" y="2"/>
                    </a:lnTo>
                    <a:lnTo>
                      <a:pt x="59" y="1"/>
                    </a:lnTo>
                    <a:lnTo>
                      <a:pt x="65" y="0"/>
                    </a:lnTo>
                    <a:lnTo>
                      <a:pt x="73" y="0"/>
                    </a:lnTo>
                    <a:lnTo>
                      <a:pt x="78" y="1"/>
                    </a:lnTo>
                    <a:lnTo>
                      <a:pt x="84" y="2"/>
                    </a:lnTo>
                    <a:lnTo>
                      <a:pt x="90" y="5"/>
                    </a:lnTo>
                    <a:lnTo>
                      <a:pt x="95" y="8"/>
                    </a:lnTo>
                    <a:lnTo>
                      <a:pt x="102" y="13"/>
                    </a:lnTo>
                    <a:lnTo>
                      <a:pt x="108" y="18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0" y="31"/>
                    </a:lnTo>
                    <a:lnTo>
                      <a:pt x="124" y="35"/>
                    </a:lnTo>
                    <a:lnTo>
                      <a:pt x="128" y="40"/>
                    </a:lnTo>
                    <a:lnTo>
                      <a:pt x="140" y="58"/>
                    </a:lnTo>
                    <a:lnTo>
                      <a:pt x="153" y="74"/>
                    </a:lnTo>
                    <a:lnTo>
                      <a:pt x="163" y="86"/>
                    </a:lnTo>
                    <a:lnTo>
                      <a:pt x="173" y="9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5" name="Freeform 292"/>
              <p:cNvSpPr>
                <a:spLocks/>
              </p:cNvSpPr>
              <p:nvPr/>
            </p:nvSpPr>
            <p:spPr bwMode="auto">
              <a:xfrm>
                <a:off x="1103" y="1997"/>
                <a:ext cx="32" cy="63"/>
              </a:xfrm>
              <a:custGeom>
                <a:avLst/>
                <a:gdLst>
                  <a:gd name="T0" fmla="*/ 145 w 157"/>
                  <a:gd name="T1" fmla="*/ 61 h 313"/>
                  <a:gd name="T2" fmla="*/ 154 w 157"/>
                  <a:gd name="T3" fmla="*/ 83 h 313"/>
                  <a:gd name="T4" fmla="*/ 157 w 157"/>
                  <a:gd name="T5" fmla="*/ 111 h 313"/>
                  <a:gd name="T6" fmla="*/ 154 w 157"/>
                  <a:gd name="T7" fmla="*/ 144 h 313"/>
                  <a:gd name="T8" fmla="*/ 142 w 157"/>
                  <a:gd name="T9" fmla="*/ 163 h 313"/>
                  <a:gd name="T10" fmla="*/ 127 w 157"/>
                  <a:gd name="T11" fmla="*/ 168 h 313"/>
                  <a:gd name="T12" fmla="*/ 104 w 157"/>
                  <a:gd name="T13" fmla="*/ 178 h 313"/>
                  <a:gd name="T14" fmla="*/ 89 w 157"/>
                  <a:gd name="T15" fmla="*/ 187 h 313"/>
                  <a:gd name="T16" fmla="*/ 75 w 157"/>
                  <a:gd name="T17" fmla="*/ 199 h 313"/>
                  <a:gd name="T18" fmla="*/ 61 w 157"/>
                  <a:gd name="T19" fmla="*/ 216 h 313"/>
                  <a:gd name="T20" fmla="*/ 54 w 157"/>
                  <a:gd name="T21" fmla="*/ 238 h 313"/>
                  <a:gd name="T22" fmla="*/ 51 w 157"/>
                  <a:gd name="T23" fmla="*/ 264 h 313"/>
                  <a:gd name="T24" fmla="*/ 51 w 157"/>
                  <a:gd name="T25" fmla="*/ 295 h 313"/>
                  <a:gd name="T26" fmla="*/ 45 w 157"/>
                  <a:gd name="T27" fmla="*/ 302 h 313"/>
                  <a:gd name="T28" fmla="*/ 36 w 157"/>
                  <a:gd name="T29" fmla="*/ 309 h 313"/>
                  <a:gd name="T30" fmla="*/ 27 w 157"/>
                  <a:gd name="T31" fmla="*/ 313 h 313"/>
                  <a:gd name="T32" fmla="*/ 16 w 157"/>
                  <a:gd name="T33" fmla="*/ 311 h 313"/>
                  <a:gd name="T34" fmla="*/ 18 w 157"/>
                  <a:gd name="T35" fmla="*/ 283 h 313"/>
                  <a:gd name="T36" fmla="*/ 17 w 157"/>
                  <a:gd name="T37" fmla="*/ 249 h 313"/>
                  <a:gd name="T38" fmla="*/ 10 w 157"/>
                  <a:gd name="T39" fmla="*/ 173 h 313"/>
                  <a:gd name="T40" fmla="*/ 5 w 157"/>
                  <a:gd name="T41" fmla="*/ 120 h 313"/>
                  <a:gd name="T42" fmla="*/ 0 w 157"/>
                  <a:gd name="T43" fmla="*/ 71 h 313"/>
                  <a:gd name="T44" fmla="*/ 3 w 157"/>
                  <a:gd name="T45" fmla="*/ 31 h 313"/>
                  <a:gd name="T46" fmla="*/ 6 w 157"/>
                  <a:gd name="T47" fmla="*/ 17 h 313"/>
                  <a:gd name="T48" fmla="*/ 11 w 157"/>
                  <a:gd name="T49" fmla="*/ 8 h 313"/>
                  <a:gd name="T50" fmla="*/ 12 w 157"/>
                  <a:gd name="T51" fmla="*/ 8 h 313"/>
                  <a:gd name="T52" fmla="*/ 15 w 157"/>
                  <a:gd name="T53" fmla="*/ 3 h 313"/>
                  <a:gd name="T54" fmla="*/ 20 w 157"/>
                  <a:gd name="T55" fmla="*/ 1 h 313"/>
                  <a:gd name="T56" fmla="*/ 31 w 157"/>
                  <a:gd name="T57" fmla="*/ 0 h 313"/>
                  <a:gd name="T58" fmla="*/ 64 w 157"/>
                  <a:gd name="T59" fmla="*/ 4 h 313"/>
                  <a:gd name="T60" fmla="*/ 85 w 157"/>
                  <a:gd name="T61" fmla="*/ 11 h 313"/>
                  <a:gd name="T62" fmla="*/ 107 w 157"/>
                  <a:gd name="T63" fmla="*/ 21 h 313"/>
                  <a:gd name="T64" fmla="*/ 125 w 157"/>
                  <a:gd name="T65" fmla="*/ 34 h 313"/>
                  <a:gd name="T66" fmla="*/ 140 w 157"/>
                  <a:gd name="T67" fmla="*/ 52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7" h="313">
                    <a:moveTo>
                      <a:pt x="140" y="52"/>
                    </a:moveTo>
                    <a:lnTo>
                      <a:pt x="145" y="61"/>
                    </a:lnTo>
                    <a:lnTo>
                      <a:pt x="150" y="72"/>
                    </a:lnTo>
                    <a:lnTo>
                      <a:pt x="154" y="83"/>
                    </a:lnTo>
                    <a:lnTo>
                      <a:pt x="156" y="96"/>
                    </a:lnTo>
                    <a:lnTo>
                      <a:pt x="157" y="111"/>
                    </a:lnTo>
                    <a:lnTo>
                      <a:pt x="156" y="127"/>
                    </a:lnTo>
                    <a:lnTo>
                      <a:pt x="154" y="144"/>
                    </a:lnTo>
                    <a:lnTo>
                      <a:pt x="151" y="162"/>
                    </a:lnTo>
                    <a:lnTo>
                      <a:pt x="142" y="163"/>
                    </a:lnTo>
                    <a:lnTo>
                      <a:pt x="134" y="165"/>
                    </a:lnTo>
                    <a:lnTo>
                      <a:pt x="127" y="168"/>
                    </a:lnTo>
                    <a:lnTo>
                      <a:pt x="118" y="171"/>
                    </a:lnTo>
                    <a:lnTo>
                      <a:pt x="104" y="178"/>
                    </a:lnTo>
                    <a:lnTo>
                      <a:pt x="89" y="186"/>
                    </a:lnTo>
                    <a:lnTo>
                      <a:pt x="89" y="187"/>
                    </a:lnTo>
                    <a:lnTo>
                      <a:pt x="82" y="192"/>
                    </a:lnTo>
                    <a:lnTo>
                      <a:pt x="75" y="199"/>
                    </a:lnTo>
                    <a:lnTo>
                      <a:pt x="67" y="207"/>
                    </a:lnTo>
                    <a:lnTo>
                      <a:pt x="61" y="216"/>
                    </a:lnTo>
                    <a:lnTo>
                      <a:pt x="57" y="227"/>
                    </a:lnTo>
                    <a:lnTo>
                      <a:pt x="54" y="238"/>
                    </a:lnTo>
                    <a:lnTo>
                      <a:pt x="52" y="251"/>
                    </a:lnTo>
                    <a:lnTo>
                      <a:pt x="51" y="264"/>
                    </a:lnTo>
                    <a:lnTo>
                      <a:pt x="51" y="279"/>
                    </a:lnTo>
                    <a:lnTo>
                      <a:pt x="51" y="295"/>
                    </a:lnTo>
                    <a:lnTo>
                      <a:pt x="48" y="298"/>
                    </a:lnTo>
                    <a:lnTo>
                      <a:pt x="45" y="302"/>
                    </a:lnTo>
                    <a:lnTo>
                      <a:pt x="41" y="306"/>
                    </a:lnTo>
                    <a:lnTo>
                      <a:pt x="36" y="309"/>
                    </a:lnTo>
                    <a:lnTo>
                      <a:pt x="32" y="311"/>
                    </a:lnTo>
                    <a:lnTo>
                      <a:pt x="27" y="313"/>
                    </a:lnTo>
                    <a:lnTo>
                      <a:pt x="21" y="313"/>
                    </a:lnTo>
                    <a:lnTo>
                      <a:pt x="16" y="311"/>
                    </a:lnTo>
                    <a:lnTo>
                      <a:pt x="18" y="297"/>
                    </a:lnTo>
                    <a:lnTo>
                      <a:pt x="18" y="283"/>
                    </a:lnTo>
                    <a:lnTo>
                      <a:pt x="18" y="266"/>
                    </a:lnTo>
                    <a:lnTo>
                      <a:pt x="17" y="249"/>
                    </a:lnTo>
                    <a:lnTo>
                      <a:pt x="14" y="211"/>
                    </a:lnTo>
                    <a:lnTo>
                      <a:pt x="10" y="173"/>
                    </a:lnTo>
                    <a:lnTo>
                      <a:pt x="7" y="146"/>
                    </a:lnTo>
                    <a:lnTo>
                      <a:pt x="5" y="120"/>
                    </a:lnTo>
                    <a:lnTo>
                      <a:pt x="3" y="94"/>
                    </a:lnTo>
                    <a:lnTo>
                      <a:pt x="0" y="71"/>
                    </a:lnTo>
                    <a:lnTo>
                      <a:pt x="0" y="50"/>
                    </a:lnTo>
                    <a:lnTo>
                      <a:pt x="3" y="31"/>
                    </a:lnTo>
                    <a:lnTo>
                      <a:pt x="4" y="24"/>
                    </a:lnTo>
                    <a:lnTo>
                      <a:pt x="6" y="17"/>
                    </a:lnTo>
                    <a:lnTo>
                      <a:pt x="8" y="12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3" y="6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45" y="1"/>
                    </a:lnTo>
                    <a:lnTo>
                      <a:pt x="64" y="4"/>
                    </a:lnTo>
                    <a:lnTo>
                      <a:pt x="75" y="7"/>
                    </a:lnTo>
                    <a:lnTo>
                      <a:pt x="85" y="11"/>
                    </a:lnTo>
                    <a:lnTo>
                      <a:pt x="96" y="15"/>
                    </a:lnTo>
                    <a:lnTo>
                      <a:pt x="107" y="21"/>
                    </a:lnTo>
                    <a:lnTo>
                      <a:pt x="116" y="27"/>
                    </a:lnTo>
                    <a:lnTo>
                      <a:pt x="125" y="34"/>
                    </a:lnTo>
                    <a:lnTo>
                      <a:pt x="133" y="42"/>
                    </a:lnTo>
                    <a:lnTo>
                      <a:pt x="140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6" name="Freeform 293"/>
              <p:cNvSpPr>
                <a:spLocks/>
              </p:cNvSpPr>
              <p:nvPr/>
            </p:nvSpPr>
            <p:spPr bwMode="auto">
              <a:xfrm>
                <a:off x="1103" y="1997"/>
                <a:ext cx="32" cy="63"/>
              </a:xfrm>
              <a:custGeom>
                <a:avLst/>
                <a:gdLst>
                  <a:gd name="T0" fmla="*/ 145 w 157"/>
                  <a:gd name="T1" fmla="*/ 61 h 313"/>
                  <a:gd name="T2" fmla="*/ 154 w 157"/>
                  <a:gd name="T3" fmla="*/ 83 h 313"/>
                  <a:gd name="T4" fmla="*/ 157 w 157"/>
                  <a:gd name="T5" fmla="*/ 111 h 313"/>
                  <a:gd name="T6" fmla="*/ 154 w 157"/>
                  <a:gd name="T7" fmla="*/ 144 h 313"/>
                  <a:gd name="T8" fmla="*/ 142 w 157"/>
                  <a:gd name="T9" fmla="*/ 163 h 313"/>
                  <a:gd name="T10" fmla="*/ 127 w 157"/>
                  <a:gd name="T11" fmla="*/ 168 h 313"/>
                  <a:gd name="T12" fmla="*/ 104 w 157"/>
                  <a:gd name="T13" fmla="*/ 178 h 313"/>
                  <a:gd name="T14" fmla="*/ 89 w 157"/>
                  <a:gd name="T15" fmla="*/ 187 h 313"/>
                  <a:gd name="T16" fmla="*/ 75 w 157"/>
                  <a:gd name="T17" fmla="*/ 199 h 313"/>
                  <a:gd name="T18" fmla="*/ 61 w 157"/>
                  <a:gd name="T19" fmla="*/ 216 h 313"/>
                  <a:gd name="T20" fmla="*/ 54 w 157"/>
                  <a:gd name="T21" fmla="*/ 238 h 313"/>
                  <a:gd name="T22" fmla="*/ 51 w 157"/>
                  <a:gd name="T23" fmla="*/ 264 h 313"/>
                  <a:gd name="T24" fmla="*/ 51 w 157"/>
                  <a:gd name="T25" fmla="*/ 295 h 313"/>
                  <a:gd name="T26" fmla="*/ 45 w 157"/>
                  <a:gd name="T27" fmla="*/ 302 h 313"/>
                  <a:gd name="T28" fmla="*/ 36 w 157"/>
                  <a:gd name="T29" fmla="*/ 309 h 313"/>
                  <a:gd name="T30" fmla="*/ 27 w 157"/>
                  <a:gd name="T31" fmla="*/ 313 h 313"/>
                  <a:gd name="T32" fmla="*/ 16 w 157"/>
                  <a:gd name="T33" fmla="*/ 311 h 313"/>
                  <a:gd name="T34" fmla="*/ 18 w 157"/>
                  <a:gd name="T35" fmla="*/ 283 h 313"/>
                  <a:gd name="T36" fmla="*/ 17 w 157"/>
                  <a:gd name="T37" fmla="*/ 249 h 313"/>
                  <a:gd name="T38" fmla="*/ 10 w 157"/>
                  <a:gd name="T39" fmla="*/ 173 h 313"/>
                  <a:gd name="T40" fmla="*/ 5 w 157"/>
                  <a:gd name="T41" fmla="*/ 120 h 313"/>
                  <a:gd name="T42" fmla="*/ 0 w 157"/>
                  <a:gd name="T43" fmla="*/ 71 h 313"/>
                  <a:gd name="T44" fmla="*/ 3 w 157"/>
                  <a:gd name="T45" fmla="*/ 31 h 313"/>
                  <a:gd name="T46" fmla="*/ 6 w 157"/>
                  <a:gd name="T47" fmla="*/ 17 h 313"/>
                  <a:gd name="T48" fmla="*/ 11 w 157"/>
                  <a:gd name="T49" fmla="*/ 8 h 313"/>
                  <a:gd name="T50" fmla="*/ 12 w 157"/>
                  <a:gd name="T51" fmla="*/ 8 h 313"/>
                  <a:gd name="T52" fmla="*/ 15 w 157"/>
                  <a:gd name="T53" fmla="*/ 3 h 313"/>
                  <a:gd name="T54" fmla="*/ 20 w 157"/>
                  <a:gd name="T55" fmla="*/ 1 h 313"/>
                  <a:gd name="T56" fmla="*/ 31 w 157"/>
                  <a:gd name="T57" fmla="*/ 0 h 313"/>
                  <a:gd name="T58" fmla="*/ 64 w 157"/>
                  <a:gd name="T59" fmla="*/ 4 h 313"/>
                  <a:gd name="T60" fmla="*/ 85 w 157"/>
                  <a:gd name="T61" fmla="*/ 11 h 313"/>
                  <a:gd name="T62" fmla="*/ 107 w 157"/>
                  <a:gd name="T63" fmla="*/ 21 h 313"/>
                  <a:gd name="T64" fmla="*/ 125 w 157"/>
                  <a:gd name="T65" fmla="*/ 34 h 313"/>
                  <a:gd name="T66" fmla="*/ 140 w 157"/>
                  <a:gd name="T67" fmla="*/ 52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57" h="313">
                    <a:moveTo>
                      <a:pt x="140" y="52"/>
                    </a:moveTo>
                    <a:lnTo>
                      <a:pt x="145" y="61"/>
                    </a:lnTo>
                    <a:lnTo>
                      <a:pt x="150" y="72"/>
                    </a:lnTo>
                    <a:lnTo>
                      <a:pt x="154" y="83"/>
                    </a:lnTo>
                    <a:lnTo>
                      <a:pt x="156" y="96"/>
                    </a:lnTo>
                    <a:lnTo>
                      <a:pt x="157" y="111"/>
                    </a:lnTo>
                    <a:lnTo>
                      <a:pt x="156" y="127"/>
                    </a:lnTo>
                    <a:lnTo>
                      <a:pt x="154" y="144"/>
                    </a:lnTo>
                    <a:lnTo>
                      <a:pt x="151" y="162"/>
                    </a:lnTo>
                    <a:lnTo>
                      <a:pt x="142" y="163"/>
                    </a:lnTo>
                    <a:lnTo>
                      <a:pt x="134" y="165"/>
                    </a:lnTo>
                    <a:lnTo>
                      <a:pt x="127" y="168"/>
                    </a:lnTo>
                    <a:lnTo>
                      <a:pt x="118" y="171"/>
                    </a:lnTo>
                    <a:lnTo>
                      <a:pt x="104" y="178"/>
                    </a:lnTo>
                    <a:lnTo>
                      <a:pt x="89" y="186"/>
                    </a:lnTo>
                    <a:lnTo>
                      <a:pt x="89" y="187"/>
                    </a:lnTo>
                    <a:lnTo>
                      <a:pt x="82" y="192"/>
                    </a:lnTo>
                    <a:lnTo>
                      <a:pt x="75" y="199"/>
                    </a:lnTo>
                    <a:lnTo>
                      <a:pt x="67" y="207"/>
                    </a:lnTo>
                    <a:lnTo>
                      <a:pt x="61" y="216"/>
                    </a:lnTo>
                    <a:lnTo>
                      <a:pt x="57" y="227"/>
                    </a:lnTo>
                    <a:lnTo>
                      <a:pt x="54" y="238"/>
                    </a:lnTo>
                    <a:lnTo>
                      <a:pt x="52" y="251"/>
                    </a:lnTo>
                    <a:lnTo>
                      <a:pt x="51" y="264"/>
                    </a:lnTo>
                    <a:lnTo>
                      <a:pt x="51" y="279"/>
                    </a:lnTo>
                    <a:lnTo>
                      <a:pt x="51" y="295"/>
                    </a:lnTo>
                    <a:lnTo>
                      <a:pt x="48" y="298"/>
                    </a:lnTo>
                    <a:lnTo>
                      <a:pt x="45" y="302"/>
                    </a:lnTo>
                    <a:lnTo>
                      <a:pt x="41" y="306"/>
                    </a:lnTo>
                    <a:lnTo>
                      <a:pt x="36" y="309"/>
                    </a:lnTo>
                    <a:lnTo>
                      <a:pt x="32" y="311"/>
                    </a:lnTo>
                    <a:lnTo>
                      <a:pt x="27" y="313"/>
                    </a:lnTo>
                    <a:lnTo>
                      <a:pt x="21" y="313"/>
                    </a:lnTo>
                    <a:lnTo>
                      <a:pt x="16" y="311"/>
                    </a:lnTo>
                    <a:lnTo>
                      <a:pt x="18" y="297"/>
                    </a:lnTo>
                    <a:lnTo>
                      <a:pt x="18" y="283"/>
                    </a:lnTo>
                    <a:lnTo>
                      <a:pt x="18" y="266"/>
                    </a:lnTo>
                    <a:lnTo>
                      <a:pt x="17" y="249"/>
                    </a:lnTo>
                    <a:lnTo>
                      <a:pt x="14" y="211"/>
                    </a:lnTo>
                    <a:lnTo>
                      <a:pt x="10" y="173"/>
                    </a:lnTo>
                    <a:lnTo>
                      <a:pt x="7" y="146"/>
                    </a:lnTo>
                    <a:lnTo>
                      <a:pt x="5" y="120"/>
                    </a:lnTo>
                    <a:lnTo>
                      <a:pt x="3" y="94"/>
                    </a:lnTo>
                    <a:lnTo>
                      <a:pt x="0" y="71"/>
                    </a:lnTo>
                    <a:lnTo>
                      <a:pt x="0" y="50"/>
                    </a:lnTo>
                    <a:lnTo>
                      <a:pt x="3" y="31"/>
                    </a:lnTo>
                    <a:lnTo>
                      <a:pt x="4" y="24"/>
                    </a:lnTo>
                    <a:lnTo>
                      <a:pt x="6" y="17"/>
                    </a:lnTo>
                    <a:lnTo>
                      <a:pt x="8" y="12"/>
                    </a:lnTo>
                    <a:lnTo>
                      <a:pt x="11" y="8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3" y="6"/>
                    </a:lnTo>
                    <a:lnTo>
                      <a:pt x="15" y="3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4" y="0"/>
                    </a:lnTo>
                    <a:lnTo>
                      <a:pt x="31" y="0"/>
                    </a:lnTo>
                    <a:lnTo>
                      <a:pt x="45" y="1"/>
                    </a:lnTo>
                    <a:lnTo>
                      <a:pt x="64" y="4"/>
                    </a:lnTo>
                    <a:lnTo>
                      <a:pt x="75" y="7"/>
                    </a:lnTo>
                    <a:lnTo>
                      <a:pt x="85" y="11"/>
                    </a:lnTo>
                    <a:lnTo>
                      <a:pt x="96" y="15"/>
                    </a:lnTo>
                    <a:lnTo>
                      <a:pt x="107" y="21"/>
                    </a:lnTo>
                    <a:lnTo>
                      <a:pt x="116" y="27"/>
                    </a:lnTo>
                    <a:lnTo>
                      <a:pt x="125" y="34"/>
                    </a:lnTo>
                    <a:lnTo>
                      <a:pt x="133" y="42"/>
                    </a:lnTo>
                    <a:lnTo>
                      <a:pt x="140" y="52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7" name="Freeform 294"/>
              <p:cNvSpPr>
                <a:spLocks/>
              </p:cNvSpPr>
              <p:nvPr/>
            </p:nvSpPr>
            <p:spPr bwMode="auto">
              <a:xfrm>
                <a:off x="1068" y="1951"/>
                <a:ext cx="41" cy="68"/>
              </a:xfrm>
              <a:custGeom>
                <a:avLst/>
                <a:gdLst>
                  <a:gd name="T0" fmla="*/ 177 w 201"/>
                  <a:gd name="T1" fmla="*/ 59 h 338"/>
                  <a:gd name="T2" fmla="*/ 192 w 201"/>
                  <a:gd name="T3" fmla="*/ 88 h 338"/>
                  <a:gd name="T4" fmla="*/ 199 w 201"/>
                  <a:gd name="T5" fmla="*/ 115 h 338"/>
                  <a:gd name="T6" fmla="*/ 201 w 201"/>
                  <a:gd name="T7" fmla="*/ 132 h 338"/>
                  <a:gd name="T8" fmla="*/ 201 w 201"/>
                  <a:gd name="T9" fmla="*/ 151 h 338"/>
                  <a:gd name="T10" fmla="*/ 197 w 201"/>
                  <a:gd name="T11" fmla="*/ 171 h 338"/>
                  <a:gd name="T12" fmla="*/ 187 w 201"/>
                  <a:gd name="T13" fmla="*/ 181 h 338"/>
                  <a:gd name="T14" fmla="*/ 172 w 201"/>
                  <a:gd name="T15" fmla="*/ 184 h 338"/>
                  <a:gd name="T16" fmla="*/ 161 w 201"/>
                  <a:gd name="T17" fmla="*/ 189 h 338"/>
                  <a:gd name="T18" fmla="*/ 151 w 201"/>
                  <a:gd name="T19" fmla="*/ 195 h 338"/>
                  <a:gd name="T20" fmla="*/ 145 w 201"/>
                  <a:gd name="T21" fmla="*/ 203 h 338"/>
                  <a:gd name="T22" fmla="*/ 138 w 201"/>
                  <a:gd name="T23" fmla="*/ 215 h 338"/>
                  <a:gd name="T24" fmla="*/ 132 w 201"/>
                  <a:gd name="T25" fmla="*/ 236 h 338"/>
                  <a:gd name="T26" fmla="*/ 128 w 201"/>
                  <a:gd name="T27" fmla="*/ 270 h 338"/>
                  <a:gd name="T28" fmla="*/ 129 w 201"/>
                  <a:gd name="T29" fmla="*/ 310 h 338"/>
                  <a:gd name="T30" fmla="*/ 128 w 201"/>
                  <a:gd name="T31" fmla="*/ 330 h 338"/>
                  <a:gd name="T32" fmla="*/ 126 w 201"/>
                  <a:gd name="T33" fmla="*/ 333 h 338"/>
                  <a:gd name="T34" fmla="*/ 121 w 201"/>
                  <a:gd name="T35" fmla="*/ 337 h 338"/>
                  <a:gd name="T36" fmla="*/ 114 w 201"/>
                  <a:gd name="T37" fmla="*/ 338 h 338"/>
                  <a:gd name="T38" fmla="*/ 97 w 201"/>
                  <a:gd name="T39" fmla="*/ 333 h 338"/>
                  <a:gd name="T40" fmla="*/ 80 w 201"/>
                  <a:gd name="T41" fmla="*/ 326 h 338"/>
                  <a:gd name="T42" fmla="*/ 45 w 201"/>
                  <a:gd name="T43" fmla="*/ 306 h 338"/>
                  <a:gd name="T44" fmla="*/ 15 w 201"/>
                  <a:gd name="T45" fmla="*/ 284 h 338"/>
                  <a:gd name="T46" fmla="*/ 6 w 201"/>
                  <a:gd name="T47" fmla="*/ 231 h 338"/>
                  <a:gd name="T48" fmla="*/ 1 w 201"/>
                  <a:gd name="T49" fmla="*/ 184 h 338"/>
                  <a:gd name="T50" fmla="*/ 0 w 201"/>
                  <a:gd name="T51" fmla="*/ 143 h 338"/>
                  <a:gd name="T52" fmla="*/ 2 w 201"/>
                  <a:gd name="T53" fmla="*/ 109 h 338"/>
                  <a:gd name="T54" fmla="*/ 8 w 201"/>
                  <a:gd name="T55" fmla="*/ 78 h 338"/>
                  <a:gd name="T56" fmla="*/ 15 w 201"/>
                  <a:gd name="T57" fmla="*/ 54 h 338"/>
                  <a:gd name="T58" fmla="*/ 25 w 201"/>
                  <a:gd name="T59" fmla="*/ 34 h 338"/>
                  <a:gd name="T60" fmla="*/ 38 w 201"/>
                  <a:gd name="T61" fmla="*/ 19 h 338"/>
                  <a:gd name="T62" fmla="*/ 51 w 201"/>
                  <a:gd name="T63" fmla="*/ 8 h 338"/>
                  <a:gd name="T64" fmla="*/ 67 w 201"/>
                  <a:gd name="T65" fmla="*/ 2 h 338"/>
                  <a:gd name="T66" fmla="*/ 84 w 201"/>
                  <a:gd name="T67" fmla="*/ 0 h 338"/>
                  <a:gd name="T68" fmla="*/ 101 w 201"/>
                  <a:gd name="T69" fmla="*/ 2 h 338"/>
                  <a:gd name="T70" fmla="*/ 119 w 201"/>
                  <a:gd name="T71" fmla="*/ 8 h 338"/>
                  <a:gd name="T72" fmla="*/ 136 w 201"/>
                  <a:gd name="T73" fmla="*/ 17 h 338"/>
                  <a:gd name="T74" fmla="*/ 153 w 201"/>
                  <a:gd name="T75" fmla="*/ 29 h 338"/>
                  <a:gd name="T76" fmla="*/ 167 w 201"/>
                  <a:gd name="T77" fmla="*/ 45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1" h="338">
                    <a:moveTo>
                      <a:pt x="167" y="45"/>
                    </a:moveTo>
                    <a:lnTo>
                      <a:pt x="177" y="59"/>
                    </a:lnTo>
                    <a:lnTo>
                      <a:pt x="185" y="73"/>
                    </a:lnTo>
                    <a:lnTo>
                      <a:pt x="192" y="88"/>
                    </a:lnTo>
                    <a:lnTo>
                      <a:pt x="197" y="106"/>
                    </a:lnTo>
                    <a:lnTo>
                      <a:pt x="199" y="115"/>
                    </a:lnTo>
                    <a:lnTo>
                      <a:pt x="201" y="123"/>
                    </a:lnTo>
                    <a:lnTo>
                      <a:pt x="201" y="132"/>
                    </a:lnTo>
                    <a:lnTo>
                      <a:pt x="201" y="142"/>
                    </a:lnTo>
                    <a:lnTo>
                      <a:pt x="201" y="151"/>
                    </a:lnTo>
                    <a:lnTo>
                      <a:pt x="199" y="161"/>
                    </a:lnTo>
                    <a:lnTo>
                      <a:pt x="197" y="171"/>
                    </a:lnTo>
                    <a:lnTo>
                      <a:pt x="195" y="180"/>
                    </a:lnTo>
                    <a:lnTo>
                      <a:pt x="187" y="181"/>
                    </a:lnTo>
                    <a:lnTo>
                      <a:pt x="180" y="183"/>
                    </a:lnTo>
                    <a:lnTo>
                      <a:pt x="172" y="184"/>
                    </a:lnTo>
                    <a:lnTo>
                      <a:pt x="166" y="186"/>
                    </a:lnTo>
                    <a:lnTo>
                      <a:pt x="161" y="189"/>
                    </a:lnTo>
                    <a:lnTo>
                      <a:pt x="156" y="192"/>
                    </a:lnTo>
                    <a:lnTo>
                      <a:pt x="151" y="195"/>
                    </a:lnTo>
                    <a:lnTo>
                      <a:pt x="148" y="198"/>
                    </a:lnTo>
                    <a:lnTo>
                      <a:pt x="145" y="203"/>
                    </a:lnTo>
                    <a:lnTo>
                      <a:pt x="141" y="209"/>
                    </a:lnTo>
                    <a:lnTo>
                      <a:pt x="138" y="215"/>
                    </a:lnTo>
                    <a:lnTo>
                      <a:pt x="136" y="222"/>
                    </a:lnTo>
                    <a:lnTo>
                      <a:pt x="132" y="236"/>
                    </a:lnTo>
                    <a:lnTo>
                      <a:pt x="130" y="252"/>
                    </a:lnTo>
                    <a:lnTo>
                      <a:pt x="128" y="270"/>
                    </a:lnTo>
                    <a:lnTo>
                      <a:pt x="128" y="290"/>
                    </a:lnTo>
                    <a:lnTo>
                      <a:pt x="129" y="310"/>
                    </a:lnTo>
                    <a:lnTo>
                      <a:pt x="130" y="330"/>
                    </a:lnTo>
                    <a:lnTo>
                      <a:pt x="128" y="330"/>
                    </a:lnTo>
                    <a:lnTo>
                      <a:pt x="126" y="332"/>
                    </a:lnTo>
                    <a:lnTo>
                      <a:pt x="126" y="333"/>
                    </a:lnTo>
                    <a:lnTo>
                      <a:pt x="124" y="336"/>
                    </a:lnTo>
                    <a:lnTo>
                      <a:pt x="121" y="337"/>
                    </a:lnTo>
                    <a:lnTo>
                      <a:pt x="118" y="338"/>
                    </a:lnTo>
                    <a:lnTo>
                      <a:pt x="114" y="338"/>
                    </a:lnTo>
                    <a:lnTo>
                      <a:pt x="107" y="336"/>
                    </a:lnTo>
                    <a:lnTo>
                      <a:pt x="97" y="333"/>
                    </a:lnTo>
                    <a:lnTo>
                      <a:pt x="89" y="330"/>
                    </a:lnTo>
                    <a:lnTo>
                      <a:pt x="80" y="326"/>
                    </a:lnTo>
                    <a:lnTo>
                      <a:pt x="62" y="317"/>
                    </a:lnTo>
                    <a:lnTo>
                      <a:pt x="45" y="306"/>
                    </a:lnTo>
                    <a:lnTo>
                      <a:pt x="29" y="295"/>
                    </a:lnTo>
                    <a:lnTo>
                      <a:pt x="15" y="284"/>
                    </a:lnTo>
                    <a:lnTo>
                      <a:pt x="10" y="257"/>
                    </a:lnTo>
                    <a:lnTo>
                      <a:pt x="6" y="231"/>
                    </a:lnTo>
                    <a:lnTo>
                      <a:pt x="3" y="207"/>
                    </a:lnTo>
                    <a:lnTo>
                      <a:pt x="1" y="184"/>
                    </a:lnTo>
                    <a:lnTo>
                      <a:pt x="0" y="164"/>
                    </a:lnTo>
                    <a:lnTo>
                      <a:pt x="0" y="143"/>
                    </a:lnTo>
                    <a:lnTo>
                      <a:pt x="0" y="125"/>
                    </a:lnTo>
                    <a:lnTo>
                      <a:pt x="2" y="109"/>
                    </a:lnTo>
                    <a:lnTo>
                      <a:pt x="4" y="92"/>
                    </a:lnTo>
                    <a:lnTo>
                      <a:pt x="8" y="78"/>
                    </a:lnTo>
                    <a:lnTo>
                      <a:pt x="11" y="66"/>
                    </a:lnTo>
                    <a:lnTo>
                      <a:pt x="15" y="54"/>
                    </a:lnTo>
                    <a:lnTo>
                      <a:pt x="20" y="44"/>
                    </a:lnTo>
                    <a:lnTo>
                      <a:pt x="25" y="34"/>
                    </a:lnTo>
                    <a:lnTo>
                      <a:pt x="31" y="26"/>
                    </a:lnTo>
                    <a:lnTo>
                      <a:pt x="38" y="19"/>
                    </a:lnTo>
                    <a:lnTo>
                      <a:pt x="44" y="13"/>
                    </a:lnTo>
                    <a:lnTo>
                      <a:pt x="51" y="8"/>
                    </a:lnTo>
                    <a:lnTo>
                      <a:pt x="60" y="5"/>
                    </a:lnTo>
                    <a:lnTo>
                      <a:pt x="67" y="2"/>
                    </a:lnTo>
                    <a:lnTo>
                      <a:pt x="75" y="1"/>
                    </a:lnTo>
                    <a:lnTo>
                      <a:pt x="84" y="0"/>
                    </a:lnTo>
                    <a:lnTo>
                      <a:pt x="92" y="1"/>
                    </a:lnTo>
                    <a:lnTo>
                      <a:pt x="101" y="2"/>
                    </a:lnTo>
                    <a:lnTo>
                      <a:pt x="110" y="5"/>
                    </a:lnTo>
                    <a:lnTo>
                      <a:pt x="119" y="8"/>
                    </a:lnTo>
                    <a:lnTo>
                      <a:pt x="128" y="12"/>
                    </a:lnTo>
                    <a:lnTo>
                      <a:pt x="136" y="17"/>
                    </a:lnTo>
                    <a:lnTo>
                      <a:pt x="144" y="23"/>
                    </a:lnTo>
                    <a:lnTo>
                      <a:pt x="153" y="29"/>
                    </a:lnTo>
                    <a:lnTo>
                      <a:pt x="160" y="37"/>
                    </a:lnTo>
                    <a:lnTo>
                      <a:pt x="167" y="45"/>
                    </a:lnTo>
                    <a:lnTo>
                      <a:pt x="167" y="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8" name="Freeform 295"/>
              <p:cNvSpPr>
                <a:spLocks/>
              </p:cNvSpPr>
              <p:nvPr/>
            </p:nvSpPr>
            <p:spPr bwMode="auto">
              <a:xfrm>
                <a:off x="1068" y="1951"/>
                <a:ext cx="41" cy="68"/>
              </a:xfrm>
              <a:custGeom>
                <a:avLst/>
                <a:gdLst>
                  <a:gd name="T0" fmla="*/ 177 w 201"/>
                  <a:gd name="T1" fmla="*/ 59 h 338"/>
                  <a:gd name="T2" fmla="*/ 192 w 201"/>
                  <a:gd name="T3" fmla="*/ 88 h 338"/>
                  <a:gd name="T4" fmla="*/ 199 w 201"/>
                  <a:gd name="T5" fmla="*/ 115 h 338"/>
                  <a:gd name="T6" fmla="*/ 201 w 201"/>
                  <a:gd name="T7" fmla="*/ 132 h 338"/>
                  <a:gd name="T8" fmla="*/ 201 w 201"/>
                  <a:gd name="T9" fmla="*/ 151 h 338"/>
                  <a:gd name="T10" fmla="*/ 197 w 201"/>
                  <a:gd name="T11" fmla="*/ 171 h 338"/>
                  <a:gd name="T12" fmla="*/ 187 w 201"/>
                  <a:gd name="T13" fmla="*/ 181 h 338"/>
                  <a:gd name="T14" fmla="*/ 172 w 201"/>
                  <a:gd name="T15" fmla="*/ 184 h 338"/>
                  <a:gd name="T16" fmla="*/ 161 w 201"/>
                  <a:gd name="T17" fmla="*/ 189 h 338"/>
                  <a:gd name="T18" fmla="*/ 151 w 201"/>
                  <a:gd name="T19" fmla="*/ 195 h 338"/>
                  <a:gd name="T20" fmla="*/ 145 w 201"/>
                  <a:gd name="T21" fmla="*/ 203 h 338"/>
                  <a:gd name="T22" fmla="*/ 138 w 201"/>
                  <a:gd name="T23" fmla="*/ 215 h 338"/>
                  <a:gd name="T24" fmla="*/ 132 w 201"/>
                  <a:gd name="T25" fmla="*/ 236 h 338"/>
                  <a:gd name="T26" fmla="*/ 128 w 201"/>
                  <a:gd name="T27" fmla="*/ 270 h 338"/>
                  <a:gd name="T28" fmla="*/ 129 w 201"/>
                  <a:gd name="T29" fmla="*/ 310 h 338"/>
                  <a:gd name="T30" fmla="*/ 128 w 201"/>
                  <a:gd name="T31" fmla="*/ 330 h 338"/>
                  <a:gd name="T32" fmla="*/ 126 w 201"/>
                  <a:gd name="T33" fmla="*/ 333 h 338"/>
                  <a:gd name="T34" fmla="*/ 121 w 201"/>
                  <a:gd name="T35" fmla="*/ 337 h 338"/>
                  <a:gd name="T36" fmla="*/ 114 w 201"/>
                  <a:gd name="T37" fmla="*/ 338 h 338"/>
                  <a:gd name="T38" fmla="*/ 97 w 201"/>
                  <a:gd name="T39" fmla="*/ 333 h 338"/>
                  <a:gd name="T40" fmla="*/ 80 w 201"/>
                  <a:gd name="T41" fmla="*/ 326 h 338"/>
                  <a:gd name="T42" fmla="*/ 45 w 201"/>
                  <a:gd name="T43" fmla="*/ 306 h 338"/>
                  <a:gd name="T44" fmla="*/ 15 w 201"/>
                  <a:gd name="T45" fmla="*/ 284 h 338"/>
                  <a:gd name="T46" fmla="*/ 6 w 201"/>
                  <a:gd name="T47" fmla="*/ 231 h 338"/>
                  <a:gd name="T48" fmla="*/ 1 w 201"/>
                  <a:gd name="T49" fmla="*/ 184 h 338"/>
                  <a:gd name="T50" fmla="*/ 0 w 201"/>
                  <a:gd name="T51" fmla="*/ 143 h 338"/>
                  <a:gd name="T52" fmla="*/ 2 w 201"/>
                  <a:gd name="T53" fmla="*/ 109 h 338"/>
                  <a:gd name="T54" fmla="*/ 8 w 201"/>
                  <a:gd name="T55" fmla="*/ 78 h 338"/>
                  <a:gd name="T56" fmla="*/ 15 w 201"/>
                  <a:gd name="T57" fmla="*/ 54 h 338"/>
                  <a:gd name="T58" fmla="*/ 25 w 201"/>
                  <a:gd name="T59" fmla="*/ 34 h 338"/>
                  <a:gd name="T60" fmla="*/ 38 w 201"/>
                  <a:gd name="T61" fmla="*/ 19 h 338"/>
                  <a:gd name="T62" fmla="*/ 51 w 201"/>
                  <a:gd name="T63" fmla="*/ 8 h 338"/>
                  <a:gd name="T64" fmla="*/ 67 w 201"/>
                  <a:gd name="T65" fmla="*/ 2 h 338"/>
                  <a:gd name="T66" fmla="*/ 84 w 201"/>
                  <a:gd name="T67" fmla="*/ 0 h 338"/>
                  <a:gd name="T68" fmla="*/ 101 w 201"/>
                  <a:gd name="T69" fmla="*/ 2 h 338"/>
                  <a:gd name="T70" fmla="*/ 119 w 201"/>
                  <a:gd name="T71" fmla="*/ 8 h 338"/>
                  <a:gd name="T72" fmla="*/ 136 w 201"/>
                  <a:gd name="T73" fmla="*/ 17 h 338"/>
                  <a:gd name="T74" fmla="*/ 153 w 201"/>
                  <a:gd name="T75" fmla="*/ 29 h 338"/>
                  <a:gd name="T76" fmla="*/ 167 w 201"/>
                  <a:gd name="T77" fmla="*/ 45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201" h="338">
                    <a:moveTo>
                      <a:pt x="167" y="45"/>
                    </a:moveTo>
                    <a:lnTo>
                      <a:pt x="177" y="59"/>
                    </a:lnTo>
                    <a:lnTo>
                      <a:pt x="185" y="73"/>
                    </a:lnTo>
                    <a:lnTo>
                      <a:pt x="192" y="88"/>
                    </a:lnTo>
                    <a:lnTo>
                      <a:pt x="197" y="106"/>
                    </a:lnTo>
                    <a:lnTo>
                      <a:pt x="199" y="115"/>
                    </a:lnTo>
                    <a:lnTo>
                      <a:pt x="201" y="123"/>
                    </a:lnTo>
                    <a:lnTo>
                      <a:pt x="201" y="132"/>
                    </a:lnTo>
                    <a:lnTo>
                      <a:pt x="201" y="142"/>
                    </a:lnTo>
                    <a:lnTo>
                      <a:pt x="201" y="151"/>
                    </a:lnTo>
                    <a:lnTo>
                      <a:pt x="199" y="161"/>
                    </a:lnTo>
                    <a:lnTo>
                      <a:pt x="197" y="171"/>
                    </a:lnTo>
                    <a:lnTo>
                      <a:pt x="195" y="180"/>
                    </a:lnTo>
                    <a:lnTo>
                      <a:pt x="187" y="181"/>
                    </a:lnTo>
                    <a:lnTo>
                      <a:pt x="180" y="183"/>
                    </a:lnTo>
                    <a:lnTo>
                      <a:pt x="172" y="184"/>
                    </a:lnTo>
                    <a:lnTo>
                      <a:pt x="166" y="186"/>
                    </a:lnTo>
                    <a:lnTo>
                      <a:pt x="161" y="189"/>
                    </a:lnTo>
                    <a:lnTo>
                      <a:pt x="156" y="192"/>
                    </a:lnTo>
                    <a:lnTo>
                      <a:pt x="151" y="195"/>
                    </a:lnTo>
                    <a:lnTo>
                      <a:pt x="148" y="198"/>
                    </a:lnTo>
                    <a:lnTo>
                      <a:pt x="145" y="203"/>
                    </a:lnTo>
                    <a:lnTo>
                      <a:pt x="141" y="209"/>
                    </a:lnTo>
                    <a:lnTo>
                      <a:pt x="138" y="215"/>
                    </a:lnTo>
                    <a:lnTo>
                      <a:pt x="136" y="222"/>
                    </a:lnTo>
                    <a:lnTo>
                      <a:pt x="132" y="236"/>
                    </a:lnTo>
                    <a:lnTo>
                      <a:pt x="130" y="252"/>
                    </a:lnTo>
                    <a:lnTo>
                      <a:pt x="128" y="270"/>
                    </a:lnTo>
                    <a:lnTo>
                      <a:pt x="128" y="290"/>
                    </a:lnTo>
                    <a:lnTo>
                      <a:pt x="129" y="310"/>
                    </a:lnTo>
                    <a:lnTo>
                      <a:pt x="130" y="330"/>
                    </a:lnTo>
                    <a:lnTo>
                      <a:pt x="128" y="330"/>
                    </a:lnTo>
                    <a:lnTo>
                      <a:pt x="126" y="332"/>
                    </a:lnTo>
                    <a:lnTo>
                      <a:pt x="126" y="333"/>
                    </a:lnTo>
                    <a:lnTo>
                      <a:pt x="124" y="336"/>
                    </a:lnTo>
                    <a:lnTo>
                      <a:pt x="121" y="337"/>
                    </a:lnTo>
                    <a:lnTo>
                      <a:pt x="118" y="338"/>
                    </a:lnTo>
                    <a:lnTo>
                      <a:pt x="114" y="338"/>
                    </a:lnTo>
                    <a:lnTo>
                      <a:pt x="107" y="336"/>
                    </a:lnTo>
                    <a:lnTo>
                      <a:pt x="97" y="333"/>
                    </a:lnTo>
                    <a:lnTo>
                      <a:pt x="89" y="330"/>
                    </a:lnTo>
                    <a:lnTo>
                      <a:pt x="80" y="326"/>
                    </a:lnTo>
                    <a:lnTo>
                      <a:pt x="62" y="317"/>
                    </a:lnTo>
                    <a:lnTo>
                      <a:pt x="45" y="306"/>
                    </a:lnTo>
                    <a:lnTo>
                      <a:pt x="29" y="295"/>
                    </a:lnTo>
                    <a:lnTo>
                      <a:pt x="15" y="284"/>
                    </a:lnTo>
                    <a:lnTo>
                      <a:pt x="10" y="257"/>
                    </a:lnTo>
                    <a:lnTo>
                      <a:pt x="6" y="231"/>
                    </a:lnTo>
                    <a:lnTo>
                      <a:pt x="3" y="207"/>
                    </a:lnTo>
                    <a:lnTo>
                      <a:pt x="1" y="184"/>
                    </a:lnTo>
                    <a:lnTo>
                      <a:pt x="0" y="164"/>
                    </a:lnTo>
                    <a:lnTo>
                      <a:pt x="0" y="143"/>
                    </a:lnTo>
                    <a:lnTo>
                      <a:pt x="0" y="125"/>
                    </a:lnTo>
                    <a:lnTo>
                      <a:pt x="2" y="109"/>
                    </a:lnTo>
                    <a:lnTo>
                      <a:pt x="4" y="92"/>
                    </a:lnTo>
                    <a:lnTo>
                      <a:pt x="8" y="78"/>
                    </a:lnTo>
                    <a:lnTo>
                      <a:pt x="11" y="66"/>
                    </a:lnTo>
                    <a:lnTo>
                      <a:pt x="15" y="54"/>
                    </a:lnTo>
                    <a:lnTo>
                      <a:pt x="20" y="44"/>
                    </a:lnTo>
                    <a:lnTo>
                      <a:pt x="25" y="34"/>
                    </a:lnTo>
                    <a:lnTo>
                      <a:pt x="31" y="26"/>
                    </a:lnTo>
                    <a:lnTo>
                      <a:pt x="38" y="19"/>
                    </a:lnTo>
                    <a:lnTo>
                      <a:pt x="44" y="13"/>
                    </a:lnTo>
                    <a:lnTo>
                      <a:pt x="51" y="8"/>
                    </a:lnTo>
                    <a:lnTo>
                      <a:pt x="60" y="5"/>
                    </a:lnTo>
                    <a:lnTo>
                      <a:pt x="67" y="2"/>
                    </a:lnTo>
                    <a:lnTo>
                      <a:pt x="75" y="1"/>
                    </a:lnTo>
                    <a:lnTo>
                      <a:pt x="84" y="0"/>
                    </a:lnTo>
                    <a:lnTo>
                      <a:pt x="92" y="1"/>
                    </a:lnTo>
                    <a:lnTo>
                      <a:pt x="101" y="2"/>
                    </a:lnTo>
                    <a:lnTo>
                      <a:pt x="110" y="5"/>
                    </a:lnTo>
                    <a:lnTo>
                      <a:pt x="119" y="8"/>
                    </a:lnTo>
                    <a:lnTo>
                      <a:pt x="128" y="12"/>
                    </a:lnTo>
                    <a:lnTo>
                      <a:pt x="136" y="17"/>
                    </a:lnTo>
                    <a:lnTo>
                      <a:pt x="144" y="23"/>
                    </a:lnTo>
                    <a:lnTo>
                      <a:pt x="153" y="29"/>
                    </a:lnTo>
                    <a:lnTo>
                      <a:pt x="160" y="37"/>
                    </a:lnTo>
                    <a:lnTo>
                      <a:pt x="167" y="45"/>
                    </a:lnTo>
                    <a:lnTo>
                      <a:pt x="167" y="45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9" name="Freeform 296"/>
              <p:cNvSpPr>
                <a:spLocks/>
              </p:cNvSpPr>
              <p:nvPr/>
            </p:nvSpPr>
            <p:spPr bwMode="auto">
              <a:xfrm>
                <a:off x="1052" y="1906"/>
                <a:ext cx="63" cy="68"/>
              </a:xfrm>
              <a:custGeom>
                <a:avLst/>
                <a:gdLst>
                  <a:gd name="T0" fmla="*/ 312 w 316"/>
                  <a:gd name="T1" fmla="*/ 164 h 337"/>
                  <a:gd name="T2" fmla="*/ 305 w 316"/>
                  <a:gd name="T3" fmla="*/ 183 h 337"/>
                  <a:gd name="T4" fmla="*/ 295 w 316"/>
                  <a:gd name="T5" fmla="*/ 200 h 337"/>
                  <a:gd name="T6" fmla="*/ 281 w 316"/>
                  <a:gd name="T7" fmla="*/ 217 h 337"/>
                  <a:gd name="T8" fmla="*/ 264 w 316"/>
                  <a:gd name="T9" fmla="*/ 216 h 337"/>
                  <a:gd name="T10" fmla="*/ 243 w 316"/>
                  <a:gd name="T11" fmla="*/ 199 h 337"/>
                  <a:gd name="T12" fmla="*/ 221 w 316"/>
                  <a:gd name="T13" fmla="*/ 186 h 337"/>
                  <a:gd name="T14" fmla="*/ 198 w 316"/>
                  <a:gd name="T15" fmla="*/ 177 h 337"/>
                  <a:gd name="T16" fmla="*/ 173 w 316"/>
                  <a:gd name="T17" fmla="*/ 172 h 337"/>
                  <a:gd name="T18" fmla="*/ 146 w 316"/>
                  <a:gd name="T19" fmla="*/ 172 h 337"/>
                  <a:gd name="T20" fmla="*/ 121 w 316"/>
                  <a:gd name="T21" fmla="*/ 178 h 337"/>
                  <a:gd name="T22" fmla="*/ 97 w 316"/>
                  <a:gd name="T23" fmla="*/ 191 h 337"/>
                  <a:gd name="T24" fmla="*/ 76 w 316"/>
                  <a:gd name="T25" fmla="*/ 212 h 337"/>
                  <a:gd name="T26" fmla="*/ 59 w 316"/>
                  <a:gd name="T27" fmla="*/ 238 h 337"/>
                  <a:gd name="T28" fmla="*/ 47 w 316"/>
                  <a:gd name="T29" fmla="*/ 272 h 337"/>
                  <a:gd name="T30" fmla="*/ 38 w 316"/>
                  <a:gd name="T31" fmla="*/ 312 h 337"/>
                  <a:gd name="T32" fmla="*/ 32 w 316"/>
                  <a:gd name="T33" fmla="*/ 336 h 337"/>
                  <a:gd name="T34" fmla="*/ 23 w 316"/>
                  <a:gd name="T35" fmla="*/ 331 h 337"/>
                  <a:gd name="T36" fmla="*/ 8 w 316"/>
                  <a:gd name="T37" fmla="*/ 314 h 337"/>
                  <a:gd name="T38" fmla="*/ 11 w 316"/>
                  <a:gd name="T39" fmla="*/ 285 h 337"/>
                  <a:gd name="T40" fmla="*/ 29 w 316"/>
                  <a:gd name="T41" fmla="*/ 245 h 337"/>
                  <a:gd name="T42" fmla="*/ 43 w 316"/>
                  <a:gd name="T43" fmla="*/ 202 h 337"/>
                  <a:gd name="T44" fmla="*/ 53 w 316"/>
                  <a:gd name="T45" fmla="*/ 160 h 337"/>
                  <a:gd name="T46" fmla="*/ 62 w 316"/>
                  <a:gd name="T47" fmla="*/ 119 h 337"/>
                  <a:gd name="T48" fmla="*/ 72 w 316"/>
                  <a:gd name="T49" fmla="*/ 81 h 337"/>
                  <a:gd name="T50" fmla="*/ 82 w 316"/>
                  <a:gd name="T51" fmla="*/ 50 h 337"/>
                  <a:gd name="T52" fmla="*/ 93 w 316"/>
                  <a:gd name="T53" fmla="*/ 32 h 337"/>
                  <a:gd name="T54" fmla="*/ 101 w 316"/>
                  <a:gd name="T55" fmla="*/ 21 h 337"/>
                  <a:gd name="T56" fmla="*/ 106 w 316"/>
                  <a:gd name="T57" fmla="*/ 17 h 337"/>
                  <a:gd name="T58" fmla="*/ 117 w 316"/>
                  <a:gd name="T59" fmla="*/ 11 h 337"/>
                  <a:gd name="T60" fmla="*/ 140 w 316"/>
                  <a:gd name="T61" fmla="*/ 3 h 337"/>
                  <a:gd name="T62" fmla="*/ 165 w 316"/>
                  <a:gd name="T63" fmla="*/ 0 h 337"/>
                  <a:gd name="T64" fmla="*/ 191 w 316"/>
                  <a:gd name="T65" fmla="*/ 2 h 337"/>
                  <a:gd name="T66" fmla="*/ 217 w 316"/>
                  <a:gd name="T67" fmla="*/ 9 h 337"/>
                  <a:gd name="T68" fmla="*/ 242 w 316"/>
                  <a:gd name="T69" fmla="*/ 20 h 337"/>
                  <a:gd name="T70" fmla="*/ 265 w 316"/>
                  <a:gd name="T71" fmla="*/ 36 h 337"/>
                  <a:gd name="T72" fmla="*/ 283 w 316"/>
                  <a:gd name="T73" fmla="*/ 55 h 337"/>
                  <a:gd name="T74" fmla="*/ 292 w 316"/>
                  <a:gd name="T75" fmla="*/ 65 h 337"/>
                  <a:gd name="T76" fmla="*/ 292 w 316"/>
                  <a:gd name="T77" fmla="*/ 65 h 337"/>
                  <a:gd name="T78" fmla="*/ 299 w 316"/>
                  <a:gd name="T79" fmla="*/ 76 h 337"/>
                  <a:gd name="T80" fmla="*/ 308 w 316"/>
                  <a:gd name="T81" fmla="*/ 99 h 337"/>
                  <a:gd name="T82" fmla="*/ 315 w 316"/>
                  <a:gd name="T83" fmla="*/ 121 h 337"/>
                  <a:gd name="T84" fmla="*/ 315 w 316"/>
                  <a:gd name="T85" fmla="*/ 143 h 337"/>
                  <a:gd name="T86" fmla="*/ 314 w 316"/>
                  <a:gd name="T87" fmla="*/ 155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6" h="337">
                    <a:moveTo>
                      <a:pt x="314" y="155"/>
                    </a:moveTo>
                    <a:lnTo>
                      <a:pt x="312" y="164"/>
                    </a:lnTo>
                    <a:lnTo>
                      <a:pt x="308" y="174"/>
                    </a:lnTo>
                    <a:lnTo>
                      <a:pt x="305" y="183"/>
                    </a:lnTo>
                    <a:lnTo>
                      <a:pt x="300" y="192"/>
                    </a:lnTo>
                    <a:lnTo>
                      <a:pt x="295" y="200"/>
                    </a:lnTo>
                    <a:lnTo>
                      <a:pt x="289" y="210"/>
                    </a:lnTo>
                    <a:lnTo>
                      <a:pt x="281" y="217"/>
                    </a:lnTo>
                    <a:lnTo>
                      <a:pt x="273" y="225"/>
                    </a:lnTo>
                    <a:lnTo>
                      <a:pt x="264" y="216"/>
                    </a:lnTo>
                    <a:lnTo>
                      <a:pt x="253" y="207"/>
                    </a:lnTo>
                    <a:lnTo>
                      <a:pt x="243" y="199"/>
                    </a:lnTo>
                    <a:lnTo>
                      <a:pt x="232" y="192"/>
                    </a:lnTo>
                    <a:lnTo>
                      <a:pt x="221" y="186"/>
                    </a:lnTo>
                    <a:lnTo>
                      <a:pt x="209" y="181"/>
                    </a:lnTo>
                    <a:lnTo>
                      <a:pt x="198" y="177"/>
                    </a:lnTo>
                    <a:lnTo>
                      <a:pt x="186" y="174"/>
                    </a:lnTo>
                    <a:lnTo>
                      <a:pt x="173" y="172"/>
                    </a:lnTo>
                    <a:lnTo>
                      <a:pt x="159" y="171"/>
                    </a:lnTo>
                    <a:lnTo>
                      <a:pt x="146" y="172"/>
                    </a:lnTo>
                    <a:lnTo>
                      <a:pt x="133" y="174"/>
                    </a:lnTo>
                    <a:lnTo>
                      <a:pt x="121" y="178"/>
                    </a:lnTo>
                    <a:lnTo>
                      <a:pt x="108" y="184"/>
                    </a:lnTo>
                    <a:lnTo>
                      <a:pt x="97" y="191"/>
                    </a:lnTo>
                    <a:lnTo>
                      <a:pt x="85" y="201"/>
                    </a:lnTo>
                    <a:lnTo>
                      <a:pt x="76" y="212"/>
                    </a:lnTo>
                    <a:lnTo>
                      <a:pt x="68" y="224"/>
                    </a:lnTo>
                    <a:lnTo>
                      <a:pt x="59" y="238"/>
                    </a:lnTo>
                    <a:lnTo>
                      <a:pt x="53" y="253"/>
                    </a:lnTo>
                    <a:lnTo>
                      <a:pt x="47" y="272"/>
                    </a:lnTo>
                    <a:lnTo>
                      <a:pt x="43" y="291"/>
                    </a:lnTo>
                    <a:lnTo>
                      <a:pt x="38" y="312"/>
                    </a:lnTo>
                    <a:lnTo>
                      <a:pt x="36" y="337"/>
                    </a:lnTo>
                    <a:lnTo>
                      <a:pt x="32" y="336"/>
                    </a:lnTo>
                    <a:lnTo>
                      <a:pt x="28" y="334"/>
                    </a:lnTo>
                    <a:lnTo>
                      <a:pt x="23" y="331"/>
                    </a:lnTo>
                    <a:lnTo>
                      <a:pt x="18" y="326"/>
                    </a:lnTo>
                    <a:lnTo>
                      <a:pt x="8" y="314"/>
                    </a:lnTo>
                    <a:lnTo>
                      <a:pt x="0" y="303"/>
                    </a:lnTo>
                    <a:lnTo>
                      <a:pt x="11" y="285"/>
                    </a:lnTo>
                    <a:lnTo>
                      <a:pt x="21" y="266"/>
                    </a:lnTo>
                    <a:lnTo>
                      <a:pt x="29" y="245"/>
                    </a:lnTo>
                    <a:lnTo>
                      <a:pt x="36" y="224"/>
                    </a:lnTo>
                    <a:lnTo>
                      <a:pt x="43" y="202"/>
                    </a:lnTo>
                    <a:lnTo>
                      <a:pt x="48" y="181"/>
                    </a:lnTo>
                    <a:lnTo>
                      <a:pt x="53" y="160"/>
                    </a:lnTo>
                    <a:lnTo>
                      <a:pt x="58" y="139"/>
                    </a:lnTo>
                    <a:lnTo>
                      <a:pt x="62" y="119"/>
                    </a:lnTo>
                    <a:lnTo>
                      <a:pt x="67" y="100"/>
                    </a:lnTo>
                    <a:lnTo>
                      <a:pt x="72" y="81"/>
                    </a:lnTo>
                    <a:lnTo>
                      <a:pt x="77" y="65"/>
                    </a:lnTo>
                    <a:lnTo>
                      <a:pt x="82" y="50"/>
                    </a:lnTo>
                    <a:lnTo>
                      <a:pt x="90" y="37"/>
                    </a:lnTo>
                    <a:lnTo>
                      <a:pt x="93" y="32"/>
                    </a:lnTo>
                    <a:lnTo>
                      <a:pt x="97" y="26"/>
                    </a:lnTo>
                    <a:lnTo>
                      <a:pt x="101" y="21"/>
                    </a:lnTo>
                    <a:lnTo>
                      <a:pt x="106" y="18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40" y="3"/>
                    </a:lnTo>
                    <a:lnTo>
                      <a:pt x="152" y="1"/>
                    </a:lnTo>
                    <a:lnTo>
                      <a:pt x="165" y="0"/>
                    </a:lnTo>
                    <a:lnTo>
                      <a:pt x="178" y="0"/>
                    </a:lnTo>
                    <a:lnTo>
                      <a:pt x="191" y="2"/>
                    </a:lnTo>
                    <a:lnTo>
                      <a:pt x="204" y="5"/>
                    </a:lnTo>
                    <a:lnTo>
                      <a:pt x="217" y="9"/>
                    </a:lnTo>
                    <a:lnTo>
                      <a:pt x="229" y="14"/>
                    </a:lnTo>
                    <a:lnTo>
                      <a:pt x="242" y="20"/>
                    </a:lnTo>
                    <a:lnTo>
                      <a:pt x="253" y="28"/>
                    </a:lnTo>
                    <a:lnTo>
                      <a:pt x="265" y="36"/>
                    </a:lnTo>
                    <a:lnTo>
                      <a:pt x="274" y="45"/>
                    </a:lnTo>
                    <a:lnTo>
                      <a:pt x="283" y="5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9" y="76"/>
                    </a:lnTo>
                    <a:lnTo>
                      <a:pt x="304" y="88"/>
                    </a:lnTo>
                    <a:lnTo>
                      <a:pt x="308" y="99"/>
                    </a:lnTo>
                    <a:lnTo>
                      <a:pt x="313" y="110"/>
                    </a:lnTo>
                    <a:lnTo>
                      <a:pt x="315" y="121"/>
                    </a:lnTo>
                    <a:lnTo>
                      <a:pt x="316" y="132"/>
                    </a:lnTo>
                    <a:lnTo>
                      <a:pt x="315" y="143"/>
                    </a:lnTo>
                    <a:lnTo>
                      <a:pt x="314" y="154"/>
                    </a:lnTo>
                    <a:lnTo>
                      <a:pt x="314" y="15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0" name="Freeform 297"/>
              <p:cNvSpPr>
                <a:spLocks/>
              </p:cNvSpPr>
              <p:nvPr/>
            </p:nvSpPr>
            <p:spPr bwMode="auto">
              <a:xfrm>
                <a:off x="1052" y="1906"/>
                <a:ext cx="63" cy="68"/>
              </a:xfrm>
              <a:custGeom>
                <a:avLst/>
                <a:gdLst>
                  <a:gd name="T0" fmla="*/ 312 w 316"/>
                  <a:gd name="T1" fmla="*/ 164 h 337"/>
                  <a:gd name="T2" fmla="*/ 305 w 316"/>
                  <a:gd name="T3" fmla="*/ 183 h 337"/>
                  <a:gd name="T4" fmla="*/ 295 w 316"/>
                  <a:gd name="T5" fmla="*/ 200 h 337"/>
                  <a:gd name="T6" fmla="*/ 281 w 316"/>
                  <a:gd name="T7" fmla="*/ 217 h 337"/>
                  <a:gd name="T8" fmla="*/ 264 w 316"/>
                  <a:gd name="T9" fmla="*/ 216 h 337"/>
                  <a:gd name="T10" fmla="*/ 243 w 316"/>
                  <a:gd name="T11" fmla="*/ 199 h 337"/>
                  <a:gd name="T12" fmla="*/ 221 w 316"/>
                  <a:gd name="T13" fmla="*/ 186 h 337"/>
                  <a:gd name="T14" fmla="*/ 198 w 316"/>
                  <a:gd name="T15" fmla="*/ 177 h 337"/>
                  <a:gd name="T16" fmla="*/ 173 w 316"/>
                  <a:gd name="T17" fmla="*/ 172 h 337"/>
                  <a:gd name="T18" fmla="*/ 146 w 316"/>
                  <a:gd name="T19" fmla="*/ 172 h 337"/>
                  <a:gd name="T20" fmla="*/ 121 w 316"/>
                  <a:gd name="T21" fmla="*/ 178 h 337"/>
                  <a:gd name="T22" fmla="*/ 97 w 316"/>
                  <a:gd name="T23" fmla="*/ 191 h 337"/>
                  <a:gd name="T24" fmla="*/ 76 w 316"/>
                  <a:gd name="T25" fmla="*/ 212 h 337"/>
                  <a:gd name="T26" fmla="*/ 59 w 316"/>
                  <a:gd name="T27" fmla="*/ 238 h 337"/>
                  <a:gd name="T28" fmla="*/ 47 w 316"/>
                  <a:gd name="T29" fmla="*/ 272 h 337"/>
                  <a:gd name="T30" fmla="*/ 38 w 316"/>
                  <a:gd name="T31" fmla="*/ 312 h 337"/>
                  <a:gd name="T32" fmla="*/ 32 w 316"/>
                  <a:gd name="T33" fmla="*/ 336 h 337"/>
                  <a:gd name="T34" fmla="*/ 23 w 316"/>
                  <a:gd name="T35" fmla="*/ 331 h 337"/>
                  <a:gd name="T36" fmla="*/ 8 w 316"/>
                  <a:gd name="T37" fmla="*/ 314 h 337"/>
                  <a:gd name="T38" fmla="*/ 11 w 316"/>
                  <a:gd name="T39" fmla="*/ 285 h 337"/>
                  <a:gd name="T40" fmla="*/ 29 w 316"/>
                  <a:gd name="T41" fmla="*/ 245 h 337"/>
                  <a:gd name="T42" fmla="*/ 43 w 316"/>
                  <a:gd name="T43" fmla="*/ 202 h 337"/>
                  <a:gd name="T44" fmla="*/ 53 w 316"/>
                  <a:gd name="T45" fmla="*/ 160 h 337"/>
                  <a:gd name="T46" fmla="*/ 62 w 316"/>
                  <a:gd name="T47" fmla="*/ 119 h 337"/>
                  <a:gd name="T48" fmla="*/ 72 w 316"/>
                  <a:gd name="T49" fmla="*/ 81 h 337"/>
                  <a:gd name="T50" fmla="*/ 82 w 316"/>
                  <a:gd name="T51" fmla="*/ 50 h 337"/>
                  <a:gd name="T52" fmla="*/ 93 w 316"/>
                  <a:gd name="T53" fmla="*/ 32 h 337"/>
                  <a:gd name="T54" fmla="*/ 101 w 316"/>
                  <a:gd name="T55" fmla="*/ 21 h 337"/>
                  <a:gd name="T56" fmla="*/ 106 w 316"/>
                  <a:gd name="T57" fmla="*/ 17 h 337"/>
                  <a:gd name="T58" fmla="*/ 117 w 316"/>
                  <a:gd name="T59" fmla="*/ 11 h 337"/>
                  <a:gd name="T60" fmla="*/ 140 w 316"/>
                  <a:gd name="T61" fmla="*/ 3 h 337"/>
                  <a:gd name="T62" fmla="*/ 165 w 316"/>
                  <a:gd name="T63" fmla="*/ 0 h 337"/>
                  <a:gd name="T64" fmla="*/ 191 w 316"/>
                  <a:gd name="T65" fmla="*/ 2 h 337"/>
                  <a:gd name="T66" fmla="*/ 217 w 316"/>
                  <a:gd name="T67" fmla="*/ 9 h 337"/>
                  <a:gd name="T68" fmla="*/ 242 w 316"/>
                  <a:gd name="T69" fmla="*/ 20 h 337"/>
                  <a:gd name="T70" fmla="*/ 265 w 316"/>
                  <a:gd name="T71" fmla="*/ 36 h 337"/>
                  <a:gd name="T72" fmla="*/ 283 w 316"/>
                  <a:gd name="T73" fmla="*/ 55 h 337"/>
                  <a:gd name="T74" fmla="*/ 292 w 316"/>
                  <a:gd name="T75" fmla="*/ 65 h 337"/>
                  <a:gd name="T76" fmla="*/ 292 w 316"/>
                  <a:gd name="T77" fmla="*/ 65 h 337"/>
                  <a:gd name="T78" fmla="*/ 299 w 316"/>
                  <a:gd name="T79" fmla="*/ 76 h 337"/>
                  <a:gd name="T80" fmla="*/ 308 w 316"/>
                  <a:gd name="T81" fmla="*/ 99 h 337"/>
                  <a:gd name="T82" fmla="*/ 315 w 316"/>
                  <a:gd name="T83" fmla="*/ 121 h 337"/>
                  <a:gd name="T84" fmla="*/ 315 w 316"/>
                  <a:gd name="T85" fmla="*/ 143 h 337"/>
                  <a:gd name="T86" fmla="*/ 314 w 316"/>
                  <a:gd name="T87" fmla="*/ 155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6" h="337">
                    <a:moveTo>
                      <a:pt x="314" y="155"/>
                    </a:moveTo>
                    <a:lnTo>
                      <a:pt x="312" y="164"/>
                    </a:lnTo>
                    <a:lnTo>
                      <a:pt x="308" y="174"/>
                    </a:lnTo>
                    <a:lnTo>
                      <a:pt x="305" y="183"/>
                    </a:lnTo>
                    <a:lnTo>
                      <a:pt x="300" y="192"/>
                    </a:lnTo>
                    <a:lnTo>
                      <a:pt x="295" y="200"/>
                    </a:lnTo>
                    <a:lnTo>
                      <a:pt x="289" y="210"/>
                    </a:lnTo>
                    <a:lnTo>
                      <a:pt x="281" y="217"/>
                    </a:lnTo>
                    <a:lnTo>
                      <a:pt x="273" y="225"/>
                    </a:lnTo>
                    <a:lnTo>
                      <a:pt x="264" y="216"/>
                    </a:lnTo>
                    <a:lnTo>
                      <a:pt x="253" y="207"/>
                    </a:lnTo>
                    <a:lnTo>
                      <a:pt x="243" y="199"/>
                    </a:lnTo>
                    <a:lnTo>
                      <a:pt x="232" y="192"/>
                    </a:lnTo>
                    <a:lnTo>
                      <a:pt x="221" y="186"/>
                    </a:lnTo>
                    <a:lnTo>
                      <a:pt x="209" y="181"/>
                    </a:lnTo>
                    <a:lnTo>
                      <a:pt x="198" y="177"/>
                    </a:lnTo>
                    <a:lnTo>
                      <a:pt x="186" y="174"/>
                    </a:lnTo>
                    <a:lnTo>
                      <a:pt x="173" y="172"/>
                    </a:lnTo>
                    <a:lnTo>
                      <a:pt x="159" y="171"/>
                    </a:lnTo>
                    <a:lnTo>
                      <a:pt x="146" y="172"/>
                    </a:lnTo>
                    <a:lnTo>
                      <a:pt x="133" y="174"/>
                    </a:lnTo>
                    <a:lnTo>
                      <a:pt x="121" y="178"/>
                    </a:lnTo>
                    <a:lnTo>
                      <a:pt x="108" y="184"/>
                    </a:lnTo>
                    <a:lnTo>
                      <a:pt x="97" y="191"/>
                    </a:lnTo>
                    <a:lnTo>
                      <a:pt x="85" y="201"/>
                    </a:lnTo>
                    <a:lnTo>
                      <a:pt x="76" y="212"/>
                    </a:lnTo>
                    <a:lnTo>
                      <a:pt x="68" y="224"/>
                    </a:lnTo>
                    <a:lnTo>
                      <a:pt x="59" y="238"/>
                    </a:lnTo>
                    <a:lnTo>
                      <a:pt x="53" y="253"/>
                    </a:lnTo>
                    <a:lnTo>
                      <a:pt x="47" y="272"/>
                    </a:lnTo>
                    <a:lnTo>
                      <a:pt x="43" y="291"/>
                    </a:lnTo>
                    <a:lnTo>
                      <a:pt x="38" y="312"/>
                    </a:lnTo>
                    <a:lnTo>
                      <a:pt x="36" y="337"/>
                    </a:lnTo>
                    <a:lnTo>
                      <a:pt x="32" y="336"/>
                    </a:lnTo>
                    <a:lnTo>
                      <a:pt x="28" y="334"/>
                    </a:lnTo>
                    <a:lnTo>
                      <a:pt x="23" y="331"/>
                    </a:lnTo>
                    <a:lnTo>
                      <a:pt x="18" y="326"/>
                    </a:lnTo>
                    <a:lnTo>
                      <a:pt x="8" y="314"/>
                    </a:lnTo>
                    <a:lnTo>
                      <a:pt x="0" y="303"/>
                    </a:lnTo>
                    <a:lnTo>
                      <a:pt x="11" y="285"/>
                    </a:lnTo>
                    <a:lnTo>
                      <a:pt x="21" y="266"/>
                    </a:lnTo>
                    <a:lnTo>
                      <a:pt x="29" y="245"/>
                    </a:lnTo>
                    <a:lnTo>
                      <a:pt x="36" y="224"/>
                    </a:lnTo>
                    <a:lnTo>
                      <a:pt x="43" y="202"/>
                    </a:lnTo>
                    <a:lnTo>
                      <a:pt x="48" y="181"/>
                    </a:lnTo>
                    <a:lnTo>
                      <a:pt x="53" y="160"/>
                    </a:lnTo>
                    <a:lnTo>
                      <a:pt x="58" y="139"/>
                    </a:lnTo>
                    <a:lnTo>
                      <a:pt x="62" y="119"/>
                    </a:lnTo>
                    <a:lnTo>
                      <a:pt x="67" y="100"/>
                    </a:lnTo>
                    <a:lnTo>
                      <a:pt x="72" y="81"/>
                    </a:lnTo>
                    <a:lnTo>
                      <a:pt x="77" y="65"/>
                    </a:lnTo>
                    <a:lnTo>
                      <a:pt x="82" y="50"/>
                    </a:lnTo>
                    <a:lnTo>
                      <a:pt x="90" y="37"/>
                    </a:lnTo>
                    <a:lnTo>
                      <a:pt x="93" y="32"/>
                    </a:lnTo>
                    <a:lnTo>
                      <a:pt x="97" y="26"/>
                    </a:lnTo>
                    <a:lnTo>
                      <a:pt x="101" y="21"/>
                    </a:lnTo>
                    <a:lnTo>
                      <a:pt x="106" y="18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17" y="11"/>
                    </a:lnTo>
                    <a:lnTo>
                      <a:pt x="128" y="6"/>
                    </a:lnTo>
                    <a:lnTo>
                      <a:pt x="140" y="3"/>
                    </a:lnTo>
                    <a:lnTo>
                      <a:pt x="152" y="1"/>
                    </a:lnTo>
                    <a:lnTo>
                      <a:pt x="165" y="0"/>
                    </a:lnTo>
                    <a:lnTo>
                      <a:pt x="178" y="0"/>
                    </a:lnTo>
                    <a:lnTo>
                      <a:pt x="191" y="2"/>
                    </a:lnTo>
                    <a:lnTo>
                      <a:pt x="204" y="5"/>
                    </a:lnTo>
                    <a:lnTo>
                      <a:pt x="217" y="9"/>
                    </a:lnTo>
                    <a:lnTo>
                      <a:pt x="229" y="14"/>
                    </a:lnTo>
                    <a:lnTo>
                      <a:pt x="242" y="20"/>
                    </a:lnTo>
                    <a:lnTo>
                      <a:pt x="253" y="28"/>
                    </a:lnTo>
                    <a:lnTo>
                      <a:pt x="265" y="36"/>
                    </a:lnTo>
                    <a:lnTo>
                      <a:pt x="274" y="45"/>
                    </a:lnTo>
                    <a:lnTo>
                      <a:pt x="283" y="5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2" y="65"/>
                    </a:lnTo>
                    <a:lnTo>
                      <a:pt x="299" y="76"/>
                    </a:lnTo>
                    <a:lnTo>
                      <a:pt x="304" y="88"/>
                    </a:lnTo>
                    <a:lnTo>
                      <a:pt x="308" y="99"/>
                    </a:lnTo>
                    <a:lnTo>
                      <a:pt x="313" y="110"/>
                    </a:lnTo>
                    <a:lnTo>
                      <a:pt x="315" y="121"/>
                    </a:lnTo>
                    <a:lnTo>
                      <a:pt x="316" y="132"/>
                    </a:lnTo>
                    <a:lnTo>
                      <a:pt x="315" y="143"/>
                    </a:lnTo>
                    <a:lnTo>
                      <a:pt x="314" y="154"/>
                    </a:lnTo>
                    <a:lnTo>
                      <a:pt x="314" y="155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1" name="Freeform 298"/>
              <p:cNvSpPr>
                <a:spLocks/>
              </p:cNvSpPr>
              <p:nvPr/>
            </p:nvSpPr>
            <p:spPr bwMode="auto">
              <a:xfrm>
                <a:off x="1271" y="2335"/>
                <a:ext cx="142" cy="264"/>
              </a:xfrm>
              <a:custGeom>
                <a:avLst/>
                <a:gdLst>
                  <a:gd name="T0" fmla="*/ 493 w 708"/>
                  <a:gd name="T1" fmla="*/ 330 h 1320"/>
                  <a:gd name="T2" fmla="*/ 540 w 708"/>
                  <a:gd name="T3" fmla="*/ 286 h 1320"/>
                  <a:gd name="T4" fmla="*/ 580 w 708"/>
                  <a:gd name="T5" fmla="*/ 242 h 1320"/>
                  <a:gd name="T6" fmla="*/ 612 w 708"/>
                  <a:gd name="T7" fmla="*/ 199 h 1320"/>
                  <a:gd name="T8" fmla="*/ 638 w 708"/>
                  <a:gd name="T9" fmla="*/ 155 h 1320"/>
                  <a:gd name="T10" fmla="*/ 660 w 708"/>
                  <a:gd name="T11" fmla="*/ 111 h 1320"/>
                  <a:gd name="T12" fmla="*/ 687 w 708"/>
                  <a:gd name="T13" fmla="*/ 45 h 1320"/>
                  <a:gd name="T14" fmla="*/ 704 w 708"/>
                  <a:gd name="T15" fmla="*/ 41 h 1320"/>
                  <a:gd name="T16" fmla="*/ 706 w 708"/>
                  <a:gd name="T17" fmla="*/ 126 h 1320"/>
                  <a:gd name="T18" fmla="*/ 708 w 708"/>
                  <a:gd name="T19" fmla="*/ 216 h 1320"/>
                  <a:gd name="T20" fmla="*/ 708 w 708"/>
                  <a:gd name="T21" fmla="*/ 311 h 1320"/>
                  <a:gd name="T22" fmla="*/ 706 w 708"/>
                  <a:gd name="T23" fmla="*/ 409 h 1320"/>
                  <a:gd name="T24" fmla="*/ 701 w 708"/>
                  <a:gd name="T25" fmla="*/ 515 h 1320"/>
                  <a:gd name="T26" fmla="*/ 693 w 708"/>
                  <a:gd name="T27" fmla="*/ 625 h 1320"/>
                  <a:gd name="T28" fmla="*/ 681 w 708"/>
                  <a:gd name="T29" fmla="*/ 742 h 1320"/>
                  <a:gd name="T30" fmla="*/ 667 w 708"/>
                  <a:gd name="T31" fmla="*/ 867 h 1320"/>
                  <a:gd name="T32" fmla="*/ 667 w 708"/>
                  <a:gd name="T33" fmla="*/ 868 h 1320"/>
                  <a:gd name="T34" fmla="*/ 663 w 708"/>
                  <a:gd name="T35" fmla="*/ 885 h 1320"/>
                  <a:gd name="T36" fmla="*/ 655 w 708"/>
                  <a:gd name="T37" fmla="*/ 911 h 1320"/>
                  <a:gd name="T38" fmla="*/ 640 w 708"/>
                  <a:gd name="T39" fmla="*/ 945 h 1320"/>
                  <a:gd name="T40" fmla="*/ 619 w 708"/>
                  <a:gd name="T41" fmla="*/ 984 h 1320"/>
                  <a:gd name="T42" fmla="*/ 587 w 708"/>
                  <a:gd name="T43" fmla="*/ 1032 h 1320"/>
                  <a:gd name="T44" fmla="*/ 544 w 708"/>
                  <a:gd name="T45" fmla="*/ 1083 h 1320"/>
                  <a:gd name="T46" fmla="*/ 518 w 708"/>
                  <a:gd name="T47" fmla="*/ 1107 h 1320"/>
                  <a:gd name="T48" fmla="*/ 489 w 708"/>
                  <a:gd name="T49" fmla="*/ 1132 h 1320"/>
                  <a:gd name="T50" fmla="*/ 458 w 708"/>
                  <a:gd name="T51" fmla="*/ 1158 h 1320"/>
                  <a:gd name="T52" fmla="*/ 422 w 708"/>
                  <a:gd name="T53" fmla="*/ 1181 h 1320"/>
                  <a:gd name="T54" fmla="*/ 384 w 708"/>
                  <a:gd name="T55" fmla="*/ 1205 h 1320"/>
                  <a:gd name="T56" fmla="*/ 341 w 708"/>
                  <a:gd name="T57" fmla="*/ 1227 h 1320"/>
                  <a:gd name="T58" fmla="*/ 294 w 708"/>
                  <a:gd name="T59" fmla="*/ 1247 h 1320"/>
                  <a:gd name="T60" fmla="*/ 244 w 708"/>
                  <a:gd name="T61" fmla="*/ 1266 h 1320"/>
                  <a:gd name="T62" fmla="*/ 190 w 708"/>
                  <a:gd name="T63" fmla="*/ 1283 h 1320"/>
                  <a:gd name="T64" fmla="*/ 130 w 708"/>
                  <a:gd name="T65" fmla="*/ 1297 h 1320"/>
                  <a:gd name="T66" fmla="*/ 68 w 708"/>
                  <a:gd name="T67" fmla="*/ 1309 h 1320"/>
                  <a:gd name="T68" fmla="*/ 0 w 708"/>
                  <a:gd name="T69" fmla="*/ 1320 h 1320"/>
                  <a:gd name="T70" fmla="*/ 47 w 708"/>
                  <a:gd name="T71" fmla="*/ 1292 h 1320"/>
                  <a:gd name="T72" fmla="*/ 93 w 708"/>
                  <a:gd name="T73" fmla="*/ 1261 h 1320"/>
                  <a:gd name="T74" fmla="*/ 135 w 708"/>
                  <a:gd name="T75" fmla="*/ 1225 h 1320"/>
                  <a:gd name="T76" fmla="*/ 177 w 708"/>
                  <a:gd name="T77" fmla="*/ 1185 h 1320"/>
                  <a:gd name="T78" fmla="*/ 216 w 708"/>
                  <a:gd name="T79" fmla="*/ 1142 h 1320"/>
                  <a:gd name="T80" fmla="*/ 251 w 708"/>
                  <a:gd name="T81" fmla="*/ 1096 h 1320"/>
                  <a:gd name="T82" fmla="*/ 286 w 708"/>
                  <a:gd name="T83" fmla="*/ 1047 h 1320"/>
                  <a:gd name="T84" fmla="*/ 317 w 708"/>
                  <a:gd name="T85" fmla="*/ 995 h 1320"/>
                  <a:gd name="T86" fmla="*/ 358 w 708"/>
                  <a:gd name="T87" fmla="*/ 916 h 1320"/>
                  <a:gd name="T88" fmla="*/ 393 w 708"/>
                  <a:gd name="T89" fmla="*/ 834 h 1320"/>
                  <a:gd name="T90" fmla="*/ 422 w 708"/>
                  <a:gd name="T91" fmla="*/ 751 h 1320"/>
                  <a:gd name="T92" fmla="*/ 445 w 708"/>
                  <a:gd name="T93" fmla="*/ 668 h 1320"/>
                  <a:gd name="T94" fmla="*/ 461 w 708"/>
                  <a:gd name="T95" fmla="*/ 586 h 1320"/>
                  <a:gd name="T96" fmla="*/ 469 w 708"/>
                  <a:gd name="T97" fmla="*/ 507 h 1320"/>
                  <a:gd name="T98" fmla="*/ 471 w 708"/>
                  <a:gd name="T99" fmla="*/ 432 h 1320"/>
                  <a:gd name="T100" fmla="*/ 465 w 708"/>
                  <a:gd name="T101" fmla="*/ 362 h 1320"/>
                  <a:gd name="T102" fmla="*/ 464 w 708"/>
                  <a:gd name="T103" fmla="*/ 357 h 1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8" h="1320">
                    <a:moveTo>
                      <a:pt x="465" y="352"/>
                    </a:moveTo>
                    <a:lnTo>
                      <a:pt x="493" y="330"/>
                    </a:lnTo>
                    <a:lnTo>
                      <a:pt x="518" y="309"/>
                    </a:lnTo>
                    <a:lnTo>
                      <a:pt x="540" y="286"/>
                    </a:lnTo>
                    <a:lnTo>
                      <a:pt x="561" y="265"/>
                    </a:lnTo>
                    <a:lnTo>
                      <a:pt x="580" y="242"/>
                    </a:lnTo>
                    <a:lnTo>
                      <a:pt x="596" y="221"/>
                    </a:lnTo>
                    <a:lnTo>
                      <a:pt x="612" y="199"/>
                    </a:lnTo>
                    <a:lnTo>
                      <a:pt x="626" y="177"/>
                    </a:lnTo>
                    <a:lnTo>
                      <a:pt x="638" y="155"/>
                    </a:lnTo>
                    <a:lnTo>
                      <a:pt x="650" y="134"/>
                    </a:lnTo>
                    <a:lnTo>
                      <a:pt x="660" y="111"/>
                    </a:lnTo>
                    <a:lnTo>
                      <a:pt x="669" y="89"/>
                    </a:lnTo>
                    <a:lnTo>
                      <a:pt x="687" y="45"/>
                    </a:lnTo>
                    <a:lnTo>
                      <a:pt x="703" y="0"/>
                    </a:lnTo>
                    <a:lnTo>
                      <a:pt x="704" y="41"/>
                    </a:lnTo>
                    <a:lnTo>
                      <a:pt x="705" y="83"/>
                    </a:lnTo>
                    <a:lnTo>
                      <a:pt x="706" y="126"/>
                    </a:lnTo>
                    <a:lnTo>
                      <a:pt x="707" y="170"/>
                    </a:lnTo>
                    <a:lnTo>
                      <a:pt x="708" y="216"/>
                    </a:lnTo>
                    <a:lnTo>
                      <a:pt x="708" y="263"/>
                    </a:lnTo>
                    <a:lnTo>
                      <a:pt x="708" y="311"/>
                    </a:lnTo>
                    <a:lnTo>
                      <a:pt x="707" y="359"/>
                    </a:lnTo>
                    <a:lnTo>
                      <a:pt x="706" y="409"/>
                    </a:lnTo>
                    <a:lnTo>
                      <a:pt x="704" y="461"/>
                    </a:lnTo>
                    <a:lnTo>
                      <a:pt x="701" y="515"/>
                    </a:lnTo>
                    <a:lnTo>
                      <a:pt x="698" y="569"/>
                    </a:lnTo>
                    <a:lnTo>
                      <a:pt x="693" y="625"/>
                    </a:lnTo>
                    <a:lnTo>
                      <a:pt x="687" y="683"/>
                    </a:lnTo>
                    <a:lnTo>
                      <a:pt x="681" y="742"/>
                    </a:lnTo>
                    <a:lnTo>
                      <a:pt x="673" y="803"/>
                    </a:lnTo>
                    <a:lnTo>
                      <a:pt x="667" y="867"/>
                    </a:lnTo>
                    <a:lnTo>
                      <a:pt x="667" y="867"/>
                    </a:lnTo>
                    <a:lnTo>
                      <a:pt x="667" y="868"/>
                    </a:lnTo>
                    <a:lnTo>
                      <a:pt x="665" y="875"/>
                    </a:lnTo>
                    <a:lnTo>
                      <a:pt x="663" y="885"/>
                    </a:lnTo>
                    <a:lnTo>
                      <a:pt x="660" y="897"/>
                    </a:lnTo>
                    <a:lnTo>
                      <a:pt x="655" y="911"/>
                    </a:lnTo>
                    <a:lnTo>
                      <a:pt x="649" y="927"/>
                    </a:lnTo>
                    <a:lnTo>
                      <a:pt x="640" y="945"/>
                    </a:lnTo>
                    <a:lnTo>
                      <a:pt x="631" y="964"/>
                    </a:lnTo>
                    <a:lnTo>
                      <a:pt x="619" y="984"/>
                    </a:lnTo>
                    <a:lnTo>
                      <a:pt x="604" y="1007"/>
                    </a:lnTo>
                    <a:lnTo>
                      <a:pt x="587" y="1032"/>
                    </a:lnTo>
                    <a:lnTo>
                      <a:pt x="566" y="1057"/>
                    </a:lnTo>
                    <a:lnTo>
                      <a:pt x="544" y="1083"/>
                    </a:lnTo>
                    <a:lnTo>
                      <a:pt x="532" y="1095"/>
                    </a:lnTo>
                    <a:lnTo>
                      <a:pt x="518" y="1107"/>
                    </a:lnTo>
                    <a:lnTo>
                      <a:pt x="505" y="1120"/>
                    </a:lnTo>
                    <a:lnTo>
                      <a:pt x="489" y="1132"/>
                    </a:lnTo>
                    <a:lnTo>
                      <a:pt x="473" y="1145"/>
                    </a:lnTo>
                    <a:lnTo>
                      <a:pt x="458" y="1158"/>
                    </a:lnTo>
                    <a:lnTo>
                      <a:pt x="440" y="1170"/>
                    </a:lnTo>
                    <a:lnTo>
                      <a:pt x="422" y="1181"/>
                    </a:lnTo>
                    <a:lnTo>
                      <a:pt x="403" y="1193"/>
                    </a:lnTo>
                    <a:lnTo>
                      <a:pt x="384" y="1205"/>
                    </a:lnTo>
                    <a:lnTo>
                      <a:pt x="363" y="1216"/>
                    </a:lnTo>
                    <a:lnTo>
                      <a:pt x="341" y="1227"/>
                    </a:lnTo>
                    <a:lnTo>
                      <a:pt x="318" y="1237"/>
                    </a:lnTo>
                    <a:lnTo>
                      <a:pt x="294" y="1247"/>
                    </a:lnTo>
                    <a:lnTo>
                      <a:pt x="270" y="1257"/>
                    </a:lnTo>
                    <a:lnTo>
                      <a:pt x="244" y="1266"/>
                    </a:lnTo>
                    <a:lnTo>
                      <a:pt x="217" y="1275"/>
                    </a:lnTo>
                    <a:lnTo>
                      <a:pt x="190" y="1283"/>
                    </a:lnTo>
                    <a:lnTo>
                      <a:pt x="160" y="1291"/>
                    </a:lnTo>
                    <a:lnTo>
                      <a:pt x="130" y="1297"/>
                    </a:lnTo>
                    <a:lnTo>
                      <a:pt x="100" y="1304"/>
                    </a:lnTo>
                    <a:lnTo>
                      <a:pt x="68" y="1309"/>
                    </a:lnTo>
                    <a:lnTo>
                      <a:pt x="34" y="1316"/>
                    </a:lnTo>
                    <a:lnTo>
                      <a:pt x="0" y="1320"/>
                    </a:lnTo>
                    <a:lnTo>
                      <a:pt x="24" y="1306"/>
                    </a:lnTo>
                    <a:lnTo>
                      <a:pt x="47" y="1292"/>
                    </a:lnTo>
                    <a:lnTo>
                      <a:pt x="70" y="1277"/>
                    </a:lnTo>
                    <a:lnTo>
                      <a:pt x="93" y="1261"/>
                    </a:lnTo>
                    <a:lnTo>
                      <a:pt x="115" y="1243"/>
                    </a:lnTo>
                    <a:lnTo>
                      <a:pt x="135" y="1225"/>
                    </a:lnTo>
                    <a:lnTo>
                      <a:pt x="156" y="1206"/>
                    </a:lnTo>
                    <a:lnTo>
                      <a:pt x="177" y="1185"/>
                    </a:lnTo>
                    <a:lnTo>
                      <a:pt x="196" y="1164"/>
                    </a:lnTo>
                    <a:lnTo>
                      <a:pt x="216" y="1142"/>
                    </a:lnTo>
                    <a:lnTo>
                      <a:pt x="233" y="1119"/>
                    </a:lnTo>
                    <a:lnTo>
                      <a:pt x="251" y="1096"/>
                    </a:lnTo>
                    <a:lnTo>
                      <a:pt x="269" y="1071"/>
                    </a:lnTo>
                    <a:lnTo>
                      <a:pt x="286" y="1047"/>
                    </a:lnTo>
                    <a:lnTo>
                      <a:pt x="301" y="1022"/>
                    </a:lnTo>
                    <a:lnTo>
                      <a:pt x="317" y="995"/>
                    </a:lnTo>
                    <a:lnTo>
                      <a:pt x="338" y="956"/>
                    </a:lnTo>
                    <a:lnTo>
                      <a:pt x="358" y="916"/>
                    </a:lnTo>
                    <a:lnTo>
                      <a:pt x="376" y="875"/>
                    </a:lnTo>
                    <a:lnTo>
                      <a:pt x="393" y="834"/>
                    </a:lnTo>
                    <a:lnTo>
                      <a:pt x="409" y="793"/>
                    </a:lnTo>
                    <a:lnTo>
                      <a:pt x="422" y="751"/>
                    </a:lnTo>
                    <a:lnTo>
                      <a:pt x="435" y="709"/>
                    </a:lnTo>
                    <a:lnTo>
                      <a:pt x="445" y="668"/>
                    </a:lnTo>
                    <a:lnTo>
                      <a:pt x="454" y="627"/>
                    </a:lnTo>
                    <a:lnTo>
                      <a:pt x="461" y="586"/>
                    </a:lnTo>
                    <a:lnTo>
                      <a:pt x="466" y="546"/>
                    </a:lnTo>
                    <a:lnTo>
                      <a:pt x="469" y="507"/>
                    </a:lnTo>
                    <a:lnTo>
                      <a:pt x="471" y="468"/>
                    </a:lnTo>
                    <a:lnTo>
                      <a:pt x="471" y="432"/>
                    </a:lnTo>
                    <a:lnTo>
                      <a:pt x="469" y="396"/>
                    </a:lnTo>
                    <a:lnTo>
                      <a:pt x="465" y="362"/>
                    </a:lnTo>
                    <a:lnTo>
                      <a:pt x="465" y="362"/>
                    </a:lnTo>
                    <a:lnTo>
                      <a:pt x="464" y="357"/>
                    </a:lnTo>
                    <a:lnTo>
                      <a:pt x="465" y="3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2" name="Freeform 299"/>
              <p:cNvSpPr>
                <a:spLocks/>
              </p:cNvSpPr>
              <p:nvPr/>
            </p:nvSpPr>
            <p:spPr bwMode="auto">
              <a:xfrm>
                <a:off x="1271" y="2335"/>
                <a:ext cx="142" cy="264"/>
              </a:xfrm>
              <a:custGeom>
                <a:avLst/>
                <a:gdLst>
                  <a:gd name="T0" fmla="*/ 493 w 708"/>
                  <a:gd name="T1" fmla="*/ 330 h 1320"/>
                  <a:gd name="T2" fmla="*/ 540 w 708"/>
                  <a:gd name="T3" fmla="*/ 286 h 1320"/>
                  <a:gd name="T4" fmla="*/ 580 w 708"/>
                  <a:gd name="T5" fmla="*/ 242 h 1320"/>
                  <a:gd name="T6" fmla="*/ 612 w 708"/>
                  <a:gd name="T7" fmla="*/ 199 h 1320"/>
                  <a:gd name="T8" fmla="*/ 638 w 708"/>
                  <a:gd name="T9" fmla="*/ 155 h 1320"/>
                  <a:gd name="T10" fmla="*/ 660 w 708"/>
                  <a:gd name="T11" fmla="*/ 111 h 1320"/>
                  <a:gd name="T12" fmla="*/ 687 w 708"/>
                  <a:gd name="T13" fmla="*/ 45 h 1320"/>
                  <a:gd name="T14" fmla="*/ 704 w 708"/>
                  <a:gd name="T15" fmla="*/ 41 h 1320"/>
                  <a:gd name="T16" fmla="*/ 706 w 708"/>
                  <a:gd name="T17" fmla="*/ 126 h 1320"/>
                  <a:gd name="T18" fmla="*/ 708 w 708"/>
                  <a:gd name="T19" fmla="*/ 216 h 1320"/>
                  <a:gd name="T20" fmla="*/ 708 w 708"/>
                  <a:gd name="T21" fmla="*/ 311 h 1320"/>
                  <a:gd name="T22" fmla="*/ 706 w 708"/>
                  <a:gd name="T23" fmla="*/ 409 h 1320"/>
                  <a:gd name="T24" fmla="*/ 701 w 708"/>
                  <a:gd name="T25" fmla="*/ 515 h 1320"/>
                  <a:gd name="T26" fmla="*/ 693 w 708"/>
                  <a:gd name="T27" fmla="*/ 625 h 1320"/>
                  <a:gd name="T28" fmla="*/ 681 w 708"/>
                  <a:gd name="T29" fmla="*/ 742 h 1320"/>
                  <a:gd name="T30" fmla="*/ 667 w 708"/>
                  <a:gd name="T31" fmla="*/ 867 h 1320"/>
                  <a:gd name="T32" fmla="*/ 667 w 708"/>
                  <a:gd name="T33" fmla="*/ 868 h 1320"/>
                  <a:gd name="T34" fmla="*/ 663 w 708"/>
                  <a:gd name="T35" fmla="*/ 885 h 1320"/>
                  <a:gd name="T36" fmla="*/ 655 w 708"/>
                  <a:gd name="T37" fmla="*/ 911 h 1320"/>
                  <a:gd name="T38" fmla="*/ 640 w 708"/>
                  <a:gd name="T39" fmla="*/ 945 h 1320"/>
                  <a:gd name="T40" fmla="*/ 619 w 708"/>
                  <a:gd name="T41" fmla="*/ 984 h 1320"/>
                  <a:gd name="T42" fmla="*/ 587 w 708"/>
                  <a:gd name="T43" fmla="*/ 1032 h 1320"/>
                  <a:gd name="T44" fmla="*/ 544 w 708"/>
                  <a:gd name="T45" fmla="*/ 1083 h 1320"/>
                  <a:gd name="T46" fmla="*/ 518 w 708"/>
                  <a:gd name="T47" fmla="*/ 1107 h 1320"/>
                  <a:gd name="T48" fmla="*/ 489 w 708"/>
                  <a:gd name="T49" fmla="*/ 1132 h 1320"/>
                  <a:gd name="T50" fmla="*/ 458 w 708"/>
                  <a:gd name="T51" fmla="*/ 1158 h 1320"/>
                  <a:gd name="T52" fmla="*/ 422 w 708"/>
                  <a:gd name="T53" fmla="*/ 1181 h 1320"/>
                  <a:gd name="T54" fmla="*/ 384 w 708"/>
                  <a:gd name="T55" fmla="*/ 1205 h 1320"/>
                  <a:gd name="T56" fmla="*/ 341 w 708"/>
                  <a:gd name="T57" fmla="*/ 1227 h 1320"/>
                  <a:gd name="T58" fmla="*/ 294 w 708"/>
                  <a:gd name="T59" fmla="*/ 1247 h 1320"/>
                  <a:gd name="T60" fmla="*/ 244 w 708"/>
                  <a:gd name="T61" fmla="*/ 1266 h 1320"/>
                  <a:gd name="T62" fmla="*/ 190 w 708"/>
                  <a:gd name="T63" fmla="*/ 1283 h 1320"/>
                  <a:gd name="T64" fmla="*/ 130 w 708"/>
                  <a:gd name="T65" fmla="*/ 1297 h 1320"/>
                  <a:gd name="T66" fmla="*/ 68 w 708"/>
                  <a:gd name="T67" fmla="*/ 1309 h 1320"/>
                  <a:gd name="T68" fmla="*/ 0 w 708"/>
                  <a:gd name="T69" fmla="*/ 1320 h 1320"/>
                  <a:gd name="T70" fmla="*/ 47 w 708"/>
                  <a:gd name="T71" fmla="*/ 1292 h 1320"/>
                  <a:gd name="T72" fmla="*/ 93 w 708"/>
                  <a:gd name="T73" fmla="*/ 1261 h 1320"/>
                  <a:gd name="T74" fmla="*/ 135 w 708"/>
                  <a:gd name="T75" fmla="*/ 1225 h 1320"/>
                  <a:gd name="T76" fmla="*/ 177 w 708"/>
                  <a:gd name="T77" fmla="*/ 1185 h 1320"/>
                  <a:gd name="T78" fmla="*/ 216 w 708"/>
                  <a:gd name="T79" fmla="*/ 1142 h 1320"/>
                  <a:gd name="T80" fmla="*/ 251 w 708"/>
                  <a:gd name="T81" fmla="*/ 1096 h 1320"/>
                  <a:gd name="T82" fmla="*/ 286 w 708"/>
                  <a:gd name="T83" fmla="*/ 1047 h 1320"/>
                  <a:gd name="T84" fmla="*/ 317 w 708"/>
                  <a:gd name="T85" fmla="*/ 995 h 1320"/>
                  <a:gd name="T86" fmla="*/ 358 w 708"/>
                  <a:gd name="T87" fmla="*/ 916 h 1320"/>
                  <a:gd name="T88" fmla="*/ 393 w 708"/>
                  <a:gd name="T89" fmla="*/ 834 h 1320"/>
                  <a:gd name="T90" fmla="*/ 422 w 708"/>
                  <a:gd name="T91" fmla="*/ 751 h 1320"/>
                  <a:gd name="T92" fmla="*/ 445 w 708"/>
                  <a:gd name="T93" fmla="*/ 668 h 1320"/>
                  <a:gd name="T94" fmla="*/ 461 w 708"/>
                  <a:gd name="T95" fmla="*/ 586 h 1320"/>
                  <a:gd name="T96" fmla="*/ 469 w 708"/>
                  <a:gd name="T97" fmla="*/ 507 h 1320"/>
                  <a:gd name="T98" fmla="*/ 471 w 708"/>
                  <a:gd name="T99" fmla="*/ 432 h 1320"/>
                  <a:gd name="T100" fmla="*/ 465 w 708"/>
                  <a:gd name="T101" fmla="*/ 362 h 1320"/>
                  <a:gd name="T102" fmla="*/ 464 w 708"/>
                  <a:gd name="T103" fmla="*/ 357 h 1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8" h="1320">
                    <a:moveTo>
                      <a:pt x="465" y="352"/>
                    </a:moveTo>
                    <a:lnTo>
                      <a:pt x="493" y="330"/>
                    </a:lnTo>
                    <a:lnTo>
                      <a:pt x="518" y="309"/>
                    </a:lnTo>
                    <a:lnTo>
                      <a:pt x="540" y="286"/>
                    </a:lnTo>
                    <a:lnTo>
                      <a:pt x="561" y="265"/>
                    </a:lnTo>
                    <a:lnTo>
                      <a:pt x="580" y="242"/>
                    </a:lnTo>
                    <a:lnTo>
                      <a:pt x="596" y="221"/>
                    </a:lnTo>
                    <a:lnTo>
                      <a:pt x="612" y="199"/>
                    </a:lnTo>
                    <a:lnTo>
                      <a:pt x="626" y="177"/>
                    </a:lnTo>
                    <a:lnTo>
                      <a:pt x="638" y="155"/>
                    </a:lnTo>
                    <a:lnTo>
                      <a:pt x="650" y="134"/>
                    </a:lnTo>
                    <a:lnTo>
                      <a:pt x="660" y="111"/>
                    </a:lnTo>
                    <a:lnTo>
                      <a:pt x="669" y="89"/>
                    </a:lnTo>
                    <a:lnTo>
                      <a:pt x="687" y="45"/>
                    </a:lnTo>
                    <a:lnTo>
                      <a:pt x="703" y="0"/>
                    </a:lnTo>
                    <a:lnTo>
                      <a:pt x="704" y="41"/>
                    </a:lnTo>
                    <a:lnTo>
                      <a:pt x="705" y="83"/>
                    </a:lnTo>
                    <a:lnTo>
                      <a:pt x="706" y="126"/>
                    </a:lnTo>
                    <a:lnTo>
                      <a:pt x="707" y="170"/>
                    </a:lnTo>
                    <a:lnTo>
                      <a:pt x="708" y="216"/>
                    </a:lnTo>
                    <a:lnTo>
                      <a:pt x="708" y="263"/>
                    </a:lnTo>
                    <a:lnTo>
                      <a:pt x="708" y="311"/>
                    </a:lnTo>
                    <a:lnTo>
                      <a:pt x="707" y="359"/>
                    </a:lnTo>
                    <a:lnTo>
                      <a:pt x="706" y="409"/>
                    </a:lnTo>
                    <a:lnTo>
                      <a:pt x="704" y="461"/>
                    </a:lnTo>
                    <a:lnTo>
                      <a:pt x="701" y="515"/>
                    </a:lnTo>
                    <a:lnTo>
                      <a:pt x="698" y="569"/>
                    </a:lnTo>
                    <a:lnTo>
                      <a:pt x="693" y="625"/>
                    </a:lnTo>
                    <a:lnTo>
                      <a:pt x="687" y="683"/>
                    </a:lnTo>
                    <a:lnTo>
                      <a:pt x="681" y="742"/>
                    </a:lnTo>
                    <a:lnTo>
                      <a:pt x="673" y="803"/>
                    </a:lnTo>
                    <a:lnTo>
                      <a:pt x="667" y="867"/>
                    </a:lnTo>
                    <a:lnTo>
                      <a:pt x="667" y="867"/>
                    </a:lnTo>
                    <a:lnTo>
                      <a:pt x="667" y="868"/>
                    </a:lnTo>
                    <a:lnTo>
                      <a:pt x="665" y="875"/>
                    </a:lnTo>
                    <a:lnTo>
                      <a:pt x="663" y="885"/>
                    </a:lnTo>
                    <a:lnTo>
                      <a:pt x="660" y="897"/>
                    </a:lnTo>
                    <a:lnTo>
                      <a:pt x="655" y="911"/>
                    </a:lnTo>
                    <a:lnTo>
                      <a:pt x="649" y="927"/>
                    </a:lnTo>
                    <a:lnTo>
                      <a:pt x="640" y="945"/>
                    </a:lnTo>
                    <a:lnTo>
                      <a:pt x="631" y="964"/>
                    </a:lnTo>
                    <a:lnTo>
                      <a:pt x="619" y="984"/>
                    </a:lnTo>
                    <a:lnTo>
                      <a:pt x="604" y="1007"/>
                    </a:lnTo>
                    <a:lnTo>
                      <a:pt x="587" y="1032"/>
                    </a:lnTo>
                    <a:lnTo>
                      <a:pt x="566" y="1057"/>
                    </a:lnTo>
                    <a:lnTo>
                      <a:pt x="544" y="1083"/>
                    </a:lnTo>
                    <a:lnTo>
                      <a:pt x="532" y="1095"/>
                    </a:lnTo>
                    <a:lnTo>
                      <a:pt x="518" y="1107"/>
                    </a:lnTo>
                    <a:lnTo>
                      <a:pt x="505" y="1120"/>
                    </a:lnTo>
                    <a:lnTo>
                      <a:pt x="489" y="1132"/>
                    </a:lnTo>
                    <a:lnTo>
                      <a:pt x="473" y="1145"/>
                    </a:lnTo>
                    <a:lnTo>
                      <a:pt x="458" y="1158"/>
                    </a:lnTo>
                    <a:lnTo>
                      <a:pt x="440" y="1170"/>
                    </a:lnTo>
                    <a:lnTo>
                      <a:pt x="422" y="1181"/>
                    </a:lnTo>
                    <a:lnTo>
                      <a:pt x="403" y="1193"/>
                    </a:lnTo>
                    <a:lnTo>
                      <a:pt x="384" y="1205"/>
                    </a:lnTo>
                    <a:lnTo>
                      <a:pt x="363" y="1216"/>
                    </a:lnTo>
                    <a:lnTo>
                      <a:pt x="341" y="1227"/>
                    </a:lnTo>
                    <a:lnTo>
                      <a:pt x="318" y="1237"/>
                    </a:lnTo>
                    <a:lnTo>
                      <a:pt x="294" y="1247"/>
                    </a:lnTo>
                    <a:lnTo>
                      <a:pt x="270" y="1257"/>
                    </a:lnTo>
                    <a:lnTo>
                      <a:pt x="244" y="1266"/>
                    </a:lnTo>
                    <a:lnTo>
                      <a:pt x="217" y="1275"/>
                    </a:lnTo>
                    <a:lnTo>
                      <a:pt x="190" y="1283"/>
                    </a:lnTo>
                    <a:lnTo>
                      <a:pt x="160" y="1291"/>
                    </a:lnTo>
                    <a:lnTo>
                      <a:pt x="130" y="1297"/>
                    </a:lnTo>
                    <a:lnTo>
                      <a:pt x="100" y="1304"/>
                    </a:lnTo>
                    <a:lnTo>
                      <a:pt x="68" y="1309"/>
                    </a:lnTo>
                    <a:lnTo>
                      <a:pt x="34" y="1316"/>
                    </a:lnTo>
                    <a:lnTo>
                      <a:pt x="0" y="1320"/>
                    </a:lnTo>
                    <a:lnTo>
                      <a:pt x="24" y="1306"/>
                    </a:lnTo>
                    <a:lnTo>
                      <a:pt x="47" y="1292"/>
                    </a:lnTo>
                    <a:lnTo>
                      <a:pt x="70" y="1277"/>
                    </a:lnTo>
                    <a:lnTo>
                      <a:pt x="93" y="1261"/>
                    </a:lnTo>
                    <a:lnTo>
                      <a:pt x="115" y="1243"/>
                    </a:lnTo>
                    <a:lnTo>
                      <a:pt x="135" y="1225"/>
                    </a:lnTo>
                    <a:lnTo>
                      <a:pt x="156" y="1206"/>
                    </a:lnTo>
                    <a:lnTo>
                      <a:pt x="177" y="1185"/>
                    </a:lnTo>
                    <a:lnTo>
                      <a:pt x="196" y="1164"/>
                    </a:lnTo>
                    <a:lnTo>
                      <a:pt x="216" y="1142"/>
                    </a:lnTo>
                    <a:lnTo>
                      <a:pt x="233" y="1119"/>
                    </a:lnTo>
                    <a:lnTo>
                      <a:pt x="251" y="1096"/>
                    </a:lnTo>
                    <a:lnTo>
                      <a:pt x="269" y="1071"/>
                    </a:lnTo>
                    <a:lnTo>
                      <a:pt x="286" y="1047"/>
                    </a:lnTo>
                    <a:lnTo>
                      <a:pt x="301" y="1022"/>
                    </a:lnTo>
                    <a:lnTo>
                      <a:pt x="317" y="995"/>
                    </a:lnTo>
                    <a:lnTo>
                      <a:pt x="338" y="956"/>
                    </a:lnTo>
                    <a:lnTo>
                      <a:pt x="358" y="916"/>
                    </a:lnTo>
                    <a:lnTo>
                      <a:pt x="376" y="875"/>
                    </a:lnTo>
                    <a:lnTo>
                      <a:pt x="393" y="834"/>
                    </a:lnTo>
                    <a:lnTo>
                      <a:pt x="409" y="793"/>
                    </a:lnTo>
                    <a:lnTo>
                      <a:pt x="422" y="751"/>
                    </a:lnTo>
                    <a:lnTo>
                      <a:pt x="435" y="709"/>
                    </a:lnTo>
                    <a:lnTo>
                      <a:pt x="445" y="668"/>
                    </a:lnTo>
                    <a:lnTo>
                      <a:pt x="454" y="627"/>
                    </a:lnTo>
                    <a:lnTo>
                      <a:pt x="461" y="586"/>
                    </a:lnTo>
                    <a:lnTo>
                      <a:pt x="466" y="546"/>
                    </a:lnTo>
                    <a:lnTo>
                      <a:pt x="469" y="507"/>
                    </a:lnTo>
                    <a:lnTo>
                      <a:pt x="471" y="468"/>
                    </a:lnTo>
                    <a:lnTo>
                      <a:pt x="471" y="432"/>
                    </a:lnTo>
                    <a:lnTo>
                      <a:pt x="469" y="396"/>
                    </a:lnTo>
                    <a:lnTo>
                      <a:pt x="465" y="362"/>
                    </a:lnTo>
                    <a:lnTo>
                      <a:pt x="465" y="362"/>
                    </a:lnTo>
                    <a:lnTo>
                      <a:pt x="464" y="357"/>
                    </a:lnTo>
                    <a:lnTo>
                      <a:pt x="465" y="352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3" name="Freeform 300"/>
              <p:cNvSpPr>
                <a:spLocks/>
              </p:cNvSpPr>
              <p:nvPr/>
            </p:nvSpPr>
            <p:spPr bwMode="auto">
              <a:xfrm>
                <a:off x="1273" y="2206"/>
                <a:ext cx="69" cy="156"/>
              </a:xfrm>
              <a:custGeom>
                <a:avLst/>
                <a:gdLst>
                  <a:gd name="T0" fmla="*/ 228 w 345"/>
                  <a:gd name="T1" fmla="*/ 523 h 782"/>
                  <a:gd name="T2" fmla="*/ 215 w 345"/>
                  <a:gd name="T3" fmla="*/ 543 h 782"/>
                  <a:gd name="T4" fmla="*/ 203 w 345"/>
                  <a:gd name="T5" fmla="*/ 562 h 782"/>
                  <a:gd name="T6" fmla="*/ 190 w 345"/>
                  <a:gd name="T7" fmla="*/ 580 h 782"/>
                  <a:gd name="T8" fmla="*/ 175 w 345"/>
                  <a:gd name="T9" fmla="*/ 598 h 782"/>
                  <a:gd name="T10" fmla="*/ 147 w 345"/>
                  <a:gd name="T11" fmla="*/ 634 h 782"/>
                  <a:gd name="T12" fmla="*/ 118 w 345"/>
                  <a:gd name="T13" fmla="*/ 668 h 782"/>
                  <a:gd name="T14" fmla="*/ 88 w 345"/>
                  <a:gd name="T15" fmla="*/ 699 h 782"/>
                  <a:gd name="T16" fmla="*/ 58 w 345"/>
                  <a:gd name="T17" fmla="*/ 729 h 782"/>
                  <a:gd name="T18" fmla="*/ 28 w 345"/>
                  <a:gd name="T19" fmla="*/ 756 h 782"/>
                  <a:gd name="T20" fmla="*/ 0 w 345"/>
                  <a:gd name="T21" fmla="*/ 782 h 782"/>
                  <a:gd name="T22" fmla="*/ 18 w 345"/>
                  <a:gd name="T23" fmla="*/ 742 h 782"/>
                  <a:gd name="T24" fmla="*/ 36 w 345"/>
                  <a:gd name="T25" fmla="*/ 701 h 782"/>
                  <a:gd name="T26" fmla="*/ 52 w 345"/>
                  <a:gd name="T27" fmla="*/ 662 h 782"/>
                  <a:gd name="T28" fmla="*/ 68 w 345"/>
                  <a:gd name="T29" fmla="*/ 622 h 782"/>
                  <a:gd name="T30" fmla="*/ 83 w 345"/>
                  <a:gd name="T31" fmla="*/ 582 h 782"/>
                  <a:gd name="T32" fmla="*/ 96 w 345"/>
                  <a:gd name="T33" fmla="*/ 543 h 782"/>
                  <a:gd name="T34" fmla="*/ 110 w 345"/>
                  <a:gd name="T35" fmla="*/ 504 h 782"/>
                  <a:gd name="T36" fmla="*/ 123 w 345"/>
                  <a:gd name="T37" fmla="*/ 465 h 782"/>
                  <a:gd name="T38" fmla="*/ 146 w 345"/>
                  <a:gd name="T39" fmla="*/ 390 h 782"/>
                  <a:gd name="T40" fmla="*/ 168 w 345"/>
                  <a:gd name="T41" fmla="*/ 317 h 782"/>
                  <a:gd name="T42" fmla="*/ 188 w 345"/>
                  <a:gd name="T43" fmla="*/ 248 h 782"/>
                  <a:gd name="T44" fmla="*/ 206 w 345"/>
                  <a:gd name="T45" fmla="*/ 181 h 782"/>
                  <a:gd name="T46" fmla="*/ 217 w 345"/>
                  <a:gd name="T47" fmla="*/ 141 h 782"/>
                  <a:gd name="T48" fmla="*/ 228 w 345"/>
                  <a:gd name="T49" fmla="*/ 102 h 782"/>
                  <a:gd name="T50" fmla="*/ 238 w 345"/>
                  <a:gd name="T51" fmla="*/ 65 h 782"/>
                  <a:gd name="T52" fmla="*/ 248 w 345"/>
                  <a:gd name="T53" fmla="*/ 31 h 782"/>
                  <a:gd name="T54" fmla="*/ 257 w 345"/>
                  <a:gd name="T55" fmla="*/ 29 h 782"/>
                  <a:gd name="T56" fmla="*/ 264 w 345"/>
                  <a:gd name="T57" fmla="*/ 27 h 782"/>
                  <a:gd name="T58" fmla="*/ 272 w 345"/>
                  <a:gd name="T59" fmla="*/ 25 h 782"/>
                  <a:gd name="T60" fmla="*/ 281 w 345"/>
                  <a:gd name="T61" fmla="*/ 21 h 782"/>
                  <a:gd name="T62" fmla="*/ 290 w 345"/>
                  <a:gd name="T63" fmla="*/ 18 h 782"/>
                  <a:gd name="T64" fmla="*/ 300 w 345"/>
                  <a:gd name="T65" fmla="*/ 13 h 782"/>
                  <a:gd name="T66" fmla="*/ 310 w 345"/>
                  <a:gd name="T67" fmla="*/ 8 h 782"/>
                  <a:gd name="T68" fmla="*/ 320 w 345"/>
                  <a:gd name="T69" fmla="*/ 0 h 782"/>
                  <a:gd name="T70" fmla="*/ 325 w 345"/>
                  <a:gd name="T71" fmla="*/ 13 h 782"/>
                  <a:gd name="T72" fmla="*/ 331 w 345"/>
                  <a:gd name="T73" fmla="*/ 24 h 782"/>
                  <a:gd name="T74" fmla="*/ 338 w 345"/>
                  <a:gd name="T75" fmla="*/ 36 h 782"/>
                  <a:gd name="T76" fmla="*/ 345 w 345"/>
                  <a:gd name="T77" fmla="*/ 47 h 782"/>
                  <a:gd name="T78" fmla="*/ 343 w 345"/>
                  <a:gd name="T79" fmla="*/ 47 h 782"/>
                  <a:gd name="T80" fmla="*/ 343 w 345"/>
                  <a:gd name="T81" fmla="*/ 47 h 782"/>
                  <a:gd name="T82" fmla="*/ 342 w 345"/>
                  <a:gd name="T83" fmla="*/ 54 h 782"/>
                  <a:gd name="T84" fmla="*/ 342 w 345"/>
                  <a:gd name="T85" fmla="*/ 62 h 782"/>
                  <a:gd name="T86" fmla="*/ 340 w 345"/>
                  <a:gd name="T87" fmla="*/ 73 h 782"/>
                  <a:gd name="T88" fmla="*/ 339 w 345"/>
                  <a:gd name="T89" fmla="*/ 84 h 782"/>
                  <a:gd name="T90" fmla="*/ 337 w 345"/>
                  <a:gd name="T91" fmla="*/ 97 h 782"/>
                  <a:gd name="T92" fmla="*/ 335 w 345"/>
                  <a:gd name="T93" fmla="*/ 111 h 782"/>
                  <a:gd name="T94" fmla="*/ 333 w 345"/>
                  <a:gd name="T95" fmla="*/ 127 h 782"/>
                  <a:gd name="T96" fmla="*/ 331 w 345"/>
                  <a:gd name="T97" fmla="*/ 142 h 782"/>
                  <a:gd name="T98" fmla="*/ 322 w 345"/>
                  <a:gd name="T99" fmla="*/ 187 h 782"/>
                  <a:gd name="T100" fmla="*/ 314 w 345"/>
                  <a:gd name="T101" fmla="*/ 235 h 782"/>
                  <a:gd name="T102" fmla="*/ 303 w 345"/>
                  <a:gd name="T103" fmla="*/ 286 h 782"/>
                  <a:gd name="T104" fmla="*/ 291 w 345"/>
                  <a:gd name="T105" fmla="*/ 338 h 782"/>
                  <a:gd name="T106" fmla="*/ 277 w 345"/>
                  <a:gd name="T107" fmla="*/ 390 h 782"/>
                  <a:gd name="T108" fmla="*/ 262 w 345"/>
                  <a:gd name="T109" fmla="*/ 439 h 782"/>
                  <a:gd name="T110" fmla="*/ 254 w 345"/>
                  <a:gd name="T111" fmla="*/ 462 h 782"/>
                  <a:gd name="T112" fmla="*/ 245 w 345"/>
                  <a:gd name="T113" fmla="*/ 484 h 782"/>
                  <a:gd name="T114" fmla="*/ 237 w 345"/>
                  <a:gd name="T115" fmla="*/ 504 h 782"/>
                  <a:gd name="T116" fmla="*/ 228 w 345"/>
                  <a:gd name="T117" fmla="*/ 523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5" h="782">
                    <a:moveTo>
                      <a:pt x="228" y="523"/>
                    </a:moveTo>
                    <a:lnTo>
                      <a:pt x="215" y="543"/>
                    </a:lnTo>
                    <a:lnTo>
                      <a:pt x="203" y="562"/>
                    </a:lnTo>
                    <a:lnTo>
                      <a:pt x="190" y="580"/>
                    </a:lnTo>
                    <a:lnTo>
                      <a:pt x="175" y="598"/>
                    </a:lnTo>
                    <a:lnTo>
                      <a:pt x="147" y="634"/>
                    </a:lnTo>
                    <a:lnTo>
                      <a:pt x="118" y="668"/>
                    </a:lnTo>
                    <a:lnTo>
                      <a:pt x="88" y="699"/>
                    </a:lnTo>
                    <a:lnTo>
                      <a:pt x="58" y="729"/>
                    </a:lnTo>
                    <a:lnTo>
                      <a:pt x="28" y="756"/>
                    </a:lnTo>
                    <a:lnTo>
                      <a:pt x="0" y="782"/>
                    </a:lnTo>
                    <a:lnTo>
                      <a:pt x="18" y="742"/>
                    </a:lnTo>
                    <a:lnTo>
                      <a:pt x="36" y="701"/>
                    </a:lnTo>
                    <a:lnTo>
                      <a:pt x="52" y="662"/>
                    </a:lnTo>
                    <a:lnTo>
                      <a:pt x="68" y="622"/>
                    </a:lnTo>
                    <a:lnTo>
                      <a:pt x="83" y="582"/>
                    </a:lnTo>
                    <a:lnTo>
                      <a:pt x="96" y="543"/>
                    </a:lnTo>
                    <a:lnTo>
                      <a:pt x="110" y="504"/>
                    </a:lnTo>
                    <a:lnTo>
                      <a:pt x="123" y="465"/>
                    </a:lnTo>
                    <a:lnTo>
                      <a:pt x="146" y="390"/>
                    </a:lnTo>
                    <a:lnTo>
                      <a:pt x="168" y="317"/>
                    </a:lnTo>
                    <a:lnTo>
                      <a:pt x="188" y="248"/>
                    </a:lnTo>
                    <a:lnTo>
                      <a:pt x="206" y="181"/>
                    </a:lnTo>
                    <a:lnTo>
                      <a:pt x="217" y="141"/>
                    </a:lnTo>
                    <a:lnTo>
                      <a:pt x="228" y="102"/>
                    </a:lnTo>
                    <a:lnTo>
                      <a:pt x="238" y="65"/>
                    </a:lnTo>
                    <a:lnTo>
                      <a:pt x="248" y="31"/>
                    </a:lnTo>
                    <a:lnTo>
                      <a:pt x="257" y="29"/>
                    </a:lnTo>
                    <a:lnTo>
                      <a:pt x="264" y="27"/>
                    </a:lnTo>
                    <a:lnTo>
                      <a:pt x="272" y="25"/>
                    </a:lnTo>
                    <a:lnTo>
                      <a:pt x="281" y="21"/>
                    </a:lnTo>
                    <a:lnTo>
                      <a:pt x="290" y="18"/>
                    </a:lnTo>
                    <a:lnTo>
                      <a:pt x="300" y="13"/>
                    </a:lnTo>
                    <a:lnTo>
                      <a:pt x="310" y="8"/>
                    </a:lnTo>
                    <a:lnTo>
                      <a:pt x="320" y="0"/>
                    </a:lnTo>
                    <a:lnTo>
                      <a:pt x="325" y="13"/>
                    </a:lnTo>
                    <a:lnTo>
                      <a:pt x="331" y="24"/>
                    </a:lnTo>
                    <a:lnTo>
                      <a:pt x="338" y="36"/>
                    </a:lnTo>
                    <a:lnTo>
                      <a:pt x="345" y="47"/>
                    </a:lnTo>
                    <a:lnTo>
                      <a:pt x="343" y="47"/>
                    </a:lnTo>
                    <a:lnTo>
                      <a:pt x="343" y="47"/>
                    </a:lnTo>
                    <a:lnTo>
                      <a:pt x="342" y="54"/>
                    </a:lnTo>
                    <a:lnTo>
                      <a:pt x="342" y="62"/>
                    </a:lnTo>
                    <a:lnTo>
                      <a:pt x="340" y="73"/>
                    </a:lnTo>
                    <a:lnTo>
                      <a:pt x="339" y="84"/>
                    </a:lnTo>
                    <a:lnTo>
                      <a:pt x="337" y="97"/>
                    </a:lnTo>
                    <a:lnTo>
                      <a:pt x="335" y="111"/>
                    </a:lnTo>
                    <a:lnTo>
                      <a:pt x="333" y="127"/>
                    </a:lnTo>
                    <a:lnTo>
                      <a:pt x="331" y="142"/>
                    </a:lnTo>
                    <a:lnTo>
                      <a:pt x="322" y="187"/>
                    </a:lnTo>
                    <a:lnTo>
                      <a:pt x="314" y="235"/>
                    </a:lnTo>
                    <a:lnTo>
                      <a:pt x="303" y="286"/>
                    </a:lnTo>
                    <a:lnTo>
                      <a:pt x="291" y="338"/>
                    </a:lnTo>
                    <a:lnTo>
                      <a:pt x="277" y="390"/>
                    </a:lnTo>
                    <a:lnTo>
                      <a:pt x="262" y="439"/>
                    </a:lnTo>
                    <a:lnTo>
                      <a:pt x="254" y="462"/>
                    </a:lnTo>
                    <a:lnTo>
                      <a:pt x="245" y="484"/>
                    </a:lnTo>
                    <a:lnTo>
                      <a:pt x="237" y="504"/>
                    </a:lnTo>
                    <a:lnTo>
                      <a:pt x="228" y="5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4" name="Freeform 301"/>
              <p:cNvSpPr>
                <a:spLocks/>
              </p:cNvSpPr>
              <p:nvPr/>
            </p:nvSpPr>
            <p:spPr bwMode="auto">
              <a:xfrm>
                <a:off x="1273" y="2206"/>
                <a:ext cx="69" cy="156"/>
              </a:xfrm>
              <a:custGeom>
                <a:avLst/>
                <a:gdLst>
                  <a:gd name="T0" fmla="*/ 228 w 345"/>
                  <a:gd name="T1" fmla="*/ 523 h 782"/>
                  <a:gd name="T2" fmla="*/ 215 w 345"/>
                  <a:gd name="T3" fmla="*/ 543 h 782"/>
                  <a:gd name="T4" fmla="*/ 203 w 345"/>
                  <a:gd name="T5" fmla="*/ 562 h 782"/>
                  <a:gd name="T6" fmla="*/ 190 w 345"/>
                  <a:gd name="T7" fmla="*/ 580 h 782"/>
                  <a:gd name="T8" fmla="*/ 175 w 345"/>
                  <a:gd name="T9" fmla="*/ 598 h 782"/>
                  <a:gd name="T10" fmla="*/ 147 w 345"/>
                  <a:gd name="T11" fmla="*/ 634 h 782"/>
                  <a:gd name="T12" fmla="*/ 118 w 345"/>
                  <a:gd name="T13" fmla="*/ 668 h 782"/>
                  <a:gd name="T14" fmla="*/ 88 w 345"/>
                  <a:gd name="T15" fmla="*/ 699 h 782"/>
                  <a:gd name="T16" fmla="*/ 58 w 345"/>
                  <a:gd name="T17" fmla="*/ 729 h 782"/>
                  <a:gd name="T18" fmla="*/ 28 w 345"/>
                  <a:gd name="T19" fmla="*/ 756 h 782"/>
                  <a:gd name="T20" fmla="*/ 0 w 345"/>
                  <a:gd name="T21" fmla="*/ 782 h 782"/>
                  <a:gd name="T22" fmla="*/ 18 w 345"/>
                  <a:gd name="T23" fmla="*/ 742 h 782"/>
                  <a:gd name="T24" fmla="*/ 36 w 345"/>
                  <a:gd name="T25" fmla="*/ 701 h 782"/>
                  <a:gd name="T26" fmla="*/ 52 w 345"/>
                  <a:gd name="T27" fmla="*/ 662 h 782"/>
                  <a:gd name="T28" fmla="*/ 68 w 345"/>
                  <a:gd name="T29" fmla="*/ 622 h 782"/>
                  <a:gd name="T30" fmla="*/ 83 w 345"/>
                  <a:gd name="T31" fmla="*/ 582 h 782"/>
                  <a:gd name="T32" fmla="*/ 96 w 345"/>
                  <a:gd name="T33" fmla="*/ 543 h 782"/>
                  <a:gd name="T34" fmla="*/ 110 w 345"/>
                  <a:gd name="T35" fmla="*/ 504 h 782"/>
                  <a:gd name="T36" fmla="*/ 123 w 345"/>
                  <a:gd name="T37" fmla="*/ 465 h 782"/>
                  <a:gd name="T38" fmla="*/ 146 w 345"/>
                  <a:gd name="T39" fmla="*/ 390 h 782"/>
                  <a:gd name="T40" fmla="*/ 168 w 345"/>
                  <a:gd name="T41" fmla="*/ 317 h 782"/>
                  <a:gd name="T42" fmla="*/ 188 w 345"/>
                  <a:gd name="T43" fmla="*/ 248 h 782"/>
                  <a:gd name="T44" fmla="*/ 206 w 345"/>
                  <a:gd name="T45" fmla="*/ 181 h 782"/>
                  <a:gd name="T46" fmla="*/ 217 w 345"/>
                  <a:gd name="T47" fmla="*/ 141 h 782"/>
                  <a:gd name="T48" fmla="*/ 228 w 345"/>
                  <a:gd name="T49" fmla="*/ 102 h 782"/>
                  <a:gd name="T50" fmla="*/ 238 w 345"/>
                  <a:gd name="T51" fmla="*/ 65 h 782"/>
                  <a:gd name="T52" fmla="*/ 248 w 345"/>
                  <a:gd name="T53" fmla="*/ 31 h 782"/>
                  <a:gd name="T54" fmla="*/ 257 w 345"/>
                  <a:gd name="T55" fmla="*/ 29 h 782"/>
                  <a:gd name="T56" fmla="*/ 264 w 345"/>
                  <a:gd name="T57" fmla="*/ 27 h 782"/>
                  <a:gd name="T58" fmla="*/ 272 w 345"/>
                  <a:gd name="T59" fmla="*/ 25 h 782"/>
                  <a:gd name="T60" fmla="*/ 281 w 345"/>
                  <a:gd name="T61" fmla="*/ 21 h 782"/>
                  <a:gd name="T62" fmla="*/ 290 w 345"/>
                  <a:gd name="T63" fmla="*/ 18 h 782"/>
                  <a:gd name="T64" fmla="*/ 300 w 345"/>
                  <a:gd name="T65" fmla="*/ 13 h 782"/>
                  <a:gd name="T66" fmla="*/ 310 w 345"/>
                  <a:gd name="T67" fmla="*/ 8 h 782"/>
                  <a:gd name="T68" fmla="*/ 320 w 345"/>
                  <a:gd name="T69" fmla="*/ 0 h 782"/>
                  <a:gd name="T70" fmla="*/ 325 w 345"/>
                  <a:gd name="T71" fmla="*/ 13 h 782"/>
                  <a:gd name="T72" fmla="*/ 331 w 345"/>
                  <a:gd name="T73" fmla="*/ 24 h 782"/>
                  <a:gd name="T74" fmla="*/ 338 w 345"/>
                  <a:gd name="T75" fmla="*/ 36 h 782"/>
                  <a:gd name="T76" fmla="*/ 345 w 345"/>
                  <a:gd name="T77" fmla="*/ 47 h 782"/>
                  <a:gd name="T78" fmla="*/ 343 w 345"/>
                  <a:gd name="T79" fmla="*/ 47 h 782"/>
                  <a:gd name="T80" fmla="*/ 343 w 345"/>
                  <a:gd name="T81" fmla="*/ 47 h 782"/>
                  <a:gd name="T82" fmla="*/ 342 w 345"/>
                  <a:gd name="T83" fmla="*/ 54 h 782"/>
                  <a:gd name="T84" fmla="*/ 342 w 345"/>
                  <a:gd name="T85" fmla="*/ 62 h 782"/>
                  <a:gd name="T86" fmla="*/ 340 w 345"/>
                  <a:gd name="T87" fmla="*/ 73 h 782"/>
                  <a:gd name="T88" fmla="*/ 339 w 345"/>
                  <a:gd name="T89" fmla="*/ 84 h 782"/>
                  <a:gd name="T90" fmla="*/ 337 w 345"/>
                  <a:gd name="T91" fmla="*/ 97 h 782"/>
                  <a:gd name="T92" fmla="*/ 335 w 345"/>
                  <a:gd name="T93" fmla="*/ 111 h 782"/>
                  <a:gd name="T94" fmla="*/ 333 w 345"/>
                  <a:gd name="T95" fmla="*/ 127 h 782"/>
                  <a:gd name="T96" fmla="*/ 331 w 345"/>
                  <a:gd name="T97" fmla="*/ 142 h 782"/>
                  <a:gd name="T98" fmla="*/ 322 w 345"/>
                  <a:gd name="T99" fmla="*/ 187 h 782"/>
                  <a:gd name="T100" fmla="*/ 314 w 345"/>
                  <a:gd name="T101" fmla="*/ 235 h 782"/>
                  <a:gd name="T102" fmla="*/ 303 w 345"/>
                  <a:gd name="T103" fmla="*/ 286 h 782"/>
                  <a:gd name="T104" fmla="*/ 291 w 345"/>
                  <a:gd name="T105" fmla="*/ 338 h 782"/>
                  <a:gd name="T106" fmla="*/ 277 w 345"/>
                  <a:gd name="T107" fmla="*/ 390 h 782"/>
                  <a:gd name="T108" fmla="*/ 262 w 345"/>
                  <a:gd name="T109" fmla="*/ 439 h 782"/>
                  <a:gd name="T110" fmla="*/ 254 w 345"/>
                  <a:gd name="T111" fmla="*/ 462 h 782"/>
                  <a:gd name="T112" fmla="*/ 245 w 345"/>
                  <a:gd name="T113" fmla="*/ 484 h 782"/>
                  <a:gd name="T114" fmla="*/ 237 w 345"/>
                  <a:gd name="T115" fmla="*/ 504 h 782"/>
                  <a:gd name="T116" fmla="*/ 228 w 345"/>
                  <a:gd name="T117" fmla="*/ 523 h 7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45" h="782">
                    <a:moveTo>
                      <a:pt x="228" y="523"/>
                    </a:moveTo>
                    <a:lnTo>
                      <a:pt x="215" y="543"/>
                    </a:lnTo>
                    <a:lnTo>
                      <a:pt x="203" y="562"/>
                    </a:lnTo>
                    <a:lnTo>
                      <a:pt x="190" y="580"/>
                    </a:lnTo>
                    <a:lnTo>
                      <a:pt x="175" y="598"/>
                    </a:lnTo>
                    <a:lnTo>
                      <a:pt x="147" y="634"/>
                    </a:lnTo>
                    <a:lnTo>
                      <a:pt x="118" y="668"/>
                    </a:lnTo>
                    <a:lnTo>
                      <a:pt x="88" y="699"/>
                    </a:lnTo>
                    <a:lnTo>
                      <a:pt x="58" y="729"/>
                    </a:lnTo>
                    <a:lnTo>
                      <a:pt x="28" y="756"/>
                    </a:lnTo>
                    <a:lnTo>
                      <a:pt x="0" y="782"/>
                    </a:lnTo>
                    <a:lnTo>
                      <a:pt x="18" y="742"/>
                    </a:lnTo>
                    <a:lnTo>
                      <a:pt x="36" y="701"/>
                    </a:lnTo>
                    <a:lnTo>
                      <a:pt x="52" y="662"/>
                    </a:lnTo>
                    <a:lnTo>
                      <a:pt x="68" y="622"/>
                    </a:lnTo>
                    <a:lnTo>
                      <a:pt x="83" y="582"/>
                    </a:lnTo>
                    <a:lnTo>
                      <a:pt x="96" y="543"/>
                    </a:lnTo>
                    <a:lnTo>
                      <a:pt x="110" y="504"/>
                    </a:lnTo>
                    <a:lnTo>
                      <a:pt x="123" y="465"/>
                    </a:lnTo>
                    <a:lnTo>
                      <a:pt x="146" y="390"/>
                    </a:lnTo>
                    <a:lnTo>
                      <a:pt x="168" y="317"/>
                    </a:lnTo>
                    <a:lnTo>
                      <a:pt x="188" y="248"/>
                    </a:lnTo>
                    <a:lnTo>
                      <a:pt x="206" y="181"/>
                    </a:lnTo>
                    <a:lnTo>
                      <a:pt x="217" y="141"/>
                    </a:lnTo>
                    <a:lnTo>
                      <a:pt x="228" y="102"/>
                    </a:lnTo>
                    <a:lnTo>
                      <a:pt x="238" y="65"/>
                    </a:lnTo>
                    <a:lnTo>
                      <a:pt x="248" y="31"/>
                    </a:lnTo>
                    <a:lnTo>
                      <a:pt x="257" y="29"/>
                    </a:lnTo>
                    <a:lnTo>
                      <a:pt x="264" y="27"/>
                    </a:lnTo>
                    <a:lnTo>
                      <a:pt x="272" y="25"/>
                    </a:lnTo>
                    <a:lnTo>
                      <a:pt x="281" y="21"/>
                    </a:lnTo>
                    <a:lnTo>
                      <a:pt x="290" y="18"/>
                    </a:lnTo>
                    <a:lnTo>
                      <a:pt x="300" y="13"/>
                    </a:lnTo>
                    <a:lnTo>
                      <a:pt x="310" y="8"/>
                    </a:lnTo>
                    <a:lnTo>
                      <a:pt x="320" y="0"/>
                    </a:lnTo>
                    <a:lnTo>
                      <a:pt x="325" y="13"/>
                    </a:lnTo>
                    <a:lnTo>
                      <a:pt x="331" y="24"/>
                    </a:lnTo>
                    <a:lnTo>
                      <a:pt x="338" y="36"/>
                    </a:lnTo>
                    <a:lnTo>
                      <a:pt x="345" y="47"/>
                    </a:lnTo>
                    <a:lnTo>
                      <a:pt x="343" y="47"/>
                    </a:lnTo>
                    <a:lnTo>
                      <a:pt x="343" y="47"/>
                    </a:lnTo>
                    <a:lnTo>
                      <a:pt x="342" y="54"/>
                    </a:lnTo>
                    <a:lnTo>
                      <a:pt x="342" y="62"/>
                    </a:lnTo>
                    <a:lnTo>
                      <a:pt x="340" y="73"/>
                    </a:lnTo>
                    <a:lnTo>
                      <a:pt x="339" y="84"/>
                    </a:lnTo>
                    <a:lnTo>
                      <a:pt x="337" y="97"/>
                    </a:lnTo>
                    <a:lnTo>
                      <a:pt x="335" y="111"/>
                    </a:lnTo>
                    <a:lnTo>
                      <a:pt x="333" y="127"/>
                    </a:lnTo>
                    <a:lnTo>
                      <a:pt x="331" y="142"/>
                    </a:lnTo>
                    <a:lnTo>
                      <a:pt x="322" y="187"/>
                    </a:lnTo>
                    <a:lnTo>
                      <a:pt x="314" y="235"/>
                    </a:lnTo>
                    <a:lnTo>
                      <a:pt x="303" y="286"/>
                    </a:lnTo>
                    <a:lnTo>
                      <a:pt x="291" y="338"/>
                    </a:lnTo>
                    <a:lnTo>
                      <a:pt x="277" y="390"/>
                    </a:lnTo>
                    <a:lnTo>
                      <a:pt x="262" y="439"/>
                    </a:lnTo>
                    <a:lnTo>
                      <a:pt x="254" y="462"/>
                    </a:lnTo>
                    <a:lnTo>
                      <a:pt x="245" y="484"/>
                    </a:lnTo>
                    <a:lnTo>
                      <a:pt x="237" y="504"/>
                    </a:lnTo>
                    <a:lnTo>
                      <a:pt x="228" y="523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5" name="Freeform 302"/>
              <p:cNvSpPr>
                <a:spLocks/>
              </p:cNvSpPr>
              <p:nvPr/>
            </p:nvSpPr>
            <p:spPr bwMode="auto">
              <a:xfrm>
                <a:off x="1238" y="2315"/>
                <a:ext cx="118" cy="283"/>
              </a:xfrm>
              <a:custGeom>
                <a:avLst/>
                <a:gdLst>
                  <a:gd name="T0" fmla="*/ 449 w 586"/>
                  <a:gd name="T1" fmla="*/ 0 h 1414"/>
                  <a:gd name="T2" fmla="*/ 459 w 586"/>
                  <a:gd name="T3" fmla="*/ 47 h 1414"/>
                  <a:gd name="T4" fmla="*/ 468 w 586"/>
                  <a:gd name="T5" fmla="*/ 92 h 1414"/>
                  <a:gd name="T6" fmla="*/ 484 w 586"/>
                  <a:gd name="T7" fmla="*/ 163 h 1414"/>
                  <a:gd name="T8" fmla="*/ 503 w 586"/>
                  <a:gd name="T9" fmla="*/ 240 h 1414"/>
                  <a:gd name="T10" fmla="*/ 531 w 586"/>
                  <a:gd name="T11" fmla="*/ 331 h 1414"/>
                  <a:gd name="T12" fmla="*/ 574 w 586"/>
                  <a:gd name="T13" fmla="*/ 448 h 1414"/>
                  <a:gd name="T14" fmla="*/ 585 w 586"/>
                  <a:gd name="T15" fmla="*/ 502 h 1414"/>
                  <a:gd name="T16" fmla="*/ 586 w 586"/>
                  <a:gd name="T17" fmla="*/ 569 h 1414"/>
                  <a:gd name="T18" fmla="*/ 580 w 586"/>
                  <a:gd name="T19" fmla="*/ 641 h 1414"/>
                  <a:gd name="T20" fmla="*/ 569 w 586"/>
                  <a:gd name="T21" fmla="*/ 717 h 1414"/>
                  <a:gd name="T22" fmla="*/ 550 w 586"/>
                  <a:gd name="T23" fmla="*/ 794 h 1414"/>
                  <a:gd name="T24" fmla="*/ 525 w 586"/>
                  <a:gd name="T25" fmla="*/ 871 h 1414"/>
                  <a:gd name="T26" fmla="*/ 494 w 586"/>
                  <a:gd name="T27" fmla="*/ 949 h 1414"/>
                  <a:gd name="T28" fmla="*/ 458 w 586"/>
                  <a:gd name="T29" fmla="*/ 1024 h 1414"/>
                  <a:gd name="T30" fmla="*/ 418 w 586"/>
                  <a:gd name="T31" fmla="*/ 1094 h 1414"/>
                  <a:gd name="T32" fmla="*/ 376 w 586"/>
                  <a:gd name="T33" fmla="*/ 1158 h 1414"/>
                  <a:gd name="T34" fmla="*/ 328 w 586"/>
                  <a:gd name="T35" fmla="*/ 1217 h 1414"/>
                  <a:gd name="T36" fmla="*/ 277 w 586"/>
                  <a:gd name="T37" fmla="*/ 1271 h 1414"/>
                  <a:gd name="T38" fmla="*/ 235 w 586"/>
                  <a:gd name="T39" fmla="*/ 1307 h 1414"/>
                  <a:gd name="T40" fmla="*/ 207 w 586"/>
                  <a:gd name="T41" fmla="*/ 1328 h 1414"/>
                  <a:gd name="T42" fmla="*/ 177 w 586"/>
                  <a:gd name="T43" fmla="*/ 1347 h 1414"/>
                  <a:gd name="T44" fmla="*/ 147 w 586"/>
                  <a:gd name="T45" fmla="*/ 1365 h 1414"/>
                  <a:gd name="T46" fmla="*/ 116 w 586"/>
                  <a:gd name="T47" fmla="*/ 1380 h 1414"/>
                  <a:gd name="T48" fmla="*/ 84 w 586"/>
                  <a:gd name="T49" fmla="*/ 1392 h 1414"/>
                  <a:gd name="T50" fmla="*/ 50 w 586"/>
                  <a:gd name="T51" fmla="*/ 1403 h 1414"/>
                  <a:gd name="T52" fmla="*/ 17 w 586"/>
                  <a:gd name="T53" fmla="*/ 1410 h 1414"/>
                  <a:gd name="T54" fmla="*/ 1 w 586"/>
                  <a:gd name="T55" fmla="*/ 1410 h 1414"/>
                  <a:gd name="T56" fmla="*/ 20 w 586"/>
                  <a:gd name="T57" fmla="*/ 1373 h 1414"/>
                  <a:gd name="T58" fmla="*/ 38 w 586"/>
                  <a:gd name="T59" fmla="*/ 1332 h 1414"/>
                  <a:gd name="T60" fmla="*/ 83 w 586"/>
                  <a:gd name="T61" fmla="*/ 1218 h 1414"/>
                  <a:gd name="T62" fmla="*/ 125 w 586"/>
                  <a:gd name="T63" fmla="*/ 1089 h 1414"/>
                  <a:gd name="T64" fmla="*/ 145 w 586"/>
                  <a:gd name="T65" fmla="*/ 1022 h 1414"/>
                  <a:gd name="T66" fmla="*/ 162 w 586"/>
                  <a:gd name="T67" fmla="*/ 953 h 1414"/>
                  <a:gd name="T68" fmla="*/ 176 w 586"/>
                  <a:gd name="T69" fmla="*/ 884 h 1414"/>
                  <a:gd name="T70" fmla="*/ 188 w 586"/>
                  <a:gd name="T71" fmla="*/ 815 h 1414"/>
                  <a:gd name="T72" fmla="*/ 209 w 586"/>
                  <a:gd name="T73" fmla="*/ 785 h 1414"/>
                  <a:gd name="T74" fmla="*/ 233 w 586"/>
                  <a:gd name="T75" fmla="*/ 736 h 1414"/>
                  <a:gd name="T76" fmla="*/ 261 w 586"/>
                  <a:gd name="T77" fmla="*/ 673 h 1414"/>
                  <a:gd name="T78" fmla="*/ 290 w 586"/>
                  <a:gd name="T79" fmla="*/ 597 h 1414"/>
                  <a:gd name="T80" fmla="*/ 319 w 586"/>
                  <a:gd name="T81" fmla="*/ 513 h 1414"/>
                  <a:gd name="T82" fmla="*/ 348 w 586"/>
                  <a:gd name="T83" fmla="*/ 424 h 1414"/>
                  <a:gd name="T84" fmla="*/ 376 w 586"/>
                  <a:gd name="T85" fmla="*/ 333 h 1414"/>
                  <a:gd name="T86" fmla="*/ 400 w 586"/>
                  <a:gd name="T87" fmla="*/ 244 h 1414"/>
                  <a:gd name="T88" fmla="*/ 416 w 586"/>
                  <a:gd name="T89" fmla="*/ 175 h 1414"/>
                  <a:gd name="T90" fmla="*/ 430 w 586"/>
                  <a:gd name="T91" fmla="*/ 110 h 1414"/>
                  <a:gd name="T92" fmla="*/ 439 w 586"/>
                  <a:gd name="T93" fmla="*/ 55 h 1414"/>
                  <a:gd name="T94" fmla="*/ 444 w 586"/>
                  <a:gd name="T95" fmla="*/ 6 h 1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86" h="1414">
                    <a:moveTo>
                      <a:pt x="444" y="6"/>
                    </a:moveTo>
                    <a:lnTo>
                      <a:pt x="449" y="0"/>
                    </a:lnTo>
                    <a:lnTo>
                      <a:pt x="454" y="24"/>
                    </a:lnTo>
                    <a:lnTo>
                      <a:pt x="459" y="47"/>
                    </a:lnTo>
                    <a:lnTo>
                      <a:pt x="464" y="71"/>
                    </a:lnTo>
                    <a:lnTo>
                      <a:pt x="468" y="92"/>
                    </a:lnTo>
                    <a:lnTo>
                      <a:pt x="476" y="128"/>
                    </a:lnTo>
                    <a:lnTo>
                      <a:pt x="484" y="163"/>
                    </a:lnTo>
                    <a:lnTo>
                      <a:pt x="492" y="201"/>
                    </a:lnTo>
                    <a:lnTo>
                      <a:pt x="503" y="240"/>
                    </a:lnTo>
                    <a:lnTo>
                      <a:pt x="515" y="283"/>
                    </a:lnTo>
                    <a:lnTo>
                      <a:pt x="531" y="331"/>
                    </a:lnTo>
                    <a:lnTo>
                      <a:pt x="551" y="386"/>
                    </a:lnTo>
                    <a:lnTo>
                      <a:pt x="574" y="448"/>
                    </a:lnTo>
                    <a:lnTo>
                      <a:pt x="582" y="471"/>
                    </a:lnTo>
                    <a:lnTo>
                      <a:pt x="585" y="502"/>
                    </a:lnTo>
                    <a:lnTo>
                      <a:pt x="586" y="535"/>
                    </a:lnTo>
                    <a:lnTo>
                      <a:pt x="586" y="569"/>
                    </a:lnTo>
                    <a:lnTo>
                      <a:pt x="584" y="605"/>
                    </a:lnTo>
                    <a:lnTo>
                      <a:pt x="580" y="641"/>
                    </a:lnTo>
                    <a:lnTo>
                      <a:pt x="575" y="679"/>
                    </a:lnTo>
                    <a:lnTo>
                      <a:pt x="569" y="717"/>
                    </a:lnTo>
                    <a:lnTo>
                      <a:pt x="559" y="755"/>
                    </a:lnTo>
                    <a:lnTo>
                      <a:pt x="550" y="794"/>
                    </a:lnTo>
                    <a:lnTo>
                      <a:pt x="538" y="833"/>
                    </a:lnTo>
                    <a:lnTo>
                      <a:pt x="525" y="871"/>
                    </a:lnTo>
                    <a:lnTo>
                      <a:pt x="510" y="910"/>
                    </a:lnTo>
                    <a:lnTo>
                      <a:pt x="494" y="949"/>
                    </a:lnTo>
                    <a:lnTo>
                      <a:pt x="477" y="987"/>
                    </a:lnTo>
                    <a:lnTo>
                      <a:pt x="458" y="1024"/>
                    </a:lnTo>
                    <a:lnTo>
                      <a:pt x="438" y="1062"/>
                    </a:lnTo>
                    <a:lnTo>
                      <a:pt x="418" y="1094"/>
                    </a:lnTo>
                    <a:lnTo>
                      <a:pt x="397" y="1127"/>
                    </a:lnTo>
                    <a:lnTo>
                      <a:pt x="376" y="1158"/>
                    </a:lnTo>
                    <a:lnTo>
                      <a:pt x="352" y="1189"/>
                    </a:lnTo>
                    <a:lnTo>
                      <a:pt x="328" y="1217"/>
                    </a:lnTo>
                    <a:lnTo>
                      <a:pt x="303" y="1245"/>
                    </a:lnTo>
                    <a:lnTo>
                      <a:pt x="277" y="1271"/>
                    </a:lnTo>
                    <a:lnTo>
                      <a:pt x="249" y="1294"/>
                    </a:lnTo>
                    <a:lnTo>
                      <a:pt x="235" y="1307"/>
                    </a:lnTo>
                    <a:lnTo>
                      <a:pt x="221" y="1317"/>
                    </a:lnTo>
                    <a:lnTo>
                      <a:pt x="207" y="1328"/>
                    </a:lnTo>
                    <a:lnTo>
                      <a:pt x="192" y="1338"/>
                    </a:lnTo>
                    <a:lnTo>
                      <a:pt x="177" y="1347"/>
                    </a:lnTo>
                    <a:lnTo>
                      <a:pt x="162" y="1357"/>
                    </a:lnTo>
                    <a:lnTo>
                      <a:pt x="147" y="1365"/>
                    </a:lnTo>
                    <a:lnTo>
                      <a:pt x="132" y="1373"/>
                    </a:lnTo>
                    <a:lnTo>
                      <a:pt x="116" y="1380"/>
                    </a:lnTo>
                    <a:lnTo>
                      <a:pt x="99" y="1386"/>
                    </a:lnTo>
                    <a:lnTo>
                      <a:pt x="84" y="1392"/>
                    </a:lnTo>
                    <a:lnTo>
                      <a:pt x="67" y="1398"/>
                    </a:lnTo>
                    <a:lnTo>
                      <a:pt x="50" y="1403"/>
                    </a:lnTo>
                    <a:lnTo>
                      <a:pt x="34" y="1407"/>
                    </a:lnTo>
                    <a:lnTo>
                      <a:pt x="17" y="1410"/>
                    </a:lnTo>
                    <a:lnTo>
                      <a:pt x="0" y="1414"/>
                    </a:lnTo>
                    <a:lnTo>
                      <a:pt x="1" y="1410"/>
                    </a:lnTo>
                    <a:lnTo>
                      <a:pt x="11" y="1391"/>
                    </a:lnTo>
                    <a:lnTo>
                      <a:pt x="20" y="1373"/>
                    </a:lnTo>
                    <a:lnTo>
                      <a:pt x="28" y="1352"/>
                    </a:lnTo>
                    <a:lnTo>
                      <a:pt x="38" y="1332"/>
                    </a:lnTo>
                    <a:lnTo>
                      <a:pt x="61" y="1277"/>
                    </a:lnTo>
                    <a:lnTo>
                      <a:pt x="83" y="1218"/>
                    </a:lnTo>
                    <a:lnTo>
                      <a:pt x="104" y="1155"/>
                    </a:lnTo>
                    <a:lnTo>
                      <a:pt x="125" y="1089"/>
                    </a:lnTo>
                    <a:lnTo>
                      <a:pt x="136" y="1055"/>
                    </a:lnTo>
                    <a:lnTo>
                      <a:pt x="145" y="1022"/>
                    </a:lnTo>
                    <a:lnTo>
                      <a:pt x="153" y="987"/>
                    </a:lnTo>
                    <a:lnTo>
                      <a:pt x="162" y="953"/>
                    </a:lnTo>
                    <a:lnTo>
                      <a:pt x="169" y="918"/>
                    </a:lnTo>
                    <a:lnTo>
                      <a:pt x="176" y="884"/>
                    </a:lnTo>
                    <a:lnTo>
                      <a:pt x="183" y="850"/>
                    </a:lnTo>
                    <a:lnTo>
                      <a:pt x="188" y="815"/>
                    </a:lnTo>
                    <a:lnTo>
                      <a:pt x="197" y="803"/>
                    </a:lnTo>
                    <a:lnTo>
                      <a:pt x="209" y="785"/>
                    </a:lnTo>
                    <a:lnTo>
                      <a:pt x="220" y="763"/>
                    </a:lnTo>
                    <a:lnTo>
                      <a:pt x="233" y="736"/>
                    </a:lnTo>
                    <a:lnTo>
                      <a:pt x="246" y="707"/>
                    </a:lnTo>
                    <a:lnTo>
                      <a:pt x="261" y="673"/>
                    </a:lnTo>
                    <a:lnTo>
                      <a:pt x="274" y="636"/>
                    </a:lnTo>
                    <a:lnTo>
                      <a:pt x="290" y="597"/>
                    </a:lnTo>
                    <a:lnTo>
                      <a:pt x="305" y="556"/>
                    </a:lnTo>
                    <a:lnTo>
                      <a:pt x="319" y="513"/>
                    </a:lnTo>
                    <a:lnTo>
                      <a:pt x="334" y="470"/>
                    </a:lnTo>
                    <a:lnTo>
                      <a:pt x="348" y="424"/>
                    </a:lnTo>
                    <a:lnTo>
                      <a:pt x="362" y="379"/>
                    </a:lnTo>
                    <a:lnTo>
                      <a:pt x="376" y="333"/>
                    </a:lnTo>
                    <a:lnTo>
                      <a:pt x="388" y="288"/>
                    </a:lnTo>
                    <a:lnTo>
                      <a:pt x="400" y="244"/>
                    </a:lnTo>
                    <a:lnTo>
                      <a:pt x="408" y="209"/>
                    </a:lnTo>
                    <a:lnTo>
                      <a:pt x="416" y="175"/>
                    </a:lnTo>
                    <a:lnTo>
                      <a:pt x="424" y="142"/>
                    </a:lnTo>
                    <a:lnTo>
                      <a:pt x="430" y="110"/>
                    </a:lnTo>
                    <a:lnTo>
                      <a:pt x="435" y="82"/>
                    </a:lnTo>
                    <a:lnTo>
                      <a:pt x="439" y="55"/>
                    </a:lnTo>
                    <a:lnTo>
                      <a:pt x="442" y="29"/>
                    </a:lnTo>
                    <a:lnTo>
                      <a:pt x="444" y="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6" name="Freeform 303"/>
              <p:cNvSpPr>
                <a:spLocks/>
              </p:cNvSpPr>
              <p:nvPr/>
            </p:nvSpPr>
            <p:spPr bwMode="auto">
              <a:xfrm>
                <a:off x="1238" y="2315"/>
                <a:ext cx="118" cy="283"/>
              </a:xfrm>
              <a:custGeom>
                <a:avLst/>
                <a:gdLst>
                  <a:gd name="T0" fmla="*/ 449 w 586"/>
                  <a:gd name="T1" fmla="*/ 0 h 1414"/>
                  <a:gd name="T2" fmla="*/ 459 w 586"/>
                  <a:gd name="T3" fmla="*/ 47 h 1414"/>
                  <a:gd name="T4" fmla="*/ 468 w 586"/>
                  <a:gd name="T5" fmla="*/ 92 h 1414"/>
                  <a:gd name="T6" fmla="*/ 484 w 586"/>
                  <a:gd name="T7" fmla="*/ 163 h 1414"/>
                  <a:gd name="T8" fmla="*/ 503 w 586"/>
                  <a:gd name="T9" fmla="*/ 240 h 1414"/>
                  <a:gd name="T10" fmla="*/ 531 w 586"/>
                  <a:gd name="T11" fmla="*/ 331 h 1414"/>
                  <a:gd name="T12" fmla="*/ 574 w 586"/>
                  <a:gd name="T13" fmla="*/ 448 h 1414"/>
                  <a:gd name="T14" fmla="*/ 585 w 586"/>
                  <a:gd name="T15" fmla="*/ 502 h 1414"/>
                  <a:gd name="T16" fmla="*/ 586 w 586"/>
                  <a:gd name="T17" fmla="*/ 569 h 1414"/>
                  <a:gd name="T18" fmla="*/ 580 w 586"/>
                  <a:gd name="T19" fmla="*/ 641 h 1414"/>
                  <a:gd name="T20" fmla="*/ 569 w 586"/>
                  <a:gd name="T21" fmla="*/ 717 h 1414"/>
                  <a:gd name="T22" fmla="*/ 550 w 586"/>
                  <a:gd name="T23" fmla="*/ 794 h 1414"/>
                  <a:gd name="T24" fmla="*/ 525 w 586"/>
                  <a:gd name="T25" fmla="*/ 871 h 1414"/>
                  <a:gd name="T26" fmla="*/ 494 w 586"/>
                  <a:gd name="T27" fmla="*/ 949 h 1414"/>
                  <a:gd name="T28" fmla="*/ 458 w 586"/>
                  <a:gd name="T29" fmla="*/ 1024 h 1414"/>
                  <a:gd name="T30" fmla="*/ 418 w 586"/>
                  <a:gd name="T31" fmla="*/ 1094 h 1414"/>
                  <a:gd name="T32" fmla="*/ 376 w 586"/>
                  <a:gd name="T33" fmla="*/ 1158 h 1414"/>
                  <a:gd name="T34" fmla="*/ 328 w 586"/>
                  <a:gd name="T35" fmla="*/ 1217 h 1414"/>
                  <a:gd name="T36" fmla="*/ 277 w 586"/>
                  <a:gd name="T37" fmla="*/ 1271 h 1414"/>
                  <a:gd name="T38" fmla="*/ 235 w 586"/>
                  <a:gd name="T39" fmla="*/ 1307 h 1414"/>
                  <a:gd name="T40" fmla="*/ 207 w 586"/>
                  <a:gd name="T41" fmla="*/ 1328 h 1414"/>
                  <a:gd name="T42" fmla="*/ 177 w 586"/>
                  <a:gd name="T43" fmla="*/ 1347 h 1414"/>
                  <a:gd name="T44" fmla="*/ 147 w 586"/>
                  <a:gd name="T45" fmla="*/ 1365 h 1414"/>
                  <a:gd name="T46" fmla="*/ 116 w 586"/>
                  <a:gd name="T47" fmla="*/ 1380 h 1414"/>
                  <a:gd name="T48" fmla="*/ 84 w 586"/>
                  <a:gd name="T49" fmla="*/ 1392 h 1414"/>
                  <a:gd name="T50" fmla="*/ 50 w 586"/>
                  <a:gd name="T51" fmla="*/ 1403 h 1414"/>
                  <a:gd name="T52" fmla="*/ 17 w 586"/>
                  <a:gd name="T53" fmla="*/ 1410 h 1414"/>
                  <a:gd name="T54" fmla="*/ 1 w 586"/>
                  <a:gd name="T55" fmla="*/ 1410 h 1414"/>
                  <a:gd name="T56" fmla="*/ 20 w 586"/>
                  <a:gd name="T57" fmla="*/ 1373 h 1414"/>
                  <a:gd name="T58" fmla="*/ 38 w 586"/>
                  <a:gd name="T59" fmla="*/ 1332 h 1414"/>
                  <a:gd name="T60" fmla="*/ 83 w 586"/>
                  <a:gd name="T61" fmla="*/ 1218 h 1414"/>
                  <a:gd name="T62" fmla="*/ 125 w 586"/>
                  <a:gd name="T63" fmla="*/ 1089 h 1414"/>
                  <a:gd name="T64" fmla="*/ 145 w 586"/>
                  <a:gd name="T65" fmla="*/ 1022 h 1414"/>
                  <a:gd name="T66" fmla="*/ 162 w 586"/>
                  <a:gd name="T67" fmla="*/ 953 h 1414"/>
                  <a:gd name="T68" fmla="*/ 176 w 586"/>
                  <a:gd name="T69" fmla="*/ 884 h 1414"/>
                  <a:gd name="T70" fmla="*/ 188 w 586"/>
                  <a:gd name="T71" fmla="*/ 815 h 1414"/>
                  <a:gd name="T72" fmla="*/ 209 w 586"/>
                  <a:gd name="T73" fmla="*/ 785 h 1414"/>
                  <a:gd name="T74" fmla="*/ 233 w 586"/>
                  <a:gd name="T75" fmla="*/ 736 h 1414"/>
                  <a:gd name="T76" fmla="*/ 261 w 586"/>
                  <a:gd name="T77" fmla="*/ 673 h 1414"/>
                  <a:gd name="T78" fmla="*/ 290 w 586"/>
                  <a:gd name="T79" fmla="*/ 597 h 1414"/>
                  <a:gd name="T80" fmla="*/ 319 w 586"/>
                  <a:gd name="T81" fmla="*/ 513 h 1414"/>
                  <a:gd name="T82" fmla="*/ 348 w 586"/>
                  <a:gd name="T83" fmla="*/ 424 h 1414"/>
                  <a:gd name="T84" fmla="*/ 376 w 586"/>
                  <a:gd name="T85" fmla="*/ 333 h 1414"/>
                  <a:gd name="T86" fmla="*/ 400 w 586"/>
                  <a:gd name="T87" fmla="*/ 244 h 1414"/>
                  <a:gd name="T88" fmla="*/ 416 w 586"/>
                  <a:gd name="T89" fmla="*/ 175 h 1414"/>
                  <a:gd name="T90" fmla="*/ 430 w 586"/>
                  <a:gd name="T91" fmla="*/ 110 h 1414"/>
                  <a:gd name="T92" fmla="*/ 439 w 586"/>
                  <a:gd name="T93" fmla="*/ 55 h 1414"/>
                  <a:gd name="T94" fmla="*/ 444 w 586"/>
                  <a:gd name="T95" fmla="*/ 6 h 1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586" h="1414">
                    <a:moveTo>
                      <a:pt x="444" y="6"/>
                    </a:moveTo>
                    <a:lnTo>
                      <a:pt x="449" y="0"/>
                    </a:lnTo>
                    <a:lnTo>
                      <a:pt x="454" y="24"/>
                    </a:lnTo>
                    <a:lnTo>
                      <a:pt x="459" y="47"/>
                    </a:lnTo>
                    <a:lnTo>
                      <a:pt x="464" y="71"/>
                    </a:lnTo>
                    <a:lnTo>
                      <a:pt x="468" y="92"/>
                    </a:lnTo>
                    <a:lnTo>
                      <a:pt x="476" y="128"/>
                    </a:lnTo>
                    <a:lnTo>
                      <a:pt x="484" y="163"/>
                    </a:lnTo>
                    <a:lnTo>
                      <a:pt x="492" y="201"/>
                    </a:lnTo>
                    <a:lnTo>
                      <a:pt x="503" y="240"/>
                    </a:lnTo>
                    <a:lnTo>
                      <a:pt x="515" y="283"/>
                    </a:lnTo>
                    <a:lnTo>
                      <a:pt x="531" y="331"/>
                    </a:lnTo>
                    <a:lnTo>
                      <a:pt x="551" y="386"/>
                    </a:lnTo>
                    <a:lnTo>
                      <a:pt x="574" y="448"/>
                    </a:lnTo>
                    <a:lnTo>
                      <a:pt x="582" y="471"/>
                    </a:lnTo>
                    <a:lnTo>
                      <a:pt x="585" y="502"/>
                    </a:lnTo>
                    <a:lnTo>
                      <a:pt x="586" y="535"/>
                    </a:lnTo>
                    <a:lnTo>
                      <a:pt x="586" y="569"/>
                    </a:lnTo>
                    <a:lnTo>
                      <a:pt x="584" y="605"/>
                    </a:lnTo>
                    <a:lnTo>
                      <a:pt x="580" y="641"/>
                    </a:lnTo>
                    <a:lnTo>
                      <a:pt x="575" y="679"/>
                    </a:lnTo>
                    <a:lnTo>
                      <a:pt x="569" y="717"/>
                    </a:lnTo>
                    <a:lnTo>
                      <a:pt x="559" y="755"/>
                    </a:lnTo>
                    <a:lnTo>
                      <a:pt x="550" y="794"/>
                    </a:lnTo>
                    <a:lnTo>
                      <a:pt x="538" y="833"/>
                    </a:lnTo>
                    <a:lnTo>
                      <a:pt x="525" y="871"/>
                    </a:lnTo>
                    <a:lnTo>
                      <a:pt x="510" y="910"/>
                    </a:lnTo>
                    <a:lnTo>
                      <a:pt x="494" y="949"/>
                    </a:lnTo>
                    <a:lnTo>
                      <a:pt x="477" y="987"/>
                    </a:lnTo>
                    <a:lnTo>
                      <a:pt x="458" y="1024"/>
                    </a:lnTo>
                    <a:lnTo>
                      <a:pt x="438" y="1062"/>
                    </a:lnTo>
                    <a:lnTo>
                      <a:pt x="418" y="1094"/>
                    </a:lnTo>
                    <a:lnTo>
                      <a:pt x="397" y="1127"/>
                    </a:lnTo>
                    <a:lnTo>
                      <a:pt x="376" y="1158"/>
                    </a:lnTo>
                    <a:lnTo>
                      <a:pt x="352" y="1189"/>
                    </a:lnTo>
                    <a:lnTo>
                      <a:pt x="328" y="1217"/>
                    </a:lnTo>
                    <a:lnTo>
                      <a:pt x="303" y="1245"/>
                    </a:lnTo>
                    <a:lnTo>
                      <a:pt x="277" y="1271"/>
                    </a:lnTo>
                    <a:lnTo>
                      <a:pt x="249" y="1294"/>
                    </a:lnTo>
                    <a:lnTo>
                      <a:pt x="235" y="1307"/>
                    </a:lnTo>
                    <a:lnTo>
                      <a:pt x="221" y="1317"/>
                    </a:lnTo>
                    <a:lnTo>
                      <a:pt x="207" y="1328"/>
                    </a:lnTo>
                    <a:lnTo>
                      <a:pt x="192" y="1338"/>
                    </a:lnTo>
                    <a:lnTo>
                      <a:pt x="177" y="1347"/>
                    </a:lnTo>
                    <a:lnTo>
                      <a:pt x="162" y="1357"/>
                    </a:lnTo>
                    <a:lnTo>
                      <a:pt x="147" y="1365"/>
                    </a:lnTo>
                    <a:lnTo>
                      <a:pt x="132" y="1373"/>
                    </a:lnTo>
                    <a:lnTo>
                      <a:pt x="116" y="1380"/>
                    </a:lnTo>
                    <a:lnTo>
                      <a:pt x="99" y="1386"/>
                    </a:lnTo>
                    <a:lnTo>
                      <a:pt x="84" y="1392"/>
                    </a:lnTo>
                    <a:lnTo>
                      <a:pt x="67" y="1398"/>
                    </a:lnTo>
                    <a:lnTo>
                      <a:pt x="50" y="1403"/>
                    </a:lnTo>
                    <a:lnTo>
                      <a:pt x="34" y="1407"/>
                    </a:lnTo>
                    <a:lnTo>
                      <a:pt x="17" y="1410"/>
                    </a:lnTo>
                    <a:lnTo>
                      <a:pt x="0" y="1414"/>
                    </a:lnTo>
                    <a:lnTo>
                      <a:pt x="1" y="1410"/>
                    </a:lnTo>
                    <a:lnTo>
                      <a:pt x="11" y="1391"/>
                    </a:lnTo>
                    <a:lnTo>
                      <a:pt x="20" y="1373"/>
                    </a:lnTo>
                    <a:lnTo>
                      <a:pt x="28" y="1352"/>
                    </a:lnTo>
                    <a:lnTo>
                      <a:pt x="38" y="1332"/>
                    </a:lnTo>
                    <a:lnTo>
                      <a:pt x="61" y="1277"/>
                    </a:lnTo>
                    <a:lnTo>
                      <a:pt x="83" y="1218"/>
                    </a:lnTo>
                    <a:lnTo>
                      <a:pt x="104" y="1155"/>
                    </a:lnTo>
                    <a:lnTo>
                      <a:pt x="125" y="1089"/>
                    </a:lnTo>
                    <a:lnTo>
                      <a:pt x="136" y="1055"/>
                    </a:lnTo>
                    <a:lnTo>
                      <a:pt x="145" y="1022"/>
                    </a:lnTo>
                    <a:lnTo>
                      <a:pt x="153" y="987"/>
                    </a:lnTo>
                    <a:lnTo>
                      <a:pt x="162" y="953"/>
                    </a:lnTo>
                    <a:lnTo>
                      <a:pt x="169" y="918"/>
                    </a:lnTo>
                    <a:lnTo>
                      <a:pt x="176" y="884"/>
                    </a:lnTo>
                    <a:lnTo>
                      <a:pt x="183" y="850"/>
                    </a:lnTo>
                    <a:lnTo>
                      <a:pt x="188" y="815"/>
                    </a:lnTo>
                    <a:lnTo>
                      <a:pt x="197" y="803"/>
                    </a:lnTo>
                    <a:lnTo>
                      <a:pt x="209" y="785"/>
                    </a:lnTo>
                    <a:lnTo>
                      <a:pt x="220" y="763"/>
                    </a:lnTo>
                    <a:lnTo>
                      <a:pt x="233" y="736"/>
                    </a:lnTo>
                    <a:lnTo>
                      <a:pt x="246" y="707"/>
                    </a:lnTo>
                    <a:lnTo>
                      <a:pt x="261" y="673"/>
                    </a:lnTo>
                    <a:lnTo>
                      <a:pt x="274" y="636"/>
                    </a:lnTo>
                    <a:lnTo>
                      <a:pt x="290" y="597"/>
                    </a:lnTo>
                    <a:lnTo>
                      <a:pt x="305" y="556"/>
                    </a:lnTo>
                    <a:lnTo>
                      <a:pt x="319" y="513"/>
                    </a:lnTo>
                    <a:lnTo>
                      <a:pt x="334" y="470"/>
                    </a:lnTo>
                    <a:lnTo>
                      <a:pt x="348" y="424"/>
                    </a:lnTo>
                    <a:lnTo>
                      <a:pt x="362" y="379"/>
                    </a:lnTo>
                    <a:lnTo>
                      <a:pt x="376" y="333"/>
                    </a:lnTo>
                    <a:lnTo>
                      <a:pt x="388" y="288"/>
                    </a:lnTo>
                    <a:lnTo>
                      <a:pt x="400" y="244"/>
                    </a:lnTo>
                    <a:lnTo>
                      <a:pt x="408" y="209"/>
                    </a:lnTo>
                    <a:lnTo>
                      <a:pt x="416" y="175"/>
                    </a:lnTo>
                    <a:lnTo>
                      <a:pt x="424" y="142"/>
                    </a:lnTo>
                    <a:lnTo>
                      <a:pt x="430" y="110"/>
                    </a:lnTo>
                    <a:lnTo>
                      <a:pt x="435" y="82"/>
                    </a:lnTo>
                    <a:lnTo>
                      <a:pt x="439" y="55"/>
                    </a:lnTo>
                    <a:lnTo>
                      <a:pt x="442" y="29"/>
                    </a:lnTo>
                    <a:lnTo>
                      <a:pt x="444" y="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7" name="Freeform 304"/>
              <p:cNvSpPr>
                <a:spLocks/>
              </p:cNvSpPr>
              <p:nvPr/>
            </p:nvSpPr>
            <p:spPr bwMode="auto">
              <a:xfrm>
                <a:off x="1076" y="2335"/>
                <a:ext cx="239" cy="194"/>
              </a:xfrm>
              <a:custGeom>
                <a:avLst/>
                <a:gdLst>
                  <a:gd name="T0" fmla="*/ 944 w 1191"/>
                  <a:gd name="T1" fmla="*/ 240 h 972"/>
                  <a:gd name="T2" fmla="*/ 1005 w 1191"/>
                  <a:gd name="T3" fmla="*/ 191 h 972"/>
                  <a:gd name="T4" fmla="*/ 1077 w 1191"/>
                  <a:gd name="T5" fmla="*/ 125 h 972"/>
                  <a:gd name="T6" fmla="*/ 1134 w 1191"/>
                  <a:gd name="T7" fmla="*/ 66 h 972"/>
                  <a:gd name="T8" fmla="*/ 1172 w 1191"/>
                  <a:gd name="T9" fmla="*/ 24 h 972"/>
                  <a:gd name="T10" fmla="*/ 1185 w 1191"/>
                  <a:gd name="T11" fmla="*/ 30 h 972"/>
                  <a:gd name="T12" fmla="*/ 1170 w 1191"/>
                  <a:gd name="T13" fmla="*/ 93 h 972"/>
                  <a:gd name="T14" fmla="*/ 1142 w 1191"/>
                  <a:gd name="T15" fmla="*/ 201 h 972"/>
                  <a:gd name="T16" fmla="*/ 1097 w 1191"/>
                  <a:gd name="T17" fmla="*/ 353 h 972"/>
                  <a:gd name="T18" fmla="*/ 1049 w 1191"/>
                  <a:gd name="T19" fmla="*/ 493 h 972"/>
                  <a:gd name="T20" fmla="*/ 1015 w 1191"/>
                  <a:gd name="T21" fmla="*/ 580 h 972"/>
                  <a:gd name="T22" fmla="*/ 994 w 1191"/>
                  <a:gd name="T23" fmla="*/ 626 h 972"/>
                  <a:gd name="T24" fmla="*/ 959 w 1191"/>
                  <a:gd name="T25" fmla="*/ 670 h 972"/>
                  <a:gd name="T26" fmla="*/ 935 w 1191"/>
                  <a:gd name="T27" fmla="*/ 691 h 972"/>
                  <a:gd name="T28" fmla="*/ 889 w 1191"/>
                  <a:gd name="T29" fmla="*/ 732 h 972"/>
                  <a:gd name="T30" fmla="*/ 844 w 1191"/>
                  <a:gd name="T31" fmla="*/ 768 h 972"/>
                  <a:gd name="T32" fmla="*/ 797 w 1191"/>
                  <a:gd name="T33" fmla="*/ 802 h 972"/>
                  <a:gd name="T34" fmla="*/ 751 w 1191"/>
                  <a:gd name="T35" fmla="*/ 831 h 972"/>
                  <a:gd name="T36" fmla="*/ 705 w 1191"/>
                  <a:gd name="T37" fmla="*/ 858 h 972"/>
                  <a:gd name="T38" fmla="*/ 658 w 1191"/>
                  <a:gd name="T39" fmla="*/ 880 h 972"/>
                  <a:gd name="T40" fmla="*/ 612 w 1191"/>
                  <a:gd name="T41" fmla="*/ 900 h 972"/>
                  <a:gd name="T42" fmla="*/ 568 w 1191"/>
                  <a:gd name="T43" fmla="*/ 918 h 972"/>
                  <a:gd name="T44" fmla="*/ 525 w 1191"/>
                  <a:gd name="T45" fmla="*/ 932 h 972"/>
                  <a:gd name="T46" fmla="*/ 462 w 1191"/>
                  <a:gd name="T47" fmla="*/ 948 h 972"/>
                  <a:gd name="T48" fmla="*/ 379 w 1191"/>
                  <a:gd name="T49" fmla="*/ 964 h 972"/>
                  <a:gd name="T50" fmla="*/ 300 w 1191"/>
                  <a:gd name="T51" fmla="*/ 971 h 972"/>
                  <a:gd name="T52" fmla="*/ 224 w 1191"/>
                  <a:gd name="T53" fmla="*/ 972 h 972"/>
                  <a:gd name="T54" fmla="*/ 153 w 1191"/>
                  <a:gd name="T55" fmla="*/ 968 h 972"/>
                  <a:gd name="T56" fmla="*/ 88 w 1191"/>
                  <a:gd name="T57" fmla="*/ 959 h 972"/>
                  <a:gd name="T58" fmla="*/ 28 w 1191"/>
                  <a:gd name="T59" fmla="*/ 948 h 972"/>
                  <a:gd name="T60" fmla="*/ 44 w 1191"/>
                  <a:gd name="T61" fmla="*/ 933 h 972"/>
                  <a:gd name="T62" fmla="*/ 127 w 1191"/>
                  <a:gd name="T63" fmla="*/ 913 h 972"/>
                  <a:gd name="T64" fmla="*/ 207 w 1191"/>
                  <a:gd name="T65" fmla="*/ 888 h 972"/>
                  <a:gd name="T66" fmla="*/ 283 w 1191"/>
                  <a:gd name="T67" fmla="*/ 860 h 972"/>
                  <a:gd name="T68" fmla="*/ 353 w 1191"/>
                  <a:gd name="T69" fmla="*/ 827 h 972"/>
                  <a:gd name="T70" fmla="*/ 420 w 1191"/>
                  <a:gd name="T71" fmla="*/ 791 h 972"/>
                  <a:gd name="T72" fmla="*/ 484 w 1191"/>
                  <a:gd name="T73" fmla="*/ 752 h 972"/>
                  <a:gd name="T74" fmla="*/ 543 w 1191"/>
                  <a:gd name="T75" fmla="*/ 709 h 972"/>
                  <a:gd name="T76" fmla="*/ 600 w 1191"/>
                  <a:gd name="T77" fmla="*/ 663 h 972"/>
                  <a:gd name="T78" fmla="*/ 652 w 1191"/>
                  <a:gd name="T79" fmla="*/ 616 h 972"/>
                  <a:gd name="T80" fmla="*/ 702 w 1191"/>
                  <a:gd name="T81" fmla="*/ 566 h 972"/>
                  <a:gd name="T82" fmla="*/ 748 w 1191"/>
                  <a:gd name="T83" fmla="*/ 513 h 972"/>
                  <a:gd name="T84" fmla="*/ 791 w 1191"/>
                  <a:gd name="T85" fmla="*/ 459 h 972"/>
                  <a:gd name="T86" fmla="*/ 831 w 1191"/>
                  <a:gd name="T87" fmla="*/ 403 h 972"/>
                  <a:gd name="T88" fmla="*/ 869 w 1191"/>
                  <a:gd name="T89" fmla="*/ 346 h 972"/>
                  <a:gd name="T90" fmla="*/ 904 w 1191"/>
                  <a:gd name="T91" fmla="*/ 288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91" h="972">
                    <a:moveTo>
                      <a:pt x="921" y="259"/>
                    </a:moveTo>
                    <a:lnTo>
                      <a:pt x="944" y="240"/>
                    </a:lnTo>
                    <a:lnTo>
                      <a:pt x="973" y="218"/>
                    </a:lnTo>
                    <a:lnTo>
                      <a:pt x="1005" y="191"/>
                    </a:lnTo>
                    <a:lnTo>
                      <a:pt x="1041" y="160"/>
                    </a:lnTo>
                    <a:lnTo>
                      <a:pt x="1077" y="125"/>
                    </a:lnTo>
                    <a:lnTo>
                      <a:pt x="1116" y="87"/>
                    </a:lnTo>
                    <a:lnTo>
                      <a:pt x="1134" y="66"/>
                    </a:lnTo>
                    <a:lnTo>
                      <a:pt x="1153" y="45"/>
                    </a:lnTo>
                    <a:lnTo>
                      <a:pt x="1172" y="24"/>
                    </a:lnTo>
                    <a:lnTo>
                      <a:pt x="1191" y="0"/>
                    </a:lnTo>
                    <a:lnTo>
                      <a:pt x="1185" y="30"/>
                    </a:lnTo>
                    <a:lnTo>
                      <a:pt x="1178" y="61"/>
                    </a:lnTo>
                    <a:lnTo>
                      <a:pt x="1170" y="93"/>
                    </a:lnTo>
                    <a:lnTo>
                      <a:pt x="1163" y="125"/>
                    </a:lnTo>
                    <a:lnTo>
                      <a:pt x="1142" y="201"/>
                    </a:lnTo>
                    <a:lnTo>
                      <a:pt x="1120" y="277"/>
                    </a:lnTo>
                    <a:lnTo>
                      <a:pt x="1097" y="353"/>
                    </a:lnTo>
                    <a:lnTo>
                      <a:pt x="1073" y="425"/>
                    </a:lnTo>
                    <a:lnTo>
                      <a:pt x="1049" y="493"/>
                    </a:lnTo>
                    <a:lnTo>
                      <a:pt x="1025" y="554"/>
                    </a:lnTo>
                    <a:lnTo>
                      <a:pt x="1015" y="580"/>
                    </a:lnTo>
                    <a:lnTo>
                      <a:pt x="1004" y="604"/>
                    </a:lnTo>
                    <a:lnTo>
                      <a:pt x="994" y="626"/>
                    </a:lnTo>
                    <a:lnTo>
                      <a:pt x="984" y="644"/>
                    </a:lnTo>
                    <a:lnTo>
                      <a:pt x="959" y="670"/>
                    </a:lnTo>
                    <a:lnTo>
                      <a:pt x="958" y="670"/>
                    </a:lnTo>
                    <a:lnTo>
                      <a:pt x="935" y="691"/>
                    </a:lnTo>
                    <a:lnTo>
                      <a:pt x="912" y="712"/>
                    </a:lnTo>
                    <a:lnTo>
                      <a:pt x="889" y="732"/>
                    </a:lnTo>
                    <a:lnTo>
                      <a:pt x="866" y="751"/>
                    </a:lnTo>
                    <a:lnTo>
                      <a:pt x="844" y="768"/>
                    </a:lnTo>
                    <a:lnTo>
                      <a:pt x="821" y="786"/>
                    </a:lnTo>
                    <a:lnTo>
                      <a:pt x="797" y="802"/>
                    </a:lnTo>
                    <a:lnTo>
                      <a:pt x="774" y="817"/>
                    </a:lnTo>
                    <a:lnTo>
                      <a:pt x="751" y="831"/>
                    </a:lnTo>
                    <a:lnTo>
                      <a:pt x="728" y="845"/>
                    </a:lnTo>
                    <a:lnTo>
                      <a:pt x="705" y="858"/>
                    </a:lnTo>
                    <a:lnTo>
                      <a:pt x="682" y="869"/>
                    </a:lnTo>
                    <a:lnTo>
                      <a:pt x="658" y="880"/>
                    </a:lnTo>
                    <a:lnTo>
                      <a:pt x="635" y="891"/>
                    </a:lnTo>
                    <a:lnTo>
                      <a:pt x="612" y="900"/>
                    </a:lnTo>
                    <a:lnTo>
                      <a:pt x="590" y="910"/>
                    </a:lnTo>
                    <a:lnTo>
                      <a:pt x="568" y="918"/>
                    </a:lnTo>
                    <a:lnTo>
                      <a:pt x="546" y="925"/>
                    </a:lnTo>
                    <a:lnTo>
                      <a:pt x="525" y="932"/>
                    </a:lnTo>
                    <a:lnTo>
                      <a:pt x="504" y="938"/>
                    </a:lnTo>
                    <a:lnTo>
                      <a:pt x="462" y="948"/>
                    </a:lnTo>
                    <a:lnTo>
                      <a:pt x="420" y="956"/>
                    </a:lnTo>
                    <a:lnTo>
                      <a:pt x="379" y="964"/>
                    </a:lnTo>
                    <a:lnTo>
                      <a:pt x="339" y="968"/>
                    </a:lnTo>
                    <a:lnTo>
                      <a:pt x="300" y="971"/>
                    </a:lnTo>
                    <a:lnTo>
                      <a:pt x="262" y="972"/>
                    </a:lnTo>
                    <a:lnTo>
                      <a:pt x="224" y="972"/>
                    </a:lnTo>
                    <a:lnTo>
                      <a:pt x="189" y="971"/>
                    </a:lnTo>
                    <a:lnTo>
                      <a:pt x="153" y="968"/>
                    </a:lnTo>
                    <a:lnTo>
                      <a:pt x="120" y="965"/>
                    </a:lnTo>
                    <a:lnTo>
                      <a:pt x="88" y="959"/>
                    </a:lnTo>
                    <a:lnTo>
                      <a:pt x="57" y="954"/>
                    </a:lnTo>
                    <a:lnTo>
                      <a:pt x="28" y="948"/>
                    </a:lnTo>
                    <a:lnTo>
                      <a:pt x="0" y="942"/>
                    </a:lnTo>
                    <a:lnTo>
                      <a:pt x="44" y="933"/>
                    </a:lnTo>
                    <a:lnTo>
                      <a:pt x="86" y="924"/>
                    </a:lnTo>
                    <a:lnTo>
                      <a:pt x="127" y="913"/>
                    </a:lnTo>
                    <a:lnTo>
                      <a:pt x="168" y="901"/>
                    </a:lnTo>
                    <a:lnTo>
                      <a:pt x="207" y="888"/>
                    </a:lnTo>
                    <a:lnTo>
                      <a:pt x="245" y="875"/>
                    </a:lnTo>
                    <a:lnTo>
                      <a:pt x="283" y="860"/>
                    </a:lnTo>
                    <a:lnTo>
                      <a:pt x="318" y="844"/>
                    </a:lnTo>
                    <a:lnTo>
                      <a:pt x="353" y="827"/>
                    </a:lnTo>
                    <a:lnTo>
                      <a:pt x="387" y="810"/>
                    </a:lnTo>
                    <a:lnTo>
                      <a:pt x="420" y="791"/>
                    </a:lnTo>
                    <a:lnTo>
                      <a:pt x="452" y="771"/>
                    </a:lnTo>
                    <a:lnTo>
                      <a:pt x="484" y="752"/>
                    </a:lnTo>
                    <a:lnTo>
                      <a:pt x="514" y="731"/>
                    </a:lnTo>
                    <a:lnTo>
                      <a:pt x="543" y="709"/>
                    </a:lnTo>
                    <a:lnTo>
                      <a:pt x="571" y="687"/>
                    </a:lnTo>
                    <a:lnTo>
                      <a:pt x="600" y="663"/>
                    </a:lnTo>
                    <a:lnTo>
                      <a:pt x="627" y="640"/>
                    </a:lnTo>
                    <a:lnTo>
                      <a:pt x="652" y="616"/>
                    </a:lnTo>
                    <a:lnTo>
                      <a:pt x="677" y="591"/>
                    </a:lnTo>
                    <a:lnTo>
                      <a:pt x="702" y="566"/>
                    </a:lnTo>
                    <a:lnTo>
                      <a:pt x="725" y="539"/>
                    </a:lnTo>
                    <a:lnTo>
                      <a:pt x="748" y="513"/>
                    </a:lnTo>
                    <a:lnTo>
                      <a:pt x="770" y="486"/>
                    </a:lnTo>
                    <a:lnTo>
                      <a:pt x="791" y="459"/>
                    </a:lnTo>
                    <a:lnTo>
                      <a:pt x="811" y="432"/>
                    </a:lnTo>
                    <a:lnTo>
                      <a:pt x="831" y="403"/>
                    </a:lnTo>
                    <a:lnTo>
                      <a:pt x="851" y="375"/>
                    </a:lnTo>
                    <a:lnTo>
                      <a:pt x="869" y="346"/>
                    </a:lnTo>
                    <a:lnTo>
                      <a:pt x="887" y="318"/>
                    </a:lnTo>
                    <a:lnTo>
                      <a:pt x="904" y="288"/>
                    </a:lnTo>
                    <a:lnTo>
                      <a:pt x="921" y="25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8" name="Freeform 305"/>
              <p:cNvSpPr>
                <a:spLocks/>
              </p:cNvSpPr>
              <p:nvPr/>
            </p:nvSpPr>
            <p:spPr bwMode="auto">
              <a:xfrm>
                <a:off x="1076" y="2335"/>
                <a:ext cx="239" cy="194"/>
              </a:xfrm>
              <a:custGeom>
                <a:avLst/>
                <a:gdLst>
                  <a:gd name="T0" fmla="*/ 944 w 1191"/>
                  <a:gd name="T1" fmla="*/ 240 h 972"/>
                  <a:gd name="T2" fmla="*/ 1005 w 1191"/>
                  <a:gd name="T3" fmla="*/ 191 h 972"/>
                  <a:gd name="T4" fmla="*/ 1077 w 1191"/>
                  <a:gd name="T5" fmla="*/ 125 h 972"/>
                  <a:gd name="T6" fmla="*/ 1134 w 1191"/>
                  <a:gd name="T7" fmla="*/ 66 h 972"/>
                  <a:gd name="T8" fmla="*/ 1172 w 1191"/>
                  <a:gd name="T9" fmla="*/ 24 h 972"/>
                  <a:gd name="T10" fmla="*/ 1185 w 1191"/>
                  <a:gd name="T11" fmla="*/ 30 h 972"/>
                  <a:gd name="T12" fmla="*/ 1170 w 1191"/>
                  <a:gd name="T13" fmla="*/ 93 h 972"/>
                  <a:gd name="T14" fmla="*/ 1142 w 1191"/>
                  <a:gd name="T15" fmla="*/ 201 h 972"/>
                  <a:gd name="T16" fmla="*/ 1097 w 1191"/>
                  <a:gd name="T17" fmla="*/ 353 h 972"/>
                  <a:gd name="T18" fmla="*/ 1049 w 1191"/>
                  <a:gd name="T19" fmla="*/ 493 h 972"/>
                  <a:gd name="T20" fmla="*/ 1015 w 1191"/>
                  <a:gd name="T21" fmla="*/ 580 h 972"/>
                  <a:gd name="T22" fmla="*/ 994 w 1191"/>
                  <a:gd name="T23" fmla="*/ 626 h 972"/>
                  <a:gd name="T24" fmla="*/ 959 w 1191"/>
                  <a:gd name="T25" fmla="*/ 670 h 972"/>
                  <a:gd name="T26" fmla="*/ 935 w 1191"/>
                  <a:gd name="T27" fmla="*/ 691 h 972"/>
                  <a:gd name="T28" fmla="*/ 889 w 1191"/>
                  <a:gd name="T29" fmla="*/ 732 h 972"/>
                  <a:gd name="T30" fmla="*/ 844 w 1191"/>
                  <a:gd name="T31" fmla="*/ 768 h 972"/>
                  <a:gd name="T32" fmla="*/ 797 w 1191"/>
                  <a:gd name="T33" fmla="*/ 802 h 972"/>
                  <a:gd name="T34" fmla="*/ 751 w 1191"/>
                  <a:gd name="T35" fmla="*/ 831 h 972"/>
                  <a:gd name="T36" fmla="*/ 705 w 1191"/>
                  <a:gd name="T37" fmla="*/ 858 h 972"/>
                  <a:gd name="T38" fmla="*/ 658 w 1191"/>
                  <a:gd name="T39" fmla="*/ 880 h 972"/>
                  <a:gd name="T40" fmla="*/ 612 w 1191"/>
                  <a:gd name="T41" fmla="*/ 900 h 972"/>
                  <a:gd name="T42" fmla="*/ 568 w 1191"/>
                  <a:gd name="T43" fmla="*/ 918 h 972"/>
                  <a:gd name="T44" fmla="*/ 525 w 1191"/>
                  <a:gd name="T45" fmla="*/ 932 h 972"/>
                  <a:gd name="T46" fmla="*/ 462 w 1191"/>
                  <a:gd name="T47" fmla="*/ 948 h 972"/>
                  <a:gd name="T48" fmla="*/ 379 w 1191"/>
                  <a:gd name="T49" fmla="*/ 964 h 972"/>
                  <a:gd name="T50" fmla="*/ 300 w 1191"/>
                  <a:gd name="T51" fmla="*/ 971 h 972"/>
                  <a:gd name="T52" fmla="*/ 224 w 1191"/>
                  <a:gd name="T53" fmla="*/ 972 h 972"/>
                  <a:gd name="T54" fmla="*/ 153 w 1191"/>
                  <a:gd name="T55" fmla="*/ 968 h 972"/>
                  <a:gd name="T56" fmla="*/ 88 w 1191"/>
                  <a:gd name="T57" fmla="*/ 959 h 972"/>
                  <a:gd name="T58" fmla="*/ 28 w 1191"/>
                  <a:gd name="T59" fmla="*/ 948 h 972"/>
                  <a:gd name="T60" fmla="*/ 44 w 1191"/>
                  <a:gd name="T61" fmla="*/ 933 h 972"/>
                  <a:gd name="T62" fmla="*/ 127 w 1191"/>
                  <a:gd name="T63" fmla="*/ 913 h 972"/>
                  <a:gd name="T64" fmla="*/ 207 w 1191"/>
                  <a:gd name="T65" fmla="*/ 888 h 972"/>
                  <a:gd name="T66" fmla="*/ 283 w 1191"/>
                  <a:gd name="T67" fmla="*/ 860 h 972"/>
                  <a:gd name="T68" fmla="*/ 353 w 1191"/>
                  <a:gd name="T69" fmla="*/ 827 h 972"/>
                  <a:gd name="T70" fmla="*/ 420 w 1191"/>
                  <a:gd name="T71" fmla="*/ 791 h 972"/>
                  <a:gd name="T72" fmla="*/ 484 w 1191"/>
                  <a:gd name="T73" fmla="*/ 752 h 972"/>
                  <a:gd name="T74" fmla="*/ 543 w 1191"/>
                  <a:gd name="T75" fmla="*/ 709 h 972"/>
                  <a:gd name="T76" fmla="*/ 600 w 1191"/>
                  <a:gd name="T77" fmla="*/ 663 h 972"/>
                  <a:gd name="T78" fmla="*/ 652 w 1191"/>
                  <a:gd name="T79" fmla="*/ 616 h 972"/>
                  <a:gd name="T80" fmla="*/ 702 w 1191"/>
                  <a:gd name="T81" fmla="*/ 566 h 972"/>
                  <a:gd name="T82" fmla="*/ 748 w 1191"/>
                  <a:gd name="T83" fmla="*/ 513 h 972"/>
                  <a:gd name="T84" fmla="*/ 791 w 1191"/>
                  <a:gd name="T85" fmla="*/ 459 h 972"/>
                  <a:gd name="T86" fmla="*/ 831 w 1191"/>
                  <a:gd name="T87" fmla="*/ 403 h 972"/>
                  <a:gd name="T88" fmla="*/ 869 w 1191"/>
                  <a:gd name="T89" fmla="*/ 346 h 972"/>
                  <a:gd name="T90" fmla="*/ 904 w 1191"/>
                  <a:gd name="T91" fmla="*/ 288 h 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191" h="972">
                    <a:moveTo>
                      <a:pt x="921" y="259"/>
                    </a:moveTo>
                    <a:lnTo>
                      <a:pt x="944" y="240"/>
                    </a:lnTo>
                    <a:lnTo>
                      <a:pt x="973" y="218"/>
                    </a:lnTo>
                    <a:lnTo>
                      <a:pt x="1005" y="191"/>
                    </a:lnTo>
                    <a:lnTo>
                      <a:pt x="1041" y="160"/>
                    </a:lnTo>
                    <a:lnTo>
                      <a:pt x="1077" y="125"/>
                    </a:lnTo>
                    <a:lnTo>
                      <a:pt x="1116" y="87"/>
                    </a:lnTo>
                    <a:lnTo>
                      <a:pt x="1134" y="66"/>
                    </a:lnTo>
                    <a:lnTo>
                      <a:pt x="1153" y="45"/>
                    </a:lnTo>
                    <a:lnTo>
                      <a:pt x="1172" y="24"/>
                    </a:lnTo>
                    <a:lnTo>
                      <a:pt x="1191" y="0"/>
                    </a:lnTo>
                    <a:lnTo>
                      <a:pt x="1185" y="30"/>
                    </a:lnTo>
                    <a:lnTo>
                      <a:pt x="1178" y="61"/>
                    </a:lnTo>
                    <a:lnTo>
                      <a:pt x="1170" y="93"/>
                    </a:lnTo>
                    <a:lnTo>
                      <a:pt x="1163" y="125"/>
                    </a:lnTo>
                    <a:lnTo>
                      <a:pt x="1142" y="201"/>
                    </a:lnTo>
                    <a:lnTo>
                      <a:pt x="1120" y="277"/>
                    </a:lnTo>
                    <a:lnTo>
                      <a:pt x="1097" y="353"/>
                    </a:lnTo>
                    <a:lnTo>
                      <a:pt x="1073" y="425"/>
                    </a:lnTo>
                    <a:lnTo>
                      <a:pt x="1049" y="493"/>
                    </a:lnTo>
                    <a:lnTo>
                      <a:pt x="1025" y="554"/>
                    </a:lnTo>
                    <a:lnTo>
                      <a:pt x="1015" y="580"/>
                    </a:lnTo>
                    <a:lnTo>
                      <a:pt x="1004" y="604"/>
                    </a:lnTo>
                    <a:lnTo>
                      <a:pt x="994" y="626"/>
                    </a:lnTo>
                    <a:lnTo>
                      <a:pt x="984" y="644"/>
                    </a:lnTo>
                    <a:lnTo>
                      <a:pt x="959" y="670"/>
                    </a:lnTo>
                    <a:lnTo>
                      <a:pt x="958" y="670"/>
                    </a:lnTo>
                    <a:lnTo>
                      <a:pt x="935" y="691"/>
                    </a:lnTo>
                    <a:lnTo>
                      <a:pt x="912" y="712"/>
                    </a:lnTo>
                    <a:lnTo>
                      <a:pt x="889" y="732"/>
                    </a:lnTo>
                    <a:lnTo>
                      <a:pt x="866" y="751"/>
                    </a:lnTo>
                    <a:lnTo>
                      <a:pt x="844" y="768"/>
                    </a:lnTo>
                    <a:lnTo>
                      <a:pt x="821" y="786"/>
                    </a:lnTo>
                    <a:lnTo>
                      <a:pt x="797" y="802"/>
                    </a:lnTo>
                    <a:lnTo>
                      <a:pt x="774" y="817"/>
                    </a:lnTo>
                    <a:lnTo>
                      <a:pt x="751" y="831"/>
                    </a:lnTo>
                    <a:lnTo>
                      <a:pt x="728" y="845"/>
                    </a:lnTo>
                    <a:lnTo>
                      <a:pt x="705" y="858"/>
                    </a:lnTo>
                    <a:lnTo>
                      <a:pt x="682" y="869"/>
                    </a:lnTo>
                    <a:lnTo>
                      <a:pt x="658" y="880"/>
                    </a:lnTo>
                    <a:lnTo>
                      <a:pt x="635" y="891"/>
                    </a:lnTo>
                    <a:lnTo>
                      <a:pt x="612" y="900"/>
                    </a:lnTo>
                    <a:lnTo>
                      <a:pt x="590" y="910"/>
                    </a:lnTo>
                    <a:lnTo>
                      <a:pt x="568" y="918"/>
                    </a:lnTo>
                    <a:lnTo>
                      <a:pt x="546" y="925"/>
                    </a:lnTo>
                    <a:lnTo>
                      <a:pt x="525" y="932"/>
                    </a:lnTo>
                    <a:lnTo>
                      <a:pt x="504" y="938"/>
                    </a:lnTo>
                    <a:lnTo>
                      <a:pt x="462" y="948"/>
                    </a:lnTo>
                    <a:lnTo>
                      <a:pt x="420" y="956"/>
                    </a:lnTo>
                    <a:lnTo>
                      <a:pt x="379" y="964"/>
                    </a:lnTo>
                    <a:lnTo>
                      <a:pt x="339" y="968"/>
                    </a:lnTo>
                    <a:lnTo>
                      <a:pt x="300" y="971"/>
                    </a:lnTo>
                    <a:lnTo>
                      <a:pt x="262" y="972"/>
                    </a:lnTo>
                    <a:lnTo>
                      <a:pt x="224" y="972"/>
                    </a:lnTo>
                    <a:lnTo>
                      <a:pt x="189" y="971"/>
                    </a:lnTo>
                    <a:lnTo>
                      <a:pt x="153" y="968"/>
                    </a:lnTo>
                    <a:lnTo>
                      <a:pt x="120" y="965"/>
                    </a:lnTo>
                    <a:lnTo>
                      <a:pt x="88" y="959"/>
                    </a:lnTo>
                    <a:lnTo>
                      <a:pt x="57" y="954"/>
                    </a:lnTo>
                    <a:lnTo>
                      <a:pt x="28" y="948"/>
                    </a:lnTo>
                    <a:lnTo>
                      <a:pt x="0" y="942"/>
                    </a:lnTo>
                    <a:lnTo>
                      <a:pt x="44" y="933"/>
                    </a:lnTo>
                    <a:lnTo>
                      <a:pt x="86" y="924"/>
                    </a:lnTo>
                    <a:lnTo>
                      <a:pt x="127" y="913"/>
                    </a:lnTo>
                    <a:lnTo>
                      <a:pt x="168" y="901"/>
                    </a:lnTo>
                    <a:lnTo>
                      <a:pt x="207" y="888"/>
                    </a:lnTo>
                    <a:lnTo>
                      <a:pt x="245" y="875"/>
                    </a:lnTo>
                    <a:lnTo>
                      <a:pt x="283" y="860"/>
                    </a:lnTo>
                    <a:lnTo>
                      <a:pt x="318" y="844"/>
                    </a:lnTo>
                    <a:lnTo>
                      <a:pt x="353" y="827"/>
                    </a:lnTo>
                    <a:lnTo>
                      <a:pt x="387" y="810"/>
                    </a:lnTo>
                    <a:lnTo>
                      <a:pt x="420" y="791"/>
                    </a:lnTo>
                    <a:lnTo>
                      <a:pt x="452" y="771"/>
                    </a:lnTo>
                    <a:lnTo>
                      <a:pt x="484" y="752"/>
                    </a:lnTo>
                    <a:lnTo>
                      <a:pt x="514" y="731"/>
                    </a:lnTo>
                    <a:lnTo>
                      <a:pt x="543" y="709"/>
                    </a:lnTo>
                    <a:lnTo>
                      <a:pt x="571" y="687"/>
                    </a:lnTo>
                    <a:lnTo>
                      <a:pt x="600" y="663"/>
                    </a:lnTo>
                    <a:lnTo>
                      <a:pt x="627" y="640"/>
                    </a:lnTo>
                    <a:lnTo>
                      <a:pt x="652" y="616"/>
                    </a:lnTo>
                    <a:lnTo>
                      <a:pt x="677" y="591"/>
                    </a:lnTo>
                    <a:lnTo>
                      <a:pt x="702" y="566"/>
                    </a:lnTo>
                    <a:lnTo>
                      <a:pt x="725" y="539"/>
                    </a:lnTo>
                    <a:lnTo>
                      <a:pt x="748" y="513"/>
                    </a:lnTo>
                    <a:lnTo>
                      <a:pt x="770" y="486"/>
                    </a:lnTo>
                    <a:lnTo>
                      <a:pt x="791" y="459"/>
                    </a:lnTo>
                    <a:lnTo>
                      <a:pt x="811" y="432"/>
                    </a:lnTo>
                    <a:lnTo>
                      <a:pt x="831" y="403"/>
                    </a:lnTo>
                    <a:lnTo>
                      <a:pt x="851" y="375"/>
                    </a:lnTo>
                    <a:lnTo>
                      <a:pt x="869" y="346"/>
                    </a:lnTo>
                    <a:lnTo>
                      <a:pt x="887" y="318"/>
                    </a:lnTo>
                    <a:lnTo>
                      <a:pt x="904" y="288"/>
                    </a:lnTo>
                    <a:lnTo>
                      <a:pt x="921" y="259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9" name="Freeform 306"/>
              <p:cNvSpPr>
                <a:spLocks/>
              </p:cNvSpPr>
              <p:nvPr/>
            </p:nvSpPr>
            <p:spPr bwMode="auto">
              <a:xfrm>
                <a:off x="1069" y="2326"/>
                <a:ext cx="179" cy="187"/>
              </a:xfrm>
              <a:custGeom>
                <a:avLst/>
                <a:gdLst>
                  <a:gd name="T0" fmla="*/ 838 w 894"/>
                  <a:gd name="T1" fmla="*/ 11 h 935"/>
                  <a:gd name="T2" fmla="*/ 841 w 894"/>
                  <a:gd name="T3" fmla="*/ 35 h 935"/>
                  <a:gd name="T4" fmla="*/ 848 w 894"/>
                  <a:gd name="T5" fmla="*/ 90 h 935"/>
                  <a:gd name="T6" fmla="*/ 862 w 894"/>
                  <a:gd name="T7" fmla="*/ 171 h 935"/>
                  <a:gd name="T8" fmla="*/ 876 w 894"/>
                  <a:gd name="T9" fmla="*/ 241 h 935"/>
                  <a:gd name="T10" fmla="*/ 889 w 894"/>
                  <a:gd name="T11" fmla="*/ 289 h 935"/>
                  <a:gd name="T12" fmla="*/ 877 w 894"/>
                  <a:gd name="T13" fmla="*/ 332 h 935"/>
                  <a:gd name="T14" fmla="*/ 843 w 894"/>
                  <a:gd name="T15" fmla="*/ 387 h 935"/>
                  <a:gd name="T16" fmla="*/ 805 w 894"/>
                  <a:gd name="T17" fmla="*/ 440 h 935"/>
                  <a:gd name="T18" fmla="*/ 766 w 894"/>
                  <a:gd name="T19" fmla="*/ 492 h 935"/>
                  <a:gd name="T20" fmla="*/ 723 w 894"/>
                  <a:gd name="T21" fmla="*/ 543 h 935"/>
                  <a:gd name="T22" fmla="*/ 677 w 894"/>
                  <a:gd name="T23" fmla="*/ 592 h 935"/>
                  <a:gd name="T24" fmla="*/ 629 w 894"/>
                  <a:gd name="T25" fmla="*/ 638 h 935"/>
                  <a:gd name="T26" fmla="*/ 578 w 894"/>
                  <a:gd name="T27" fmla="*/ 682 h 935"/>
                  <a:gd name="T28" fmla="*/ 523 w 894"/>
                  <a:gd name="T29" fmla="*/ 724 h 935"/>
                  <a:gd name="T30" fmla="*/ 465 w 894"/>
                  <a:gd name="T31" fmla="*/ 763 h 935"/>
                  <a:gd name="T32" fmla="*/ 404 w 894"/>
                  <a:gd name="T33" fmla="*/ 799 h 935"/>
                  <a:gd name="T34" fmla="*/ 339 w 894"/>
                  <a:gd name="T35" fmla="*/ 833 h 935"/>
                  <a:gd name="T36" fmla="*/ 270 w 894"/>
                  <a:gd name="T37" fmla="*/ 862 h 935"/>
                  <a:gd name="T38" fmla="*/ 199 w 894"/>
                  <a:gd name="T39" fmla="*/ 888 h 935"/>
                  <a:gd name="T40" fmla="*/ 122 w 894"/>
                  <a:gd name="T41" fmla="*/ 910 h 935"/>
                  <a:gd name="T42" fmla="*/ 42 w 894"/>
                  <a:gd name="T43" fmla="*/ 928 h 935"/>
                  <a:gd name="T44" fmla="*/ 9 w 894"/>
                  <a:gd name="T45" fmla="*/ 928 h 935"/>
                  <a:gd name="T46" fmla="*/ 24 w 894"/>
                  <a:gd name="T47" fmla="*/ 914 h 935"/>
                  <a:gd name="T48" fmla="*/ 67 w 894"/>
                  <a:gd name="T49" fmla="*/ 873 h 935"/>
                  <a:gd name="T50" fmla="*/ 139 w 894"/>
                  <a:gd name="T51" fmla="*/ 800 h 935"/>
                  <a:gd name="T52" fmla="*/ 212 w 894"/>
                  <a:gd name="T53" fmla="*/ 716 h 935"/>
                  <a:gd name="T54" fmla="*/ 288 w 894"/>
                  <a:gd name="T55" fmla="*/ 621 h 935"/>
                  <a:gd name="T56" fmla="*/ 330 w 894"/>
                  <a:gd name="T57" fmla="*/ 563 h 935"/>
                  <a:gd name="T58" fmla="*/ 373 w 894"/>
                  <a:gd name="T59" fmla="*/ 527 h 935"/>
                  <a:gd name="T60" fmla="*/ 451 w 894"/>
                  <a:gd name="T61" fmla="*/ 453 h 935"/>
                  <a:gd name="T62" fmla="*/ 524 w 894"/>
                  <a:gd name="T63" fmla="*/ 380 h 935"/>
                  <a:gd name="T64" fmla="*/ 592 w 894"/>
                  <a:gd name="T65" fmla="*/ 308 h 935"/>
                  <a:gd name="T66" fmla="*/ 654 w 894"/>
                  <a:gd name="T67" fmla="*/ 237 h 935"/>
                  <a:gd name="T68" fmla="*/ 713 w 894"/>
                  <a:gd name="T69" fmla="*/ 166 h 935"/>
                  <a:gd name="T70" fmla="*/ 766 w 894"/>
                  <a:gd name="T71" fmla="*/ 98 h 935"/>
                  <a:gd name="T72" fmla="*/ 815 w 894"/>
                  <a:gd name="T73" fmla="*/ 32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94" h="935">
                    <a:moveTo>
                      <a:pt x="837" y="0"/>
                    </a:moveTo>
                    <a:lnTo>
                      <a:pt x="838" y="11"/>
                    </a:lnTo>
                    <a:lnTo>
                      <a:pt x="840" y="23"/>
                    </a:lnTo>
                    <a:lnTo>
                      <a:pt x="841" y="35"/>
                    </a:lnTo>
                    <a:lnTo>
                      <a:pt x="842" y="46"/>
                    </a:lnTo>
                    <a:lnTo>
                      <a:pt x="848" y="90"/>
                    </a:lnTo>
                    <a:lnTo>
                      <a:pt x="854" y="132"/>
                    </a:lnTo>
                    <a:lnTo>
                      <a:pt x="862" y="171"/>
                    </a:lnTo>
                    <a:lnTo>
                      <a:pt x="869" y="208"/>
                    </a:lnTo>
                    <a:lnTo>
                      <a:pt x="876" y="241"/>
                    </a:lnTo>
                    <a:lnTo>
                      <a:pt x="883" y="268"/>
                    </a:lnTo>
                    <a:lnTo>
                      <a:pt x="889" y="289"/>
                    </a:lnTo>
                    <a:lnTo>
                      <a:pt x="894" y="305"/>
                    </a:lnTo>
                    <a:lnTo>
                      <a:pt x="877" y="332"/>
                    </a:lnTo>
                    <a:lnTo>
                      <a:pt x="861" y="360"/>
                    </a:lnTo>
                    <a:lnTo>
                      <a:pt x="843" y="387"/>
                    </a:lnTo>
                    <a:lnTo>
                      <a:pt x="824" y="414"/>
                    </a:lnTo>
                    <a:lnTo>
                      <a:pt x="805" y="440"/>
                    </a:lnTo>
                    <a:lnTo>
                      <a:pt x="786" y="466"/>
                    </a:lnTo>
                    <a:lnTo>
                      <a:pt x="766" y="492"/>
                    </a:lnTo>
                    <a:lnTo>
                      <a:pt x="745" y="517"/>
                    </a:lnTo>
                    <a:lnTo>
                      <a:pt x="723" y="543"/>
                    </a:lnTo>
                    <a:lnTo>
                      <a:pt x="701" y="567"/>
                    </a:lnTo>
                    <a:lnTo>
                      <a:pt x="677" y="592"/>
                    </a:lnTo>
                    <a:lnTo>
                      <a:pt x="654" y="615"/>
                    </a:lnTo>
                    <a:lnTo>
                      <a:pt x="629" y="638"/>
                    </a:lnTo>
                    <a:lnTo>
                      <a:pt x="604" y="661"/>
                    </a:lnTo>
                    <a:lnTo>
                      <a:pt x="578" y="682"/>
                    </a:lnTo>
                    <a:lnTo>
                      <a:pt x="551" y="703"/>
                    </a:lnTo>
                    <a:lnTo>
                      <a:pt x="523" y="724"/>
                    </a:lnTo>
                    <a:lnTo>
                      <a:pt x="495" y="744"/>
                    </a:lnTo>
                    <a:lnTo>
                      <a:pt x="465" y="763"/>
                    </a:lnTo>
                    <a:lnTo>
                      <a:pt x="435" y="782"/>
                    </a:lnTo>
                    <a:lnTo>
                      <a:pt x="404" y="799"/>
                    </a:lnTo>
                    <a:lnTo>
                      <a:pt x="373" y="816"/>
                    </a:lnTo>
                    <a:lnTo>
                      <a:pt x="339" y="833"/>
                    </a:lnTo>
                    <a:lnTo>
                      <a:pt x="306" y="848"/>
                    </a:lnTo>
                    <a:lnTo>
                      <a:pt x="270" y="862"/>
                    </a:lnTo>
                    <a:lnTo>
                      <a:pt x="235" y="875"/>
                    </a:lnTo>
                    <a:lnTo>
                      <a:pt x="199" y="888"/>
                    </a:lnTo>
                    <a:lnTo>
                      <a:pt x="161" y="899"/>
                    </a:lnTo>
                    <a:lnTo>
                      <a:pt x="122" y="910"/>
                    </a:lnTo>
                    <a:lnTo>
                      <a:pt x="83" y="919"/>
                    </a:lnTo>
                    <a:lnTo>
                      <a:pt x="42" y="928"/>
                    </a:lnTo>
                    <a:lnTo>
                      <a:pt x="0" y="935"/>
                    </a:lnTo>
                    <a:lnTo>
                      <a:pt x="9" y="928"/>
                    </a:lnTo>
                    <a:lnTo>
                      <a:pt x="17" y="921"/>
                    </a:lnTo>
                    <a:lnTo>
                      <a:pt x="24" y="914"/>
                    </a:lnTo>
                    <a:lnTo>
                      <a:pt x="33" y="906"/>
                    </a:lnTo>
                    <a:lnTo>
                      <a:pt x="67" y="873"/>
                    </a:lnTo>
                    <a:lnTo>
                      <a:pt x="103" y="838"/>
                    </a:lnTo>
                    <a:lnTo>
                      <a:pt x="139" y="800"/>
                    </a:lnTo>
                    <a:lnTo>
                      <a:pt x="176" y="759"/>
                    </a:lnTo>
                    <a:lnTo>
                      <a:pt x="212" y="716"/>
                    </a:lnTo>
                    <a:lnTo>
                      <a:pt x="250" y="670"/>
                    </a:lnTo>
                    <a:lnTo>
                      <a:pt x="288" y="621"/>
                    </a:lnTo>
                    <a:lnTo>
                      <a:pt x="326" y="570"/>
                    </a:lnTo>
                    <a:lnTo>
                      <a:pt x="330" y="563"/>
                    </a:lnTo>
                    <a:lnTo>
                      <a:pt x="331" y="565"/>
                    </a:lnTo>
                    <a:lnTo>
                      <a:pt x="373" y="527"/>
                    </a:lnTo>
                    <a:lnTo>
                      <a:pt x="412" y="491"/>
                    </a:lnTo>
                    <a:lnTo>
                      <a:pt x="451" y="453"/>
                    </a:lnTo>
                    <a:lnTo>
                      <a:pt x="488" y="417"/>
                    </a:lnTo>
                    <a:lnTo>
                      <a:pt x="524" y="380"/>
                    </a:lnTo>
                    <a:lnTo>
                      <a:pt x="558" y="343"/>
                    </a:lnTo>
                    <a:lnTo>
                      <a:pt x="592" y="308"/>
                    </a:lnTo>
                    <a:lnTo>
                      <a:pt x="624" y="272"/>
                    </a:lnTo>
                    <a:lnTo>
                      <a:pt x="654" y="237"/>
                    </a:lnTo>
                    <a:lnTo>
                      <a:pt x="684" y="201"/>
                    </a:lnTo>
                    <a:lnTo>
                      <a:pt x="713" y="166"/>
                    </a:lnTo>
                    <a:lnTo>
                      <a:pt x="740" y="132"/>
                    </a:lnTo>
                    <a:lnTo>
                      <a:pt x="766" y="98"/>
                    </a:lnTo>
                    <a:lnTo>
                      <a:pt x="791" y="65"/>
                    </a:lnTo>
                    <a:lnTo>
                      <a:pt x="815" y="32"/>
                    </a:lnTo>
                    <a:lnTo>
                      <a:pt x="837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0" name="Freeform 307"/>
              <p:cNvSpPr>
                <a:spLocks/>
              </p:cNvSpPr>
              <p:nvPr/>
            </p:nvSpPr>
            <p:spPr bwMode="auto">
              <a:xfrm>
                <a:off x="1069" y="2326"/>
                <a:ext cx="179" cy="187"/>
              </a:xfrm>
              <a:custGeom>
                <a:avLst/>
                <a:gdLst>
                  <a:gd name="T0" fmla="*/ 838 w 894"/>
                  <a:gd name="T1" fmla="*/ 11 h 935"/>
                  <a:gd name="T2" fmla="*/ 841 w 894"/>
                  <a:gd name="T3" fmla="*/ 35 h 935"/>
                  <a:gd name="T4" fmla="*/ 848 w 894"/>
                  <a:gd name="T5" fmla="*/ 90 h 935"/>
                  <a:gd name="T6" fmla="*/ 862 w 894"/>
                  <a:gd name="T7" fmla="*/ 171 h 935"/>
                  <a:gd name="T8" fmla="*/ 876 w 894"/>
                  <a:gd name="T9" fmla="*/ 241 h 935"/>
                  <a:gd name="T10" fmla="*/ 889 w 894"/>
                  <a:gd name="T11" fmla="*/ 289 h 935"/>
                  <a:gd name="T12" fmla="*/ 877 w 894"/>
                  <a:gd name="T13" fmla="*/ 332 h 935"/>
                  <a:gd name="T14" fmla="*/ 843 w 894"/>
                  <a:gd name="T15" fmla="*/ 387 h 935"/>
                  <a:gd name="T16" fmla="*/ 805 w 894"/>
                  <a:gd name="T17" fmla="*/ 440 h 935"/>
                  <a:gd name="T18" fmla="*/ 766 w 894"/>
                  <a:gd name="T19" fmla="*/ 492 h 935"/>
                  <a:gd name="T20" fmla="*/ 723 w 894"/>
                  <a:gd name="T21" fmla="*/ 543 h 935"/>
                  <a:gd name="T22" fmla="*/ 677 w 894"/>
                  <a:gd name="T23" fmla="*/ 592 h 935"/>
                  <a:gd name="T24" fmla="*/ 629 w 894"/>
                  <a:gd name="T25" fmla="*/ 638 h 935"/>
                  <a:gd name="T26" fmla="*/ 578 w 894"/>
                  <a:gd name="T27" fmla="*/ 682 h 935"/>
                  <a:gd name="T28" fmla="*/ 523 w 894"/>
                  <a:gd name="T29" fmla="*/ 724 h 935"/>
                  <a:gd name="T30" fmla="*/ 465 w 894"/>
                  <a:gd name="T31" fmla="*/ 763 h 935"/>
                  <a:gd name="T32" fmla="*/ 404 w 894"/>
                  <a:gd name="T33" fmla="*/ 799 h 935"/>
                  <a:gd name="T34" fmla="*/ 339 w 894"/>
                  <a:gd name="T35" fmla="*/ 833 h 935"/>
                  <a:gd name="T36" fmla="*/ 270 w 894"/>
                  <a:gd name="T37" fmla="*/ 862 h 935"/>
                  <a:gd name="T38" fmla="*/ 199 w 894"/>
                  <a:gd name="T39" fmla="*/ 888 h 935"/>
                  <a:gd name="T40" fmla="*/ 122 w 894"/>
                  <a:gd name="T41" fmla="*/ 910 h 935"/>
                  <a:gd name="T42" fmla="*/ 42 w 894"/>
                  <a:gd name="T43" fmla="*/ 928 h 935"/>
                  <a:gd name="T44" fmla="*/ 9 w 894"/>
                  <a:gd name="T45" fmla="*/ 928 h 935"/>
                  <a:gd name="T46" fmla="*/ 24 w 894"/>
                  <a:gd name="T47" fmla="*/ 914 h 935"/>
                  <a:gd name="T48" fmla="*/ 67 w 894"/>
                  <a:gd name="T49" fmla="*/ 873 h 935"/>
                  <a:gd name="T50" fmla="*/ 139 w 894"/>
                  <a:gd name="T51" fmla="*/ 800 h 935"/>
                  <a:gd name="T52" fmla="*/ 212 w 894"/>
                  <a:gd name="T53" fmla="*/ 716 h 935"/>
                  <a:gd name="T54" fmla="*/ 288 w 894"/>
                  <a:gd name="T55" fmla="*/ 621 h 935"/>
                  <a:gd name="T56" fmla="*/ 330 w 894"/>
                  <a:gd name="T57" fmla="*/ 563 h 935"/>
                  <a:gd name="T58" fmla="*/ 373 w 894"/>
                  <a:gd name="T59" fmla="*/ 527 h 935"/>
                  <a:gd name="T60" fmla="*/ 451 w 894"/>
                  <a:gd name="T61" fmla="*/ 453 h 935"/>
                  <a:gd name="T62" fmla="*/ 524 w 894"/>
                  <a:gd name="T63" fmla="*/ 380 h 935"/>
                  <a:gd name="T64" fmla="*/ 592 w 894"/>
                  <a:gd name="T65" fmla="*/ 308 h 935"/>
                  <a:gd name="T66" fmla="*/ 654 w 894"/>
                  <a:gd name="T67" fmla="*/ 237 h 935"/>
                  <a:gd name="T68" fmla="*/ 713 w 894"/>
                  <a:gd name="T69" fmla="*/ 166 h 935"/>
                  <a:gd name="T70" fmla="*/ 766 w 894"/>
                  <a:gd name="T71" fmla="*/ 98 h 935"/>
                  <a:gd name="T72" fmla="*/ 815 w 894"/>
                  <a:gd name="T73" fmla="*/ 32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894" h="935">
                    <a:moveTo>
                      <a:pt x="837" y="0"/>
                    </a:moveTo>
                    <a:lnTo>
                      <a:pt x="838" y="11"/>
                    </a:lnTo>
                    <a:lnTo>
                      <a:pt x="840" y="23"/>
                    </a:lnTo>
                    <a:lnTo>
                      <a:pt x="841" y="35"/>
                    </a:lnTo>
                    <a:lnTo>
                      <a:pt x="842" y="46"/>
                    </a:lnTo>
                    <a:lnTo>
                      <a:pt x="848" y="90"/>
                    </a:lnTo>
                    <a:lnTo>
                      <a:pt x="854" y="132"/>
                    </a:lnTo>
                    <a:lnTo>
                      <a:pt x="862" y="171"/>
                    </a:lnTo>
                    <a:lnTo>
                      <a:pt x="869" y="208"/>
                    </a:lnTo>
                    <a:lnTo>
                      <a:pt x="876" y="241"/>
                    </a:lnTo>
                    <a:lnTo>
                      <a:pt x="883" y="268"/>
                    </a:lnTo>
                    <a:lnTo>
                      <a:pt x="889" y="289"/>
                    </a:lnTo>
                    <a:lnTo>
                      <a:pt x="894" y="305"/>
                    </a:lnTo>
                    <a:lnTo>
                      <a:pt x="877" y="332"/>
                    </a:lnTo>
                    <a:lnTo>
                      <a:pt x="861" y="360"/>
                    </a:lnTo>
                    <a:lnTo>
                      <a:pt x="843" y="387"/>
                    </a:lnTo>
                    <a:lnTo>
                      <a:pt x="824" y="414"/>
                    </a:lnTo>
                    <a:lnTo>
                      <a:pt x="805" y="440"/>
                    </a:lnTo>
                    <a:lnTo>
                      <a:pt x="786" y="466"/>
                    </a:lnTo>
                    <a:lnTo>
                      <a:pt x="766" y="492"/>
                    </a:lnTo>
                    <a:lnTo>
                      <a:pt x="745" y="517"/>
                    </a:lnTo>
                    <a:lnTo>
                      <a:pt x="723" y="543"/>
                    </a:lnTo>
                    <a:lnTo>
                      <a:pt x="701" y="567"/>
                    </a:lnTo>
                    <a:lnTo>
                      <a:pt x="677" y="592"/>
                    </a:lnTo>
                    <a:lnTo>
                      <a:pt x="654" y="615"/>
                    </a:lnTo>
                    <a:lnTo>
                      <a:pt x="629" y="638"/>
                    </a:lnTo>
                    <a:lnTo>
                      <a:pt x="604" y="661"/>
                    </a:lnTo>
                    <a:lnTo>
                      <a:pt x="578" y="682"/>
                    </a:lnTo>
                    <a:lnTo>
                      <a:pt x="551" y="703"/>
                    </a:lnTo>
                    <a:lnTo>
                      <a:pt x="523" y="724"/>
                    </a:lnTo>
                    <a:lnTo>
                      <a:pt x="495" y="744"/>
                    </a:lnTo>
                    <a:lnTo>
                      <a:pt x="465" y="763"/>
                    </a:lnTo>
                    <a:lnTo>
                      <a:pt x="435" y="782"/>
                    </a:lnTo>
                    <a:lnTo>
                      <a:pt x="404" y="799"/>
                    </a:lnTo>
                    <a:lnTo>
                      <a:pt x="373" y="816"/>
                    </a:lnTo>
                    <a:lnTo>
                      <a:pt x="339" y="833"/>
                    </a:lnTo>
                    <a:lnTo>
                      <a:pt x="306" y="848"/>
                    </a:lnTo>
                    <a:lnTo>
                      <a:pt x="270" y="862"/>
                    </a:lnTo>
                    <a:lnTo>
                      <a:pt x="235" y="875"/>
                    </a:lnTo>
                    <a:lnTo>
                      <a:pt x="199" y="888"/>
                    </a:lnTo>
                    <a:lnTo>
                      <a:pt x="161" y="899"/>
                    </a:lnTo>
                    <a:lnTo>
                      <a:pt x="122" y="910"/>
                    </a:lnTo>
                    <a:lnTo>
                      <a:pt x="83" y="919"/>
                    </a:lnTo>
                    <a:lnTo>
                      <a:pt x="42" y="928"/>
                    </a:lnTo>
                    <a:lnTo>
                      <a:pt x="0" y="935"/>
                    </a:lnTo>
                    <a:lnTo>
                      <a:pt x="9" y="928"/>
                    </a:lnTo>
                    <a:lnTo>
                      <a:pt x="17" y="921"/>
                    </a:lnTo>
                    <a:lnTo>
                      <a:pt x="24" y="914"/>
                    </a:lnTo>
                    <a:lnTo>
                      <a:pt x="33" y="906"/>
                    </a:lnTo>
                    <a:lnTo>
                      <a:pt x="67" y="873"/>
                    </a:lnTo>
                    <a:lnTo>
                      <a:pt x="103" y="838"/>
                    </a:lnTo>
                    <a:lnTo>
                      <a:pt x="139" y="800"/>
                    </a:lnTo>
                    <a:lnTo>
                      <a:pt x="176" y="759"/>
                    </a:lnTo>
                    <a:lnTo>
                      <a:pt x="212" y="716"/>
                    </a:lnTo>
                    <a:lnTo>
                      <a:pt x="250" y="670"/>
                    </a:lnTo>
                    <a:lnTo>
                      <a:pt x="288" y="621"/>
                    </a:lnTo>
                    <a:lnTo>
                      <a:pt x="326" y="570"/>
                    </a:lnTo>
                    <a:lnTo>
                      <a:pt x="330" y="563"/>
                    </a:lnTo>
                    <a:lnTo>
                      <a:pt x="331" y="565"/>
                    </a:lnTo>
                    <a:lnTo>
                      <a:pt x="373" y="527"/>
                    </a:lnTo>
                    <a:lnTo>
                      <a:pt x="412" y="491"/>
                    </a:lnTo>
                    <a:lnTo>
                      <a:pt x="451" y="453"/>
                    </a:lnTo>
                    <a:lnTo>
                      <a:pt x="488" y="417"/>
                    </a:lnTo>
                    <a:lnTo>
                      <a:pt x="524" y="380"/>
                    </a:lnTo>
                    <a:lnTo>
                      <a:pt x="558" y="343"/>
                    </a:lnTo>
                    <a:lnTo>
                      <a:pt x="592" y="308"/>
                    </a:lnTo>
                    <a:lnTo>
                      <a:pt x="624" y="272"/>
                    </a:lnTo>
                    <a:lnTo>
                      <a:pt x="654" y="237"/>
                    </a:lnTo>
                    <a:lnTo>
                      <a:pt x="684" y="201"/>
                    </a:lnTo>
                    <a:lnTo>
                      <a:pt x="713" y="166"/>
                    </a:lnTo>
                    <a:lnTo>
                      <a:pt x="740" y="132"/>
                    </a:lnTo>
                    <a:lnTo>
                      <a:pt x="766" y="98"/>
                    </a:lnTo>
                    <a:lnTo>
                      <a:pt x="791" y="65"/>
                    </a:lnTo>
                    <a:lnTo>
                      <a:pt x="815" y="32"/>
                    </a:lnTo>
                    <a:lnTo>
                      <a:pt x="837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1" name="Freeform 308"/>
              <p:cNvSpPr>
                <a:spLocks/>
              </p:cNvSpPr>
              <p:nvPr/>
            </p:nvSpPr>
            <p:spPr bwMode="auto">
              <a:xfrm>
                <a:off x="1245" y="2204"/>
                <a:ext cx="67" cy="173"/>
              </a:xfrm>
              <a:custGeom>
                <a:avLst/>
                <a:gdLst>
                  <a:gd name="T0" fmla="*/ 3 w 337"/>
                  <a:gd name="T1" fmla="*/ 589 h 863"/>
                  <a:gd name="T2" fmla="*/ 2 w 337"/>
                  <a:gd name="T3" fmla="*/ 579 h 863"/>
                  <a:gd name="T4" fmla="*/ 1 w 337"/>
                  <a:gd name="T5" fmla="*/ 568 h 863"/>
                  <a:gd name="T6" fmla="*/ 1 w 337"/>
                  <a:gd name="T7" fmla="*/ 557 h 863"/>
                  <a:gd name="T8" fmla="*/ 0 w 337"/>
                  <a:gd name="T9" fmla="*/ 546 h 863"/>
                  <a:gd name="T10" fmla="*/ 33 w 337"/>
                  <a:gd name="T11" fmla="*/ 495 h 863"/>
                  <a:gd name="T12" fmla="*/ 62 w 337"/>
                  <a:gd name="T13" fmla="*/ 445 h 863"/>
                  <a:gd name="T14" fmla="*/ 90 w 337"/>
                  <a:gd name="T15" fmla="*/ 397 h 863"/>
                  <a:gd name="T16" fmla="*/ 114 w 337"/>
                  <a:gd name="T17" fmla="*/ 351 h 863"/>
                  <a:gd name="T18" fmla="*/ 136 w 337"/>
                  <a:gd name="T19" fmla="*/ 308 h 863"/>
                  <a:gd name="T20" fmla="*/ 156 w 337"/>
                  <a:gd name="T21" fmla="*/ 268 h 863"/>
                  <a:gd name="T22" fmla="*/ 174 w 337"/>
                  <a:gd name="T23" fmla="*/ 229 h 863"/>
                  <a:gd name="T24" fmla="*/ 189 w 337"/>
                  <a:gd name="T25" fmla="*/ 194 h 863"/>
                  <a:gd name="T26" fmla="*/ 202 w 337"/>
                  <a:gd name="T27" fmla="*/ 162 h 863"/>
                  <a:gd name="T28" fmla="*/ 213 w 337"/>
                  <a:gd name="T29" fmla="*/ 132 h 863"/>
                  <a:gd name="T30" fmla="*/ 223 w 337"/>
                  <a:gd name="T31" fmla="*/ 107 h 863"/>
                  <a:gd name="T32" fmla="*/ 231 w 337"/>
                  <a:gd name="T33" fmla="*/ 84 h 863"/>
                  <a:gd name="T34" fmla="*/ 241 w 337"/>
                  <a:gd name="T35" fmla="*/ 50 h 863"/>
                  <a:gd name="T36" fmla="*/ 247 w 337"/>
                  <a:gd name="T37" fmla="*/ 31 h 863"/>
                  <a:gd name="T38" fmla="*/ 257 w 337"/>
                  <a:gd name="T39" fmla="*/ 29 h 863"/>
                  <a:gd name="T40" fmla="*/ 269 w 337"/>
                  <a:gd name="T41" fmla="*/ 25 h 863"/>
                  <a:gd name="T42" fmla="*/ 278 w 337"/>
                  <a:gd name="T43" fmla="*/ 21 h 863"/>
                  <a:gd name="T44" fmla="*/ 287 w 337"/>
                  <a:gd name="T45" fmla="*/ 15 h 863"/>
                  <a:gd name="T46" fmla="*/ 298 w 337"/>
                  <a:gd name="T47" fmla="*/ 8 h 863"/>
                  <a:gd name="T48" fmla="*/ 309 w 337"/>
                  <a:gd name="T49" fmla="*/ 0 h 863"/>
                  <a:gd name="T50" fmla="*/ 311 w 337"/>
                  <a:gd name="T51" fmla="*/ 2 h 863"/>
                  <a:gd name="T52" fmla="*/ 313 w 337"/>
                  <a:gd name="T53" fmla="*/ 5 h 863"/>
                  <a:gd name="T54" fmla="*/ 325 w 337"/>
                  <a:gd name="T55" fmla="*/ 18 h 863"/>
                  <a:gd name="T56" fmla="*/ 337 w 337"/>
                  <a:gd name="T57" fmla="*/ 29 h 863"/>
                  <a:gd name="T58" fmla="*/ 328 w 337"/>
                  <a:gd name="T59" fmla="*/ 61 h 863"/>
                  <a:gd name="T60" fmla="*/ 319 w 337"/>
                  <a:gd name="T61" fmla="*/ 95 h 863"/>
                  <a:gd name="T62" fmla="*/ 308 w 337"/>
                  <a:gd name="T63" fmla="*/ 130 h 863"/>
                  <a:gd name="T64" fmla="*/ 298 w 337"/>
                  <a:gd name="T65" fmla="*/ 168 h 863"/>
                  <a:gd name="T66" fmla="*/ 277 w 337"/>
                  <a:gd name="T67" fmla="*/ 244 h 863"/>
                  <a:gd name="T68" fmla="*/ 254 w 337"/>
                  <a:gd name="T69" fmla="*/ 326 h 863"/>
                  <a:gd name="T70" fmla="*/ 228 w 337"/>
                  <a:gd name="T71" fmla="*/ 410 h 863"/>
                  <a:gd name="T72" fmla="*/ 200 w 337"/>
                  <a:gd name="T73" fmla="*/ 499 h 863"/>
                  <a:gd name="T74" fmla="*/ 184 w 337"/>
                  <a:gd name="T75" fmla="*/ 543 h 863"/>
                  <a:gd name="T76" fmla="*/ 167 w 337"/>
                  <a:gd name="T77" fmla="*/ 588 h 863"/>
                  <a:gd name="T78" fmla="*/ 150 w 337"/>
                  <a:gd name="T79" fmla="*/ 634 h 863"/>
                  <a:gd name="T80" fmla="*/ 131 w 337"/>
                  <a:gd name="T81" fmla="*/ 680 h 863"/>
                  <a:gd name="T82" fmla="*/ 111 w 337"/>
                  <a:gd name="T83" fmla="*/ 725 h 863"/>
                  <a:gd name="T84" fmla="*/ 89 w 337"/>
                  <a:gd name="T85" fmla="*/ 771 h 863"/>
                  <a:gd name="T86" fmla="*/ 67 w 337"/>
                  <a:gd name="T87" fmla="*/ 817 h 863"/>
                  <a:gd name="T88" fmla="*/ 43 w 337"/>
                  <a:gd name="T89" fmla="*/ 863 h 863"/>
                  <a:gd name="T90" fmla="*/ 39 w 337"/>
                  <a:gd name="T91" fmla="*/ 845 h 863"/>
                  <a:gd name="T92" fmla="*/ 35 w 337"/>
                  <a:gd name="T93" fmla="*/ 825 h 863"/>
                  <a:gd name="T94" fmla="*/ 31 w 337"/>
                  <a:gd name="T95" fmla="*/ 802 h 863"/>
                  <a:gd name="T96" fmla="*/ 27 w 337"/>
                  <a:gd name="T97" fmla="*/ 776 h 863"/>
                  <a:gd name="T98" fmla="*/ 21 w 337"/>
                  <a:gd name="T99" fmla="*/ 750 h 863"/>
                  <a:gd name="T100" fmla="*/ 17 w 337"/>
                  <a:gd name="T101" fmla="*/ 721 h 863"/>
                  <a:gd name="T102" fmla="*/ 13 w 337"/>
                  <a:gd name="T103" fmla="*/ 691 h 863"/>
                  <a:gd name="T104" fmla="*/ 9 w 337"/>
                  <a:gd name="T105" fmla="*/ 660 h 863"/>
                  <a:gd name="T106" fmla="*/ 8 w 337"/>
                  <a:gd name="T107" fmla="*/ 643 h 863"/>
                  <a:gd name="T108" fmla="*/ 6 w 337"/>
                  <a:gd name="T109" fmla="*/ 626 h 863"/>
                  <a:gd name="T110" fmla="*/ 4 w 337"/>
                  <a:gd name="T111" fmla="*/ 607 h 863"/>
                  <a:gd name="T112" fmla="*/ 3 w 337"/>
                  <a:gd name="T113" fmla="*/ 589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7" h="863">
                    <a:moveTo>
                      <a:pt x="3" y="589"/>
                    </a:moveTo>
                    <a:lnTo>
                      <a:pt x="2" y="579"/>
                    </a:lnTo>
                    <a:lnTo>
                      <a:pt x="1" y="568"/>
                    </a:lnTo>
                    <a:lnTo>
                      <a:pt x="1" y="557"/>
                    </a:lnTo>
                    <a:lnTo>
                      <a:pt x="0" y="546"/>
                    </a:lnTo>
                    <a:lnTo>
                      <a:pt x="33" y="495"/>
                    </a:lnTo>
                    <a:lnTo>
                      <a:pt x="62" y="445"/>
                    </a:lnTo>
                    <a:lnTo>
                      <a:pt x="90" y="397"/>
                    </a:lnTo>
                    <a:lnTo>
                      <a:pt x="114" y="351"/>
                    </a:lnTo>
                    <a:lnTo>
                      <a:pt x="136" y="308"/>
                    </a:lnTo>
                    <a:lnTo>
                      <a:pt x="156" y="268"/>
                    </a:lnTo>
                    <a:lnTo>
                      <a:pt x="174" y="229"/>
                    </a:lnTo>
                    <a:lnTo>
                      <a:pt x="189" y="194"/>
                    </a:lnTo>
                    <a:lnTo>
                      <a:pt x="202" y="162"/>
                    </a:lnTo>
                    <a:lnTo>
                      <a:pt x="213" y="132"/>
                    </a:lnTo>
                    <a:lnTo>
                      <a:pt x="223" y="107"/>
                    </a:lnTo>
                    <a:lnTo>
                      <a:pt x="231" y="84"/>
                    </a:lnTo>
                    <a:lnTo>
                      <a:pt x="241" y="50"/>
                    </a:lnTo>
                    <a:lnTo>
                      <a:pt x="247" y="31"/>
                    </a:lnTo>
                    <a:lnTo>
                      <a:pt x="257" y="29"/>
                    </a:lnTo>
                    <a:lnTo>
                      <a:pt x="269" y="25"/>
                    </a:lnTo>
                    <a:lnTo>
                      <a:pt x="278" y="21"/>
                    </a:lnTo>
                    <a:lnTo>
                      <a:pt x="287" y="15"/>
                    </a:lnTo>
                    <a:lnTo>
                      <a:pt x="298" y="8"/>
                    </a:lnTo>
                    <a:lnTo>
                      <a:pt x="309" y="0"/>
                    </a:lnTo>
                    <a:lnTo>
                      <a:pt x="311" y="2"/>
                    </a:lnTo>
                    <a:lnTo>
                      <a:pt x="313" y="5"/>
                    </a:lnTo>
                    <a:lnTo>
                      <a:pt x="325" y="18"/>
                    </a:lnTo>
                    <a:lnTo>
                      <a:pt x="337" y="29"/>
                    </a:lnTo>
                    <a:lnTo>
                      <a:pt x="328" y="61"/>
                    </a:lnTo>
                    <a:lnTo>
                      <a:pt x="319" y="95"/>
                    </a:lnTo>
                    <a:lnTo>
                      <a:pt x="308" y="130"/>
                    </a:lnTo>
                    <a:lnTo>
                      <a:pt x="298" y="168"/>
                    </a:lnTo>
                    <a:lnTo>
                      <a:pt x="277" y="244"/>
                    </a:lnTo>
                    <a:lnTo>
                      <a:pt x="254" y="326"/>
                    </a:lnTo>
                    <a:lnTo>
                      <a:pt x="228" y="410"/>
                    </a:lnTo>
                    <a:lnTo>
                      <a:pt x="200" y="499"/>
                    </a:lnTo>
                    <a:lnTo>
                      <a:pt x="184" y="543"/>
                    </a:lnTo>
                    <a:lnTo>
                      <a:pt x="167" y="588"/>
                    </a:lnTo>
                    <a:lnTo>
                      <a:pt x="150" y="634"/>
                    </a:lnTo>
                    <a:lnTo>
                      <a:pt x="131" y="680"/>
                    </a:lnTo>
                    <a:lnTo>
                      <a:pt x="111" y="725"/>
                    </a:lnTo>
                    <a:lnTo>
                      <a:pt x="89" y="771"/>
                    </a:lnTo>
                    <a:lnTo>
                      <a:pt x="67" y="817"/>
                    </a:lnTo>
                    <a:lnTo>
                      <a:pt x="43" y="863"/>
                    </a:lnTo>
                    <a:lnTo>
                      <a:pt x="39" y="845"/>
                    </a:lnTo>
                    <a:lnTo>
                      <a:pt x="35" y="825"/>
                    </a:lnTo>
                    <a:lnTo>
                      <a:pt x="31" y="802"/>
                    </a:lnTo>
                    <a:lnTo>
                      <a:pt x="27" y="776"/>
                    </a:lnTo>
                    <a:lnTo>
                      <a:pt x="21" y="750"/>
                    </a:lnTo>
                    <a:lnTo>
                      <a:pt x="17" y="721"/>
                    </a:lnTo>
                    <a:lnTo>
                      <a:pt x="13" y="691"/>
                    </a:lnTo>
                    <a:lnTo>
                      <a:pt x="9" y="660"/>
                    </a:lnTo>
                    <a:lnTo>
                      <a:pt x="8" y="643"/>
                    </a:lnTo>
                    <a:lnTo>
                      <a:pt x="6" y="626"/>
                    </a:lnTo>
                    <a:lnTo>
                      <a:pt x="4" y="607"/>
                    </a:lnTo>
                    <a:lnTo>
                      <a:pt x="3" y="589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2" name="Freeform 309"/>
              <p:cNvSpPr>
                <a:spLocks/>
              </p:cNvSpPr>
              <p:nvPr/>
            </p:nvSpPr>
            <p:spPr bwMode="auto">
              <a:xfrm>
                <a:off x="1245" y="2204"/>
                <a:ext cx="67" cy="173"/>
              </a:xfrm>
              <a:custGeom>
                <a:avLst/>
                <a:gdLst>
                  <a:gd name="T0" fmla="*/ 3 w 337"/>
                  <a:gd name="T1" fmla="*/ 589 h 863"/>
                  <a:gd name="T2" fmla="*/ 2 w 337"/>
                  <a:gd name="T3" fmla="*/ 579 h 863"/>
                  <a:gd name="T4" fmla="*/ 1 w 337"/>
                  <a:gd name="T5" fmla="*/ 568 h 863"/>
                  <a:gd name="T6" fmla="*/ 1 w 337"/>
                  <a:gd name="T7" fmla="*/ 557 h 863"/>
                  <a:gd name="T8" fmla="*/ 0 w 337"/>
                  <a:gd name="T9" fmla="*/ 546 h 863"/>
                  <a:gd name="T10" fmla="*/ 33 w 337"/>
                  <a:gd name="T11" fmla="*/ 495 h 863"/>
                  <a:gd name="T12" fmla="*/ 62 w 337"/>
                  <a:gd name="T13" fmla="*/ 445 h 863"/>
                  <a:gd name="T14" fmla="*/ 90 w 337"/>
                  <a:gd name="T15" fmla="*/ 397 h 863"/>
                  <a:gd name="T16" fmla="*/ 114 w 337"/>
                  <a:gd name="T17" fmla="*/ 351 h 863"/>
                  <a:gd name="T18" fmla="*/ 136 w 337"/>
                  <a:gd name="T19" fmla="*/ 308 h 863"/>
                  <a:gd name="T20" fmla="*/ 156 w 337"/>
                  <a:gd name="T21" fmla="*/ 268 h 863"/>
                  <a:gd name="T22" fmla="*/ 174 w 337"/>
                  <a:gd name="T23" fmla="*/ 229 h 863"/>
                  <a:gd name="T24" fmla="*/ 189 w 337"/>
                  <a:gd name="T25" fmla="*/ 194 h 863"/>
                  <a:gd name="T26" fmla="*/ 202 w 337"/>
                  <a:gd name="T27" fmla="*/ 162 h 863"/>
                  <a:gd name="T28" fmla="*/ 213 w 337"/>
                  <a:gd name="T29" fmla="*/ 132 h 863"/>
                  <a:gd name="T30" fmla="*/ 223 w 337"/>
                  <a:gd name="T31" fmla="*/ 107 h 863"/>
                  <a:gd name="T32" fmla="*/ 231 w 337"/>
                  <a:gd name="T33" fmla="*/ 84 h 863"/>
                  <a:gd name="T34" fmla="*/ 241 w 337"/>
                  <a:gd name="T35" fmla="*/ 50 h 863"/>
                  <a:gd name="T36" fmla="*/ 247 w 337"/>
                  <a:gd name="T37" fmla="*/ 31 h 863"/>
                  <a:gd name="T38" fmla="*/ 257 w 337"/>
                  <a:gd name="T39" fmla="*/ 29 h 863"/>
                  <a:gd name="T40" fmla="*/ 269 w 337"/>
                  <a:gd name="T41" fmla="*/ 25 h 863"/>
                  <a:gd name="T42" fmla="*/ 278 w 337"/>
                  <a:gd name="T43" fmla="*/ 21 h 863"/>
                  <a:gd name="T44" fmla="*/ 287 w 337"/>
                  <a:gd name="T45" fmla="*/ 15 h 863"/>
                  <a:gd name="T46" fmla="*/ 298 w 337"/>
                  <a:gd name="T47" fmla="*/ 8 h 863"/>
                  <a:gd name="T48" fmla="*/ 309 w 337"/>
                  <a:gd name="T49" fmla="*/ 0 h 863"/>
                  <a:gd name="T50" fmla="*/ 311 w 337"/>
                  <a:gd name="T51" fmla="*/ 2 h 863"/>
                  <a:gd name="T52" fmla="*/ 313 w 337"/>
                  <a:gd name="T53" fmla="*/ 5 h 863"/>
                  <a:gd name="T54" fmla="*/ 325 w 337"/>
                  <a:gd name="T55" fmla="*/ 18 h 863"/>
                  <a:gd name="T56" fmla="*/ 337 w 337"/>
                  <a:gd name="T57" fmla="*/ 29 h 863"/>
                  <a:gd name="T58" fmla="*/ 328 w 337"/>
                  <a:gd name="T59" fmla="*/ 61 h 863"/>
                  <a:gd name="T60" fmla="*/ 319 w 337"/>
                  <a:gd name="T61" fmla="*/ 95 h 863"/>
                  <a:gd name="T62" fmla="*/ 308 w 337"/>
                  <a:gd name="T63" fmla="*/ 130 h 863"/>
                  <a:gd name="T64" fmla="*/ 298 w 337"/>
                  <a:gd name="T65" fmla="*/ 168 h 863"/>
                  <a:gd name="T66" fmla="*/ 277 w 337"/>
                  <a:gd name="T67" fmla="*/ 244 h 863"/>
                  <a:gd name="T68" fmla="*/ 254 w 337"/>
                  <a:gd name="T69" fmla="*/ 326 h 863"/>
                  <a:gd name="T70" fmla="*/ 228 w 337"/>
                  <a:gd name="T71" fmla="*/ 410 h 863"/>
                  <a:gd name="T72" fmla="*/ 200 w 337"/>
                  <a:gd name="T73" fmla="*/ 499 h 863"/>
                  <a:gd name="T74" fmla="*/ 184 w 337"/>
                  <a:gd name="T75" fmla="*/ 543 h 863"/>
                  <a:gd name="T76" fmla="*/ 167 w 337"/>
                  <a:gd name="T77" fmla="*/ 588 h 863"/>
                  <a:gd name="T78" fmla="*/ 150 w 337"/>
                  <a:gd name="T79" fmla="*/ 634 h 863"/>
                  <a:gd name="T80" fmla="*/ 131 w 337"/>
                  <a:gd name="T81" fmla="*/ 680 h 863"/>
                  <a:gd name="T82" fmla="*/ 111 w 337"/>
                  <a:gd name="T83" fmla="*/ 725 h 863"/>
                  <a:gd name="T84" fmla="*/ 89 w 337"/>
                  <a:gd name="T85" fmla="*/ 771 h 863"/>
                  <a:gd name="T86" fmla="*/ 67 w 337"/>
                  <a:gd name="T87" fmla="*/ 817 h 863"/>
                  <a:gd name="T88" fmla="*/ 43 w 337"/>
                  <a:gd name="T89" fmla="*/ 863 h 863"/>
                  <a:gd name="T90" fmla="*/ 39 w 337"/>
                  <a:gd name="T91" fmla="*/ 845 h 863"/>
                  <a:gd name="T92" fmla="*/ 35 w 337"/>
                  <a:gd name="T93" fmla="*/ 825 h 863"/>
                  <a:gd name="T94" fmla="*/ 31 w 337"/>
                  <a:gd name="T95" fmla="*/ 802 h 863"/>
                  <a:gd name="T96" fmla="*/ 27 w 337"/>
                  <a:gd name="T97" fmla="*/ 776 h 863"/>
                  <a:gd name="T98" fmla="*/ 21 w 337"/>
                  <a:gd name="T99" fmla="*/ 750 h 863"/>
                  <a:gd name="T100" fmla="*/ 17 w 337"/>
                  <a:gd name="T101" fmla="*/ 721 h 863"/>
                  <a:gd name="T102" fmla="*/ 13 w 337"/>
                  <a:gd name="T103" fmla="*/ 691 h 863"/>
                  <a:gd name="T104" fmla="*/ 9 w 337"/>
                  <a:gd name="T105" fmla="*/ 660 h 863"/>
                  <a:gd name="T106" fmla="*/ 8 w 337"/>
                  <a:gd name="T107" fmla="*/ 643 h 863"/>
                  <a:gd name="T108" fmla="*/ 6 w 337"/>
                  <a:gd name="T109" fmla="*/ 626 h 863"/>
                  <a:gd name="T110" fmla="*/ 4 w 337"/>
                  <a:gd name="T111" fmla="*/ 607 h 863"/>
                  <a:gd name="T112" fmla="*/ 3 w 337"/>
                  <a:gd name="T113" fmla="*/ 589 h 8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37" h="863">
                    <a:moveTo>
                      <a:pt x="3" y="589"/>
                    </a:moveTo>
                    <a:lnTo>
                      <a:pt x="2" y="579"/>
                    </a:lnTo>
                    <a:lnTo>
                      <a:pt x="1" y="568"/>
                    </a:lnTo>
                    <a:lnTo>
                      <a:pt x="1" y="557"/>
                    </a:lnTo>
                    <a:lnTo>
                      <a:pt x="0" y="546"/>
                    </a:lnTo>
                    <a:lnTo>
                      <a:pt x="33" y="495"/>
                    </a:lnTo>
                    <a:lnTo>
                      <a:pt x="62" y="445"/>
                    </a:lnTo>
                    <a:lnTo>
                      <a:pt x="90" y="397"/>
                    </a:lnTo>
                    <a:lnTo>
                      <a:pt x="114" y="351"/>
                    </a:lnTo>
                    <a:lnTo>
                      <a:pt x="136" y="308"/>
                    </a:lnTo>
                    <a:lnTo>
                      <a:pt x="156" y="268"/>
                    </a:lnTo>
                    <a:lnTo>
                      <a:pt x="174" y="229"/>
                    </a:lnTo>
                    <a:lnTo>
                      <a:pt x="189" y="194"/>
                    </a:lnTo>
                    <a:lnTo>
                      <a:pt x="202" y="162"/>
                    </a:lnTo>
                    <a:lnTo>
                      <a:pt x="213" y="132"/>
                    </a:lnTo>
                    <a:lnTo>
                      <a:pt x="223" y="107"/>
                    </a:lnTo>
                    <a:lnTo>
                      <a:pt x="231" y="84"/>
                    </a:lnTo>
                    <a:lnTo>
                      <a:pt x="241" y="50"/>
                    </a:lnTo>
                    <a:lnTo>
                      <a:pt x="247" y="31"/>
                    </a:lnTo>
                    <a:lnTo>
                      <a:pt x="257" y="29"/>
                    </a:lnTo>
                    <a:lnTo>
                      <a:pt x="269" y="25"/>
                    </a:lnTo>
                    <a:lnTo>
                      <a:pt x="278" y="21"/>
                    </a:lnTo>
                    <a:lnTo>
                      <a:pt x="287" y="15"/>
                    </a:lnTo>
                    <a:lnTo>
                      <a:pt x="298" y="8"/>
                    </a:lnTo>
                    <a:lnTo>
                      <a:pt x="309" y="0"/>
                    </a:lnTo>
                    <a:lnTo>
                      <a:pt x="311" y="2"/>
                    </a:lnTo>
                    <a:lnTo>
                      <a:pt x="313" y="5"/>
                    </a:lnTo>
                    <a:lnTo>
                      <a:pt x="325" y="18"/>
                    </a:lnTo>
                    <a:lnTo>
                      <a:pt x="337" y="29"/>
                    </a:lnTo>
                    <a:lnTo>
                      <a:pt x="328" y="61"/>
                    </a:lnTo>
                    <a:lnTo>
                      <a:pt x="319" y="95"/>
                    </a:lnTo>
                    <a:lnTo>
                      <a:pt x="308" y="130"/>
                    </a:lnTo>
                    <a:lnTo>
                      <a:pt x="298" y="168"/>
                    </a:lnTo>
                    <a:lnTo>
                      <a:pt x="277" y="244"/>
                    </a:lnTo>
                    <a:lnTo>
                      <a:pt x="254" y="326"/>
                    </a:lnTo>
                    <a:lnTo>
                      <a:pt x="228" y="410"/>
                    </a:lnTo>
                    <a:lnTo>
                      <a:pt x="200" y="499"/>
                    </a:lnTo>
                    <a:lnTo>
                      <a:pt x="184" y="543"/>
                    </a:lnTo>
                    <a:lnTo>
                      <a:pt x="167" y="588"/>
                    </a:lnTo>
                    <a:lnTo>
                      <a:pt x="150" y="634"/>
                    </a:lnTo>
                    <a:lnTo>
                      <a:pt x="131" y="680"/>
                    </a:lnTo>
                    <a:lnTo>
                      <a:pt x="111" y="725"/>
                    </a:lnTo>
                    <a:lnTo>
                      <a:pt x="89" y="771"/>
                    </a:lnTo>
                    <a:lnTo>
                      <a:pt x="67" y="817"/>
                    </a:lnTo>
                    <a:lnTo>
                      <a:pt x="43" y="863"/>
                    </a:lnTo>
                    <a:lnTo>
                      <a:pt x="39" y="845"/>
                    </a:lnTo>
                    <a:lnTo>
                      <a:pt x="35" y="825"/>
                    </a:lnTo>
                    <a:lnTo>
                      <a:pt x="31" y="802"/>
                    </a:lnTo>
                    <a:lnTo>
                      <a:pt x="27" y="776"/>
                    </a:lnTo>
                    <a:lnTo>
                      <a:pt x="21" y="750"/>
                    </a:lnTo>
                    <a:lnTo>
                      <a:pt x="17" y="721"/>
                    </a:lnTo>
                    <a:lnTo>
                      <a:pt x="13" y="691"/>
                    </a:lnTo>
                    <a:lnTo>
                      <a:pt x="9" y="660"/>
                    </a:lnTo>
                    <a:lnTo>
                      <a:pt x="8" y="643"/>
                    </a:lnTo>
                    <a:lnTo>
                      <a:pt x="6" y="626"/>
                    </a:lnTo>
                    <a:lnTo>
                      <a:pt x="4" y="607"/>
                    </a:lnTo>
                    <a:lnTo>
                      <a:pt x="3" y="589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3" name="Freeform 310"/>
              <p:cNvSpPr>
                <a:spLocks/>
              </p:cNvSpPr>
              <p:nvPr/>
            </p:nvSpPr>
            <p:spPr bwMode="auto">
              <a:xfrm>
                <a:off x="1161" y="2200"/>
                <a:ext cx="124" cy="136"/>
              </a:xfrm>
              <a:custGeom>
                <a:avLst/>
                <a:gdLst>
                  <a:gd name="T0" fmla="*/ 48 w 619"/>
                  <a:gd name="T1" fmla="*/ 673 h 676"/>
                  <a:gd name="T2" fmla="*/ 36 w 619"/>
                  <a:gd name="T3" fmla="*/ 674 h 676"/>
                  <a:gd name="T4" fmla="*/ 23 w 619"/>
                  <a:gd name="T5" fmla="*/ 675 h 676"/>
                  <a:gd name="T6" fmla="*/ 12 w 619"/>
                  <a:gd name="T7" fmla="*/ 676 h 676"/>
                  <a:gd name="T8" fmla="*/ 0 w 619"/>
                  <a:gd name="T9" fmla="*/ 675 h 676"/>
                  <a:gd name="T10" fmla="*/ 32 w 619"/>
                  <a:gd name="T11" fmla="*/ 649 h 676"/>
                  <a:gd name="T12" fmla="*/ 62 w 619"/>
                  <a:gd name="T13" fmla="*/ 622 h 676"/>
                  <a:gd name="T14" fmla="*/ 90 w 619"/>
                  <a:gd name="T15" fmla="*/ 596 h 676"/>
                  <a:gd name="T16" fmla="*/ 119 w 619"/>
                  <a:gd name="T17" fmla="*/ 569 h 676"/>
                  <a:gd name="T18" fmla="*/ 146 w 619"/>
                  <a:gd name="T19" fmla="*/ 542 h 676"/>
                  <a:gd name="T20" fmla="*/ 172 w 619"/>
                  <a:gd name="T21" fmla="*/ 516 h 676"/>
                  <a:gd name="T22" fmla="*/ 197 w 619"/>
                  <a:gd name="T23" fmla="*/ 489 h 676"/>
                  <a:gd name="T24" fmla="*/ 222 w 619"/>
                  <a:gd name="T25" fmla="*/ 463 h 676"/>
                  <a:gd name="T26" fmla="*/ 268 w 619"/>
                  <a:gd name="T27" fmla="*/ 412 h 676"/>
                  <a:gd name="T28" fmla="*/ 311 w 619"/>
                  <a:gd name="T29" fmla="*/ 361 h 676"/>
                  <a:gd name="T30" fmla="*/ 351 w 619"/>
                  <a:gd name="T31" fmla="*/ 313 h 676"/>
                  <a:gd name="T32" fmla="*/ 386 w 619"/>
                  <a:gd name="T33" fmla="*/ 266 h 676"/>
                  <a:gd name="T34" fmla="*/ 418 w 619"/>
                  <a:gd name="T35" fmla="*/ 223 h 676"/>
                  <a:gd name="T36" fmla="*/ 447 w 619"/>
                  <a:gd name="T37" fmla="*/ 182 h 676"/>
                  <a:gd name="T38" fmla="*/ 473 w 619"/>
                  <a:gd name="T39" fmla="*/ 144 h 676"/>
                  <a:gd name="T40" fmla="*/ 495 w 619"/>
                  <a:gd name="T41" fmla="*/ 110 h 676"/>
                  <a:gd name="T42" fmla="*/ 528 w 619"/>
                  <a:gd name="T43" fmla="*/ 55 h 676"/>
                  <a:gd name="T44" fmla="*/ 548 w 619"/>
                  <a:gd name="T45" fmla="*/ 18 h 676"/>
                  <a:gd name="T46" fmla="*/ 551 w 619"/>
                  <a:gd name="T47" fmla="*/ 18 h 676"/>
                  <a:gd name="T48" fmla="*/ 553 w 619"/>
                  <a:gd name="T49" fmla="*/ 18 h 676"/>
                  <a:gd name="T50" fmla="*/ 563 w 619"/>
                  <a:gd name="T51" fmla="*/ 17 h 676"/>
                  <a:gd name="T52" fmla="*/ 574 w 619"/>
                  <a:gd name="T53" fmla="*/ 15 h 676"/>
                  <a:gd name="T54" fmla="*/ 584 w 619"/>
                  <a:gd name="T55" fmla="*/ 11 h 676"/>
                  <a:gd name="T56" fmla="*/ 594 w 619"/>
                  <a:gd name="T57" fmla="*/ 5 h 676"/>
                  <a:gd name="T58" fmla="*/ 597 w 619"/>
                  <a:gd name="T59" fmla="*/ 2 h 676"/>
                  <a:gd name="T60" fmla="*/ 601 w 619"/>
                  <a:gd name="T61" fmla="*/ 0 h 676"/>
                  <a:gd name="T62" fmla="*/ 602 w 619"/>
                  <a:gd name="T63" fmla="*/ 1 h 676"/>
                  <a:gd name="T64" fmla="*/ 610 w 619"/>
                  <a:gd name="T65" fmla="*/ 15 h 676"/>
                  <a:gd name="T66" fmla="*/ 619 w 619"/>
                  <a:gd name="T67" fmla="*/ 28 h 676"/>
                  <a:gd name="T68" fmla="*/ 613 w 619"/>
                  <a:gd name="T69" fmla="*/ 48 h 676"/>
                  <a:gd name="T70" fmla="*/ 603 w 619"/>
                  <a:gd name="T71" fmla="*/ 79 h 676"/>
                  <a:gd name="T72" fmla="*/ 588 w 619"/>
                  <a:gd name="T73" fmla="*/ 123 h 676"/>
                  <a:gd name="T74" fmla="*/ 567 w 619"/>
                  <a:gd name="T75" fmla="*/ 178 h 676"/>
                  <a:gd name="T76" fmla="*/ 553 w 619"/>
                  <a:gd name="T77" fmla="*/ 209 h 676"/>
                  <a:gd name="T78" fmla="*/ 538 w 619"/>
                  <a:gd name="T79" fmla="*/ 243 h 676"/>
                  <a:gd name="T80" fmla="*/ 521 w 619"/>
                  <a:gd name="T81" fmla="*/ 279 h 676"/>
                  <a:gd name="T82" fmla="*/ 502 w 619"/>
                  <a:gd name="T83" fmla="*/ 316 h 676"/>
                  <a:gd name="T84" fmla="*/ 481 w 619"/>
                  <a:gd name="T85" fmla="*/ 357 h 676"/>
                  <a:gd name="T86" fmla="*/ 458 w 619"/>
                  <a:gd name="T87" fmla="*/ 399 h 676"/>
                  <a:gd name="T88" fmla="*/ 432 w 619"/>
                  <a:gd name="T89" fmla="*/ 442 h 676"/>
                  <a:gd name="T90" fmla="*/ 405 w 619"/>
                  <a:gd name="T91" fmla="*/ 488 h 676"/>
                  <a:gd name="T92" fmla="*/ 378 w 619"/>
                  <a:gd name="T93" fmla="*/ 513 h 676"/>
                  <a:gd name="T94" fmla="*/ 361 w 619"/>
                  <a:gd name="T95" fmla="*/ 527 h 676"/>
                  <a:gd name="T96" fmla="*/ 343 w 619"/>
                  <a:gd name="T97" fmla="*/ 541 h 676"/>
                  <a:gd name="T98" fmla="*/ 325 w 619"/>
                  <a:gd name="T99" fmla="*/ 554 h 676"/>
                  <a:gd name="T100" fmla="*/ 306 w 619"/>
                  <a:gd name="T101" fmla="*/ 567 h 676"/>
                  <a:gd name="T102" fmla="*/ 285 w 619"/>
                  <a:gd name="T103" fmla="*/ 581 h 676"/>
                  <a:gd name="T104" fmla="*/ 264 w 619"/>
                  <a:gd name="T105" fmla="*/ 593 h 676"/>
                  <a:gd name="T106" fmla="*/ 243 w 619"/>
                  <a:gd name="T107" fmla="*/ 604 h 676"/>
                  <a:gd name="T108" fmla="*/ 221 w 619"/>
                  <a:gd name="T109" fmla="*/ 615 h 676"/>
                  <a:gd name="T110" fmla="*/ 199 w 619"/>
                  <a:gd name="T111" fmla="*/ 625 h 676"/>
                  <a:gd name="T112" fmla="*/ 178 w 619"/>
                  <a:gd name="T113" fmla="*/ 636 h 676"/>
                  <a:gd name="T114" fmla="*/ 155 w 619"/>
                  <a:gd name="T115" fmla="*/ 644 h 676"/>
                  <a:gd name="T116" fmla="*/ 133 w 619"/>
                  <a:gd name="T117" fmla="*/ 652 h 676"/>
                  <a:gd name="T118" fmla="*/ 111 w 619"/>
                  <a:gd name="T119" fmla="*/ 659 h 676"/>
                  <a:gd name="T120" fmla="*/ 90 w 619"/>
                  <a:gd name="T121" fmla="*/ 665 h 676"/>
                  <a:gd name="T122" fmla="*/ 69 w 619"/>
                  <a:gd name="T123" fmla="*/ 669 h 676"/>
                  <a:gd name="T124" fmla="*/ 48 w 619"/>
                  <a:gd name="T125" fmla="*/ 673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19" h="676">
                    <a:moveTo>
                      <a:pt x="48" y="673"/>
                    </a:moveTo>
                    <a:lnTo>
                      <a:pt x="36" y="674"/>
                    </a:lnTo>
                    <a:lnTo>
                      <a:pt x="23" y="675"/>
                    </a:lnTo>
                    <a:lnTo>
                      <a:pt x="12" y="676"/>
                    </a:lnTo>
                    <a:lnTo>
                      <a:pt x="0" y="675"/>
                    </a:lnTo>
                    <a:lnTo>
                      <a:pt x="32" y="649"/>
                    </a:lnTo>
                    <a:lnTo>
                      <a:pt x="62" y="622"/>
                    </a:lnTo>
                    <a:lnTo>
                      <a:pt x="90" y="596"/>
                    </a:lnTo>
                    <a:lnTo>
                      <a:pt x="119" y="569"/>
                    </a:lnTo>
                    <a:lnTo>
                      <a:pt x="146" y="542"/>
                    </a:lnTo>
                    <a:lnTo>
                      <a:pt x="172" y="516"/>
                    </a:lnTo>
                    <a:lnTo>
                      <a:pt x="197" y="489"/>
                    </a:lnTo>
                    <a:lnTo>
                      <a:pt x="222" y="463"/>
                    </a:lnTo>
                    <a:lnTo>
                      <a:pt x="268" y="412"/>
                    </a:lnTo>
                    <a:lnTo>
                      <a:pt x="311" y="361"/>
                    </a:lnTo>
                    <a:lnTo>
                      <a:pt x="351" y="313"/>
                    </a:lnTo>
                    <a:lnTo>
                      <a:pt x="386" y="266"/>
                    </a:lnTo>
                    <a:lnTo>
                      <a:pt x="418" y="223"/>
                    </a:lnTo>
                    <a:lnTo>
                      <a:pt x="447" y="182"/>
                    </a:lnTo>
                    <a:lnTo>
                      <a:pt x="473" y="144"/>
                    </a:lnTo>
                    <a:lnTo>
                      <a:pt x="495" y="110"/>
                    </a:lnTo>
                    <a:lnTo>
                      <a:pt x="528" y="55"/>
                    </a:lnTo>
                    <a:lnTo>
                      <a:pt x="548" y="18"/>
                    </a:lnTo>
                    <a:lnTo>
                      <a:pt x="551" y="18"/>
                    </a:lnTo>
                    <a:lnTo>
                      <a:pt x="553" y="18"/>
                    </a:lnTo>
                    <a:lnTo>
                      <a:pt x="563" y="17"/>
                    </a:lnTo>
                    <a:lnTo>
                      <a:pt x="574" y="15"/>
                    </a:lnTo>
                    <a:lnTo>
                      <a:pt x="584" y="11"/>
                    </a:lnTo>
                    <a:lnTo>
                      <a:pt x="594" y="5"/>
                    </a:lnTo>
                    <a:lnTo>
                      <a:pt x="597" y="2"/>
                    </a:lnTo>
                    <a:lnTo>
                      <a:pt x="601" y="0"/>
                    </a:lnTo>
                    <a:lnTo>
                      <a:pt x="602" y="1"/>
                    </a:lnTo>
                    <a:lnTo>
                      <a:pt x="610" y="15"/>
                    </a:lnTo>
                    <a:lnTo>
                      <a:pt x="619" y="28"/>
                    </a:lnTo>
                    <a:lnTo>
                      <a:pt x="613" y="48"/>
                    </a:lnTo>
                    <a:lnTo>
                      <a:pt x="603" y="79"/>
                    </a:lnTo>
                    <a:lnTo>
                      <a:pt x="588" y="123"/>
                    </a:lnTo>
                    <a:lnTo>
                      <a:pt x="567" y="178"/>
                    </a:lnTo>
                    <a:lnTo>
                      <a:pt x="553" y="209"/>
                    </a:lnTo>
                    <a:lnTo>
                      <a:pt x="538" y="243"/>
                    </a:lnTo>
                    <a:lnTo>
                      <a:pt x="521" y="279"/>
                    </a:lnTo>
                    <a:lnTo>
                      <a:pt x="502" y="316"/>
                    </a:lnTo>
                    <a:lnTo>
                      <a:pt x="481" y="357"/>
                    </a:lnTo>
                    <a:lnTo>
                      <a:pt x="458" y="399"/>
                    </a:lnTo>
                    <a:lnTo>
                      <a:pt x="432" y="442"/>
                    </a:lnTo>
                    <a:lnTo>
                      <a:pt x="405" y="488"/>
                    </a:lnTo>
                    <a:lnTo>
                      <a:pt x="378" y="513"/>
                    </a:lnTo>
                    <a:lnTo>
                      <a:pt x="361" y="527"/>
                    </a:lnTo>
                    <a:lnTo>
                      <a:pt x="343" y="541"/>
                    </a:lnTo>
                    <a:lnTo>
                      <a:pt x="325" y="554"/>
                    </a:lnTo>
                    <a:lnTo>
                      <a:pt x="306" y="567"/>
                    </a:lnTo>
                    <a:lnTo>
                      <a:pt x="285" y="581"/>
                    </a:lnTo>
                    <a:lnTo>
                      <a:pt x="264" y="593"/>
                    </a:lnTo>
                    <a:lnTo>
                      <a:pt x="243" y="604"/>
                    </a:lnTo>
                    <a:lnTo>
                      <a:pt x="221" y="615"/>
                    </a:lnTo>
                    <a:lnTo>
                      <a:pt x="199" y="625"/>
                    </a:lnTo>
                    <a:lnTo>
                      <a:pt x="178" y="636"/>
                    </a:lnTo>
                    <a:lnTo>
                      <a:pt x="155" y="644"/>
                    </a:lnTo>
                    <a:lnTo>
                      <a:pt x="133" y="652"/>
                    </a:lnTo>
                    <a:lnTo>
                      <a:pt x="111" y="659"/>
                    </a:lnTo>
                    <a:lnTo>
                      <a:pt x="90" y="665"/>
                    </a:lnTo>
                    <a:lnTo>
                      <a:pt x="69" y="669"/>
                    </a:lnTo>
                    <a:lnTo>
                      <a:pt x="48" y="6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4" name="Freeform 311"/>
              <p:cNvSpPr>
                <a:spLocks/>
              </p:cNvSpPr>
              <p:nvPr/>
            </p:nvSpPr>
            <p:spPr bwMode="auto">
              <a:xfrm>
                <a:off x="1161" y="2200"/>
                <a:ext cx="124" cy="136"/>
              </a:xfrm>
              <a:custGeom>
                <a:avLst/>
                <a:gdLst>
                  <a:gd name="T0" fmla="*/ 48 w 619"/>
                  <a:gd name="T1" fmla="*/ 673 h 676"/>
                  <a:gd name="T2" fmla="*/ 36 w 619"/>
                  <a:gd name="T3" fmla="*/ 674 h 676"/>
                  <a:gd name="T4" fmla="*/ 23 w 619"/>
                  <a:gd name="T5" fmla="*/ 675 h 676"/>
                  <a:gd name="T6" fmla="*/ 12 w 619"/>
                  <a:gd name="T7" fmla="*/ 676 h 676"/>
                  <a:gd name="T8" fmla="*/ 0 w 619"/>
                  <a:gd name="T9" fmla="*/ 675 h 676"/>
                  <a:gd name="T10" fmla="*/ 32 w 619"/>
                  <a:gd name="T11" fmla="*/ 649 h 676"/>
                  <a:gd name="T12" fmla="*/ 62 w 619"/>
                  <a:gd name="T13" fmla="*/ 622 h 676"/>
                  <a:gd name="T14" fmla="*/ 90 w 619"/>
                  <a:gd name="T15" fmla="*/ 596 h 676"/>
                  <a:gd name="T16" fmla="*/ 119 w 619"/>
                  <a:gd name="T17" fmla="*/ 569 h 676"/>
                  <a:gd name="T18" fmla="*/ 146 w 619"/>
                  <a:gd name="T19" fmla="*/ 542 h 676"/>
                  <a:gd name="T20" fmla="*/ 172 w 619"/>
                  <a:gd name="T21" fmla="*/ 516 h 676"/>
                  <a:gd name="T22" fmla="*/ 197 w 619"/>
                  <a:gd name="T23" fmla="*/ 489 h 676"/>
                  <a:gd name="T24" fmla="*/ 222 w 619"/>
                  <a:gd name="T25" fmla="*/ 463 h 676"/>
                  <a:gd name="T26" fmla="*/ 268 w 619"/>
                  <a:gd name="T27" fmla="*/ 412 h 676"/>
                  <a:gd name="T28" fmla="*/ 311 w 619"/>
                  <a:gd name="T29" fmla="*/ 361 h 676"/>
                  <a:gd name="T30" fmla="*/ 351 w 619"/>
                  <a:gd name="T31" fmla="*/ 313 h 676"/>
                  <a:gd name="T32" fmla="*/ 386 w 619"/>
                  <a:gd name="T33" fmla="*/ 266 h 676"/>
                  <a:gd name="T34" fmla="*/ 418 w 619"/>
                  <a:gd name="T35" fmla="*/ 223 h 676"/>
                  <a:gd name="T36" fmla="*/ 447 w 619"/>
                  <a:gd name="T37" fmla="*/ 182 h 676"/>
                  <a:gd name="T38" fmla="*/ 473 w 619"/>
                  <a:gd name="T39" fmla="*/ 144 h 676"/>
                  <a:gd name="T40" fmla="*/ 495 w 619"/>
                  <a:gd name="T41" fmla="*/ 110 h 676"/>
                  <a:gd name="T42" fmla="*/ 528 w 619"/>
                  <a:gd name="T43" fmla="*/ 55 h 676"/>
                  <a:gd name="T44" fmla="*/ 548 w 619"/>
                  <a:gd name="T45" fmla="*/ 18 h 676"/>
                  <a:gd name="T46" fmla="*/ 551 w 619"/>
                  <a:gd name="T47" fmla="*/ 18 h 676"/>
                  <a:gd name="T48" fmla="*/ 553 w 619"/>
                  <a:gd name="T49" fmla="*/ 18 h 676"/>
                  <a:gd name="T50" fmla="*/ 563 w 619"/>
                  <a:gd name="T51" fmla="*/ 17 h 676"/>
                  <a:gd name="T52" fmla="*/ 574 w 619"/>
                  <a:gd name="T53" fmla="*/ 15 h 676"/>
                  <a:gd name="T54" fmla="*/ 584 w 619"/>
                  <a:gd name="T55" fmla="*/ 11 h 676"/>
                  <a:gd name="T56" fmla="*/ 594 w 619"/>
                  <a:gd name="T57" fmla="*/ 5 h 676"/>
                  <a:gd name="T58" fmla="*/ 597 w 619"/>
                  <a:gd name="T59" fmla="*/ 2 h 676"/>
                  <a:gd name="T60" fmla="*/ 601 w 619"/>
                  <a:gd name="T61" fmla="*/ 0 h 676"/>
                  <a:gd name="T62" fmla="*/ 602 w 619"/>
                  <a:gd name="T63" fmla="*/ 1 h 676"/>
                  <a:gd name="T64" fmla="*/ 610 w 619"/>
                  <a:gd name="T65" fmla="*/ 15 h 676"/>
                  <a:gd name="T66" fmla="*/ 619 w 619"/>
                  <a:gd name="T67" fmla="*/ 28 h 676"/>
                  <a:gd name="T68" fmla="*/ 613 w 619"/>
                  <a:gd name="T69" fmla="*/ 48 h 676"/>
                  <a:gd name="T70" fmla="*/ 603 w 619"/>
                  <a:gd name="T71" fmla="*/ 79 h 676"/>
                  <a:gd name="T72" fmla="*/ 588 w 619"/>
                  <a:gd name="T73" fmla="*/ 123 h 676"/>
                  <a:gd name="T74" fmla="*/ 567 w 619"/>
                  <a:gd name="T75" fmla="*/ 178 h 676"/>
                  <a:gd name="T76" fmla="*/ 553 w 619"/>
                  <a:gd name="T77" fmla="*/ 209 h 676"/>
                  <a:gd name="T78" fmla="*/ 538 w 619"/>
                  <a:gd name="T79" fmla="*/ 243 h 676"/>
                  <a:gd name="T80" fmla="*/ 521 w 619"/>
                  <a:gd name="T81" fmla="*/ 279 h 676"/>
                  <a:gd name="T82" fmla="*/ 502 w 619"/>
                  <a:gd name="T83" fmla="*/ 316 h 676"/>
                  <a:gd name="T84" fmla="*/ 481 w 619"/>
                  <a:gd name="T85" fmla="*/ 357 h 676"/>
                  <a:gd name="T86" fmla="*/ 458 w 619"/>
                  <a:gd name="T87" fmla="*/ 399 h 676"/>
                  <a:gd name="T88" fmla="*/ 432 w 619"/>
                  <a:gd name="T89" fmla="*/ 442 h 676"/>
                  <a:gd name="T90" fmla="*/ 405 w 619"/>
                  <a:gd name="T91" fmla="*/ 488 h 676"/>
                  <a:gd name="T92" fmla="*/ 378 w 619"/>
                  <a:gd name="T93" fmla="*/ 513 h 676"/>
                  <a:gd name="T94" fmla="*/ 361 w 619"/>
                  <a:gd name="T95" fmla="*/ 527 h 676"/>
                  <a:gd name="T96" fmla="*/ 343 w 619"/>
                  <a:gd name="T97" fmla="*/ 541 h 676"/>
                  <a:gd name="T98" fmla="*/ 325 w 619"/>
                  <a:gd name="T99" fmla="*/ 554 h 676"/>
                  <a:gd name="T100" fmla="*/ 306 w 619"/>
                  <a:gd name="T101" fmla="*/ 567 h 676"/>
                  <a:gd name="T102" fmla="*/ 285 w 619"/>
                  <a:gd name="T103" fmla="*/ 581 h 676"/>
                  <a:gd name="T104" fmla="*/ 264 w 619"/>
                  <a:gd name="T105" fmla="*/ 593 h 676"/>
                  <a:gd name="T106" fmla="*/ 243 w 619"/>
                  <a:gd name="T107" fmla="*/ 604 h 676"/>
                  <a:gd name="T108" fmla="*/ 221 w 619"/>
                  <a:gd name="T109" fmla="*/ 615 h 676"/>
                  <a:gd name="T110" fmla="*/ 199 w 619"/>
                  <a:gd name="T111" fmla="*/ 625 h 676"/>
                  <a:gd name="T112" fmla="*/ 178 w 619"/>
                  <a:gd name="T113" fmla="*/ 636 h 676"/>
                  <a:gd name="T114" fmla="*/ 155 w 619"/>
                  <a:gd name="T115" fmla="*/ 644 h 676"/>
                  <a:gd name="T116" fmla="*/ 133 w 619"/>
                  <a:gd name="T117" fmla="*/ 652 h 676"/>
                  <a:gd name="T118" fmla="*/ 111 w 619"/>
                  <a:gd name="T119" fmla="*/ 659 h 676"/>
                  <a:gd name="T120" fmla="*/ 90 w 619"/>
                  <a:gd name="T121" fmla="*/ 665 h 676"/>
                  <a:gd name="T122" fmla="*/ 69 w 619"/>
                  <a:gd name="T123" fmla="*/ 669 h 676"/>
                  <a:gd name="T124" fmla="*/ 48 w 619"/>
                  <a:gd name="T125" fmla="*/ 673 h 6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619" h="676">
                    <a:moveTo>
                      <a:pt x="48" y="673"/>
                    </a:moveTo>
                    <a:lnTo>
                      <a:pt x="36" y="674"/>
                    </a:lnTo>
                    <a:lnTo>
                      <a:pt x="23" y="675"/>
                    </a:lnTo>
                    <a:lnTo>
                      <a:pt x="12" y="676"/>
                    </a:lnTo>
                    <a:lnTo>
                      <a:pt x="0" y="675"/>
                    </a:lnTo>
                    <a:lnTo>
                      <a:pt x="32" y="649"/>
                    </a:lnTo>
                    <a:lnTo>
                      <a:pt x="62" y="622"/>
                    </a:lnTo>
                    <a:lnTo>
                      <a:pt x="90" y="596"/>
                    </a:lnTo>
                    <a:lnTo>
                      <a:pt x="119" y="569"/>
                    </a:lnTo>
                    <a:lnTo>
                      <a:pt x="146" y="542"/>
                    </a:lnTo>
                    <a:lnTo>
                      <a:pt x="172" y="516"/>
                    </a:lnTo>
                    <a:lnTo>
                      <a:pt x="197" y="489"/>
                    </a:lnTo>
                    <a:lnTo>
                      <a:pt x="222" y="463"/>
                    </a:lnTo>
                    <a:lnTo>
                      <a:pt x="268" y="412"/>
                    </a:lnTo>
                    <a:lnTo>
                      <a:pt x="311" y="361"/>
                    </a:lnTo>
                    <a:lnTo>
                      <a:pt x="351" y="313"/>
                    </a:lnTo>
                    <a:lnTo>
                      <a:pt x="386" y="266"/>
                    </a:lnTo>
                    <a:lnTo>
                      <a:pt x="418" y="223"/>
                    </a:lnTo>
                    <a:lnTo>
                      <a:pt x="447" y="182"/>
                    </a:lnTo>
                    <a:lnTo>
                      <a:pt x="473" y="144"/>
                    </a:lnTo>
                    <a:lnTo>
                      <a:pt x="495" y="110"/>
                    </a:lnTo>
                    <a:lnTo>
                      <a:pt x="528" y="55"/>
                    </a:lnTo>
                    <a:lnTo>
                      <a:pt x="548" y="18"/>
                    </a:lnTo>
                    <a:lnTo>
                      <a:pt x="551" y="18"/>
                    </a:lnTo>
                    <a:lnTo>
                      <a:pt x="553" y="18"/>
                    </a:lnTo>
                    <a:lnTo>
                      <a:pt x="563" y="17"/>
                    </a:lnTo>
                    <a:lnTo>
                      <a:pt x="574" y="15"/>
                    </a:lnTo>
                    <a:lnTo>
                      <a:pt x="584" y="11"/>
                    </a:lnTo>
                    <a:lnTo>
                      <a:pt x="594" y="5"/>
                    </a:lnTo>
                    <a:lnTo>
                      <a:pt x="597" y="2"/>
                    </a:lnTo>
                    <a:lnTo>
                      <a:pt x="601" y="0"/>
                    </a:lnTo>
                    <a:lnTo>
                      <a:pt x="602" y="1"/>
                    </a:lnTo>
                    <a:lnTo>
                      <a:pt x="610" y="15"/>
                    </a:lnTo>
                    <a:lnTo>
                      <a:pt x="619" y="28"/>
                    </a:lnTo>
                    <a:lnTo>
                      <a:pt x="613" y="48"/>
                    </a:lnTo>
                    <a:lnTo>
                      <a:pt x="603" y="79"/>
                    </a:lnTo>
                    <a:lnTo>
                      <a:pt x="588" y="123"/>
                    </a:lnTo>
                    <a:lnTo>
                      <a:pt x="567" y="178"/>
                    </a:lnTo>
                    <a:lnTo>
                      <a:pt x="553" y="209"/>
                    </a:lnTo>
                    <a:lnTo>
                      <a:pt x="538" y="243"/>
                    </a:lnTo>
                    <a:lnTo>
                      <a:pt x="521" y="279"/>
                    </a:lnTo>
                    <a:lnTo>
                      <a:pt x="502" y="316"/>
                    </a:lnTo>
                    <a:lnTo>
                      <a:pt x="481" y="357"/>
                    </a:lnTo>
                    <a:lnTo>
                      <a:pt x="458" y="399"/>
                    </a:lnTo>
                    <a:lnTo>
                      <a:pt x="432" y="442"/>
                    </a:lnTo>
                    <a:lnTo>
                      <a:pt x="405" y="488"/>
                    </a:lnTo>
                    <a:lnTo>
                      <a:pt x="378" y="513"/>
                    </a:lnTo>
                    <a:lnTo>
                      <a:pt x="361" y="527"/>
                    </a:lnTo>
                    <a:lnTo>
                      <a:pt x="343" y="541"/>
                    </a:lnTo>
                    <a:lnTo>
                      <a:pt x="325" y="554"/>
                    </a:lnTo>
                    <a:lnTo>
                      <a:pt x="306" y="567"/>
                    </a:lnTo>
                    <a:lnTo>
                      <a:pt x="285" y="581"/>
                    </a:lnTo>
                    <a:lnTo>
                      <a:pt x="264" y="593"/>
                    </a:lnTo>
                    <a:lnTo>
                      <a:pt x="243" y="604"/>
                    </a:lnTo>
                    <a:lnTo>
                      <a:pt x="221" y="615"/>
                    </a:lnTo>
                    <a:lnTo>
                      <a:pt x="199" y="625"/>
                    </a:lnTo>
                    <a:lnTo>
                      <a:pt x="178" y="636"/>
                    </a:lnTo>
                    <a:lnTo>
                      <a:pt x="155" y="644"/>
                    </a:lnTo>
                    <a:lnTo>
                      <a:pt x="133" y="652"/>
                    </a:lnTo>
                    <a:lnTo>
                      <a:pt x="111" y="659"/>
                    </a:lnTo>
                    <a:lnTo>
                      <a:pt x="90" y="665"/>
                    </a:lnTo>
                    <a:lnTo>
                      <a:pt x="69" y="669"/>
                    </a:lnTo>
                    <a:lnTo>
                      <a:pt x="48" y="673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5" name="Freeform 312"/>
              <p:cNvSpPr>
                <a:spLocks/>
              </p:cNvSpPr>
              <p:nvPr/>
            </p:nvSpPr>
            <p:spPr bwMode="auto">
              <a:xfrm>
                <a:off x="931" y="2327"/>
                <a:ext cx="292" cy="120"/>
              </a:xfrm>
              <a:custGeom>
                <a:avLst/>
                <a:gdLst>
                  <a:gd name="T0" fmla="*/ 1113 w 1462"/>
                  <a:gd name="T1" fmla="*/ 90 h 602"/>
                  <a:gd name="T2" fmla="*/ 1138 w 1462"/>
                  <a:gd name="T3" fmla="*/ 95 h 602"/>
                  <a:gd name="T4" fmla="*/ 1166 w 1462"/>
                  <a:gd name="T5" fmla="*/ 98 h 602"/>
                  <a:gd name="T6" fmla="*/ 1198 w 1462"/>
                  <a:gd name="T7" fmla="*/ 96 h 602"/>
                  <a:gd name="T8" fmla="*/ 1244 w 1462"/>
                  <a:gd name="T9" fmla="*/ 89 h 602"/>
                  <a:gd name="T10" fmla="*/ 1306 w 1462"/>
                  <a:gd name="T11" fmla="*/ 72 h 602"/>
                  <a:gd name="T12" fmla="*/ 1369 w 1462"/>
                  <a:gd name="T13" fmla="*/ 47 h 602"/>
                  <a:gd name="T14" fmla="*/ 1432 w 1462"/>
                  <a:gd name="T15" fmla="*/ 17 h 602"/>
                  <a:gd name="T16" fmla="*/ 1440 w 1462"/>
                  <a:gd name="T17" fmla="*/ 29 h 602"/>
                  <a:gd name="T18" fmla="*/ 1393 w 1462"/>
                  <a:gd name="T19" fmla="*/ 91 h 602"/>
                  <a:gd name="T20" fmla="*/ 1342 w 1462"/>
                  <a:gd name="T21" fmla="*/ 154 h 602"/>
                  <a:gd name="T22" fmla="*/ 1288 w 1462"/>
                  <a:gd name="T23" fmla="*/ 218 h 602"/>
                  <a:gd name="T24" fmla="*/ 1228 w 1462"/>
                  <a:gd name="T25" fmla="*/ 284 h 602"/>
                  <a:gd name="T26" fmla="*/ 1166 w 1462"/>
                  <a:gd name="T27" fmla="*/ 350 h 602"/>
                  <a:gd name="T28" fmla="*/ 1098 w 1462"/>
                  <a:gd name="T29" fmla="*/ 418 h 602"/>
                  <a:gd name="T30" fmla="*/ 1025 w 1462"/>
                  <a:gd name="T31" fmla="*/ 486 h 602"/>
                  <a:gd name="T32" fmla="*/ 991 w 1462"/>
                  <a:gd name="T33" fmla="*/ 523 h 602"/>
                  <a:gd name="T34" fmla="*/ 953 w 1462"/>
                  <a:gd name="T35" fmla="*/ 530 h 602"/>
                  <a:gd name="T36" fmla="*/ 880 w 1462"/>
                  <a:gd name="T37" fmla="*/ 543 h 602"/>
                  <a:gd name="T38" fmla="*/ 800 w 1462"/>
                  <a:gd name="T39" fmla="*/ 557 h 602"/>
                  <a:gd name="T40" fmla="*/ 712 w 1462"/>
                  <a:gd name="T41" fmla="*/ 572 h 602"/>
                  <a:gd name="T42" fmla="*/ 618 w 1462"/>
                  <a:gd name="T43" fmla="*/ 586 h 602"/>
                  <a:gd name="T44" fmla="*/ 519 w 1462"/>
                  <a:gd name="T45" fmla="*/ 597 h 602"/>
                  <a:gd name="T46" fmla="*/ 414 w 1462"/>
                  <a:gd name="T47" fmla="*/ 602 h 602"/>
                  <a:gd name="T48" fmla="*/ 332 w 1462"/>
                  <a:gd name="T49" fmla="*/ 602 h 602"/>
                  <a:gd name="T50" fmla="*/ 274 w 1462"/>
                  <a:gd name="T51" fmla="*/ 599 h 602"/>
                  <a:gd name="T52" fmla="*/ 216 w 1462"/>
                  <a:gd name="T53" fmla="*/ 594 h 602"/>
                  <a:gd name="T54" fmla="*/ 156 w 1462"/>
                  <a:gd name="T55" fmla="*/ 586 h 602"/>
                  <a:gd name="T56" fmla="*/ 95 w 1462"/>
                  <a:gd name="T57" fmla="*/ 575 h 602"/>
                  <a:gd name="T58" fmla="*/ 31 w 1462"/>
                  <a:gd name="T59" fmla="*/ 562 h 602"/>
                  <a:gd name="T60" fmla="*/ 44 w 1462"/>
                  <a:gd name="T61" fmla="*/ 549 h 602"/>
                  <a:gd name="T62" fmla="*/ 129 w 1462"/>
                  <a:gd name="T63" fmla="*/ 535 h 602"/>
                  <a:gd name="T64" fmla="*/ 212 w 1462"/>
                  <a:gd name="T65" fmla="*/ 517 h 602"/>
                  <a:gd name="T66" fmla="*/ 293 w 1462"/>
                  <a:gd name="T67" fmla="*/ 497 h 602"/>
                  <a:gd name="T68" fmla="*/ 371 w 1462"/>
                  <a:gd name="T69" fmla="*/ 475 h 602"/>
                  <a:gd name="T70" fmla="*/ 446 w 1462"/>
                  <a:gd name="T71" fmla="*/ 450 h 602"/>
                  <a:gd name="T72" fmla="*/ 520 w 1462"/>
                  <a:gd name="T73" fmla="*/ 423 h 602"/>
                  <a:gd name="T74" fmla="*/ 591 w 1462"/>
                  <a:gd name="T75" fmla="*/ 393 h 602"/>
                  <a:gd name="T76" fmla="*/ 660 w 1462"/>
                  <a:gd name="T77" fmla="*/ 363 h 602"/>
                  <a:gd name="T78" fmla="*/ 726 w 1462"/>
                  <a:gd name="T79" fmla="*/ 330 h 602"/>
                  <a:gd name="T80" fmla="*/ 790 w 1462"/>
                  <a:gd name="T81" fmla="*/ 296 h 602"/>
                  <a:gd name="T82" fmla="*/ 852 w 1462"/>
                  <a:gd name="T83" fmla="*/ 260 h 602"/>
                  <a:gd name="T84" fmla="*/ 911 w 1462"/>
                  <a:gd name="T85" fmla="*/ 222 h 602"/>
                  <a:gd name="T86" fmla="*/ 969 w 1462"/>
                  <a:gd name="T87" fmla="*/ 185 h 602"/>
                  <a:gd name="T88" fmla="*/ 1050 w 1462"/>
                  <a:gd name="T89" fmla="*/ 126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462" h="602">
                    <a:moveTo>
                      <a:pt x="1101" y="86"/>
                    </a:moveTo>
                    <a:lnTo>
                      <a:pt x="1113" y="90"/>
                    </a:lnTo>
                    <a:lnTo>
                      <a:pt x="1125" y="93"/>
                    </a:lnTo>
                    <a:lnTo>
                      <a:pt x="1138" y="95"/>
                    </a:lnTo>
                    <a:lnTo>
                      <a:pt x="1150" y="97"/>
                    </a:lnTo>
                    <a:lnTo>
                      <a:pt x="1166" y="98"/>
                    </a:lnTo>
                    <a:lnTo>
                      <a:pt x="1181" y="97"/>
                    </a:lnTo>
                    <a:lnTo>
                      <a:pt x="1198" y="96"/>
                    </a:lnTo>
                    <a:lnTo>
                      <a:pt x="1215" y="94"/>
                    </a:lnTo>
                    <a:lnTo>
                      <a:pt x="1244" y="89"/>
                    </a:lnTo>
                    <a:lnTo>
                      <a:pt x="1274" y="82"/>
                    </a:lnTo>
                    <a:lnTo>
                      <a:pt x="1306" y="72"/>
                    </a:lnTo>
                    <a:lnTo>
                      <a:pt x="1337" y="61"/>
                    </a:lnTo>
                    <a:lnTo>
                      <a:pt x="1369" y="47"/>
                    </a:lnTo>
                    <a:lnTo>
                      <a:pt x="1400" y="32"/>
                    </a:lnTo>
                    <a:lnTo>
                      <a:pt x="1432" y="17"/>
                    </a:lnTo>
                    <a:lnTo>
                      <a:pt x="1462" y="0"/>
                    </a:lnTo>
                    <a:lnTo>
                      <a:pt x="1440" y="29"/>
                    </a:lnTo>
                    <a:lnTo>
                      <a:pt x="1417" y="60"/>
                    </a:lnTo>
                    <a:lnTo>
                      <a:pt x="1393" y="91"/>
                    </a:lnTo>
                    <a:lnTo>
                      <a:pt x="1368" y="123"/>
                    </a:lnTo>
                    <a:lnTo>
                      <a:pt x="1342" y="154"/>
                    </a:lnTo>
                    <a:lnTo>
                      <a:pt x="1316" y="186"/>
                    </a:lnTo>
                    <a:lnTo>
                      <a:pt x="1288" y="218"/>
                    </a:lnTo>
                    <a:lnTo>
                      <a:pt x="1259" y="251"/>
                    </a:lnTo>
                    <a:lnTo>
                      <a:pt x="1228" y="284"/>
                    </a:lnTo>
                    <a:lnTo>
                      <a:pt x="1198" y="317"/>
                    </a:lnTo>
                    <a:lnTo>
                      <a:pt x="1166" y="350"/>
                    </a:lnTo>
                    <a:lnTo>
                      <a:pt x="1132" y="384"/>
                    </a:lnTo>
                    <a:lnTo>
                      <a:pt x="1098" y="418"/>
                    </a:lnTo>
                    <a:lnTo>
                      <a:pt x="1063" y="452"/>
                    </a:lnTo>
                    <a:lnTo>
                      <a:pt x="1025" y="486"/>
                    </a:lnTo>
                    <a:lnTo>
                      <a:pt x="988" y="520"/>
                    </a:lnTo>
                    <a:lnTo>
                      <a:pt x="991" y="523"/>
                    </a:lnTo>
                    <a:lnTo>
                      <a:pt x="989" y="524"/>
                    </a:lnTo>
                    <a:lnTo>
                      <a:pt x="953" y="530"/>
                    </a:lnTo>
                    <a:lnTo>
                      <a:pt x="918" y="536"/>
                    </a:lnTo>
                    <a:lnTo>
                      <a:pt x="880" y="543"/>
                    </a:lnTo>
                    <a:lnTo>
                      <a:pt x="842" y="550"/>
                    </a:lnTo>
                    <a:lnTo>
                      <a:pt x="800" y="557"/>
                    </a:lnTo>
                    <a:lnTo>
                      <a:pt x="757" y="565"/>
                    </a:lnTo>
                    <a:lnTo>
                      <a:pt x="712" y="572"/>
                    </a:lnTo>
                    <a:lnTo>
                      <a:pt x="666" y="579"/>
                    </a:lnTo>
                    <a:lnTo>
                      <a:pt x="618" y="586"/>
                    </a:lnTo>
                    <a:lnTo>
                      <a:pt x="569" y="592"/>
                    </a:lnTo>
                    <a:lnTo>
                      <a:pt x="519" y="597"/>
                    </a:lnTo>
                    <a:lnTo>
                      <a:pt x="467" y="600"/>
                    </a:lnTo>
                    <a:lnTo>
                      <a:pt x="414" y="602"/>
                    </a:lnTo>
                    <a:lnTo>
                      <a:pt x="360" y="602"/>
                    </a:lnTo>
                    <a:lnTo>
                      <a:pt x="332" y="602"/>
                    </a:lnTo>
                    <a:lnTo>
                      <a:pt x="303" y="601"/>
                    </a:lnTo>
                    <a:lnTo>
                      <a:pt x="274" y="599"/>
                    </a:lnTo>
                    <a:lnTo>
                      <a:pt x="245" y="597"/>
                    </a:lnTo>
                    <a:lnTo>
                      <a:pt x="216" y="594"/>
                    </a:lnTo>
                    <a:lnTo>
                      <a:pt x="186" y="591"/>
                    </a:lnTo>
                    <a:lnTo>
                      <a:pt x="156" y="586"/>
                    </a:lnTo>
                    <a:lnTo>
                      <a:pt x="125" y="581"/>
                    </a:lnTo>
                    <a:lnTo>
                      <a:pt x="95" y="575"/>
                    </a:lnTo>
                    <a:lnTo>
                      <a:pt x="64" y="569"/>
                    </a:lnTo>
                    <a:lnTo>
                      <a:pt x="31" y="562"/>
                    </a:lnTo>
                    <a:lnTo>
                      <a:pt x="0" y="555"/>
                    </a:lnTo>
                    <a:lnTo>
                      <a:pt x="44" y="549"/>
                    </a:lnTo>
                    <a:lnTo>
                      <a:pt x="87" y="542"/>
                    </a:lnTo>
                    <a:lnTo>
                      <a:pt x="129" y="535"/>
                    </a:lnTo>
                    <a:lnTo>
                      <a:pt x="171" y="526"/>
                    </a:lnTo>
                    <a:lnTo>
                      <a:pt x="212" y="517"/>
                    </a:lnTo>
                    <a:lnTo>
                      <a:pt x="252" y="507"/>
                    </a:lnTo>
                    <a:lnTo>
                      <a:pt x="293" y="497"/>
                    </a:lnTo>
                    <a:lnTo>
                      <a:pt x="332" y="487"/>
                    </a:lnTo>
                    <a:lnTo>
                      <a:pt x="371" y="475"/>
                    </a:lnTo>
                    <a:lnTo>
                      <a:pt x="409" y="462"/>
                    </a:lnTo>
                    <a:lnTo>
                      <a:pt x="446" y="450"/>
                    </a:lnTo>
                    <a:lnTo>
                      <a:pt x="484" y="437"/>
                    </a:lnTo>
                    <a:lnTo>
                      <a:pt x="520" y="423"/>
                    </a:lnTo>
                    <a:lnTo>
                      <a:pt x="556" y="408"/>
                    </a:lnTo>
                    <a:lnTo>
                      <a:pt x="591" y="393"/>
                    </a:lnTo>
                    <a:lnTo>
                      <a:pt x="626" y="378"/>
                    </a:lnTo>
                    <a:lnTo>
                      <a:pt x="660" y="363"/>
                    </a:lnTo>
                    <a:lnTo>
                      <a:pt x="693" y="346"/>
                    </a:lnTo>
                    <a:lnTo>
                      <a:pt x="726" y="330"/>
                    </a:lnTo>
                    <a:lnTo>
                      <a:pt x="758" y="313"/>
                    </a:lnTo>
                    <a:lnTo>
                      <a:pt x="790" y="296"/>
                    </a:lnTo>
                    <a:lnTo>
                      <a:pt x="822" y="278"/>
                    </a:lnTo>
                    <a:lnTo>
                      <a:pt x="852" y="260"/>
                    </a:lnTo>
                    <a:lnTo>
                      <a:pt x="882" y="242"/>
                    </a:lnTo>
                    <a:lnTo>
                      <a:pt x="911" y="222"/>
                    </a:lnTo>
                    <a:lnTo>
                      <a:pt x="941" y="204"/>
                    </a:lnTo>
                    <a:lnTo>
                      <a:pt x="969" y="185"/>
                    </a:lnTo>
                    <a:lnTo>
                      <a:pt x="996" y="165"/>
                    </a:lnTo>
                    <a:lnTo>
                      <a:pt x="1050" y="126"/>
                    </a:lnTo>
                    <a:lnTo>
                      <a:pt x="1101" y="8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6" name="Freeform 313"/>
              <p:cNvSpPr>
                <a:spLocks/>
              </p:cNvSpPr>
              <p:nvPr/>
            </p:nvSpPr>
            <p:spPr bwMode="auto">
              <a:xfrm>
                <a:off x="931" y="2327"/>
                <a:ext cx="292" cy="120"/>
              </a:xfrm>
              <a:custGeom>
                <a:avLst/>
                <a:gdLst>
                  <a:gd name="T0" fmla="*/ 1113 w 1462"/>
                  <a:gd name="T1" fmla="*/ 90 h 602"/>
                  <a:gd name="T2" fmla="*/ 1138 w 1462"/>
                  <a:gd name="T3" fmla="*/ 95 h 602"/>
                  <a:gd name="T4" fmla="*/ 1166 w 1462"/>
                  <a:gd name="T5" fmla="*/ 98 h 602"/>
                  <a:gd name="T6" fmla="*/ 1198 w 1462"/>
                  <a:gd name="T7" fmla="*/ 96 h 602"/>
                  <a:gd name="T8" fmla="*/ 1244 w 1462"/>
                  <a:gd name="T9" fmla="*/ 89 h 602"/>
                  <a:gd name="T10" fmla="*/ 1306 w 1462"/>
                  <a:gd name="T11" fmla="*/ 72 h 602"/>
                  <a:gd name="T12" fmla="*/ 1369 w 1462"/>
                  <a:gd name="T13" fmla="*/ 47 h 602"/>
                  <a:gd name="T14" fmla="*/ 1432 w 1462"/>
                  <a:gd name="T15" fmla="*/ 17 h 602"/>
                  <a:gd name="T16" fmla="*/ 1440 w 1462"/>
                  <a:gd name="T17" fmla="*/ 29 h 602"/>
                  <a:gd name="T18" fmla="*/ 1393 w 1462"/>
                  <a:gd name="T19" fmla="*/ 91 h 602"/>
                  <a:gd name="T20" fmla="*/ 1342 w 1462"/>
                  <a:gd name="T21" fmla="*/ 154 h 602"/>
                  <a:gd name="T22" fmla="*/ 1288 w 1462"/>
                  <a:gd name="T23" fmla="*/ 218 h 602"/>
                  <a:gd name="T24" fmla="*/ 1228 w 1462"/>
                  <a:gd name="T25" fmla="*/ 284 h 602"/>
                  <a:gd name="T26" fmla="*/ 1166 w 1462"/>
                  <a:gd name="T27" fmla="*/ 350 h 602"/>
                  <a:gd name="T28" fmla="*/ 1098 w 1462"/>
                  <a:gd name="T29" fmla="*/ 418 h 602"/>
                  <a:gd name="T30" fmla="*/ 1025 w 1462"/>
                  <a:gd name="T31" fmla="*/ 486 h 602"/>
                  <a:gd name="T32" fmla="*/ 991 w 1462"/>
                  <a:gd name="T33" fmla="*/ 523 h 602"/>
                  <a:gd name="T34" fmla="*/ 953 w 1462"/>
                  <a:gd name="T35" fmla="*/ 530 h 602"/>
                  <a:gd name="T36" fmla="*/ 880 w 1462"/>
                  <a:gd name="T37" fmla="*/ 543 h 602"/>
                  <a:gd name="T38" fmla="*/ 800 w 1462"/>
                  <a:gd name="T39" fmla="*/ 557 h 602"/>
                  <a:gd name="T40" fmla="*/ 712 w 1462"/>
                  <a:gd name="T41" fmla="*/ 572 h 602"/>
                  <a:gd name="T42" fmla="*/ 618 w 1462"/>
                  <a:gd name="T43" fmla="*/ 586 h 602"/>
                  <a:gd name="T44" fmla="*/ 519 w 1462"/>
                  <a:gd name="T45" fmla="*/ 597 h 602"/>
                  <a:gd name="T46" fmla="*/ 414 w 1462"/>
                  <a:gd name="T47" fmla="*/ 602 h 602"/>
                  <a:gd name="T48" fmla="*/ 332 w 1462"/>
                  <a:gd name="T49" fmla="*/ 602 h 602"/>
                  <a:gd name="T50" fmla="*/ 274 w 1462"/>
                  <a:gd name="T51" fmla="*/ 599 h 602"/>
                  <a:gd name="T52" fmla="*/ 216 w 1462"/>
                  <a:gd name="T53" fmla="*/ 594 h 602"/>
                  <a:gd name="T54" fmla="*/ 156 w 1462"/>
                  <a:gd name="T55" fmla="*/ 586 h 602"/>
                  <a:gd name="T56" fmla="*/ 95 w 1462"/>
                  <a:gd name="T57" fmla="*/ 575 h 602"/>
                  <a:gd name="T58" fmla="*/ 31 w 1462"/>
                  <a:gd name="T59" fmla="*/ 562 h 602"/>
                  <a:gd name="T60" fmla="*/ 44 w 1462"/>
                  <a:gd name="T61" fmla="*/ 549 h 602"/>
                  <a:gd name="T62" fmla="*/ 129 w 1462"/>
                  <a:gd name="T63" fmla="*/ 535 h 602"/>
                  <a:gd name="T64" fmla="*/ 212 w 1462"/>
                  <a:gd name="T65" fmla="*/ 517 h 602"/>
                  <a:gd name="T66" fmla="*/ 293 w 1462"/>
                  <a:gd name="T67" fmla="*/ 497 h 602"/>
                  <a:gd name="T68" fmla="*/ 371 w 1462"/>
                  <a:gd name="T69" fmla="*/ 475 h 602"/>
                  <a:gd name="T70" fmla="*/ 446 w 1462"/>
                  <a:gd name="T71" fmla="*/ 450 h 602"/>
                  <a:gd name="T72" fmla="*/ 520 w 1462"/>
                  <a:gd name="T73" fmla="*/ 423 h 602"/>
                  <a:gd name="T74" fmla="*/ 591 w 1462"/>
                  <a:gd name="T75" fmla="*/ 393 h 602"/>
                  <a:gd name="T76" fmla="*/ 660 w 1462"/>
                  <a:gd name="T77" fmla="*/ 363 h 602"/>
                  <a:gd name="T78" fmla="*/ 726 w 1462"/>
                  <a:gd name="T79" fmla="*/ 330 h 602"/>
                  <a:gd name="T80" fmla="*/ 790 w 1462"/>
                  <a:gd name="T81" fmla="*/ 296 h 602"/>
                  <a:gd name="T82" fmla="*/ 852 w 1462"/>
                  <a:gd name="T83" fmla="*/ 260 h 602"/>
                  <a:gd name="T84" fmla="*/ 911 w 1462"/>
                  <a:gd name="T85" fmla="*/ 222 h 602"/>
                  <a:gd name="T86" fmla="*/ 969 w 1462"/>
                  <a:gd name="T87" fmla="*/ 185 h 602"/>
                  <a:gd name="T88" fmla="*/ 1050 w 1462"/>
                  <a:gd name="T89" fmla="*/ 126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462" h="602">
                    <a:moveTo>
                      <a:pt x="1101" y="86"/>
                    </a:moveTo>
                    <a:lnTo>
                      <a:pt x="1113" y="90"/>
                    </a:lnTo>
                    <a:lnTo>
                      <a:pt x="1125" y="93"/>
                    </a:lnTo>
                    <a:lnTo>
                      <a:pt x="1138" y="95"/>
                    </a:lnTo>
                    <a:lnTo>
                      <a:pt x="1150" y="97"/>
                    </a:lnTo>
                    <a:lnTo>
                      <a:pt x="1166" y="98"/>
                    </a:lnTo>
                    <a:lnTo>
                      <a:pt x="1181" y="97"/>
                    </a:lnTo>
                    <a:lnTo>
                      <a:pt x="1198" y="96"/>
                    </a:lnTo>
                    <a:lnTo>
                      <a:pt x="1215" y="94"/>
                    </a:lnTo>
                    <a:lnTo>
                      <a:pt x="1244" y="89"/>
                    </a:lnTo>
                    <a:lnTo>
                      <a:pt x="1274" y="82"/>
                    </a:lnTo>
                    <a:lnTo>
                      <a:pt x="1306" y="72"/>
                    </a:lnTo>
                    <a:lnTo>
                      <a:pt x="1337" y="61"/>
                    </a:lnTo>
                    <a:lnTo>
                      <a:pt x="1369" y="47"/>
                    </a:lnTo>
                    <a:lnTo>
                      <a:pt x="1400" y="32"/>
                    </a:lnTo>
                    <a:lnTo>
                      <a:pt x="1432" y="17"/>
                    </a:lnTo>
                    <a:lnTo>
                      <a:pt x="1462" y="0"/>
                    </a:lnTo>
                    <a:lnTo>
                      <a:pt x="1440" y="29"/>
                    </a:lnTo>
                    <a:lnTo>
                      <a:pt x="1417" y="60"/>
                    </a:lnTo>
                    <a:lnTo>
                      <a:pt x="1393" y="91"/>
                    </a:lnTo>
                    <a:lnTo>
                      <a:pt x="1368" y="123"/>
                    </a:lnTo>
                    <a:lnTo>
                      <a:pt x="1342" y="154"/>
                    </a:lnTo>
                    <a:lnTo>
                      <a:pt x="1316" y="186"/>
                    </a:lnTo>
                    <a:lnTo>
                      <a:pt x="1288" y="218"/>
                    </a:lnTo>
                    <a:lnTo>
                      <a:pt x="1259" y="251"/>
                    </a:lnTo>
                    <a:lnTo>
                      <a:pt x="1228" y="284"/>
                    </a:lnTo>
                    <a:lnTo>
                      <a:pt x="1198" y="317"/>
                    </a:lnTo>
                    <a:lnTo>
                      <a:pt x="1166" y="350"/>
                    </a:lnTo>
                    <a:lnTo>
                      <a:pt x="1132" y="384"/>
                    </a:lnTo>
                    <a:lnTo>
                      <a:pt x="1098" y="418"/>
                    </a:lnTo>
                    <a:lnTo>
                      <a:pt x="1063" y="452"/>
                    </a:lnTo>
                    <a:lnTo>
                      <a:pt x="1025" y="486"/>
                    </a:lnTo>
                    <a:lnTo>
                      <a:pt x="988" y="520"/>
                    </a:lnTo>
                    <a:lnTo>
                      <a:pt x="991" y="523"/>
                    </a:lnTo>
                    <a:lnTo>
                      <a:pt x="989" y="524"/>
                    </a:lnTo>
                    <a:lnTo>
                      <a:pt x="953" y="530"/>
                    </a:lnTo>
                    <a:lnTo>
                      <a:pt x="918" y="536"/>
                    </a:lnTo>
                    <a:lnTo>
                      <a:pt x="880" y="543"/>
                    </a:lnTo>
                    <a:lnTo>
                      <a:pt x="842" y="550"/>
                    </a:lnTo>
                    <a:lnTo>
                      <a:pt x="800" y="557"/>
                    </a:lnTo>
                    <a:lnTo>
                      <a:pt x="757" y="565"/>
                    </a:lnTo>
                    <a:lnTo>
                      <a:pt x="712" y="572"/>
                    </a:lnTo>
                    <a:lnTo>
                      <a:pt x="666" y="579"/>
                    </a:lnTo>
                    <a:lnTo>
                      <a:pt x="618" y="586"/>
                    </a:lnTo>
                    <a:lnTo>
                      <a:pt x="569" y="592"/>
                    </a:lnTo>
                    <a:lnTo>
                      <a:pt x="519" y="597"/>
                    </a:lnTo>
                    <a:lnTo>
                      <a:pt x="467" y="600"/>
                    </a:lnTo>
                    <a:lnTo>
                      <a:pt x="414" y="602"/>
                    </a:lnTo>
                    <a:lnTo>
                      <a:pt x="360" y="602"/>
                    </a:lnTo>
                    <a:lnTo>
                      <a:pt x="332" y="602"/>
                    </a:lnTo>
                    <a:lnTo>
                      <a:pt x="303" y="601"/>
                    </a:lnTo>
                    <a:lnTo>
                      <a:pt x="274" y="599"/>
                    </a:lnTo>
                    <a:lnTo>
                      <a:pt x="245" y="597"/>
                    </a:lnTo>
                    <a:lnTo>
                      <a:pt x="216" y="594"/>
                    </a:lnTo>
                    <a:lnTo>
                      <a:pt x="186" y="591"/>
                    </a:lnTo>
                    <a:lnTo>
                      <a:pt x="156" y="586"/>
                    </a:lnTo>
                    <a:lnTo>
                      <a:pt x="125" y="581"/>
                    </a:lnTo>
                    <a:lnTo>
                      <a:pt x="95" y="575"/>
                    </a:lnTo>
                    <a:lnTo>
                      <a:pt x="64" y="569"/>
                    </a:lnTo>
                    <a:lnTo>
                      <a:pt x="31" y="562"/>
                    </a:lnTo>
                    <a:lnTo>
                      <a:pt x="0" y="555"/>
                    </a:lnTo>
                    <a:lnTo>
                      <a:pt x="44" y="549"/>
                    </a:lnTo>
                    <a:lnTo>
                      <a:pt x="87" y="542"/>
                    </a:lnTo>
                    <a:lnTo>
                      <a:pt x="129" y="535"/>
                    </a:lnTo>
                    <a:lnTo>
                      <a:pt x="171" y="526"/>
                    </a:lnTo>
                    <a:lnTo>
                      <a:pt x="212" y="517"/>
                    </a:lnTo>
                    <a:lnTo>
                      <a:pt x="252" y="507"/>
                    </a:lnTo>
                    <a:lnTo>
                      <a:pt x="293" y="497"/>
                    </a:lnTo>
                    <a:lnTo>
                      <a:pt x="332" y="487"/>
                    </a:lnTo>
                    <a:lnTo>
                      <a:pt x="371" y="475"/>
                    </a:lnTo>
                    <a:lnTo>
                      <a:pt x="409" y="462"/>
                    </a:lnTo>
                    <a:lnTo>
                      <a:pt x="446" y="450"/>
                    </a:lnTo>
                    <a:lnTo>
                      <a:pt x="484" y="437"/>
                    </a:lnTo>
                    <a:lnTo>
                      <a:pt x="520" y="423"/>
                    </a:lnTo>
                    <a:lnTo>
                      <a:pt x="556" y="408"/>
                    </a:lnTo>
                    <a:lnTo>
                      <a:pt x="591" y="393"/>
                    </a:lnTo>
                    <a:lnTo>
                      <a:pt x="626" y="378"/>
                    </a:lnTo>
                    <a:lnTo>
                      <a:pt x="660" y="363"/>
                    </a:lnTo>
                    <a:lnTo>
                      <a:pt x="693" y="346"/>
                    </a:lnTo>
                    <a:lnTo>
                      <a:pt x="726" y="330"/>
                    </a:lnTo>
                    <a:lnTo>
                      <a:pt x="758" y="313"/>
                    </a:lnTo>
                    <a:lnTo>
                      <a:pt x="790" y="296"/>
                    </a:lnTo>
                    <a:lnTo>
                      <a:pt x="822" y="278"/>
                    </a:lnTo>
                    <a:lnTo>
                      <a:pt x="852" y="260"/>
                    </a:lnTo>
                    <a:lnTo>
                      <a:pt x="882" y="242"/>
                    </a:lnTo>
                    <a:lnTo>
                      <a:pt x="911" y="222"/>
                    </a:lnTo>
                    <a:lnTo>
                      <a:pt x="941" y="204"/>
                    </a:lnTo>
                    <a:lnTo>
                      <a:pt x="969" y="185"/>
                    </a:lnTo>
                    <a:lnTo>
                      <a:pt x="996" y="165"/>
                    </a:lnTo>
                    <a:lnTo>
                      <a:pt x="1050" y="126"/>
                    </a:lnTo>
                    <a:lnTo>
                      <a:pt x="1101" y="86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7" name="Freeform 314"/>
              <p:cNvSpPr>
                <a:spLocks/>
              </p:cNvSpPr>
              <p:nvPr/>
            </p:nvSpPr>
            <p:spPr bwMode="auto">
              <a:xfrm>
                <a:off x="1156" y="2193"/>
                <a:ext cx="105" cy="132"/>
              </a:xfrm>
              <a:custGeom>
                <a:avLst/>
                <a:gdLst>
                  <a:gd name="T0" fmla="*/ 23 w 526"/>
                  <a:gd name="T1" fmla="*/ 572 h 662"/>
                  <a:gd name="T2" fmla="*/ 28 w 526"/>
                  <a:gd name="T3" fmla="*/ 554 h 662"/>
                  <a:gd name="T4" fmla="*/ 34 w 526"/>
                  <a:gd name="T5" fmla="*/ 535 h 662"/>
                  <a:gd name="T6" fmla="*/ 39 w 526"/>
                  <a:gd name="T7" fmla="*/ 515 h 662"/>
                  <a:gd name="T8" fmla="*/ 45 w 526"/>
                  <a:gd name="T9" fmla="*/ 494 h 662"/>
                  <a:gd name="T10" fmla="*/ 50 w 526"/>
                  <a:gd name="T11" fmla="*/ 471 h 662"/>
                  <a:gd name="T12" fmla="*/ 57 w 526"/>
                  <a:gd name="T13" fmla="*/ 448 h 662"/>
                  <a:gd name="T14" fmla="*/ 62 w 526"/>
                  <a:gd name="T15" fmla="*/ 423 h 662"/>
                  <a:gd name="T16" fmla="*/ 68 w 526"/>
                  <a:gd name="T17" fmla="*/ 397 h 662"/>
                  <a:gd name="T18" fmla="*/ 108 w 526"/>
                  <a:gd name="T19" fmla="*/ 363 h 662"/>
                  <a:gd name="T20" fmla="*/ 146 w 526"/>
                  <a:gd name="T21" fmla="*/ 331 h 662"/>
                  <a:gd name="T22" fmla="*/ 183 w 526"/>
                  <a:gd name="T23" fmla="*/ 299 h 662"/>
                  <a:gd name="T24" fmla="*/ 218 w 526"/>
                  <a:gd name="T25" fmla="*/ 268 h 662"/>
                  <a:gd name="T26" fmla="*/ 281 w 526"/>
                  <a:gd name="T27" fmla="*/ 209 h 662"/>
                  <a:gd name="T28" fmla="*/ 336 w 526"/>
                  <a:gd name="T29" fmla="*/ 155 h 662"/>
                  <a:gd name="T30" fmla="*/ 383 w 526"/>
                  <a:gd name="T31" fmla="*/ 107 h 662"/>
                  <a:gd name="T32" fmla="*/ 422 w 526"/>
                  <a:gd name="T33" fmla="*/ 66 h 662"/>
                  <a:gd name="T34" fmla="*/ 452 w 526"/>
                  <a:gd name="T35" fmla="*/ 34 h 662"/>
                  <a:gd name="T36" fmla="*/ 473 w 526"/>
                  <a:gd name="T37" fmla="*/ 10 h 662"/>
                  <a:gd name="T38" fmla="*/ 482 w 526"/>
                  <a:gd name="T39" fmla="*/ 0 h 662"/>
                  <a:gd name="T40" fmla="*/ 488 w 526"/>
                  <a:gd name="T41" fmla="*/ 1 h 662"/>
                  <a:gd name="T42" fmla="*/ 495 w 526"/>
                  <a:gd name="T43" fmla="*/ 2 h 662"/>
                  <a:gd name="T44" fmla="*/ 501 w 526"/>
                  <a:gd name="T45" fmla="*/ 1 h 662"/>
                  <a:gd name="T46" fmla="*/ 507 w 526"/>
                  <a:gd name="T47" fmla="*/ 0 h 662"/>
                  <a:gd name="T48" fmla="*/ 512 w 526"/>
                  <a:gd name="T49" fmla="*/ 9 h 662"/>
                  <a:gd name="T50" fmla="*/ 519 w 526"/>
                  <a:gd name="T51" fmla="*/ 18 h 662"/>
                  <a:gd name="T52" fmla="*/ 518 w 526"/>
                  <a:gd name="T53" fmla="*/ 18 h 662"/>
                  <a:gd name="T54" fmla="*/ 519 w 526"/>
                  <a:gd name="T55" fmla="*/ 19 h 662"/>
                  <a:gd name="T56" fmla="*/ 523 w 526"/>
                  <a:gd name="T57" fmla="*/ 24 h 662"/>
                  <a:gd name="T58" fmla="*/ 526 w 526"/>
                  <a:gd name="T59" fmla="*/ 29 h 662"/>
                  <a:gd name="T60" fmla="*/ 505 w 526"/>
                  <a:gd name="T61" fmla="*/ 66 h 662"/>
                  <a:gd name="T62" fmla="*/ 472 w 526"/>
                  <a:gd name="T63" fmla="*/ 121 h 662"/>
                  <a:gd name="T64" fmla="*/ 450 w 526"/>
                  <a:gd name="T65" fmla="*/ 155 h 662"/>
                  <a:gd name="T66" fmla="*/ 426 w 526"/>
                  <a:gd name="T67" fmla="*/ 191 h 662"/>
                  <a:gd name="T68" fmla="*/ 398 w 526"/>
                  <a:gd name="T69" fmla="*/ 230 h 662"/>
                  <a:gd name="T70" fmla="*/ 366 w 526"/>
                  <a:gd name="T71" fmla="*/ 273 h 662"/>
                  <a:gd name="T72" fmla="*/ 333 w 526"/>
                  <a:gd name="T73" fmla="*/ 317 h 662"/>
                  <a:gd name="T74" fmla="*/ 295 w 526"/>
                  <a:gd name="T75" fmla="*/ 363 h 662"/>
                  <a:gd name="T76" fmla="*/ 255 w 526"/>
                  <a:gd name="T77" fmla="*/ 411 h 662"/>
                  <a:gd name="T78" fmla="*/ 210 w 526"/>
                  <a:gd name="T79" fmla="*/ 460 h 662"/>
                  <a:gd name="T80" fmla="*/ 163 w 526"/>
                  <a:gd name="T81" fmla="*/ 510 h 662"/>
                  <a:gd name="T82" fmla="*/ 112 w 526"/>
                  <a:gd name="T83" fmla="*/ 561 h 662"/>
                  <a:gd name="T84" fmla="*/ 85 w 526"/>
                  <a:gd name="T85" fmla="*/ 586 h 662"/>
                  <a:gd name="T86" fmla="*/ 58 w 526"/>
                  <a:gd name="T87" fmla="*/ 612 h 662"/>
                  <a:gd name="T88" fmla="*/ 30 w 526"/>
                  <a:gd name="T89" fmla="*/ 637 h 662"/>
                  <a:gd name="T90" fmla="*/ 0 w 526"/>
                  <a:gd name="T91" fmla="*/ 662 h 662"/>
                  <a:gd name="T92" fmla="*/ 4 w 526"/>
                  <a:gd name="T93" fmla="*/ 642 h 662"/>
                  <a:gd name="T94" fmla="*/ 10 w 526"/>
                  <a:gd name="T95" fmla="*/ 621 h 662"/>
                  <a:gd name="T96" fmla="*/ 16 w 526"/>
                  <a:gd name="T97" fmla="*/ 597 h 662"/>
                  <a:gd name="T98" fmla="*/ 23 w 526"/>
                  <a:gd name="T99" fmla="*/ 572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26" h="662">
                    <a:moveTo>
                      <a:pt x="23" y="572"/>
                    </a:moveTo>
                    <a:lnTo>
                      <a:pt x="28" y="554"/>
                    </a:lnTo>
                    <a:lnTo>
                      <a:pt x="34" y="535"/>
                    </a:lnTo>
                    <a:lnTo>
                      <a:pt x="39" y="515"/>
                    </a:lnTo>
                    <a:lnTo>
                      <a:pt x="45" y="494"/>
                    </a:lnTo>
                    <a:lnTo>
                      <a:pt x="50" y="471"/>
                    </a:lnTo>
                    <a:lnTo>
                      <a:pt x="57" y="448"/>
                    </a:lnTo>
                    <a:lnTo>
                      <a:pt x="62" y="423"/>
                    </a:lnTo>
                    <a:lnTo>
                      <a:pt x="68" y="397"/>
                    </a:lnTo>
                    <a:lnTo>
                      <a:pt x="108" y="363"/>
                    </a:lnTo>
                    <a:lnTo>
                      <a:pt x="146" y="331"/>
                    </a:lnTo>
                    <a:lnTo>
                      <a:pt x="183" y="299"/>
                    </a:lnTo>
                    <a:lnTo>
                      <a:pt x="218" y="268"/>
                    </a:lnTo>
                    <a:lnTo>
                      <a:pt x="281" y="209"/>
                    </a:lnTo>
                    <a:lnTo>
                      <a:pt x="336" y="155"/>
                    </a:lnTo>
                    <a:lnTo>
                      <a:pt x="383" y="107"/>
                    </a:lnTo>
                    <a:lnTo>
                      <a:pt x="422" y="66"/>
                    </a:lnTo>
                    <a:lnTo>
                      <a:pt x="452" y="34"/>
                    </a:lnTo>
                    <a:lnTo>
                      <a:pt x="473" y="10"/>
                    </a:lnTo>
                    <a:lnTo>
                      <a:pt x="482" y="0"/>
                    </a:lnTo>
                    <a:lnTo>
                      <a:pt x="488" y="1"/>
                    </a:lnTo>
                    <a:lnTo>
                      <a:pt x="495" y="2"/>
                    </a:lnTo>
                    <a:lnTo>
                      <a:pt x="501" y="1"/>
                    </a:lnTo>
                    <a:lnTo>
                      <a:pt x="507" y="0"/>
                    </a:lnTo>
                    <a:lnTo>
                      <a:pt x="512" y="9"/>
                    </a:lnTo>
                    <a:lnTo>
                      <a:pt x="519" y="18"/>
                    </a:lnTo>
                    <a:lnTo>
                      <a:pt x="518" y="18"/>
                    </a:lnTo>
                    <a:lnTo>
                      <a:pt x="519" y="19"/>
                    </a:lnTo>
                    <a:lnTo>
                      <a:pt x="523" y="24"/>
                    </a:lnTo>
                    <a:lnTo>
                      <a:pt x="526" y="29"/>
                    </a:lnTo>
                    <a:lnTo>
                      <a:pt x="505" y="66"/>
                    </a:lnTo>
                    <a:lnTo>
                      <a:pt x="472" y="121"/>
                    </a:lnTo>
                    <a:lnTo>
                      <a:pt x="450" y="155"/>
                    </a:lnTo>
                    <a:lnTo>
                      <a:pt x="426" y="191"/>
                    </a:lnTo>
                    <a:lnTo>
                      <a:pt x="398" y="230"/>
                    </a:lnTo>
                    <a:lnTo>
                      <a:pt x="366" y="273"/>
                    </a:lnTo>
                    <a:lnTo>
                      <a:pt x="333" y="317"/>
                    </a:lnTo>
                    <a:lnTo>
                      <a:pt x="295" y="363"/>
                    </a:lnTo>
                    <a:lnTo>
                      <a:pt x="255" y="411"/>
                    </a:lnTo>
                    <a:lnTo>
                      <a:pt x="210" y="460"/>
                    </a:lnTo>
                    <a:lnTo>
                      <a:pt x="163" y="510"/>
                    </a:lnTo>
                    <a:lnTo>
                      <a:pt x="112" y="561"/>
                    </a:lnTo>
                    <a:lnTo>
                      <a:pt x="85" y="586"/>
                    </a:lnTo>
                    <a:lnTo>
                      <a:pt x="58" y="612"/>
                    </a:lnTo>
                    <a:lnTo>
                      <a:pt x="30" y="637"/>
                    </a:lnTo>
                    <a:lnTo>
                      <a:pt x="0" y="662"/>
                    </a:lnTo>
                    <a:lnTo>
                      <a:pt x="4" y="642"/>
                    </a:lnTo>
                    <a:lnTo>
                      <a:pt x="10" y="621"/>
                    </a:lnTo>
                    <a:lnTo>
                      <a:pt x="16" y="597"/>
                    </a:lnTo>
                    <a:lnTo>
                      <a:pt x="23" y="57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8" name="Freeform 315"/>
              <p:cNvSpPr>
                <a:spLocks/>
              </p:cNvSpPr>
              <p:nvPr/>
            </p:nvSpPr>
            <p:spPr bwMode="auto">
              <a:xfrm>
                <a:off x="1156" y="2193"/>
                <a:ext cx="105" cy="132"/>
              </a:xfrm>
              <a:custGeom>
                <a:avLst/>
                <a:gdLst>
                  <a:gd name="T0" fmla="*/ 23 w 526"/>
                  <a:gd name="T1" fmla="*/ 572 h 662"/>
                  <a:gd name="T2" fmla="*/ 28 w 526"/>
                  <a:gd name="T3" fmla="*/ 554 h 662"/>
                  <a:gd name="T4" fmla="*/ 34 w 526"/>
                  <a:gd name="T5" fmla="*/ 535 h 662"/>
                  <a:gd name="T6" fmla="*/ 39 w 526"/>
                  <a:gd name="T7" fmla="*/ 515 h 662"/>
                  <a:gd name="T8" fmla="*/ 45 w 526"/>
                  <a:gd name="T9" fmla="*/ 494 h 662"/>
                  <a:gd name="T10" fmla="*/ 50 w 526"/>
                  <a:gd name="T11" fmla="*/ 471 h 662"/>
                  <a:gd name="T12" fmla="*/ 57 w 526"/>
                  <a:gd name="T13" fmla="*/ 448 h 662"/>
                  <a:gd name="T14" fmla="*/ 62 w 526"/>
                  <a:gd name="T15" fmla="*/ 423 h 662"/>
                  <a:gd name="T16" fmla="*/ 68 w 526"/>
                  <a:gd name="T17" fmla="*/ 397 h 662"/>
                  <a:gd name="T18" fmla="*/ 108 w 526"/>
                  <a:gd name="T19" fmla="*/ 363 h 662"/>
                  <a:gd name="T20" fmla="*/ 146 w 526"/>
                  <a:gd name="T21" fmla="*/ 331 h 662"/>
                  <a:gd name="T22" fmla="*/ 183 w 526"/>
                  <a:gd name="T23" fmla="*/ 299 h 662"/>
                  <a:gd name="T24" fmla="*/ 218 w 526"/>
                  <a:gd name="T25" fmla="*/ 268 h 662"/>
                  <a:gd name="T26" fmla="*/ 281 w 526"/>
                  <a:gd name="T27" fmla="*/ 209 h 662"/>
                  <a:gd name="T28" fmla="*/ 336 w 526"/>
                  <a:gd name="T29" fmla="*/ 155 h 662"/>
                  <a:gd name="T30" fmla="*/ 383 w 526"/>
                  <a:gd name="T31" fmla="*/ 107 h 662"/>
                  <a:gd name="T32" fmla="*/ 422 w 526"/>
                  <a:gd name="T33" fmla="*/ 66 h 662"/>
                  <a:gd name="T34" fmla="*/ 452 w 526"/>
                  <a:gd name="T35" fmla="*/ 34 h 662"/>
                  <a:gd name="T36" fmla="*/ 473 w 526"/>
                  <a:gd name="T37" fmla="*/ 10 h 662"/>
                  <a:gd name="T38" fmla="*/ 482 w 526"/>
                  <a:gd name="T39" fmla="*/ 0 h 662"/>
                  <a:gd name="T40" fmla="*/ 488 w 526"/>
                  <a:gd name="T41" fmla="*/ 1 h 662"/>
                  <a:gd name="T42" fmla="*/ 495 w 526"/>
                  <a:gd name="T43" fmla="*/ 2 h 662"/>
                  <a:gd name="T44" fmla="*/ 501 w 526"/>
                  <a:gd name="T45" fmla="*/ 1 h 662"/>
                  <a:gd name="T46" fmla="*/ 507 w 526"/>
                  <a:gd name="T47" fmla="*/ 0 h 662"/>
                  <a:gd name="T48" fmla="*/ 512 w 526"/>
                  <a:gd name="T49" fmla="*/ 9 h 662"/>
                  <a:gd name="T50" fmla="*/ 519 w 526"/>
                  <a:gd name="T51" fmla="*/ 18 h 662"/>
                  <a:gd name="T52" fmla="*/ 518 w 526"/>
                  <a:gd name="T53" fmla="*/ 18 h 662"/>
                  <a:gd name="T54" fmla="*/ 519 w 526"/>
                  <a:gd name="T55" fmla="*/ 19 h 662"/>
                  <a:gd name="T56" fmla="*/ 523 w 526"/>
                  <a:gd name="T57" fmla="*/ 24 h 662"/>
                  <a:gd name="T58" fmla="*/ 526 w 526"/>
                  <a:gd name="T59" fmla="*/ 29 h 662"/>
                  <a:gd name="T60" fmla="*/ 505 w 526"/>
                  <a:gd name="T61" fmla="*/ 66 h 662"/>
                  <a:gd name="T62" fmla="*/ 472 w 526"/>
                  <a:gd name="T63" fmla="*/ 121 h 662"/>
                  <a:gd name="T64" fmla="*/ 450 w 526"/>
                  <a:gd name="T65" fmla="*/ 155 h 662"/>
                  <a:gd name="T66" fmla="*/ 426 w 526"/>
                  <a:gd name="T67" fmla="*/ 191 h 662"/>
                  <a:gd name="T68" fmla="*/ 398 w 526"/>
                  <a:gd name="T69" fmla="*/ 230 h 662"/>
                  <a:gd name="T70" fmla="*/ 366 w 526"/>
                  <a:gd name="T71" fmla="*/ 273 h 662"/>
                  <a:gd name="T72" fmla="*/ 333 w 526"/>
                  <a:gd name="T73" fmla="*/ 317 h 662"/>
                  <a:gd name="T74" fmla="*/ 295 w 526"/>
                  <a:gd name="T75" fmla="*/ 363 h 662"/>
                  <a:gd name="T76" fmla="*/ 255 w 526"/>
                  <a:gd name="T77" fmla="*/ 411 h 662"/>
                  <a:gd name="T78" fmla="*/ 210 w 526"/>
                  <a:gd name="T79" fmla="*/ 460 h 662"/>
                  <a:gd name="T80" fmla="*/ 163 w 526"/>
                  <a:gd name="T81" fmla="*/ 510 h 662"/>
                  <a:gd name="T82" fmla="*/ 112 w 526"/>
                  <a:gd name="T83" fmla="*/ 561 h 662"/>
                  <a:gd name="T84" fmla="*/ 85 w 526"/>
                  <a:gd name="T85" fmla="*/ 586 h 662"/>
                  <a:gd name="T86" fmla="*/ 58 w 526"/>
                  <a:gd name="T87" fmla="*/ 612 h 662"/>
                  <a:gd name="T88" fmla="*/ 30 w 526"/>
                  <a:gd name="T89" fmla="*/ 637 h 662"/>
                  <a:gd name="T90" fmla="*/ 0 w 526"/>
                  <a:gd name="T91" fmla="*/ 662 h 662"/>
                  <a:gd name="T92" fmla="*/ 4 w 526"/>
                  <a:gd name="T93" fmla="*/ 642 h 662"/>
                  <a:gd name="T94" fmla="*/ 10 w 526"/>
                  <a:gd name="T95" fmla="*/ 621 h 662"/>
                  <a:gd name="T96" fmla="*/ 16 w 526"/>
                  <a:gd name="T97" fmla="*/ 597 h 662"/>
                  <a:gd name="T98" fmla="*/ 23 w 526"/>
                  <a:gd name="T99" fmla="*/ 572 h 6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26" h="662">
                    <a:moveTo>
                      <a:pt x="23" y="572"/>
                    </a:moveTo>
                    <a:lnTo>
                      <a:pt x="28" y="554"/>
                    </a:lnTo>
                    <a:lnTo>
                      <a:pt x="34" y="535"/>
                    </a:lnTo>
                    <a:lnTo>
                      <a:pt x="39" y="515"/>
                    </a:lnTo>
                    <a:lnTo>
                      <a:pt x="45" y="494"/>
                    </a:lnTo>
                    <a:lnTo>
                      <a:pt x="50" y="471"/>
                    </a:lnTo>
                    <a:lnTo>
                      <a:pt x="57" y="448"/>
                    </a:lnTo>
                    <a:lnTo>
                      <a:pt x="62" y="423"/>
                    </a:lnTo>
                    <a:lnTo>
                      <a:pt x="68" y="397"/>
                    </a:lnTo>
                    <a:lnTo>
                      <a:pt x="108" y="363"/>
                    </a:lnTo>
                    <a:lnTo>
                      <a:pt x="146" y="331"/>
                    </a:lnTo>
                    <a:lnTo>
                      <a:pt x="183" y="299"/>
                    </a:lnTo>
                    <a:lnTo>
                      <a:pt x="218" y="268"/>
                    </a:lnTo>
                    <a:lnTo>
                      <a:pt x="281" y="209"/>
                    </a:lnTo>
                    <a:lnTo>
                      <a:pt x="336" y="155"/>
                    </a:lnTo>
                    <a:lnTo>
                      <a:pt x="383" y="107"/>
                    </a:lnTo>
                    <a:lnTo>
                      <a:pt x="422" y="66"/>
                    </a:lnTo>
                    <a:lnTo>
                      <a:pt x="452" y="34"/>
                    </a:lnTo>
                    <a:lnTo>
                      <a:pt x="473" y="10"/>
                    </a:lnTo>
                    <a:lnTo>
                      <a:pt x="482" y="0"/>
                    </a:lnTo>
                    <a:lnTo>
                      <a:pt x="488" y="1"/>
                    </a:lnTo>
                    <a:lnTo>
                      <a:pt x="495" y="2"/>
                    </a:lnTo>
                    <a:lnTo>
                      <a:pt x="501" y="1"/>
                    </a:lnTo>
                    <a:lnTo>
                      <a:pt x="507" y="0"/>
                    </a:lnTo>
                    <a:lnTo>
                      <a:pt x="512" y="9"/>
                    </a:lnTo>
                    <a:lnTo>
                      <a:pt x="519" y="18"/>
                    </a:lnTo>
                    <a:lnTo>
                      <a:pt x="518" y="18"/>
                    </a:lnTo>
                    <a:lnTo>
                      <a:pt x="519" y="19"/>
                    </a:lnTo>
                    <a:lnTo>
                      <a:pt x="523" y="24"/>
                    </a:lnTo>
                    <a:lnTo>
                      <a:pt x="526" y="29"/>
                    </a:lnTo>
                    <a:lnTo>
                      <a:pt x="505" y="66"/>
                    </a:lnTo>
                    <a:lnTo>
                      <a:pt x="472" y="121"/>
                    </a:lnTo>
                    <a:lnTo>
                      <a:pt x="450" y="155"/>
                    </a:lnTo>
                    <a:lnTo>
                      <a:pt x="426" y="191"/>
                    </a:lnTo>
                    <a:lnTo>
                      <a:pt x="398" y="230"/>
                    </a:lnTo>
                    <a:lnTo>
                      <a:pt x="366" y="273"/>
                    </a:lnTo>
                    <a:lnTo>
                      <a:pt x="333" y="317"/>
                    </a:lnTo>
                    <a:lnTo>
                      <a:pt x="295" y="363"/>
                    </a:lnTo>
                    <a:lnTo>
                      <a:pt x="255" y="411"/>
                    </a:lnTo>
                    <a:lnTo>
                      <a:pt x="210" y="460"/>
                    </a:lnTo>
                    <a:lnTo>
                      <a:pt x="163" y="510"/>
                    </a:lnTo>
                    <a:lnTo>
                      <a:pt x="112" y="561"/>
                    </a:lnTo>
                    <a:lnTo>
                      <a:pt x="85" y="586"/>
                    </a:lnTo>
                    <a:lnTo>
                      <a:pt x="58" y="612"/>
                    </a:lnTo>
                    <a:lnTo>
                      <a:pt x="30" y="637"/>
                    </a:lnTo>
                    <a:lnTo>
                      <a:pt x="0" y="662"/>
                    </a:lnTo>
                    <a:lnTo>
                      <a:pt x="4" y="642"/>
                    </a:lnTo>
                    <a:lnTo>
                      <a:pt x="10" y="621"/>
                    </a:lnTo>
                    <a:lnTo>
                      <a:pt x="16" y="597"/>
                    </a:lnTo>
                    <a:lnTo>
                      <a:pt x="23" y="572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9" name="Freeform 316"/>
              <p:cNvSpPr>
                <a:spLocks/>
              </p:cNvSpPr>
              <p:nvPr/>
            </p:nvSpPr>
            <p:spPr bwMode="auto">
              <a:xfrm>
                <a:off x="933" y="2282"/>
                <a:ext cx="224" cy="144"/>
              </a:xfrm>
              <a:custGeom>
                <a:avLst/>
                <a:gdLst>
                  <a:gd name="T0" fmla="*/ 1111 w 1118"/>
                  <a:gd name="T1" fmla="*/ 27 h 719"/>
                  <a:gd name="T2" fmla="*/ 1098 w 1118"/>
                  <a:gd name="T3" fmla="*/ 78 h 719"/>
                  <a:gd name="T4" fmla="*/ 1085 w 1118"/>
                  <a:gd name="T5" fmla="*/ 125 h 719"/>
                  <a:gd name="T6" fmla="*/ 1074 w 1118"/>
                  <a:gd name="T7" fmla="*/ 169 h 719"/>
                  <a:gd name="T8" fmla="*/ 1065 w 1118"/>
                  <a:gd name="T9" fmla="*/ 207 h 719"/>
                  <a:gd name="T10" fmla="*/ 1061 w 1118"/>
                  <a:gd name="T11" fmla="*/ 243 h 719"/>
                  <a:gd name="T12" fmla="*/ 1011 w 1118"/>
                  <a:gd name="T13" fmla="*/ 298 h 719"/>
                  <a:gd name="T14" fmla="*/ 905 w 1118"/>
                  <a:gd name="T15" fmla="*/ 373 h 719"/>
                  <a:gd name="T16" fmla="*/ 820 w 1118"/>
                  <a:gd name="T17" fmla="*/ 428 h 719"/>
                  <a:gd name="T18" fmla="*/ 760 w 1118"/>
                  <a:gd name="T19" fmla="*/ 463 h 719"/>
                  <a:gd name="T20" fmla="*/ 698 w 1118"/>
                  <a:gd name="T21" fmla="*/ 496 h 719"/>
                  <a:gd name="T22" fmla="*/ 635 w 1118"/>
                  <a:gd name="T23" fmla="*/ 528 h 719"/>
                  <a:gd name="T24" fmla="*/ 569 w 1118"/>
                  <a:gd name="T25" fmla="*/ 558 h 719"/>
                  <a:gd name="T26" fmla="*/ 500 w 1118"/>
                  <a:gd name="T27" fmla="*/ 588 h 719"/>
                  <a:gd name="T28" fmla="*/ 429 w 1118"/>
                  <a:gd name="T29" fmla="*/ 614 h 719"/>
                  <a:gd name="T30" fmla="*/ 356 w 1118"/>
                  <a:gd name="T31" fmla="*/ 639 h 719"/>
                  <a:gd name="T32" fmla="*/ 281 w 1118"/>
                  <a:gd name="T33" fmla="*/ 661 h 719"/>
                  <a:gd name="T34" fmla="*/ 204 w 1118"/>
                  <a:gd name="T35" fmla="*/ 681 h 719"/>
                  <a:gd name="T36" fmla="*/ 124 w 1118"/>
                  <a:gd name="T37" fmla="*/ 699 h 719"/>
                  <a:gd name="T38" fmla="*/ 41 w 1118"/>
                  <a:gd name="T39" fmla="*/ 713 h 719"/>
                  <a:gd name="T40" fmla="*/ 7 w 1118"/>
                  <a:gd name="T41" fmla="*/ 714 h 719"/>
                  <a:gd name="T42" fmla="*/ 93 w 1118"/>
                  <a:gd name="T43" fmla="*/ 655 h 719"/>
                  <a:gd name="T44" fmla="*/ 172 w 1118"/>
                  <a:gd name="T45" fmla="*/ 592 h 719"/>
                  <a:gd name="T46" fmla="*/ 235 w 1118"/>
                  <a:gd name="T47" fmla="*/ 533 h 719"/>
                  <a:gd name="T48" fmla="*/ 281 w 1118"/>
                  <a:gd name="T49" fmla="*/ 483 h 719"/>
                  <a:gd name="T50" fmla="*/ 350 w 1118"/>
                  <a:gd name="T51" fmla="*/ 449 h 719"/>
                  <a:gd name="T52" fmla="*/ 471 w 1118"/>
                  <a:gd name="T53" fmla="*/ 397 h 719"/>
                  <a:gd name="T54" fmla="*/ 587 w 1118"/>
                  <a:gd name="T55" fmla="*/ 341 h 719"/>
                  <a:gd name="T56" fmla="*/ 696 w 1118"/>
                  <a:gd name="T57" fmla="*/ 281 h 719"/>
                  <a:gd name="T58" fmla="*/ 800 w 1118"/>
                  <a:gd name="T59" fmla="*/ 220 h 719"/>
                  <a:gd name="T60" fmla="*/ 899 w 1118"/>
                  <a:gd name="T61" fmla="*/ 157 h 719"/>
                  <a:gd name="T62" fmla="*/ 991 w 1118"/>
                  <a:gd name="T63" fmla="*/ 94 h 719"/>
                  <a:gd name="T64" fmla="*/ 1078 w 1118"/>
                  <a:gd name="T65" fmla="*/ 31 h 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18" h="719">
                    <a:moveTo>
                      <a:pt x="1118" y="0"/>
                    </a:moveTo>
                    <a:lnTo>
                      <a:pt x="1111" y="27"/>
                    </a:lnTo>
                    <a:lnTo>
                      <a:pt x="1105" y="54"/>
                    </a:lnTo>
                    <a:lnTo>
                      <a:pt x="1098" y="78"/>
                    </a:lnTo>
                    <a:lnTo>
                      <a:pt x="1091" y="102"/>
                    </a:lnTo>
                    <a:lnTo>
                      <a:pt x="1085" y="125"/>
                    </a:lnTo>
                    <a:lnTo>
                      <a:pt x="1079" y="147"/>
                    </a:lnTo>
                    <a:lnTo>
                      <a:pt x="1074" y="169"/>
                    </a:lnTo>
                    <a:lnTo>
                      <a:pt x="1068" y="188"/>
                    </a:lnTo>
                    <a:lnTo>
                      <a:pt x="1065" y="207"/>
                    </a:lnTo>
                    <a:lnTo>
                      <a:pt x="1062" y="226"/>
                    </a:lnTo>
                    <a:lnTo>
                      <a:pt x="1061" y="243"/>
                    </a:lnTo>
                    <a:lnTo>
                      <a:pt x="1060" y="259"/>
                    </a:lnTo>
                    <a:lnTo>
                      <a:pt x="1011" y="298"/>
                    </a:lnTo>
                    <a:lnTo>
                      <a:pt x="959" y="335"/>
                    </a:lnTo>
                    <a:lnTo>
                      <a:pt x="905" y="373"/>
                    </a:lnTo>
                    <a:lnTo>
                      <a:pt x="848" y="410"/>
                    </a:lnTo>
                    <a:lnTo>
                      <a:pt x="820" y="428"/>
                    </a:lnTo>
                    <a:lnTo>
                      <a:pt x="790" y="445"/>
                    </a:lnTo>
                    <a:lnTo>
                      <a:pt x="760" y="463"/>
                    </a:lnTo>
                    <a:lnTo>
                      <a:pt x="729" y="480"/>
                    </a:lnTo>
                    <a:lnTo>
                      <a:pt x="698" y="496"/>
                    </a:lnTo>
                    <a:lnTo>
                      <a:pt x="667" y="512"/>
                    </a:lnTo>
                    <a:lnTo>
                      <a:pt x="635" y="528"/>
                    </a:lnTo>
                    <a:lnTo>
                      <a:pt x="602" y="544"/>
                    </a:lnTo>
                    <a:lnTo>
                      <a:pt x="569" y="558"/>
                    </a:lnTo>
                    <a:lnTo>
                      <a:pt x="534" y="574"/>
                    </a:lnTo>
                    <a:lnTo>
                      <a:pt x="500" y="588"/>
                    </a:lnTo>
                    <a:lnTo>
                      <a:pt x="465" y="601"/>
                    </a:lnTo>
                    <a:lnTo>
                      <a:pt x="429" y="614"/>
                    </a:lnTo>
                    <a:lnTo>
                      <a:pt x="393" y="626"/>
                    </a:lnTo>
                    <a:lnTo>
                      <a:pt x="356" y="639"/>
                    </a:lnTo>
                    <a:lnTo>
                      <a:pt x="319" y="650"/>
                    </a:lnTo>
                    <a:lnTo>
                      <a:pt x="281" y="661"/>
                    </a:lnTo>
                    <a:lnTo>
                      <a:pt x="242" y="671"/>
                    </a:lnTo>
                    <a:lnTo>
                      <a:pt x="204" y="681"/>
                    </a:lnTo>
                    <a:lnTo>
                      <a:pt x="164" y="690"/>
                    </a:lnTo>
                    <a:lnTo>
                      <a:pt x="124" y="699"/>
                    </a:lnTo>
                    <a:lnTo>
                      <a:pt x="83" y="706"/>
                    </a:lnTo>
                    <a:lnTo>
                      <a:pt x="41" y="713"/>
                    </a:lnTo>
                    <a:lnTo>
                      <a:pt x="0" y="719"/>
                    </a:lnTo>
                    <a:lnTo>
                      <a:pt x="7" y="714"/>
                    </a:lnTo>
                    <a:lnTo>
                      <a:pt x="51" y="685"/>
                    </a:lnTo>
                    <a:lnTo>
                      <a:pt x="93" y="655"/>
                    </a:lnTo>
                    <a:lnTo>
                      <a:pt x="133" y="623"/>
                    </a:lnTo>
                    <a:lnTo>
                      <a:pt x="172" y="592"/>
                    </a:lnTo>
                    <a:lnTo>
                      <a:pt x="205" y="561"/>
                    </a:lnTo>
                    <a:lnTo>
                      <a:pt x="235" y="533"/>
                    </a:lnTo>
                    <a:lnTo>
                      <a:pt x="261" y="505"/>
                    </a:lnTo>
                    <a:lnTo>
                      <a:pt x="281" y="483"/>
                    </a:lnTo>
                    <a:lnTo>
                      <a:pt x="287" y="474"/>
                    </a:lnTo>
                    <a:lnTo>
                      <a:pt x="350" y="449"/>
                    </a:lnTo>
                    <a:lnTo>
                      <a:pt x="411" y="423"/>
                    </a:lnTo>
                    <a:lnTo>
                      <a:pt x="471" y="397"/>
                    </a:lnTo>
                    <a:lnTo>
                      <a:pt x="529" y="369"/>
                    </a:lnTo>
                    <a:lnTo>
                      <a:pt x="587" y="341"/>
                    </a:lnTo>
                    <a:lnTo>
                      <a:pt x="642" y="311"/>
                    </a:lnTo>
                    <a:lnTo>
                      <a:pt x="696" y="281"/>
                    </a:lnTo>
                    <a:lnTo>
                      <a:pt x="749" y="251"/>
                    </a:lnTo>
                    <a:lnTo>
                      <a:pt x="800" y="220"/>
                    </a:lnTo>
                    <a:lnTo>
                      <a:pt x="850" y="189"/>
                    </a:lnTo>
                    <a:lnTo>
                      <a:pt x="899" y="157"/>
                    </a:lnTo>
                    <a:lnTo>
                      <a:pt x="946" y="126"/>
                    </a:lnTo>
                    <a:lnTo>
                      <a:pt x="991" y="94"/>
                    </a:lnTo>
                    <a:lnTo>
                      <a:pt x="1035" y="63"/>
                    </a:lnTo>
                    <a:lnTo>
                      <a:pt x="1078" y="31"/>
                    </a:lnTo>
                    <a:lnTo>
                      <a:pt x="1118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0" name="Freeform 317"/>
              <p:cNvSpPr>
                <a:spLocks/>
              </p:cNvSpPr>
              <p:nvPr/>
            </p:nvSpPr>
            <p:spPr bwMode="auto">
              <a:xfrm>
                <a:off x="933" y="2282"/>
                <a:ext cx="224" cy="144"/>
              </a:xfrm>
              <a:custGeom>
                <a:avLst/>
                <a:gdLst>
                  <a:gd name="T0" fmla="*/ 1111 w 1118"/>
                  <a:gd name="T1" fmla="*/ 27 h 719"/>
                  <a:gd name="T2" fmla="*/ 1098 w 1118"/>
                  <a:gd name="T3" fmla="*/ 78 h 719"/>
                  <a:gd name="T4" fmla="*/ 1085 w 1118"/>
                  <a:gd name="T5" fmla="*/ 125 h 719"/>
                  <a:gd name="T6" fmla="*/ 1074 w 1118"/>
                  <a:gd name="T7" fmla="*/ 169 h 719"/>
                  <a:gd name="T8" fmla="*/ 1065 w 1118"/>
                  <a:gd name="T9" fmla="*/ 207 h 719"/>
                  <a:gd name="T10" fmla="*/ 1061 w 1118"/>
                  <a:gd name="T11" fmla="*/ 243 h 719"/>
                  <a:gd name="T12" fmla="*/ 1011 w 1118"/>
                  <a:gd name="T13" fmla="*/ 298 h 719"/>
                  <a:gd name="T14" fmla="*/ 905 w 1118"/>
                  <a:gd name="T15" fmla="*/ 373 h 719"/>
                  <a:gd name="T16" fmla="*/ 820 w 1118"/>
                  <a:gd name="T17" fmla="*/ 428 h 719"/>
                  <a:gd name="T18" fmla="*/ 760 w 1118"/>
                  <a:gd name="T19" fmla="*/ 463 h 719"/>
                  <a:gd name="T20" fmla="*/ 698 w 1118"/>
                  <a:gd name="T21" fmla="*/ 496 h 719"/>
                  <a:gd name="T22" fmla="*/ 635 w 1118"/>
                  <a:gd name="T23" fmla="*/ 528 h 719"/>
                  <a:gd name="T24" fmla="*/ 569 w 1118"/>
                  <a:gd name="T25" fmla="*/ 558 h 719"/>
                  <a:gd name="T26" fmla="*/ 500 w 1118"/>
                  <a:gd name="T27" fmla="*/ 588 h 719"/>
                  <a:gd name="T28" fmla="*/ 429 w 1118"/>
                  <a:gd name="T29" fmla="*/ 614 h 719"/>
                  <a:gd name="T30" fmla="*/ 356 w 1118"/>
                  <a:gd name="T31" fmla="*/ 639 h 719"/>
                  <a:gd name="T32" fmla="*/ 281 w 1118"/>
                  <a:gd name="T33" fmla="*/ 661 h 719"/>
                  <a:gd name="T34" fmla="*/ 204 w 1118"/>
                  <a:gd name="T35" fmla="*/ 681 h 719"/>
                  <a:gd name="T36" fmla="*/ 124 w 1118"/>
                  <a:gd name="T37" fmla="*/ 699 h 719"/>
                  <a:gd name="T38" fmla="*/ 41 w 1118"/>
                  <a:gd name="T39" fmla="*/ 713 h 719"/>
                  <a:gd name="T40" fmla="*/ 7 w 1118"/>
                  <a:gd name="T41" fmla="*/ 714 h 719"/>
                  <a:gd name="T42" fmla="*/ 93 w 1118"/>
                  <a:gd name="T43" fmla="*/ 655 h 719"/>
                  <a:gd name="T44" fmla="*/ 172 w 1118"/>
                  <a:gd name="T45" fmla="*/ 592 h 719"/>
                  <a:gd name="T46" fmla="*/ 235 w 1118"/>
                  <a:gd name="T47" fmla="*/ 533 h 719"/>
                  <a:gd name="T48" fmla="*/ 281 w 1118"/>
                  <a:gd name="T49" fmla="*/ 483 h 719"/>
                  <a:gd name="T50" fmla="*/ 350 w 1118"/>
                  <a:gd name="T51" fmla="*/ 449 h 719"/>
                  <a:gd name="T52" fmla="*/ 471 w 1118"/>
                  <a:gd name="T53" fmla="*/ 397 h 719"/>
                  <a:gd name="T54" fmla="*/ 587 w 1118"/>
                  <a:gd name="T55" fmla="*/ 341 h 719"/>
                  <a:gd name="T56" fmla="*/ 696 w 1118"/>
                  <a:gd name="T57" fmla="*/ 281 h 719"/>
                  <a:gd name="T58" fmla="*/ 800 w 1118"/>
                  <a:gd name="T59" fmla="*/ 220 h 719"/>
                  <a:gd name="T60" fmla="*/ 899 w 1118"/>
                  <a:gd name="T61" fmla="*/ 157 h 719"/>
                  <a:gd name="T62" fmla="*/ 991 w 1118"/>
                  <a:gd name="T63" fmla="*/ 94 h 719"/>
                  <a:gd name="T64" fmla="*/ 1078 w 1118"/>
                  <a:gd name="T65" fmla="*/ 31 h 7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18" h="719">
                    <a:moveTo>
                      <a:pt x="1118" y="0"/>
                    </a:moveTo>
                    <a:lnTo>
                      <a:pt x="1111" y="27"/>
                    </a:lnTo>
                    <a:lnTo>
                      <a:pt x="1105" y="54"/>
                    </a:lnTo>
                    <a:lnTo>
                      <a:pt x="1098" y="78"/>
                    </a:lnTo>
                    <a:lnTo>
                      <a:pt x="1091" y="102"/>
                    </a:lnTo>
                    <a:lnTo>
                      <a:pt x="1085" y="125"/>
                    </a:lnTo>
                    <a:lnTo>
                      <a:pt x="1079" y="147"/>
                    </a:lnTo>
                    <a:lnTo>
                      <a:pt x="1074" y="169"/>
                    </a:lnTo>
                    <a:lnTo>
                      <a:pt x="1068" y="188"/>
                    </a:lnTo>
                    <a:lnTo>
                      <a:pt x="1065" y="207"/>
                    </a:lnTo>
                    <a:lnTo>
                      <a:pt x="1062" y="226"/>
                    </a:lnTo>
                    <a:lnTo>
                      <a:pt x="1061" y="243"/>
                    </a:lnTo>
                    <a:lnTo>
                      <a:pt x="1060" y="259"/>
                    </a:lnTo>
                    <a:lnTo>
                      <a:pt x="1011" y="298"/>
                    </a:lnTo>
                    <a:lnTo>
                      <a:pt x="959" y="335"/>
                    </a:lnTo>
                    <a:lnTo>
                      <a:pt x="905" y="373"/>
                    </a:lnTo>
                    <a:lnTo>
                      <a:pt x="848" y="410"/>
                    </a:lnTo>
                    <a:lnTo>
                      <a:pt x="820" y="428"/>
                    </a:lnTo>
                    <a:lnTo>
                      <a:pt x="790" y="445"/>
                    </a:lnTo>
                    <a:lnTo>
                      <a:pt x="760" y="463"/>
                    </a:lnTo>
                    <a:lnTo>
                      <a:pt x="729" y="480"/>
                    </a:lnTo>
                    <a:lnTo>
                      <a:pt x="698" y="496"/>
                    </a:lnTo>
                    <a:lnTo>
                      <a:pt x="667" y="512"/>
                    </a:lnTo>
                    <a:lnTo>
                      <a:pt x="635" y="528"/>
                    </a:lnTo>
                    <a:lnTo>
                      <a:pt x="602" y="544"/>
                    </a:lnTo>
                    <a:lnTo>
                      <a:pt x="569" y="558"/>
                    </a:lnTo>
                    <a:lnTo>
                      <a:pt x="534" y="574"/>
                    </a:lnTo>
                    <a:lnTo>
                      <a:pt x="500" y="588"/>
                    </a:lnTo>
                    <a:lnTo>
                      <a:pt x="465" y="601"/>
                    </a:lnTo>
                    <a:lnTo>
                      <a:pt x="429" y="614"/>
                    </a:lnTo>
                    <a:lnTo>
                      <a:pt x="393" y="626"/>
                    </a:lnTo>
                    <a:lnTo>
                      <a:pt x="356" y="639"/>
                    </a:lnTo>
                    <a:lnTo>
                      <a:pt x="319" y="650"/>
                    </a:lnTo>
                    <a:lnTo>
                      <a:pt x="281" y="661"/>
                    </a:lnTo>
                    <a:lnTo>
                      <a:pt x="242" y="671"/>
                    </a:lnTo>
                    <a:lnTo>
                      <a:pt x="204" y="681"/>
                    </a:lnTo>
                    <a:lnTo>
                      <a:pt x="164" y="690"/>
                    </a:lnTo>
                    <a:lnTo>
                      <a:pt x="124" y="699"/>
                    </a:lnTo>
                    <a:lnTo>
                      <a:pt x="83" y="706"/>
                    </a:lnTo>
                    <a:lnTo>
                      <a:pt x="41" y="713"/>
                    </a:lnTo>
                    <a:lnTo>
                      <a:pt x="0" y="719"/>
                    </a:lnTo>
                    <a:lnTo>
                      <a:pt x="7" y="714"/>
                    </a:lnTo>
                    <a:lnTo>
                      <a:pt x="51" y="685"/>
                    </a:lnTo>
                    <a:lnTo>
                      <a:pt x="93" y="655"/>
                    </a:lnTo>
                    <a:lnTo>
                      <a:pt x="133" y="623"/>
                    </a:lnTo>
                    <a:lnTo>
                      <a:pt x="172" y="592"/>
                    </a:lnTo>
                    <a:lnTo>
                      <a:pt x="205" y="561"/>
                    </a:lnTo>
                    <a:lnTo>
                      <a:pt x="235" y="533"/>
                    </a:lnTo>
                    <a:lnTo>
                      <a:pt x="261" y="505"/>
                    </a:lnTo>
                    <a:lnTo>
                      <a:pt x="281" y="483"/>
                    </a:lnTo>
                    <a:lnTo>
                      <a:pt x="287" y="474"/>
                    </a:lnTo>
                    <a:lnTo>
                      <a:pt x="350" y="449"/>
                    </a:lnTo>
                    <a:lnTo>
                      <a:pt x="411" y="423"/>
                    </a:lnTo>
                    <a:lnTo>
                      <a:pt x="471" y="397"/>
                    </a:lnTo>
                    <a:lnTo>
                      <a:pt x="529" y="369"/>
                    </a:lnTo>
                    <a:lnTo>
                      <a:pt x="587" y="341"/>
                    </a:lnTo>
                    <a:lnTo>
                      <a:pt x="642" y="311"/>
                    </a:lnTo>
                    <a:lnTo>
                      <a:pt x="696" y="281"/>
                    </a:lnTo>
                    <a:lnTo>
                      <a:pt x="749" y="251"/>
                    </a:lnTo>
                    <a:lnTo>
                      <a:pt x="800" y="220"/>
                    </a:lnTo>
                    <a:lnTo>
                      <a:pt x="850" y="189"/>
                    </a:lnTo>
                    <a:lnTo>
                      <a:pt x="899" y="157"/>
                    </a:lnTo>
                    <a:lnTo>
                      <a:pt x="946" y="126"/>
                    </a:lnTo>
                    <a:lnTo>
                      <a:pt x="991" y="94"/>
                    </a:lnTo>
                    <a:lnTo>
                      <a:pt x="1035" y="63"/>
                    </a:lnTo>
                    <a:lnTo>
                      <a:pt x="1078" y="31"/>
                    </a:lnTo>
                    <a:lnTo>
                      <a:pt x="1118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1" name="Freeform 318"/>
              <p:cNvSpPr>
                <a:spLocks/>
              </p:cNvSpPr>
              <p:nvPr/>
            </p:nvSpPr>
            <p:spPr bwMode="auto">
              <a:xfrm>
                <a:off x="1092" y="2179"/>
                <a:ext cx="152" cy="92"/>
              </a:xfrm>
              <a:custGeom>
                <a:avLst/>
                <a:gdLst>
                  <a:gd name="T0" fmla="*/ 202 w 759"/>
                  <a:gd name="T1" fmla="*/ 456 h 459"/>
                  <a:gd name="T2" fmla="*/ 183 w 759"/>
                  <a:gd name="T3" fmla="*/ 458 h 459"/>
                  <a:gd name="T4" fmla="*/ 162 w 759"/>
                  <a:gd name="T5" fmla="*/ 459 h 459"/>
                  <a:gd name="T6" fmla="*/ 140 w 759"/>
                  <a:gd name="T7" fmla="*/ 459 h 459"/>
                  <a:gd name="T8" fmla="*/ 116 w 759"/>
                  <a:gd name="T9" fmla="*/ 458 h 459"/>
                  <a:gd name="T10" fmla="*/ 90 w 759"/>
                  <a:gd name="T11" fmla="*/ 457 h 459"/>
                  <a:gd name="T12" fmla="*/ 62 w 759"/>
                  <a:gd name="T13" fmla="*/ 455 h 459"/>
                  <a:gd name="T14" fmla="*/ 32 w 759"/>
                  <a:gd name="T15" fmla="*/ 452 h 459"/>
                  <a:gd name="T16" fmla="*/ 0 w 759"/>
                  <a:gd name="T17" fmla="*/ 448 h 459"/>
                  <a:gd name="T18" fmla="*/ 71 w 759"/>
                  <a:gd name="T19" fmla="*/ 412 h 459"/>
                  <a:gd name="T20" fmla="*/ 139 w 759"/>
                  <a:gd name="T21" fmla="*/ 376 h 459"/>
                  <a:gd name="T22" fmla="*/ 202 w 759"/>
                  <a:gd name="T23" fmla="*/ 340 h 459"/>
                  <a:gd name="T24" fmla="*/ 262 w 759"/>
                  <a:gd name="T25" fmla="*/ 304 h 459"/>
                  <a:gd name="T26" fmla="*/ 318 w 759"/>
                  <a:gd name="T27" fmla="*/ 270 h 459"/>
                  <a:gd name="T28" fmla="*/ 370 w 759"/>
                  <a:gd name="T29" fmla="*/ 235 h 459"/>
                  <a:gd name="T30" fmla="*/ 418 w 759"/>
                  <a:gd name="T31" fmla="*/ 202 h 459"/>
                  <a:gd name="T32" fmla="*/ 463 w 759"/>
                  <a:gd name="T33" fmla="*/ 170 h 459"/>
                  <a:gd name="T34" fmla="*/ 503 w 759"/>
                  <a:gd name="T35" fmla="*/ 139 h 459"/>
                  <a:gd name="T36" fmla="*/ 539 w 759"/>
                  <a:gd name="T37" fmla="*/ 112 h 459"/>
                  <a:gd name="T38" fmla="*/ 572 w 759"/>
                  <a:gd name="T39" fmla="*/ 86 h 459"/>
                  <a:gd name="T40" fmla="*/ 600 w 759"/>
                  <a:gd name="T41" fmla="*/ 62 h 459"/>
                  <a:gd name="T42" fmla="*/ 644 w 759"/>
                  <a:gd name="T43" fmla="*/ 25 h 459"/>
                  <a:gd name="T44" fmla="*/ 670 w 759"/>
                  <a:gd name="T45" fmla="*/ 0 h 459"/>
                  <a:gd name="T46" fmla="*/ 680 w 759"/>
                  <a:gd name="T47" fmla="*/ 8 h 459"/>
                  <a:gd name="T48" fmla="*/ 689 w 759"/>
                  <a:gd name="T49" fmla="*/ 13 h 459"/>
                  <a:gd name="T50" fmla="*/ 698 w 759"/>
                  <a:gd name="T51" fmla="*/ 16 h 459"/>
                  <a:gd name="T52" fmla="*/ 706 w 759"/>
                  <a:gd name="T53" fmla="*/ 17 h 459"/>
                  <a:gd name="T54" fmla="*/ 714 w 759"/>
                  <a:gd name="T55" fmla="*/ 16 h 459"/>
                  <a:gd name="T56" fmla="*/ 723 w 759"/>
                  <a:gd name="T57" fmla="*/ 14 h 459"/>
                  <a:gd name="T58" fmla="*/ 731 w 759"/>
                  <a:gd name="T59" fmla="*/ 11 h 459"/>
                  <a:gd name="T60" fmla="*/ 740 w 759"/>
                  <a:gd name="T61" fmla="*/ 6 h 459"/>
                  <a:gd name="T62" fmla="*/ 746 w 759"/>
                  <a:gd name="T63" fmla="*/ 15 h 459"/>
                  <a:gd name="T64" fmla="*/ 752 w 759"/>
                  <a:gd name="T65" fmla="*/ 25 h 459"/>
                  <a:gd name="T66" fmla="*/ 756 w 759"/>
                  <a:gd name="T67" fmla="*/ 30 h 459"/>
                  <a:gd name="T68" fmla="*/ 759 w 759"/>
                  <a:gd name="T69" fmla="*/ 34 h 459"/>
                  <a:gd name="T70" fmla="*/ 755 w 759"/>
                  <a:gd name="T71" fmla="*/ 38 h 459"/>
                  <a:gd name="T72" fmla="*/ 734 w 759"/>
                  <a:gd name="T73" fmla="*/ 61 h 459"/>
                  <a:gd name="T74" fmla="*/ 706 w 759"/>
                  <a:gd name="T75" fmla="*/ 93 h 459"/>
                  <a:gd name="T76" fmla="*/ 669 w 759"/>
                  <a:gd name="T77" fmla="*/ 132 h 459"/>
                  <a:gd name="T78" fmla="*/ 623 w 759"/>
                  <a:gd name="T79" fmla="*/ 179 h 459"/>
                  <a:gd name="T80" fmla="*/ 570 w 759"/>
                  <a:gd name="T81" fmla="*/ 231 h 459"/>
                  <a:gd name="T82" fmla="*/ 508 w 759"/>
                  <a:gd name="T83" fmla="*/ 289 h 459"/>
                  <a:gd name="T84" fmla="*/ 475 w 759"/>
                  <a:gd name="T85" fmla="*/ 318 h 459"/>
                  <a:gd name="T86" fmla="*/ 439 w 759"/>
                  <a:gd name="T87" fmla="*/ 350 h 459"/>
                  <a:gd name="T88" fmla="*/ 402 w 759"/>
                  <a:gd name="T89" fmla="*/ 382 h 459"/>
                  <a:gd name="T90" fmla="*/ 363 w 759"/>
                  <a:gd name="T91" fmla="*/ 414 h 459"/>
                  <a:gd name="T92" fmla="*/ 355 w 759"/>
                  <a:gd name="T93" fmla="*/ 417 h 459"/>
                  <a:gd name="T94" fmla="*/ 321 w 759"/>
                  <a:gd name="T95" fmla="*/ 429 h 459"/>
                  <a:gd name="T96" fmla="*/ 286 w 759"/>
                  <a:gd name="T97" fmla="*/ 442 h 459"/>
                  <a:gd name="T98" fmla="*/ 267 w 759"/>
                  <a:gd name="T99" fmla="*/ 446 h 459"/>
                  <a:gd name="T100" fmla="*/ 247 w 759"/>
                  <a:gd name="T101" fmla="*/ 450 h 459"/>
                  <a:gd name="T102" fmla="*/ 225 w 759"/>
                  <a:gd name="T103" fmla="*/ 454 h 459"/>
                  <a:gd name="T104" fmla="*/ 202 w 759"/>
                  <a:gd name="T105" fmla="*/ 456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59" h="459">
                    <a:moveTo>
                      <a:pt x="202" y="456"/>
                    </a:moveTo>
                    <a:lnTo>
                      <a:pt x="183" y="458"/>
                    </a:lnTo>
                    <a:lnTo>
                      <a:pt x="162" y="459"/>
                    </a:lnTo>
                    <a:lnTo>
                      <a:pt x="140" y="459"/>
                    </a:lnTo>
                    <a:lnTo>
                      <a:pt x="116" y="458"/>
                    </a:lnTo>
                    <a:lnTo>
                      <a:pt x="90" y="457"/>
                    </a:lnTo>
                    <a:lnTo>
                      <a:pt x="62" y="455"/>
                    </a:lnTo>
                    <a:lnTo>
                      <a:pt x="32" y="452"/>
                    </a:lnTo>
                    <a:lnTo>
                      <a:pt x="0" y="448"/>
                    </a:lnTo>
                    <a:lnTo>
                      <a:pt x="71" y="412"/>
                    </a:lnTo>
                    <a:lnTo>
                      <a:pt x="139" y="376"/>
                    </a:lnTo>
                    <a:lnTo>
                      <a:pt x="202" y="340"/>
                    </a:lnTo>
                    <a:lnTo>
                      <a:pt x="262" y="304"/>
                    </a:lnTo>
                    <a:lnTo>
                      <a:pt x="318" y="270"/>
                    </a:lnTo>
                    <a:lnTo>
                      <a:pt x="370" y="235"/>
                    </a:lnTo>
                    <a:lnTo>
                      <a:pt x="418" y="202"/>
                    </a:lnTo>
                    <a:lnTo>
                      <a:pt x="463" y="170"/>
                    </a:lnTo>
                    <a:lnTo>
                      <a:pt x="503" y="139"/>
                    </a:lnTo>
                    <a:lnTo>
                      <a:pt x="539" y="112"/>
                    </a:lnTo>
                    <a:lnTo>
                      <a:pt x="572" y="86"/>
                    </a:lnTo>
                    <a:lnTo>
                      <a:pt x="600" y="62"/>
                    </a:lnTo>
                    <a:lnTo>
                      <a:pt x="644" y="25"/>
                    </a:lnTo>
                    <a:lnTo>
                      <a:pt x="670" y="0"/>
                    </a:lnTo>
                    <a:lnTo>
                      <a:pt x="680" y="8"/>
                    </a:lnTo>
                    <a:lnTo>
                      <a:pt x="689" y="13"/>
                    </a:lnTo>
                    <a:lnTo>
                      <a:pt x="698" y="16"/>
                    </a:lnTo>
                    <a:lnTo>
                      <a:pt x="706" y="17"/>
                    </a:lnTo>
                    <a:lnTo>
                      <a:pt x="714" y="16"/>
                    </a:lnTo>
                    <a:lnTo>
                      <a:pt x="723" y="14"/>
                    </a:lnTo>
                    <a:lnTo>
                      <a:pt x="731" y="11"/>
                    </a:lnTo>
                    <a:lnTo>
                      <a:pt x="740" y="6"/>
                    </a:lnTo>
                    <a:lnTo>
                      <a:pt x="746" y="15"/>
                    </a:lnTo>
                    <a:lnTo>
                      <a:pt x="752" y="25"/>
                    </a:lnTo>
                    <a:lnTo>
                      <a:pt x="756" y="30"/>
                    </a:lnTo>
                    <a:lnTo>
                      <a:pt x="759" y="34"/>
                    </a:lnTo>
                    <a:lnTo>
                      <a:pt x="755" y="38"/>
                    </a:lnTo>
                    <a:lnTo>
                      <a:pt x="734" y="61"/>
                    </a:lnTo>
                    <a:lnTo>
                      <a:pt x="706" y="93"/>
                    </a:lnTo>
                    <a:lnTo>
                      <a:pt x="669" y="132"/>
                    </a:lnTo>
                    <a:lnTo>
                      <a:pt x="623" y="179"/>
                    </a:lnTo>
                    <a:lnTo>
                      <a:pt x="570" y="231"/>
                    </a:lnTo>
                    <a:lnTo>
                      <a:pt x="508" y="289"/>
                    </a:lnTo>
                    <a:lnTo>
                      <a:pt x="475" y="318"/>
                    </a:lnTo>
                    <a:lnTo>
                      <a:pt x="439" y="350"/>
                    </a:lnTo>
                    <a:lnTo>
                      <a:pt x="402" y="382"/>
                    </a:lnTo>
                    <a:lnTo>
                      <a:pt x="363" y="414"/>
                    </a:lnTo>
                    <a:lnTo>
                      <a:pt x="355" y="417"/>
                    </a:lnTo>
                    <a:lnTo>
                      <a:pt x="321" y="429"/>
                    </a:lnTo>
                    <a:lnTo>
                      <a:pt x="286" y="442"/>
                    </a:lnTo>
                    <a:lnTo>
                      <a:pt x="267" y="446"/>
                    </a:lnTo>
                    <a:lnTo>
                      <a:pt x="247" y="450"/>
                    </a:lnTo>
                    <a:lnTo>
                      <a:pt x="225" y="454"/>
                    </a:lnTo>
                    <a:lnTo>
                      <a:pt x="202" y="4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2" name="Freeform 319"/>
              <p:cNvSpPr>
                <a:spLocks/>
              </p:cNvSpPr>
              <p:nvPr/>
            </p:nvSpPr>
            <p:spPr bwMode="auto">
              <a:xfrm>
                <a:off x="1092" y="2179"/>
                <a:ext cx="152" cy="92"/>
              </a:xfrm>
              <a:custGeom>
                <a:avLst/>
                <a:gdLst>
                  <a:gd name="T0" fmla="*/ 202 w 759"/>
                  <a:gd name="T1" fmla="*/ 456 h 459"/>
                  <a:gd name="T2" fmla="*/ 183 w 759"/>
                  <a:gd name="T3" fmla="*/ 458 h 459"/>
                  <a:gd name="T4" fmla="*/ 162 w 759"/>
                  <a:gd name="T5" fmla="*/ 459 h 459"/>
                  <a:gd name="T6" fmla="*/ 140 w 759"/>
                  <a:gd name="T7" fmla="*/ 459 h 459"/>
                  <a:gd name="T8" fmla="*/ 116 w 759"/>
                  <a:gd name="T9" fmla="*/ 458 h 459"/>
                  <a:gd name="T10" fmla="*/ 90 w 759"/>
                  <a:gd name="T11" fmla="*/ 457 h 459"/>
                  <a:gd name="T12" fmla="*/ 62 w 759"/>
                  <a:gd name="T13" fmla="*/ 455 h 459"/>
                  <a:gd name="T14" fmla="*/ 32 w 759"/>
                  <a:gd name="T15" fmla="*/ 452 h 459"/>
                  <a:gd name="T16" fmla="*/ 0 w 759"/>
                  <a:gd name="T17" fmla="*/ 448 h 459"/>
                  <a:gd name="T18" fmla="*/ 71 w 759"/>
                  <a:gd name="T19" fmla="*/ 412 h 459"/>
                  <a:gd name="T20" fmla="*/ 139 w 759"/>
                  <a:gd name="T21" fmla="*/ 376 h 459"/>
                  <a:gd name="T22" fmla="*/ 202 w 759"/>
                  <a:gd name="T23" fmla="*/ 340 h 459"/>
                  <a:gd name="T24" fmla="*/ 262 w 759"/>
                  <a:gd name="T25" fmla="*/ 304 h 459"/>
                  <a:gd name="T26" fmla="*/ 318 w 759"/>
                  <a:gd name="T27" fmla="*/ 270 h 459"/>
                  <a:gd name="T28" fmla="*/ 370 w 759"/>
                  <a:gd name="T29" fmla="*/ 235 h 459"/>
                  <a:gd name="T30" fmla="*/ 418 w 759"/>
                  <a:gd name="T31" fmla="*/ 202 h 459"/>
                  <a:gd name="T32" fmla="*/ 463 w 759"/>
                  <a:gd name="T33" fmla="*/ 170 h 459"/>
                  <a:gd name="T34" fmla="*/ 503 w 759"/>
                  <a:gd name="T35" fmla="*/ 139 h 459"/>
                  <a:gd name="T36" fmla="*/ 539 w 759"/>
                  <a:gd name="T37" fmla="*/ 112 h 459"/>
                  <a:gd name="T38" fmla="*/ 572 w 759"/>
                  <a:gd name="T39" fmla="*/ 86 h 459"/>
                  <a:gd name="T40" fmla="*/ 600 w 759"/>
                  <a:gd name="T41" fmla="*/ 62 h 459"/>
                  <a:gd name="T42" fmla="*/ 644 w 759"/>
                  <a:gd name="T43" fmla="*/ 25 h 459"/>
                  <a:gd name="T44" fmla="*/ 670 w 759"/>
                  <a:gd name="T45" fmla="*/ 0 h 459"/>
                  <a:gd name="T46" fmla="*/ 680 w 759"/>
                  <a:gd name="T47" fmla="*/ 8 h 459"/>
                  <a:gd name="T48" fmla="*/ 689 w 759"/>
                  <a:gd name="T49" fmla="*/ 13 h 459"/>
                  <a:gd name="T50" fmla="*/ 698 w 759"/>
                  <a:gd name="T51" fmla="*/ 16 h 459"/>
                  <a:gd name="T52" fmla="*/ 706 w 759"/>
                  <a:gd name="T53" fmla="*/ 17 h 459"/>
                  <a:gd name="T54" fmla="*/ 714 w 759"/>
                  <a:gd name="T55" fmla="*/ 16 h 459"/>
                  <a:gd name="T56" fmla="*/ 723 w 759"/>
                  <a:gd name="T57" fmla="*/ 14 h 459"/>
                  <a:gd name="T58" fmla="*/ 731 w 759"/>
                  <a:gd name="T59" fmla="*/ 11 h 459"/>
                  <a:gd name="T60" fmla="*/ 740 w 759"/>
                  <a:gd name="T61" fmla="*/ 6 h 459"/>
                  <a:gd name="T62" fmla="*/ 746 w 759"/>
                  <a:gd name="T63" fmla="*/ 15 h 459"/>
                  <a:gd name="T64" fmla="*/ 752 w 759"/>
                  <a:gd name="T65" fmla="*/ 25 h 459"/>
                  <a:gd name="T66" fmla="*/ 756 w 759"/>
                  <a:gd name="T67" fmla="*/ 30 h 459"/>
                  <a:gd name="T68" fmla="*/ 759 w 759"/>
                  <a:gd name="T69" fmla="*/ 34 h 459"/>
                  <a:gd name="T70" fmla="*/ 755 w 759"/>
                  <a:gd name="T71" fmla="*/ 38 h 459"/>
                  <a:gd name="T72" fmla="*/ 734 w 759"/>
                  <a:gd name="T73" fmla="*/ 61 h 459"/>
                  <a:gd name="T74" fmla="*/ 706 w 759"/>
                  <a:gd name="T75" fmla="*/ 93 h 459"/>
                  <a:gd name="T76" fmla="*/ 669 w 759"/>
                  <a:gd name="T77" fmla="*/ 132 h 459"/>
                  <a:gd name="T78" fmla="*/ 623 w 759"/>
                  <a:gd name="T79" fmla="*/ 179 h 459"/>
                  <a:gd name="T80" fmla="*/ 570 w 759"/>
                  <a:gd name="T81" fmla="*/ 231 h 459"/>
                  <a:gd name="T82" fmla="*/ 508 w 759"/>
                  <a:gd name="T83" fmla="*/ 289 h 459"/>
                  <a:gd name="T84" fmla="*/ 475 w 759"/>
                  <a:gd name="T85" fmla="*/ 318 h 459"/>
                  <a:gd name="T86" fmla="*/ 439 w 759"/>
                  <a:gd name="T87" fmla="*/ 350 h 459"/>
                  <a:gd name="T88" fmla="*/ 402 w 759"/>
                  <a:gd name="T89" fmla="*/ 382 h 459"/>
                  <a:gd name="T90" fmla="*/ 363 w 759"/>
                  <a:gd name="T91" fmla="*/ 414 h 459"/>
                  <a:gd name="T92" fmla="*/ 355 w 759"/>
                  <a:gd name="T93" fmla="*/ 417 h 459"/>
                  <a:gd name="T94" fmla="*/ 321 w 759"/>
                  <a:gd name="T95" fmla="*/ 429 h 459"/>
                  <a:gd name="T96" fmla="*/ 286 w 759"/>
                  <a:gd name="T97" fmla="*/ 442 h 459"/>
                  <a:gd name="T98" fmla="*/ 267 w 759"/>
                  <a:gd name="T99" fmla="*/ 446 h 459"/>
                  <a:gd name="T100" fmla="*/ 247 w 759"/>
                  <a:gd name="T101" fmla="*/ 450 h 459"/>
                  <a:gd name="T102" fmla="*/ 225 w 759"/>
                  <a:gd name="T103" fmla="*/ 454 h 459"/>
                  <a:gd name="T104" fmla="*/ 202 w 759"/>
                  <a:gd name="T105" fmla="*/ 456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59" h="459">
                    <a:moveTo>
                      <a:pt x="202" y="456"/>
                    </a:moveTo>
                    <a:lnTo>
                      <a:pt x="183" y="458"/>
                    </a:lnTo>
                    <a:lnTo>
                      <a:pt x="162" y="459"/>
                    </a:lnTo>
                    <a:lnTo>
                      <a:pt x="140" y="459"/>
                    </a:lnTo>
                    <a:lnTo>
                      <a:pt x="116" y="458"/>
                    </a:lnTo>
                    <a:lnTo>
                      <a:pt x="90" y="457"/>
                    </a:lnTo>
                    <a:lnTo>
                      <a:pt x="62" y="455"/>
                    </a:lnTo>
                    <a:lnTo>
                      <a:pt x="32" y="452"/>
                    </a:lnTo>
                    <a:lnTo>
                      <a:pt x="0" y="448"/>
                    </a:lnTo>
                    <a:lnTo>
                      <a:pt x="71" y="412"/>
                    </a:lnTo>
                    <a:lnTo>
                      <a:pt x="139" y="376"/>
                    </a:lnTo>
                    <a:lnTo>
                      <a:pt x="202" y="340"/>
                    </a:lnTo>
                    <a:lnTo>
                      <a:pt x="262" y="304"/>
                    </a:lnTo>
                    <a:lnTo>
                      <a:pt x="318" y="270"/>
                    </a:lnTo>
                    <a:lnTo>
                      <a:pt x="370" y="235"/>
                    </a:lnTo>
                    <a:lnTo>
                      <a:pt x="418" y="202"/>
                    </a:lnTo>
                    <a:lnTo>
                      <a:pt x="463" y="170"/>
                    </a:lnTo>
                    <a:lnTo>
                      <a:pt x="503" y="139"/>
                    </a:lnTo>
                    <a:lnTo>
                      <a:pt x="539" y="112"/>
                    </a:lnTo>
                    <a:lnTo>
                      <a:pt x="572" y="86"/>
                    </a:lnTo>
                    <a:lnTo>
                      <a:pt x="600" y="62"/>
                    </a:lnTo>
                    <a:lnTo>
                      <a:pt x="644" y="25"/>
                    </a:lnTo>
                    <a:lnTo>
                      <a:pt x="670" y="0"/>
                    </a:lnTo>
                    <a:lnTo>
                      <a:pt x="680" y="8"/>
                    </a:lnTo>
                    <a:lnTo>
                      <a:pt x="689" y="13"/>
                    </a:lnTo>
                    <a:lnTo>
                      <a:pt x="698" y="16"/>
                    </a:lnTo>
                    <a:lnTo>
                      <a:pt x="706" y="17"/>
                    </a:lnTo>
                    <a:lnTo>
                      <a:pt x="714" y="16"/>
                    </a:lnTo>
                    <a:lnTo>
                      <a:pt x="723" y="14"/>
                    </a:lnTo>
                    <a:lnTo>
                      <a:pt x="731" y="11"/>
                    </a:lnTo>
                    <a:lnTo>
                      <a:pt x="740" y="6"/>
                    </a:lnTo>
                    <a:lnTo>
                      <a:pt x="746" y="15"/>
                    </a:lnTo>
                    <a:lnTo>
                      <a:pt x="752" y="25"/>
                    </a:lnTo>
                    <a:lnTo>
                      <a:pt x="756" y="30"/>
                    </a:lnTo>
                    <a:lnTo>
                      <a:pt x="759" y="34"/>
                    </a:lnTo>
                    <a:lnTo>
                      <a:pt x="755" y="38"/>
                    </a:lnTo>
                    <a:lnTo>
                      <a:pt x="734" y="61"/>
                    </a:lnTo>
                    <a:lnTo>
                      <a:pt x="706" y="93"/>
                    </a:lnTo>
                    <a:lnTo>
                      <a:pt x="669" y="132"/>
                    </a:lnTo>
                    <a:lnTo>
                      <a:pt x="623" y="179"/>
                    </a:lnTo>
                    <a:lnTo>
                      <a:pt x="570" y="231"/>
                    </a:lnTo>
                    <a:lnTo>
                      <a:pt x="508" y="289"/>
                    </a:lnTo>
                    <a:lnTo>
                      <a:pt x="475" y="318"/>
                    </a:lnTo>
                    <a:lnTo>
                      <a:pt x="439" y="350"/>
                    </a:lnTo>
                    <a:lnTo>
                      <a:pt x="402" y="382"/>
                    </a:lnTo>
                    <a:lnTo>
                      <a:pt x="363" y="414"/>
                    </a:lnTo>
                    <a:lnTo>
                      <a:pt x="355" y="417"/>
                    </a:lnTo>
                    <a:lnTo>
                      <a:pt x="321" y="429"/>
                    </a:lnTo>
                    <a:lnTo>
                      <a:pt x="286" y="442"/>
                    </a:lnTo>
                    <a:lnTo>
                      <a:pt x="267" y="446"/>
                    </a:lnTo>
                    <a:lnTo>
                      <a:pt x="247" y="450"/>
                    </a:lnTo>
                    <a:lnTo>
                      <a:pt x="225" y="454"/>
                    </a:lnTo>
                    <a:lnTo>
                      <a:pt x="202" y="45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3" name="Freeform 320"/>
              <p:cNvSpPr>
                <a:spLocks/>
              </p:cNvSpPr>
              <p:nvPr/>
            </p:nvSpPr>
            <p:spPr bwMode="auto">
              <a:xfrm>
                <a:off x="808" y="2277"/>
                <a:ext cx="333" cy="94"/>
              </a:xfrm>
              <a:custGeom>
                <a:avLst/>
                <a:gdLst>
                  <a:gd name="T0" fmla="*/ 1387 w 1667"/>
                  <a:gd name="T1" fmla="*/ 7 h 473"/>
                  <a:gd name="T2" fmla="*/ 1474 w 1667"/>
                  <a:gd name="T3" fmla="*/ 19 h 473"/>
                  <a:gd name="T4" fmla="*/ 1547 w 1667"/>
                  <a:gd name="T5" fmla="*/ 24 h 473"/>
                  <a:gd name="T6" fmla="*/ 1609 w 1667"/>
                  <a:gd name="T7" fmla="*/ 24 h 473"/>
                  <a:gd name="T8" fmla="*/ 1643 w 1667"/>
                  <a:gd name="T9" fmla="*/ 21 h 473"/>
                  <a:gd name="T10" fmla="*/ 1660 w 1667"/>
                  <a:gd name="T11" fmla="*/ 20 h 473"/>
                  <a:gd name="T12" fmla="*/ 1627 w 1667"/>
                  <a:gd name="T13" fmla="*/ 48 h 473"/>
                  <a:gd name="T14" fmla="*/ 1542 w 1667"/>
                  <a:gd name="T15" fmla="*/ 108 h 473"/>
                  <a:gd name="T16" fmla="*/ 1451 w 1667"/>
                  <a:gd name="T17" fmla="*/ 168 h 473"/>
                  <a:gd name="T18" fmla="*/ 1355 w 1667"/>
                  <a:gd name="T19" fmla="*/ 227 h 473"/>
                  <a:gd name="T20" fmla="*/ 1254 w 1667"/>
                  <a:gd name="T21" fmla="*/ 284 h 473"/>
                  <a:gd name="T22" fmla="*/ 1148 w 1667"/>
                  <a:gd name="T23" fmla="*/ 340 h 473"/>
                  <a:gd name="T24" fmla="*/ 1036 w 1667"/>
                  <a:gd name="T25" fmla="*/ 392 h 473"/>
                  <a:gd name="T26" fmla="*/ 921 w 1667"/>
                  <a:gd name="T27" fmla="*/ 442 h 473"/>
                  <a:gd name="T28" fmla="*/ 862 w 1667"/>
                  <a:gd name="T29" fmla="*/ 469 h 473"/>
                  <a:gd name="T30" fmla="*/ 836 w 1667"/>
                  <a:gd name="T31" fmla="*/ 471 h 473"/>
                  <a:gd name="T32" fmla="*/ 804 w 1667"/>
                  <a:gd name="T33" fmla="*/ 472 h 473"/>
                  <a:gd name="T34" fmla="*/ 749 w 1667"/>
                  <a:gd name="T35" fmla="*/ 472 h 473"/>
                  <a:gd name="T36" fmla="*/ 685 w 1667"/>
                  <a:gd name="T37" fmla="*/ 470 h 473"/>
                  <a:gd name="T38" fmla="*/ 606 w 1667"/>
                  <a:gd name="T39" fmla="*/ 463 h 473"/>
                  <a:gd name="T40" fmla="*/ 520 w 1667"/>
                  <a:gd name="T41" fmla="*/ 452 h 473"/>
                  <a:gd name="T42" fmla="*/ 431 w 1667"/>
                  <a:gd name="T43" fmla="*/ 436 h 473"/>
                  <a:gd name="T44" fmla="*/ 339 w 1667"/>
                  <a:gd name="T45" fmla="*/ 413 h 473"/>
                  <a:gd name="T46" fmla="*/ 248 w 1667"/>
                  <a:gd name="T47" fmla="*/ 386 h 473"/>
                  <a:gd name="T48" fmla="*/ 159 w 1667"/>
                  <a:gd name="T49" fmla="*/ 351 h 473"/>
                  <a:gd name="T50" fmla="*/ 117 w 1667"/>
                  <a:gd name="T51" fmla="*/ 332 h 473"/>
                  <a:gd name="T52" fmla="*/ 76 w 1667"/>
                  <a:gd name="T53" fmla="*/ 311 h 473"/>
                  <a:gd name="T54" fmla="*/ 36 w 1667"/>
                  <a:gd name="T55" fmla="*/ 287 h 473"/>
                  <a:gd name="T56" fmla="*/ 0 w 1667"/>
                  <a:gd name="T57" fmla="*/ 262 h 473"/>
                  <a:gd name="T58" fmla="*/ 100 w 1667"/>
                  <a:gd name="T59" fmla="*/ 264 h 473"/>
                  <a:gd name="T60" fmla="*/ 197 w 1667"/>
                  <a:gd name="T61" fmla="*/ 263 h 473"/>
                  <a:gd name="T62" fmla="*/ 293 w 1667"/>
                  <a:gd name="T63" fmla="*/ 259 h 473"/>
                  <a:gd name="T64" fmla="*/ 387 w 1667"/>
                  <a:gd name="T65" fmla="*/ 252 h 473"/>
                  <a:gd name="T66" fmla="*/ 478 w 1667"/>
                  <a:gd name="T67" fmla="*/ 241 h 473"/>
                  <a:gd name="T68" fmla="*/ 568 w 1667"/>
                  <a:gd name="T69" fmla="*/ 229 h 473"/>
                  <a:gd name="T70" fmla="*/ 656 w 1667"/>
                  <a:gd name="T71" fmla="*/ 215 h 473"/>
                  <a:gd name="T72" fmla="*/ 740 w 1667"/>
                  <a:gd name="T73" fmla="*/ 198 h 473"/>
                  <a:gd name="T74" fmla="*/ 824 w 1667"/>
                  <a:gd name="T75" fmla="*/ 178 h 473"/>
                  <a:gd name="T76" fmla="*/ 904 w 1667"/>
                  <a:gd name="T77" fmla="*/ 157 h 473"/>
                  <a:gd name="T78" fmla="*/ 982 w 1667"/>
                  <a:gd name="T79" fmla="*/ 135 h 473"/>
                  <a:gd name="T80" fmla="*/ 1058 w 1667"/>
                  <a:gd name="T81" fmla="*/ 109 h 473"/>
                  <a:gd name="T82" fmla="*/ 1202 w 1667"/>
                  <a:gd name="T83" fmla="*/ 57 h 473"/>
                  <a:gd name="T84" fmla="*/ 1338 w 1667"/>
                  <a:gd name="T85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67" h="473">
                    <a:moveTo>
                      <a:pt x="1338" y="0"/>
                    </a:moveTo>
                    <a:lnTo>
                      <a:pt x="1387" y="7"/>
                    </a:lnTo>
                    <a:lnTo>
                      <a:pt x="1433" y="15"/>
                    </a:lnTo>
                    <a:lnTo>
                      <a:pt x="1474" y="19"/>
                    </a:lnTo>
                    <a:lnTo>
                      <a:pt x="1513" y="22"/>
                    </a:lnTo>
                    <a:lnTo>
                      <a:pt x="1547" y="24"/>
                    </a:lnTo>
                    <a:lnTo>
                      <a:pt x="1580" y="25"/>
                    </a:lnTo>
                    <a:lnTo>
                      <a:pt x="1609" y="24"/>
                    </a:lnTo>
                    <a:lnTo>
                      <a:pt x="1635" y="22"/>
                    </a:lnTo>
                    <a:lnTo>
                      <a:pt x="1643" y="21"/>
                    </a:lnTo>
                    <a:lnTo>
                      <a:pt x="1652" y="21"/>
                    </a:lnTo>
                    <a:lnTo>
                      <a:pt x="1660" y="20"/>
                    </a:lnTo>
                    <a:lnTo>
                      <a:pt x="1667" y="19"/>
                    </a:lnTo>
                    <a:lnTo>
                      <a:pt x="1627" y="48"/>
                    </a:lnTo>
                    <a:lnTo>
                      <a:pt x="1585" y="78"/>
                    </a:lnTo>
                    <a:lnTo>
                      <a:pt x="1542" y="108"/>
                    </a:lnTo>
                    <a:lnTo>
                      <a:pt x="1497" y="139"/>
                    </a:lnTo>
                    <a:lnTo>
                      <a:pt x="1451" y="168"/>
                    </a:lnTo>
                    <a:lnTo>
                      <a:pt x="1404" y="198"/>
                    </a:lnTo>
                    <a:lnTo>
                      <a:pt x="1355" y="227"/>
                    </a:lnTo>
                    <a:lnTo>
                      <a:pt x="1305" y="256"/>
                    </a:lnTo>
                    <a:lnTo>
                      <a:pt x="1254" y="284"/>
                    </a:lnTo>
                    <a:lnTo>
                      <a:pt x="1202" y="313"/>
                    </a:lnTo>
                    <a:lnTo>
                      <a:pt x="1148" y="340"/>
                    </a:lnTo>
                    <a:lnTo>
                      <a:pt x="1093" y="367"/>
                    </a:lnTo>
                    <a:lnTo>
                      <a:pt x="1036" y="392"/>
                    </a:lnTo>
                    <a:lnTo>
                      <a:pt x="979" y="417"/>
                    </a:lnTo>
                    <a:lnTo>
                      <a:pt x="921" y="442"/>
                    </a:lnTo>
                    <a:lnTo>
                      <a:pt x="860" y="464"/>
                    </a:lnTo>
                    <a:lnTo>
                      <a:pt x="862" y="469"/>
                    </a:lnTo>
                    <a:lnTo>
                      <a:pt x="850" y="470"/>
                    </a:lnTo>
                    <a:lnTo>
                      <a:pt x="836" y="471"/>
                    </a:lnTo>
                    <a:lnTo>
                      <a:pt x="821" y="472"/>
                    </a:lnTo>
                    <a:lnTo>
                      <a:pt x="804" y="472"/>
                    </a:lnTo>
                    <a:lnTo>
                      <a:pt x="777" y="473"/>
                    </a:lnTo>
                    <a:lnTo>
                      <a:pt x="749" y="472"/>
                    </a:lnTo>
                    <a:lnTo>
                      <a:pt x="717" y="471"/>
                    </a:lnTo>
                    <a:lnTo>
                      <a:pt x="685" y="470"/>
                    </a:lnTo>
                    <a:lnTo>
                      <a:pt x="646" y="467"/>
                    </a:lnTo>
                    <a:lnTo>
                      <a:pt x="606" y="463"/>
                    </a:lnTo>
                    <a:lnTo>
                      <a:pt x="564" y="458"/>
                    </a:lnTo>
                    <a:lnTo>
                      <a:pt x="520" y="452"/>
                    </a:lnTo>
                    <a:lnTo>
                      <a:pt x="475" y="444"/>
                    </a:lnTo>
                    <a:lnTo>
                      <a:pt x="431" y="436"/>
                    </a:lnTo>
                    <a:lnTo>
                      <a:pt x="385" y="426"/>
                    </a:lnTo>
                    <a:lnTo>
                      <a:pt x="339" y="413"/>
                    </a:lnTo>
                    <a:lnTo>
                      <a:pt x="293" y="401"/>
                    </a:lnTo>
                    <a:lnTo>
                      <a:pt x="248" y="386"/>
                    </a:lnTo>
                    <a:lnTo>
                      <a:pt x="203" y="370"/>
                    </a:lnTo>
                    <a:lnTo>
                      <a:pt x="159" y="351"/>
                    </a:lnTo>
                    <a:lnTo>
                      <a:pt x="137" y="342"/>
                    </a:lnTo>
                    <a:lnTo>
                      <a:pt x="117" y="332"/>
                    </a:lnTo>
                    <a:lnTo>
                      <a:pt x="96" y="322"/>
                    </a:lnTo>
                    <a:lnTo>
                      <a:pt x="76" y="311"/>
                    </a:lnTo>
                    <a:lnTo>
                      <a:pt x="56" y="299"/>
                    </a:lnTo>
                    <a:lnTo>
                      <a:pt x="36" y="287"/>
                    </a:lnTo>
                    <a:lnTo>
                      <a:pt x="18" y="275"/>
                    </a:lnTo>
                    <a:lnTo>
                      <a:pt x="0" y="262"/>
                    </a:lnTo>
                    <a:lnTo>
                      <a:pt x="50" y="263"/>
                    </a:lnTo>
                    <a:lnTo>
                      <a:pt x="100" y="264"/>
                    </a:lnTo>
                    <a:lnTo>
                      <a:pt x="149" y="264"/>
                    </a:lnTo>
                    <a:lnTo>
                      <a:pt x="197" y="263"/>
                    </a:lnTo>
                    <a:lnTo>
                      <a:pt x="246" y="261"/>
                    </a:lnTo>
                    <a:lnTo>
                      <a:pt x="293" y="259"/>
                    </a:lnTo>
                    <a:lnTo>
                      <a:pt x="341" y="256"/>
                    </a:lnTo>
                    <a:lnTo>
                      <a:pt x="387" y="252"/>
                    </a:lnTo>
                    <a:lnTo>
                      <a:pt x="433" y="248"/>
                    </a:lnTo>
                    <a:lnTo>
                      <a:pt x="478" y="241"/>
                    </a:lnTo>
                    <a:lnTo>
                      <a:pt x="523" y="236"/>
                    </a:lnTo>
                    <a:lnTo>
                      <a:pt x="568" y="229"/>
                    </a:lnTo>
                    <a:lnTo>
                      <a:pt x="612" y="222"/>
                    </a:lnTo>
                    <a:lnTo>
                      <a:pt x="656" y="215"/>
                    </a:lnTo>
                    <a:lnTo>
                      <a:pt x="699" y="206"/>
                    </a:lnTo>
                    <a:lnTo>
                      <a:pt x="740" y="198"/>
                    </a:lnTo>
                    <a:lnTo>
                      <a:pt x="782" y="188"/>
                    </a:lnTo>
                    <a:lnTo>
                      <a:pt x="824" y="178"/>
                    </a:lnTo>
                    <a:lnTo>
                      <a:pt x="863" y="168"/>
                    </a:lnTo>
                    <a:lnTo>
                      <a:pt x="904" y="157"/>
                    </a:lnTo>
                    <a:lnTo>
                      <a:pt x="944" y="146"/>
                    </a:lnTo>
                    <a:lnTo>
                      <a:pt x="982" y="135"/>
                    </a:lnTo>
                    <a:lnTo>
                      <a:pt x="1021" y="122"/>
                    </a:lnTo>
                    <a:lnTo>
                      <a:pt x="1058" y="109"/>
                    </a:lnTo>
                    <a:lnTo>
                      <a:pt x="1131" y="84"/>
                    </a:lnTo>
                    <a:lnTo>
                      <a:pt x="1202" y="57"/>
                    </a:lnTo>
                    <a:lnTo>
                      <a:pt x="1271" y="29"/>
                    </a:lnTo>
                    <a:lnTo>
                      <a:pt x="13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4" name="Freeform 321"/>
              <p:cNvSpPr>
                <a:spLocks/>
              </p:cNvSpPr>
              <p:nvPr/>
            </p:nvSpPr>
            <p:spPr bwMode="auto">
              <a:xfrm>
                <a:off x="808" y="2277"/>
                <a:ext cx="333" cy="94"/>
              </a:xfrm>
              <a:custGeom>
                <a:avLst/>
                <a:gdLst>
                  <a:gd name="T0" fmla="*/ 1387 w 1667"/>
                  <a:gd name="T1" fmla="*/ 7 h 473"/>
                  <a:gd name="T2" fmla="*/ 1474 w 1667"/>
                  <a:gd name="T3" fmla="*/ 19 h 473"/>
                  <a:gd name="T4" fmla="*/ 1547 w 1667"/>
                  <a:gd name="T5" fmla="*/ 24 h 473"/>
                  <a:gd name="T6" fmla="*/ 1609 w 1667"/>
                  <a:gd name="T7" fmla="*/ 24 h 473"/>
                  <a:gd name="T8" fmla="*/ 1643 w 1667"/>
                  <a:gd name="T9" fmla="*/ 21 h 473"/>
                  <a:gd name="T10" fmla="*/ 1660 w 1667"/>
                  <a:gd name="T11" fmla="*/ 20 h 473"/>
                  <a:gd name="T12" fmla="*/ 1627 w 1667"/>
                  <a:gd name="T13" fmla="*/ 48 h 473"/>
                  <a:gd name="T14" fmla="*/ 1542 w 1667"/>
                  <a:gd name="T15" fmla="*/ 108 h 473"/>
                  <a:gd name="T16" fmla="*/ 1451 w 1667"/>
                  <a:gd name="T17" fmla="*/ 168 h 473"/>
                  <a:gd name="T18" fmla="*/ 1355 w 1667"/>
                  <a:gd name="T19" fmla="*/ 227 h 473"/>
                  <a:gd name="T20" fmla="*/ 1254 w 1667"/>
                  <a:gd name="T21" fmla="*/ 284 h 473"/>
                  <a:gd name="T22" fmla="*/ 1148 w 1667"/>
                  <a:gd name="T23" fmla="*/ 340 h 473"/>
                  <a:gd name="T24" fmla="*/ 1036 w 1667"/>
                  <a:gd name="T25" fmla="*/ 392 h 473"/>
                  <a:gd name="T26" fmla="*/ 921 w 1667"/>
                  <a:gd name="T27" fmla="*/ 442 h 473"/>
                  <a:gd name="T28" fmla="*/ 862 w 1667"/>
                  <a:gd name="T29" fmla="*/ 469 h 473"/>
                  <a:gd name="T30" fmla="*/ 836 w 1667"/>
                  <a:gd name="T31" fmla="*/ 471 h 473"/>
                  <a:gd name="T32" fmla="*/ 804 w 1667"/>
                  <a:gd name="T33" fmla="*/ 472 h 473"/>
                  <a:gd name="T34" fmla="*/ 749 w 1667"/>
                  <a:gd name="T35" fmla="*/ 472 h 473"/>
                  <a:gd name="T36" fmla="*/ 685 w 1667"/>
                  <a:gd name="T37" fmla="*/ 470 h 473"/>
                  <a:gd name="T38" fmla="*/ 606 w 1667"/>
                  <a:gd name="T39" fmla="*/ 463 h 473"/>
                  <a:gd name="T40" fmla="*/ 520 w 1667"/>
                  <a:gd name="T41" fmla="*/ 452 h 473"/>
                  <a:gd name="T42" fmla="*/ 431 w 1667"/>
                  <a:gd name="T43" fmla="*/ 436 h 473"/>
                  <a:gd name="T44" fmla="*/ 339 w 1667"/>
                  <a:gd name="T45" fmla="*/ 413 h 473"/>
                  <a:gd name="T46" fmla="*/ 248 w 1667"/>
                  <a:gd name="T47" fmla="*/ 386 h 473"/>
                  <a:gd name="T48" fmla="*/ 159 w 1667"/>
                  <a:gd name="T49" fmla="*/ 351 h 473"/>
                  <a:gd name="T50" fmla="*/ 117 w 1667"/>
                  <a:gd name="T51" fmla="*/ 332 h 473"/>
                  <a:gd name="T52" fmla="*/ 76 w 1667"/>
                  <a:gd name="T53" fmla="*/ 311 h 473"/>
                  <a:gd name="T54" fmla="*/ 36 w 1667"/>
                  <a:gd name="T55" fmla="*/ 287 h 473"/>
                  <a:gd name="T56" fmla="*/ 0 w 1667"/>
                  <a:gd name="T57" fmla="*/ 262 h 473"/>
                  <a:gd name="T58" fmla="*/ 100 w 1667"/>
                  <a:gd name="T59" fmla="*/ 264 h 473"/>
                  <a:gd name="T60" fmla="*/ 197 w 1667"/>
                  <a:gd name="T61" fmla="*/ 263 h 473"/>
                  <a:gd name="T62" fmla="*/ 293 w 1667"/>
                  <a:gd name="T63" fmla="*/ 259 h 473"/>
                  <a:gd name="T64" fmla="*/ 387 w 1667"/>
                  <a:gd name="T65" fmla="*/ 252 h 473"/>
                  <a:gd name="T66" fmla="*/ 478 w 1667"/>
                  <a:gd name="T67" fmla="*/ 241 h 473"/>
                  <a:gd name="T68" fmla="*/ 568 w 1667"/>
                  <a:gd name="T69" fmla="*/ 229 h 473"/>
                  <a:gd name="T70" fmla="*/ 656 w 1667"/>
                  <a:gd name="T71" fmla="*/ 215 h 473"/>
                  <a:gd name="T72" fmla="*/ 740 w 1667"/>
                  <a:gd name="T73" fmla="*/ 198 h 473"/>
                  <a:gd name="T74" fmla="*/ 824 w 1667"/>
                  <a:gd name="T75" fmla="*/ 178 h 473"/>
                  <a:gd name="T76" fmla="*/ 904 w 1667"/>
                  <a:gd name="T77" fmla="*/ 157 h 473"/>
                  <a:gd name="T78" fmla="*/ 982 w 1667"/>
                  <a:gd name="T79" fmla="*/ 135 h 473"/>
                  <a:gd name="T80" fmla="*/ 1058 w 1667"/>
                  <a:gd name="T81" fmla="*/ 109 h 473"/>
                  <a:gd name="T82" fmla="*/ 1202 w 1667"/>
                  <a:gd name="T83" fmla="*/ 57 h 473"/>
                  <a:gd name="T84" fmla="*/ 1338 w 1667"/>
                  <a:gd name="T85" fmla="*/ 0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667" h="473">
                    <a:moveTo>
                      <a:pt x="1338" y="0"/>
                    </a:moveTo>
                    <a:lnTo>
                      <a:pt x="1387" y="7"/>
                    </a:lnTo>
                    <a:lnTo>
                      <a:pt x="1433" y="15"/>
                    </a:lnTo>
                    <a:lnTo>
                      <a:pt x="1474" y="19"/>
                    </a:lnTo>
                    <a:lnTo>
                      <a:pt x="1513" y="22"/>
                    </a:lnTo>
                    <a:lnTo>
                      <a:pt x="1547" y="24"/>
                    </a:lnTo>
                    <a:lnTo>
                      <a:pt x="1580" y="25"/>
                    </a:lnTo>
                    <a:lnTo>
                      <a:pt x="1609" y="24"/>
                    </a:lnTo>
                    <a:lnTo>
                      <a:pt x="1635" y="22"/>
                    </a:lnTo>
                    <a:lnTo>
                      <a:pt x="1643" y="21"/>
                    </a:lnTo>
                    <a:lnTo>
                      <a:pt x="1652" y="21"/>
                    </a:lnTo>
                    <a:lnTo>
                      <a:pt x="1660" y="20"/>
                    </a:lnTo>
                    <a:lnTo>
                      <a:pt x="1667" y="19"/>
                    </a:lnTo>
                    <a:lnTo>
                      <a:pt x="1627" y="48"/>
                    </a:lnTo>
                    <a:lnTo>
                      <a:pt x="1585" y="78"/>
                    </a:lnTo>
                    <a:lnTo>
                      <a:pt x="1542" y="108"/>
                    </a:lnTo>
                    <a:lnTo>
                      <a:pt x="1497" y="139"/>
                    </a:lnTo>
                    <a:lnTo>
                      <a:pt x="1451" y="168"/>
                    </a:lnTo>
                    <a:lnTo>
                      <a:pt x="1404" y="198"/>
                    </a:lnTo>
                    <a:lnTo>
                      <a:pt x="1355" y="227"/>
                    </a:lnTo>
                    <a:lnTo>
                      <a:pt x="1305" y="256"/>
                    </a:lnTo>
                    <a:lnTo>
                      <a:pt x="1254" y="284"/>
                    </a:lnTo>
                    <a:lnTo>
                      <a:pt x="1202" y="313"/>
                    </a:lnTo>
                    <a:lnTo>
                      <a:pt x="1148" y="340"/>
                    </a:lnTo>
                    <a:lnTo>
                      <a:pt x="1093" y="367"/>
                    </a:lnTo>
                    <a:lnTo>
                      <a:pt x="1036" y="392"/>
                    </a:lnTo>
                    <a:lnTo>
                      <a:pt x="979" y="417"/>
                    </a:lnTo>
                    <a:lnTo>
                      <a:pt x="921" y="442"/>
                    </a:lnTo>
                    <a:lnTo>
                      <a:pt x="860" y="464"/>
                    </a:lnTo>
                    <a:lnTo>
                      <a:pt x="862" y="469"/>
                    </a:lnTo>
                    <a:lnTo>
                      <a:pt x="850" y="470"/>
                    </a:lnTo>
                    <a:lnTo>
                      <a:pt x="836" y="471"/>
                    </a:lnTo>
                    <a:lnTo>
                      <a:pt x="821" y="472"/>
                    </a:lnTo>
                    <a:lnTo>
                      <a:pt x="804" y="472"/>
                    </a:lnTo>
                    <a:lnTo>
                      <a:pt x="777" y="473"/>
                    </a:lnTo>
                    <a:lnTo>
                      <a:pt x="749" y="472"/>
                    </a:lnTo>
                    <a:lnTo>
                      <a:pt x="717" y="471"/>
                    </a:lnTo>
                    <a:lnTo>
                      <a:pt x="685" y="470"/>
                    </a:lnTo>
                    <a:lnTo>
                      <a:pt x="646" y="467"/>
                    </a:lnTo>
                    <a:lnTo>
                      <a:pt x="606" y="463"/>
                    </a:lnTo>
                    <a:lnTo>
                      <a:pt x="564" y="458"/>
                    </a:lnTo>
                    <a:lnTo>
                      <a:pt x="520" y="452"/>
                    </a:lnTo>
                    <a:lnTo>
                      <a:pt x="475" y="444"/>
                    </a:lnTo>
                    <a:lnTo>
                      <a:pt x="431" y="436"/>
                    </a:lnTo>
                    <a:lnTo>
                      <a:pt x="385" y="426"/>
                    </a:lnTo>
                    <a:lnTo>
                      <a:pt x="339" y="413"/>
                    </a:lnTo>
                    <a:lnTo>
                      <a:pt x="293" y="401"/>
                    </a:lnTo>
                    <a:lnTo>
                      <a:pt x="248" y="386"/>
                    </a:lnTo>
                    <a:lnTo>
                      <a:pt x="203" y="370"/>
                    </a:lnTo>
                    <a:lnTo>
                      <a:pt x="159" y="351"/>
                    </a:lnTo>
                    <a:lnTo>
                      <a:pt x="137" y="342"/>
                    </a:lnTo>
                    <a:lnTo>
                      <a:pt x="117" y="332"/>
                    </a:lnTo>
                    <a:lnTo>
                      <a:pt x="96" y="322"/>
                    </a:lnTo>
                    <a:lnTo>
                      <a:pt x="76" y="311"/>
                    </a:lnTo>
                    <a:lnTo>
                      <a:pt x="56" y="299"/>
                    </a:lnTo>
                    <a:lnTo>
                      <a:pt x="36" y="287"/>
                    </a:lnTo>
                    <a:lnTo>
                      <a:pt x="18" y="275"/>
                    </a:lnTo>
                    <a:lnTo>
                      <a:pt x="0" y="262"/>
                    </a:lnTo>
                    <a:lnTo>
                      <a:pt x="50" y="263"/>
                    </a:lnTo>
                    <a:lnTo>
                      <a:pt x="100" y="264"/>
                    </a:lnTo>
                    <a:lnTo>
                      <a:pt x="149" y="264"/>
                    </a:lnTo>
                    <a:lnTo>
                      <a:pt x="197" y="263"/>
                    </a:lnTo>
                    <a:lnTo>
                      <a:pt x="246" y="261"/>
                    </a:lnTo>
                    <a:lnTo>
                      <a:pt x="293" y="259"/>
                    </a:lnTo>
                    <a:lnTo>
                      <a:pt x="341" y="256"/>
                    </a:lnTo>
                    <a:lnTo>
                      <a:pt x="387" y="252"/>
                    </a:lnTo>
                    <a:lnTo>
                      <a:pt x="433" y="248"/>
                    </a:lnTo>
                    <a:lnTo>
                      <a:pt x="478" y="241"/>
                    </a:lnTo>
                    <a:lnTo>
                      <a:pt x="523" y="236"/>
                    </a:lnTo>
                    <a:lnTo>
                      <a:pt x="568" y="229"/>
                    </a:lnTo>
                    <a:lnTo>
                      <a:pt x="612" y="222"/>
                    </a:lnTo>
                    <a:lnTo>
                      <a:pt x="656" y="215"/>
                    </a:lnTo>
                    <a:lnTo>
                      <a:pt x="699" y="206"/>
                    </a:lnTo>
                    <a:lnTo>
                      <a:pt x="740" y="198"/>
                    </a:lnTo>
                    <a:lnTo>
                      <a:pt x="782" y="188"/>
                    </a:lnTo>
                    <a:lnTo>
                      <a:pt x="824" y="178"/>
                    </a:lnTo>
                    <a:lnTo>
                      <a:pt x="863" y="168"/>
                    </a:lnTo>
                    <a:lnTo>
                      <a:pt x="904" y="157"/>
                    </a:lnTo>
                    <a:lnTo>
                      <a:pt x="944" y="146"/>
                    </a:lnTo>
                    <a:lnTo>
                      <a:pt x="982" y="135"/>
                    </a:lnTo>
                    <a:lnTo>
                      <a:pt x="1021" y="122"/>
                    </a:lnTo>
                    <a:lnTo>
                      <a:pt x="1058" y="109"/>
                    </a:lnTo>
                    <a:lnTo>
                      <a:pt x="1131" y="84"/>
                    </a:lnTo>
                    <a:lnTo>
                      <a:pt x="1202" y="57"/>
                    </a:lnTo>
                    <a:lnTo>
                      <a:pt x="1271" y="29"/>
                    </a:lnTo>
                    <a:lnTo>
                      <a:pt x="1338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5" name="Freeform 322"/>
              <p:cNvSpPr>
                <a:spLocks/>
              </p:cNvSpPr>
              <p:nvPr/>
            </p:nvSpPr>
            <p:spPr bwMode="auto">
              <a:xfrm>
                <a:off x="1081" y="2158"/>
                <a:ext cx="138" cy="104"/>
              </a:xfrm>
              <a:custGeom>
                <a:avLst/>
                <a:gdLst>
                  <a:gd name="T0" fmla="*/ 59 w 691"/>
                  <a:gd name="T1" fmla="*/ 345 h 522"/>
                  <a:gd name="T2" fmla="*/ 81 w 691"/>
                  <a:gd name="T3" fmla="*/ 297 h 522"/>
                  <a:gd name="T4" fmla="*/ 122 w 691"/>
                  <a:gd name="T5" fmla="*/ 256 h 522"/>
                  <a:gd name="T6" fmla="*/ 175 w 691"/>
                  <a:gd name="T7" fmla="*/ 233 h 522"/>
                  <a:gd name="T8" fmla="*/ 230 w 691"/>
                  <a:gd name="T9" fmla="*/ 208 h 522"/>
                  <a:gd name="T10" fmla="*/ 288 w 691"/>
                  <a:gd name="T11" fmla="*/ 180 h 522"/>
                  <a:gd name="T12" fmla="*/ 344 w 691"/>
                  <a:gd name="T13" fmla="*/ 153 h 522"/>
                  <a:gd name="T14" fmla="*/ 397 w 691"/>
                  <a:gd name="T15" fmla="*/ 124 h 522"/>
                  <a:gd name="T16" fmla="*/ 446 w 691"/>
                  <a:gd name="T17" fmla="*/ 97 h 522"/>
                  <a:gd name="T18" fmla="*/ 491 w 691"/>
                  <a:gd name="T19" fmla="*/ 69 h 522"/>
                  <a:gd name="T20" fmla="*/ 534 w 691"/>
                  <a:gd name="T21" fmla="*/ 42 h 522"/>
                  <a:gd name="T22" fmla="*/ 574 w 691"/>
                  <a:gd name="T23" fmla="*/ 15 h 522"/>
                  <a:gd name="T24" fmla="*/ 599 w 691"/>
                  <a:gd name="T25" fmla="*/ 6 h 522"/>
                  <a:gd name="T26" fmla="*/ 614 w 691"/>
                  <a:gd name="T27" fmla="*/ 16 h 522"/>
                  <a:gd name="T28" fmla="*/ 633 w 691"/>
                  <a:gd name="T29" fmla="*/ 23 h 522"/>
                  <a:gd name="T30" fmla="*/ 650 w 691"/>
                  <a:gd name="T31" fmla="*/ 24 h 522"/>
                  <a:gd name="T32" fmla="*/ 661 w 691"/>
                  <a:gd name="T33" fmla="*/ 22 h 522"/>
                  <a:gd name="T34" fmla="*/ 670 w 691"/>
                  <a:gd name="T35" fmla="*/ 30 h 522"/>
                  <a:gd name="T36" fmla="*/ 681 w 691"/>
                  <a:gd name="T37" fmla="*/ 49 h 522"/>
                  <a:gd name="T38" fmla="*/ 691 w 691"/>
                  <a:gd name="T39" fmla="*/ 65 h 522"/>
                  <a:gd name="T40" fmla="*/ 620 w 691"/>
                  <a:gd name="T41" fmla="*/ 128 h 522"/>
                  <a:gd name="T42" fmla="*/ 559 w 691"/>
                  <a:gd name="T43" fmla="*/ 178 h 522"/>
                  <a:gd name="T44" fmla="*/ 480 w 691"/>
                  <a:gd name="T45" fmla="*/ 238 h 522"/>
                  <a:gd name="T46" fmla="*/ 384 w 691"/>
                  <a:gd name="T47" fmla="*/ 305 h 522"/>
                  <a:gd name="T48" fmla="*/ 271 w 691"/>
                  <a:gd name="T49" fmla="*/ 377 h 522"/>
                  <a:gd name="T50" fmla="*/ 143 w 691"/>
                  <a:gd name="T51" fmla="*/ 449 h 522"/>
                  <a:gd name="T52" fmla="*/ 73 w 691"/>
                  <a:gd name="T53" fmla="*/ 485 h 522"/>
                  <a:gd name="T54" fmla="*/ 0 w 691"/>
                  <a:gd name="T55" fmla="*/ 522 h 522"/>
                  <a:gd name="T56" fmla="*/ 9 w 691"/>
                  <a:gd name="T57" fmla="*/ 473 h 522"/>
                  <a:gd name="T58" fmla="*/ 19 w 691"/>
                  <a:gd name="T59" fmla="*/ 436 h 522"/>
                  <a:gd name="T60" fmla="*/ 32 w 691"/>
                  <a:gd name="T61" fmla="*/ 403 h 522"/>
                  <a:gd name="T62" fmla="*/ 50 w 691"/>
                  <a:gd name="T63" fmla="*/ 364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91" h="522">
                    <a:moveTo>
                      <a:pt x="50" y="364"/>
                    </a:moveTo>
                    <a:lnTo>
                      <a:pt x="59" y="345"/>
                    </a:lnTo>
                    <a:lnTo>
                      <a:pt x="70" y="323"/>
                    </a:lnTo>
                    <a:lnTo>
                      <a:pt x="81" y="297"/>
                    </a:lnTo>
                    <a:lnTo>
                      <a:pt x="95" y="268"/>
                    </a:lnTo>
                    <a:lnTo>
                      <a:pt x="122" y="256"/>
                    </a:lnTo>
                    <a:lnTo>
                      <a:pt x="149" y="244"/>
                    </a:lnTo>
                    <a:lnTo>
                      <a:pt x="175" y="233"/>
                    </a:lnTo>
                    <a:lnTo>
                      <a:pt x="201" y="221"/>
                    </a:lnTo>
                    <a:lnTo>
                      <a:pt x="230" y="208"/>
                    </a:lnTo>
                    <a:lnTo>
                      <a:pt x="260" y="195"/>
                    </a:lnTo>
                    <a:lnTo>
                      <a:pt x="288" y="180"/>
                    </a:lnTo>
                    <a:lnTo>
                      <a:pt x="316" y="167"/>
                    </a:lnTo>
                    <a:lnTo>
                      <a:pt x="344" y="153"/>
                    </a:lnTo>
                    <a:lnTo>
                      <a:pt x="371" y="139"/>
                    </a:lnTo>
                    <a:lnTo>
                      <a:pt x="397" y="124"/>
                    </a:lnTo>
                    <a:lnTo>
                      <a:pt x="423" y="110"/>
                    </a:lnTo>
                    <a:lnTo>
                      <a:pt x="446" y="97"/>
                    </a:lnTo>
                    <a:lnTo>
                      <a:pt x="469" y="84"/>
                    </a:lnTo>
                    <a:lnTo>
                      <a:pt x="491" y="69"/>
                    </a:lnTo>
                    <a:lnTo>
                      <a:pt x="513" y="56"/>
                    </a:lnTo>
                    <a:lnTo>
                      <a:pt x="534" y="42"/>
                    </a:lnTo>
                    <a:lnTo>
                      <a:pt x="555" y="29"/>
                    </a:lnTo>
                    <a:lnTo>
                      <a:pt x="574" y="15"/>
                    </a:lnTo>
                    <a:lnTo>
                      <a:pt x="593" y="0"/>
                    </a:lnTo>
                    <a:lnTo>
                      <a:pt x="599" y="6"/>
                    </a:lnTo>
                    <a:lnTo>
                      <a:pt x="607" y="11"/>
                    </a:lnTo>
                    <a:lnTo>
                      <a:pt x="614" y="16"/>
                    </a:lnTo>
                    <a:lnTo>
                      <a:pt x="622" y="20"/>
                    </a:lnTo>
                    <a:lnTo>
                      <a:pt x="633" y="23"/>
                    </a:lnTo>
                    <a:lnTo>
                      <a:pt x="643" y="24"/>
                    </a:lnTo>
                    <a:lnTo>
                      <a:pt x="650" y="24"/>
                    </a:lnTo>
                    <a:lnTo>
                      <a:pt x="655" y="23"/>
                    </a:lnTo>
                    <a:lnTo>
                      <a:pt x="661" y="22"/>
                    </a:lnTo>
                    <a:lnTo>
                      <a:pt x="666" y="20"/>
                    </a:lnTo>
                    <a:lnTo>
                      <a:pt x="670" y="30"/>
                    </a:lnTo>
                    <a:lnTo>
                      <a:pt x="676" y="39"/>
                    </a:lnTo>
                    <a:lnTo>
                      <a:pt x="681" y="49"/>
                    </a:lnTo>
                    <a:lnTo>
                      <a:pt x="687" y="59"/>
                    </a:lnTo>
                    <a:lnTo>
                      <a:pt x="691" y="65"/>
                    </a:lnTo>
                    <a:lnTo>
                      <a:pt x="665" y="90"/>
                    </a:lnTo>
                    <a:lnTo>
                      <a:pt x="620" y="128"/>
                    </a:lnTo>
                    <a:lnTo>
                      <a:pt x="591" y="152"/>
                    </a:lnTo>
                    <a:lnTo>
                      <a:pt x="559" y="178"/>
                    </a:lnTo>
                    <a:lnTo>
                      <a:pt x="521" y="208"/>
                    </a:lnTo>
                    <a:lnTo>
                      <a:pt x="480" y="238"/>
                    </a:lnTo>
                    <a:lnTo>
                      <a:pt x="434" y="271"/>
                    </a:lnTo>
                    <a:lnTo>
                      <a:pt x="384" y="305"/>
                    </a:lnTo>
                    <a:lnTo>
                      <a:pt x="329" y="340"/>
                    </a:lnTo>
                    <a:lnTo>
                      <a:pt x="271" y="377"/>
                    </a:lnTo>
                    <a:lnTo>
                      <a:pt x="208" y="412"/>
                    </a:lnTo>
                    <a:lnTo>
                      <a:pt x="143" y="449"/>
                    </a:lnTo>
                    <a:lnTo>
                      <a:pt x="108" y="467"/>
                    </a:lnTo>
                    <a:lnTo>
                      <a:pt x="73" y="485"/>
                    </a:lnTo>
                    <a:lnTo>
                      <a:pt x="37" y="504"/>
                    </a:lnTo>
                    <a:lnTo>
                      <a:pt x="0" y="522"/>
                    </a:lnTo>
                    <a:lnTo>
                      <a:pt x="4" y="496"/>
                    </a:lnTo>
                    <a:lnTo>
                      <a:pt x="9" y="473"/>
                    </a:lnTo>
                    <a:lnTo>
                      <a:pt x="13" y="453"/>
                    </a:lnTo>
                    <a:lnTo>
                      <a:pt x="19" y="436"/>
                    </a:lnTo>
                    <a:lnTo>
                      <a:pt x="25" y="419"/>
                    </a:lnTo>
                    <a:lnTo>
                      <a:pt x="32" y="403"/>
                    </a:lnTo>
                    <a:lnTo>
                      <a:pt x="41" y="385"/>
                    </a:lnTo>
                    <a:lnTo>
                      <a:pt x="50" y="36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6" name="Freeform 323"/>
              <p:cNvSpPr>
                <a:spLocks/>
              </p:cNvSpPr>
              <p:nvPr/>
            </p:nvSpPr>
            <p:spPr bwMode="auto">
              <a:xfrm>
                <a:off x="1081" y="2158"/>
                <a:ext cx="138" cy="104"/>
              </a:xfrm>
              <a:custGeom>
                <a:avLst/>
                <a:gdLst>
                  <a:gd name="T0" fmla="*/ 59 w 691"/>
                  <a:gd name="T1" fmla="*/ 345 h 522"/>
                  <a:gd name="T2" fmla="*/ 81 w 691"/>
                  <a:gd name="T3" fmla="*/ 297 h 522"/>
                  <a:gd name="T4" fmla="*/ 122 w 691"/>
                  <a:gd name="T5" fmla="*/ 256 h 522"/>
                  <a:gd name="T6" fmla="*/ 175 w 691"/>
                  <a:gd name="T7" fmla="*/ 233 h 522"/>
                  <a:gd name="T8" fmla="*/ 230 w 691"/>
                  <a:gd name="T9" fmla="*/ 208 h 522"/>
                  <a:gd name="T10" fmla="*/ 288 w 691"/>
                  <a:gd name="T11" fmla="*/ 180 h 522"/>
                  <a:gd name="T12" fmla="*/ 344 w 691"/>
                  <a:gd name="T13" fmla="*/ 153 h 522"/>
                  <a:gd name="T14" fmla="*/ 397 w 691"/>
                  <a:gd name="T15" fmla="*/ 124 h 522"/>
                  <a:gd name="T16" fmla="*/ 423 w 691"/>
                  <a:gd name="T17" fmla="*/ 110 h 522"/>
                  <a:gd name="T18" fmla="*/ 469 w 691"/>
                  <a:gd name="T19" fmla="*/ 84 h 522"/>
                  <a:gd name="T20" fmla="*/ 513 w 691"/>
                  <a:gd name="T21" fmla="*/ 56 h 522"/>
                  <a:gd name="T22" fmla="*/ 555 w 691"/>
                  <a:gd name="T23" fmla="*/ 29 h 522"/>
                  <a:gd name="T24" fmla="*/ 593 w 691"/>
                  <a:gd name="T25" fmla="*/ 0 h 522"/>
                  <a:gd name="T26" fmla="*/ 607 w 691"/>
                  <a:gd name="T27" fmla="*/ 11 h 522"/>
                  <a:gd name="T28" fmla="*/ 622 w 691"/>
                  <a:gd name="T29" fmla="*/ 20 h 522"/>
                  <a:gd name="T30" fmla="*/ 643 w 691"/>
                  <a:gd name="T31" fmla="*/ 24 h 522"/>
                  <a:gd name="T32" fmla="*/ 655 w 691"/>
                  <a:gd name="T33" fmla="*/ 23 h 522"/>
                  <a:gd name="T34" fmla="*/ 666 w 691"/>
                  <a:gd name="T35" fmla="*/ 20 h 522"/>
                  <a:gd name="T36" fmla="*/ 676 w 691"/>
                  <a:gd name="T37" fmla="*/ 39 h 522"/>
                  <a:gd name="T38" fmla="*/ 687 w 691"/>
                  <a:gd name="T39" fmla="*/ 59 h 522"/>
                  <a:gd name="T40" fmla="*/ 665 w 691"/>
                  <a:gd name="T41" fmla="*/ 90 h 522"/>
                  <a:gd name="T42" fmla="*/ 591 w 691"/>
                  <a:gd name="T43" fmla="*/ 152 h 522"/>
                  <a:gd name="T44" fmla="*/ 521 w 691"/>
                  <a:gd name="T45" fmla="*/ 208 h 522"/>
                  <a:gd name="T46" fmla="*/ 434 w 691"/>
                  <a:gd name="T47" fmla="*/ 271 h 522"/>
                  <a:gd name="T48" fmla="*/ 329 w 691"/>
                  <a:gd name="T49" fmla="*/ 340 h 522"/>
                  <a:gd name="T50" fmla="*/ 208 w 691"/>
                  <a:gd name="T51" fmla="*/ 412 h 522"/>
                  <a:gd name="T52" fmla="*/ 108 w 691"/>
                  <a:gd name="T53" fmla="*/ 467 h 522"/>
                  <a:gd name="T54" fmla="*/ 37 w 691"/>
                  <a:gd name="T55" fmla="*/ 504 h 522"/>
                  <a:gd name="T56" fmla="*/ 4 w 691"/>
                  <a:gd name="T57" fmla="*/ 496 h 522"/>
                  <a:gd name="T58" fmla="*/ 13 w 691"/>
                  <a:gd name="T59" fmla="*/ 453 h 522"/>
                  <a:gd name="T60" fmla="*/ 25 w 691"/>
                  <a:gd name="T61" fmla="*/ 419 h 522"/>
                  <a:gd name="T62" fmla="*/ 41 w 691"/>
                  <a:gd name="T63" fmla="*/ 385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91" h="522">
                    <a:moveTo>
                      <a:pt x="50" y="364"/>
                    </a:moveTo>
                    <a:lnTo>
                      <a:pt x="59" y="345"/>
                    </a:lnTo>
                    <a:lnTo>
                      <a:pt x="70" y="323"/>
                    </a:lnTo>
                    <a:lnTo>
                      <a:pt x="81" y="297"/>
                    </a:lnTo>
                    <a:lnTo>
                      <a:pt x="95" y="268"/>
                    </a:lnTo>
                    <a:lnTo>
                      <a:pt x="122" y="256"/>
                    </a:lnTo>
                    <a:lnTo>
                      <a:pt x="149" y="244"/>
                    </a:lnTo>
                    <a:lnTo>
                      <a:pt x="175" y="233"/>
                    </a:lnTo>
                    <a:lnTo>
                      <a:pt x="201" y="221"/>
                    </a:lnTo>
                    <a:lnTo>
                      <a:pt x="230" y="208"/>
                    </a:lnTo>
                    <a:lnTo>
                      <a:pt x="260" y="195"/>
                    </a:lnTo>
                    <a:lnTo>
                      <a:pt x="288" y="180"/>
                    </a:lnTo>
                    <a:lnTo>
                      <a:pt x="316" y="167"/>
                    </a:lnTo>
                    <a:lnTo>
                      <a:pt x="344" y="153"/>
                    </a:lnTo>
                    <a:lnTo>
                      <a:pt x="371" y="139"/>
                    </a:lnTo>
                    <a:lnTo>
                      <a:pt x="397" y="124"/>
                    </a:lnTo>
                    <a:lnTo>
                      <a:pt x="423" y="110"/>
                    </a:lnTo>
                    <a:lnTo>
                      <a:pt x="423" y="110"/>
                    </a:lnTo>
                    <a:lnTo>
                      <a:pt x="446" y="97"/>
                    </a:lnTo>
                    <a:lnTo>
                      <a:pt x="469" y="84"/>
                    </a:lnTo>
                    <a:lnTo>
                      <a:pt x="491" y="69"/>
                    </a:lnTo>
                    <a:lnTo>
                      <a:pt x="513" y="56"/>
                    </a:lnTo>
                    <a:lnTo>
                      <a:pt x="534" y="42"/>
                    </a:lnTo>
                    <a:lnTo>
                      <a:pt x="555" y="29"/>
                    </a:lnTo>
                    <a:lnTo>
                      <a:pt x="574" y="15"/>
                    </a:lnTo>
                    <a:lnTo>
                      <a:pt x="593" y="0"/>
                    </a:lnTo>
                    <a:lnTo>
                      <a:pt x="599" y="6"/>
                    </a:lnTo>
                    <a:lnTo>
                      <a:pt x="607" y="11"/>
                    </a:lnTo>
                    <a:lnTo>
                      <a:pt x="614" y="16"/>
                    </a:lnTo>
                    <a:lnTo>
                      <a:pt x="622" y="20"/>
                    </a:lnTo>
                    <a:lnTo>
                      <a:pt x="633" y="23"/>
                    </a:lnTo>
                    <a:lnTo>
                      <a:pt x="643" y="24"/>
                    </a:lnTo>
                    <a:lnTo>
                      <a:pt x="650" y="24"/>
                    </a:lnTo>
                    <a:lnTo>
                      <a:pt x="655" y="23"/>
                    </a:lnTo>
                    <a:lnTo>
                      <a:pt x="661" y="22"/>
                    </a:lnTo>
                    <a:lnTo>
                      <a:pt x="666" y="20"/>
                    </a:lnTo>
                    <a:lnTo>
                      <a:pt x="670" y="30"/>
                    </a:lnTo>
                    <a:lnTo>
                      <a:pt x="676" y="39"/>
                    </a:lnTo>
                    <a:lnTo>
                      <a:pt x="681" y="49"/>
                    </a:lnTo>
                    <a:lnTo>
                      <a:pt x="687" y="59"/>
                    </a:lnTo>
                    <a:lnTo>
                      <a:pt x="691" y="65"/>
                    </a:lnTo>
                    <a:lnTo>
                      <a:pt x="665" y="90"/>
                    </a:lnTo>
                    <a:lnTo>
                      <a:pt x="620" y="128"/>
                    </a:lnTo>
                    <a:lnTo>
                      <a:pt x="591" y="152"/>
                    </a:lnTo>
                    <a:lnTo>
                      <a:pt x="559" y="178"/>
                    </a:lnTo>
                    <a:lnTo>
                      <a:pt x="521" y="208"/>
                    </a:lnTo>
                    <a:lnTo>
                      <a:pt x="480" y="238"/>
                    </a:lnTo>
                    <a:lnTo>
                      <a:pt x="434" y="271"/>
                    </a:lnTo>
                    <a:lnTo>
                      <a:pt x="384" y="305"/>
                    </a:lnTo>
                    <a:lnTo>
                      <a:pt x="329" y="340"/>
                    </a:lnTo>
                    <a:lnTo>
                      <a:pt x="271" y="377"/>
                    </a:lnTo>
                    <a:lnTo>
                      <a:pt x="208" y="412"/>
                    </a:lnTo>
                    <a:lnTo>
                      <a:pt x="143" y="449"/>
                    </a:lnTo>
                    <a:lnTo>
                      <a:pt x="108" y="467"/>
                    </a:lnTo>
                    <a:lnTo>
                      <a:pt x="73" y="485"/>
                    </a:lnTo>
                    <a:lnTo>
                      <a:pt x="37" y="504"/>
                    </a:lnTo>
                    <a:lnTo>
                      <a:pt x="0" y="522"/>
                    </a:lnTo>
                    <a:lnTo>
                      <a:pt x="4" y="496"/>
                    </a:lnTo>
                    <a:lnTo>
                      <a:pt x="9" y="473"/>
                    </a:lnTo>
                    <a:lnTo>
                      <a:pt x="13" y="453"/>
                    </a:lnTo>
                    <a:lnTo>
                      <a:pt x="19" y="436"/>
                    </a:lnTo>
                    <a:lnTo>
                      <a:pt x="25" y="419"/>
                    </a:lnTo>
                    <a:lnTo>
                      <a:pt x="32" y="403"/>
                    </a:lnTo>
                    <a:lnTo>
                      <a:pt x="41" y="385"/>
                    </a:lnTo>
                    <a:lnTo>
                      <a:pt x="50" y="364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7" name="Freeform 324"/>
              <p:cNvSpPr>
                <a:spLocks/>
              </p:cNvSpPr>
              <p:nvPr/>
            </p:nvSpPr>
            <p:spPr bwMode="auto">
              <a:xfrm>
                <a:off x="810" y="2217"/>
                <a:ext cx="276" cy="102"/>
              </a:xfrm>
              <a:custGeom>
                <a:avLst/>
                <a:gdLst>
                  <a:gd name="T0" fmla="*/ 1373 w 1377"/>
                  <a:gd name="T1" fmla="*/ 10 h 510"/>
                  <a:gd name="T2" fmla="*/ 1363 w 1377"/>
                  <a:gd name="T3" fmla="*/ 30 h 510"/>
                  <a:gd name="T4" fmla="*/ 1348 w 1377"/>
                  <a:gd name="T5" fmla="*/ 63 h 510"/>
                  <a:gd name="T6" fmla="*/ 1329 w 1377"/>
                  <a:gd name="T7" fmla="*/ 106 h 510"/>
                  <a:gd name="T8" fmla="*/ 1315 w 1377"/>
                  <a:gd name="T9" fmla="*/ 150 h 510"/>
                  <a:gd name="T10" fmla="*/ 1304 w 1377"/>
                  <a:gd name="T11" fmla="*/ 211 h 510"/>
                  <a:gd name="T12" fmla="*/ 1234 w 1377"/>
                  <a:gd name="T13" fmla="*/ 279 h 510"/>
                  <a:gd name="T14" fmla="*/ 1098 w 1377"/>
                  <a:gd name="T15" fmla="*/ 332 h 510"/>
                  <a:gd name="T16" fmla="*/ 990 w 1377"/>
                  <a:gd name="T17" fmla="*/ 370 h 510"/>
                  <a:gd name="T18" fmla="*/ 915 w 1377"/>
                  <a:gd name="T19" fmla="*/ 393 h 510"/>
                  <a:gd name="T20" fmla="*/ 838 w 1377"/>
                  <a:gd name="T21" fmla="*/ 414 h 510"/>
                  <a:gd name="T22" fmla="*/ 758 w 1377"/>
                  <a:gd name="T23" fmla="*/ 434 h 510"/>
                  <a:gd name="T24" fmla="*/ 677 w 1377"/>
                  <a:gd name="T25" fmla="*/ 452 h 510"/>
                  <a:gd name="T26" fmla="*/ 594 w 1377"/>
                  <a:gd name="T27" fmla="*/ 467 h 510"/>
                  <a:gd name="T28" fmla="*/ 508 w 1377"/>
                  <a:gd name="T29" fmla="*/ 480 h 510"/>
                  <a:gd name="T30" fmla="*/ 421 w 1377"/>
                  <a:gd name="T31" fmla="*/ 492 h 510"/>
                  <a:gd name="T32" fmla="*/ 331 w 1377"/>
                  <a:gd name="T33" fmla="*/ 501 h 510"/>
                  <a:gd name="T34" fmla="*/ 238 w 1377"/>
                  <a:gd name="T35" fmla="*/ 507 h 510"/>
                  <a:gd name="T36" fmla="*/ 144 w 1377"/>
                  <a:gd name="T37" fmla="*/ 510 h 510"/>
                  <a:gd name="T38" fmla="*/ 49 w 1377"/>
                  <a:gd name="T39" fmla="*/ 510 h 510"/>
                  <a:gd name="T40" fmla="*/ 31 w 1377"/>
                  <a:gd name="T41" fmla="*/ 496 h 510"/>
                  <a:gd name="T42" fmla="*/ 105 w 1377"/>
                  <a:gd name="T43" fmla="*/ 461 h 510"/>
                  <a:gd name="T44" fmla="*/ 196 w 1377"/>
                  <a:gd name="T45" fmla="*/ 412 h 510"/>
                  <a:gd name="T46" fmla="*/ 306 w 1377"/>
                  <a:gd name="T47" fmla="*/ 346 h 510"/>
                  <a:gd name="T48" fmla="*/ 374 w 1377"/>
                  <a:gd name="T49" fmla="*/ 300 h 510"/>
                  <a:gd name="T50" fmla="*/ 478 w 1377"/>
                  <a:gd name="T51" fmla="*/ 277 h 510"/>
                  <a:gd name="T52" fmla="*/ 593 w 1377"/>
                  <a:gd name="T53" fmla="*/ 248 h 510"/>
                  <a:gd name="T54" fmla="*/ 715 w 1377"/>
                  <a:gd name="T55" fmla="*/ 217 h 510"/>
                  <a:gd name="T56" fmla="*/ 843 w 1377"/>
                  <a:gd name="T57" fmla="*/ 180 h 510"/>
                  <a:gd name="T58" fmla="*/ 975 w 1377"/>
                  <a:gd name="T59" fmla="*/ 141 h 510"/>
                  <a:gd name="T60" fmla="*/ 1110 w 1377"/>
                  <a:gd name="T61" fmla="*/ 97 h 510"/>
                  <a:gd name="T62" fmla="*/ 1244 w 1377"/>
                  <a:gd name="T63" fmla="*/ 50 h 510"/>
                  <a:gd name="T64" fmla="*/ 1377 w 1377"/>
                  <a:gd name="T65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77" h="510">
                    <a:moveTo>
                      <a:pt x="1377" y="0"/>
                    </a:moveTo>
                    <a:lnTo>
                      <a:pt x="1373" y="10"/>
                    </a:lnTo>
                    <a:lnTo>
                      <a:pt x="1367" y="21"/>
                    </a:lnTo>
                    <a:lnTo>
                      <a:pt x="1363" y="30"/>
                    </a:lnTo>
                    <a:lnTo>
                      <a:pt x="1359" y="38"/>
                    </a:lnTo>
                    <a:lnTo>
                      <a:pt x="1348" y="63"/>
                    </a:lnTo>
                    <a:lnTo>
                      <a:pt x="1337" y="85"/>
                    </a:lnTo>
                    <a:lnTo>
                      <a:pt x="1329" y="106"/>
                    </a:lnTo>
                    <a:lnTo>
                      <a:pt x="1322" y="126"/>
                    </a:lnTo>
                    <a:lnTo>
                      <a:pt x="1315" y="150"/>
                    </a:lnTo>
                    <a:lnTo>
                      <a:pt x="1310" y="177"/>
                    </a:lnTo>
                    <a:lnTo>
                      <a:pt x="1304" y="211"/>
                    </a:lnTo>
                    <a:lnTo>
                      <a:pt x="1299" y="251"/>
                    </a:lnTo>
                    <a:lnTo>
                      <a:pt x="1234" y="279"/>
                    </a:lnTo>
                    <a:lnTo>
                      <a:pt x="1167" y="306"/>
                    </a:lnTo>
                    <a:lnTo>
                      <a:pt x="1098" y="332"/>
                    </a:lnTo>
                    <a:lnTo>
                      <a:pt x="1026" y="357"/>
                    </a:lnTo>
                    <a:lnTo>
                      <a:pt x="990" y="370"/>
                    </a:lnTo>
                    <a:lnTo>
                      <a:pt x="952" y="381"/>
                    </a:lnTo>
                    <a:lnTo>
                      <a:pt x="915" y="393"/>
                    </a:lnTo>
                    <a:lnTo>
                      <a:pt x="877" y="403"/>
                    </a:lnTo>
                    <a:lnTo>
                      <a:pt x="838" y="414"/>
                    </a:lnTo>
                    <a:lnTo>
                      <a:pt x="799" y="424"/>
                    </a:lnTo>
                    <a:lnTo>
                      <a:pt x="758" y="434"/>
                    </a:lnTo>
                    <a:lnTo>
                      <a:pt x="719" y="443"/>
                    </a:lnTo>
                    <a:lnTo>
                      <a:pt x="677" y="452"/>
                    </a:lnTo>
                    <a:lnTo>
                      <a:pt x="635" y="460"/>
                    </a:lnTo>
                    <a:lnTo>
                      <a:pt x="594" y="467"/>
                    </a:lnTo>
                    <a:lnTo>
                      <a:pt x="551" y="474"/>
                    </a:lnTo>
                    <a:lnTo>
                      <a:pt x="508" y="480"/>
                    </a:lnTo>
                    <a:lnTo>
                      <a:pt x="464" y="487"/>
                    </a:lnTo>
                    <a:lnTo>
                      <a:pt x="421" y="492"/>
                    </a:lnTo>
                    <a:lnTo>
                      <a:pt x="376" y="497"/>
                    </a:lnTo>
                    <a:lnTo>
                      <a:pt x="331" y="501"/>
                    </a:lnTo>
                    <a:lnTo>
                      <a:pt x="285" y="504"/>
                    </a:lnTo>
                    <a:lnTo>
                      <a:pt x="238" y="507"/>
                    </a:lnTo>
                    <a:lnTo>
                      <a:pt x="192" y="509"/>
                    </a:lnTo>
                    <a:lnTo>
                      <a:pt x="144" y="510"/>
                    </a:lnTo>
                    <a:lnTo>
                      <a:pt x="97" y="510"/>
                    </a:lnTo>
                    <a:lnTo>
                      <a:pt x="49" y="510"/>
                    </a:lnTo>
                    <a:lnTo>
                      <a:pt x="0" y="508"/>
                    </a:lnTo>
                    <a:lnTo>
                      <a:pt x="31" y="496"/>
                    </a:lnTo>
                    <a:lnTo>
                      <a:pt x="66" y="480"/>
                    </a:lnTo>
                    <a:lnTo>
                      <a:pt x="105" y="461"/>
                    </a:lnTo>
                    <a:lnTo>
                      <a:pt x="148" y="439"/>
                    </a:lnTo>
                    <a:lnTo>
                      <a:pt x="196" y="412"/>
                    </a:lnTo>
                    <a:lnTo>
                      <a:pt x="249" y="382"/>
                    </a:lnTo>
                    <a:lnTo>
                      <a:pt x="306" y="346"/>
                    </a:lnTo>
                    <a:lnTo>
                      <a:pt x="367" y="305"/>
                    </a:lnTo>
                    <a:lnTo>
                      <a:pt x="374" y="300"/>
                    </a:lnTo>
                    <a:lnTo>
                      <a:pt x="425" y="289"/>
                    </a:lnTo>
                    <a:lnTo>
                      <a:pt x="478" y="277"/>
                    </a:lnTo>
                    <a:lnTo>
                      <a:pt x="534" y="264"/>
                    </a:lnTo>
                    <a:lnTo>
                      <a:pt x="593" y="248"/>
                    </a:lnTo>
                    <a:lnTo>
                      <a:pt x="653" y="233"/>
                    </a:lnTo>
                    <a:lnTo>
                      <a:pt x="715" y="217"/>
                    </a:lnTo>
                    <a:lnTo>
                      <a:pt x="778" y="199"/>
                    </a:lnTo>
                    <a:lnTo>
                      <a:pt x="843" y="180"/>
                    </a:lnTo>
                    <a:lnTo>
                      <a:pt x="909" y="161"/>
                    </a:lnTo>
                    <a:lnTo>
                      <a:pt x="975" y="141"/>
                    </a:lnTo>
                    <a:lnTo>
                      <a:pt x="1042" y="119"/>
                    </a:lnTo>
                    <a:lnTo>
                      <a:pt x="1110" y="97"/>
                    </a:lnTo>
                    <a:lnTo>
                      <a:pt x="1178" y="74"/>
                    </a:lnTo>
                    <a:lnTo>
                      <a:pt x="1244" y="50"/>
                    </a:lnTo>
                    <a:lnTo>
                      <a:pt x="1311" y="26"/>
                    </a:lnTo>
                    <a:lnTo>
                      <a:pt x="137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8" name="Freeform 325"/>
              <p:cNvSpPr>
                <a:spLocks/>
              </p:cNvSpPr>
              <p:nvPr/>
            </p:nvSpPr>
            <p:spPr bwMode="auto">
              <a:xfrm>
                <a:off x="810" y="2217"/>
                <a:ext cx="276" cy="102"/>
              </a:xfrm>
              <a:custGeom>
                <a:avLst/>
                <a:gdLst>
                  <a:gd name="T0" fmla="*/ 1373 w 1377"/>
                  <a:gd name="T1" fmla="*/ 10 h 510"/>
                  <a:gd name="T2" fmla="*/ 1363 w 1377"/>
                  <a:gd name="T3" fmla="*/ 30 h 510"/>
                  <a:gd name="T4" fmla="*/ 1348 w 1377"/>
                  <a:gd name="T5" fmla="*/ 63 h 510"/>
                  <a:gd name="T6" fmla="*/ 1329 w 1377"/>
                  <a:gd name="T7" fmla="*/ 106 h 510"/>
                  <a:gd name="T8" fmla="*/ 1315 w 1377"/>
                  <a:gd name="T9" fmla="*/ 150 h 510"/>
                  <a:gd name="T10" fmla="*/ 1304 w 1377"/>
                  <a:gd name="T11" fmla="*/ 211 h 510"/>
                  <a:gd name="T12" fmla="*/ 1234 w 1377"/>
                  <a:gd name="T13" fmla="*/ 279 h 510"/>
                  <a:gd name="T14" fmla="*/ 1098 w 1377"/>
                  <a:gd name="T15" fmla="*/ 332 h 510"/>
                  <a:gd name="T16" fmla="*/ 990 w 1377"/>
                  <a:gd name="T17" fmla="*/ 370 h 510"/>
                  <a:gd name="T18" fmla="*/ 915 w 1377"/>
                  <a:gd name="T19" fmla="*/ 393 h 510"/>
                  <a:gd name="T20" fmla="*/ 838 w 1377"/>
                  <a:gd name="T21" fmla="*/ 414 h 510"/>
                  <a:gd name="T22" fmla="*/ 758 w 1377"/>
                  <a:gd name="T23" fmla="*/ 434 h 510"/>
                  <a:gd name="T24" fmla="*/ 677 w 1377"/>
                  <a:gd name="T25" fmla="*/ 452 h 510"/>
                  <a:gd name="T26" fmla="*/ 594 w 1377"/>
                  <a:gd name="T27" fmla="*/ 467 h 510"/>
                  <a:gd name="T28" fmla="*/ 508 w 1377"/>
                  <a:gd name="T29" fmla="*/ 480 h 510"/>
                  <a:gd name="T30" fmla="*/ 421 w 1377"/>
                  <a:gd name="T31" fmla="*/ 492 h 510"/>
                  <a:gd name="T32" fmla="*/ 331 w 1377"/>
                  <a:gd name="T33" fmla="*/ 501 h 510"/>
                  <a:gd name="T34" fmla="*/ 238 w 1377"/>
                  <a:gd name="T35" fmla="*/ 507 h 510"/>
                  <a:gd name="T36" fmla="*/ 144 w 1377"/>
                  <a:gd name="T37" fmla="*/ 510 h 510"/>
                  <a:gd name="T38" fmla="*/ 49 w 1377"/>
                  <a:gd name="T39" fmla="*/ 510 h 510"/>
                  <a:gd name="T40" fmla="*/ 31 w 1377"/>
                  <a:gd name="T41" fmla="*/ 496 h 510"/>
                  <a:gd name="T42" fmla="*/ 105 w 1377"/>
                  <a:gd name="T43" fmla="*/ 461 h 510"/>
                  <a:gd name="T44" fmla="*/ 196 w 1377"/>
                  <a:gd name="T45" fmla="*/ 412 h 510"/>
                  <a:gd name="T46" fmla="*/ 306 w 1377"/>
                  <a:gd name="T47" fmla="*/ 346 h 510"/>
                  <a:gd name="T48" fmla="*/ 374 w 1377"/>
                  <a:gd name="T49" fmla="*/ 300 h 510"/>
                  <a:gd name="T50" fmla="*/ 478 w 1377"/>
                  <a:gd name="T51" fmla="*/ 277 h 510"/>
                  <a:gd name="T52" fmla="*/ 593 w 1377"/>
                  <a:gd name="T53" fmla="*/ 248 h 510"/>
                  <a:gd name="T54" fmla="*/ 715 w 1377"/>
                  <a:gd name="T55" fmla="*/ 217 h 510"/>
                  <a:gd name="T56" fmla="*/ 843 w 1377"/>
                  <a:gd name="T57" fmla="*/ 180 h 510"/>
                  <a:gd name="T58" fmla="*/ 975 w 1377"/>
                  <a:gd name="T59" fmla="*/ 141 h 510"/>
                  <a:gd name="T60" fmla="*/ 1110 w 1377"/>
                  <a:gd name="T61" fmla="*/ 97 h 510"/>
                  <a:gd name="T62" fmla="*/ 1244 w 1377"/>
                  <a:gd name="T63" fmla="*/ 50 h 510"/>
                  <a:gd name="T64" fmla="*/ 1377 w 1377"/>
                  <a:gd name="T65" fmla="*/ 0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77" h="510">
                    <a:moveTo>
                      <a:pt x="1377" y="0"/>
                    </a:moveTo>
                    <a:lnTo>
                      <a:pt x="1373" y="10"/>
                    </a:lnTo>
                    <a:lnTo>
                      <a:pt x="1367" y="21"/>
                    </a:lnTo>
                    <a:lnTo>
                      <a:pt x="1363" y="30"/>
                    </a:lnTo>
                    <a:lnTo>
                      <a:pt x="1359" y="38"/>
                    </a:lnTo>
                    <a:lnTo>
                      <a:pt x="1348" y="63"/>
                    </a:lnTo>
                    <a:lnTo>
                      <a:pt x="1337" y="85"/>
                    </a:lnTo>
                    <a:lnTo>
                      <a:pt x="1329" y="106"/>
                    </a:lnTo>
                    <a:lnTo>
                      <a:pt x="1322" y="126"/>
                    </a:lnTo>
                    <a:lnTo>
                      <a:pt x="1315" y="150"/>
                    </a:lnTo>
                    <a:lnTo>
                      <a:pt x="1310" y="177"/>
                    </a:lnTo>
                    <a:lnTo>
                      <a:pt x="1304" y="211"/>
                    </a:lnTo>
                    <a:lnTo>
                      <a:pt x="1299" y="251"/>
                    </a:lnTo>
                    <a:lnTo>
                      <a:pt x="1234" y="279"/>
                    </a:lnTo>
                    <a:lnTo>
                      <a:pt x="1167" y="306"/>
                    </a:lnTo>
                    <a:lnTo>
                      <a:pt x="1098" y="332"/>
                    </a:lnTo>
                    <a:lnTo>
                      <a:pt x="1026" y="357"/>
                    </a:lnTo>
                    <a:lnTo>
                      <a:pt x="990" y="370"/>
                    </a:lnTo>
                    <a:lnTo>
                      <a:pt x="952" y="381"/>
                    </a:lnTo>
                    <a:lnTo>
                      <a:pt x="915" y="393"/>
                    </a:lnTo>
                    <a:lnTo>
                      <a:pt x="877" y="403"/>
                    </a:lnTo>
                    <a:lnTo>
                      <a:pt x="838" y="414"/>
                    </a:lnTo>
                    <a:lnTo>
                      <a:pt x="799" y="424"/>
                    </a:lnTo>
                    <a:lnTo>
                      <a:pt x="758" y="434"/>
                    </a:lnTo>
                    <a:lnTo>
                      <a:pt x="719" y="443"/>
                    </a:lnTo>
                    <a:lnTo>
                      <a:pt x="677" y="452"/>
                    </a:lnTo>
                    <a:lnTo>
                      <a:pt x="635" y="460"/>
                    </a:lnTo>
                    <a:lnTo>
                      <a:pt x="594" y="467"/>
                    </a:lnTo>
                    <a:lnTo>
                      <a:pt x="551" y="474"/>
                    </a:lnTo>
                    <a:lnTo>
                      <a:pt x="508" y="480"/>
                    </a:lnTo>
                    <a:lnTo>
                      <a:pt x="464" y="487"/>
                    </a:lnTo>
                    <a:lnTo>
                      <a:pt x="421" y="492"/>
                    </a:lnTo>
                    <a:lnTo>
                      <a:pt x="376" y="497"/>
                    </a:lnTo>
                    <a:lnTo>
                      <a:pt x="331" y="501"/>
                    </a:lnTo>
                    <a:lnTo>
                      <a:pt x="285" y="504"/>
                    </a:lnTo>
                    <a:lnTo>
                      <a:pt x="238" y="507"/>
                    </a:lnTo>
                    <a:lnTo>
                      <a:pt x="192" y="509"/>
                    </a:lnTo>
                    <a:lnTo>
                      <a:pt x="144" y="510"/>
                    </a:lnTo>
                    <a:lnTo>
                      <a:pt x="97" y="510"/>
                    </a:lnTo>
                    <a:lnTo>
                      <a:pt x="49" y="510"/>
                    </a:lnTo>
                    <a:lnTo>
                      <a:pt x="0" y="508"/>
                    </a:lnTo>
                    <a:lnTo>
                      <a:pt x="31" y="496"/>
                    </a:lnTo>
                    <a:lnTo>
                      <a:pt x="66" y="480"/>
                    </a:lnTo>
                    <a:lnTo>
                      <a:pt x="105" y="461"/>
                    </a:lnTo>
                    <a:lnTo>
                      <a:pt x="148" y="439"/>
                    </a:lnTo>
                    <a:lnTo>
                      <a:pt x="196" y="412"/>
                    </a:lnTo>
                    <a:lnTo>
                      <a:pt x="249" y="382"/>
                    </a:lnTo>
                    <a:lnTo>
                      <a:pt x="306" y="346"/>
                    </a:lnTo>
                    <a:lnTo>
                      <a:pt x="367" y="305"/>
                    </a:lnTo>
                    <a:lnTo>
                      <a:pt x="374" y="300"/>
                    </a:lnTo>
                    <a:lnTo>
                      <a:pt x="425" y="289"/>
                    </a:lnTo>
                    <a:lnTo>
                      <a:pt x="478" y="277"/>
                    </a:lnTo>
                    <a:lnTo>
                      <a:pt x="534" y="264"/>
                    </a:lnTo>
                    <a:lnTo>
                      <a:pt x="593" y="248"/>
                    </a:lnTo>
                    <a:lnTo>
                      <a:pt x="653" y="233"/>
                    </a:lnTo>
                    <a:lnTo>
                      <a:pt x="715" y="217"/>
                    </a:lnTo>
                    <a:lnTo>
                      <a:pt x="778" y="199"/>
                    </a:lnTo>
                    <a:lnTo>
                      <a:pt x="843" y="180"/>
                    </a:lnTo>
                    <a:lnTo>
                      <a:pt x="909" y="161"/>
                    </a:lnTo>
                    <a:lnTo>
                      <a:pt x="975" y="141"/>
                    </a:lnTo>
                    <a:lnTo>
                      <a:pt x="1042" y="119"/>
                    </a:lnTo>
                    <a:lnTo>
                      <a:pt x="1110" y="97"/>
                    </a:lnTo>
                    <a:lnTo>
                      <a:pt x="1178" y="74"/>
                    </a:lnTo>
                    <a:lnTo>
                      <a:pt x="1244" y="50"/>
                    </a:lnTo>
                    <a:lnTo>
                      <a:pt x="1311" y="26"/>
                    </a:lnTo>
                    <a:lnTo>
                      <a:pt x="1377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9" name="Freeform 326"/>
              <p:cNvSpPr>
                <a:spLocks/>
              </p:cNvSpPr>
              <p:nvPr/>
            </p:nvSpPr>
            <p:spPr bwMode="auto">
              <a:xfrm>
                <a:off x="980" y="2130"/>
                <a:ext cx="213" cy="76"/>
              </a:xfrm>
              <a:custGeom>
                <a:avLst/>
                <a:gdLst>
                  <a:gd name="T0" fmla="*/ 0 w 1067"/>
                  <a:gd name="T1" fmla="*/ 298 h 380"/>
                  <a:gd name="T2" fmla="*/ 113 w 1067"/>
                  <a:gd name="T3" fmla="*/ 285 h 380"/>
                  <a:gd name="T4" fmla="*/ 224 w 1067"/>
                  <a:gd name="T5" fmla="*/ 265 h 380"/>
                  <a:gd name="T6" fmla="*/ 333 w 1067"/>
                  <a:gd name="T7" fmla="*/ 242 h 380"/>
                  <a:gd name="T8" fmla="*/ 436 w 1067"/>
                  <a:gd name="T9" fmla="*/ 216 h 380"/>
                  <a:gd name="T10" fmla="*/ 534 w 1067"/>
                  <a:gd name="T11" fmla="*/ 185 h 380"/>
                  <a:gd name="T12" fmla="*/ 624 w 1067"/>
                  <a:gd name="T13" fmla="*/ 154 h 380"/>
                  <a:gd name="T14" fmla="*/ 705 w 1067"/>
                  <a:gd name="T15" fmla="*/ 121 h 380"/>
                  <a:gd name="T16" fmla="*/ 776 w 1067"/>
                  <a:gd name="T17" fmla="*/ 88 h 380"/>
                  <a:gd name="T18" fmla="*/ 823 w 1067"/>
                  <a:gd name="T19" fmla="*/ 63 h 380"/>
                  <a:gd name="T20" fmla="*/ 862 w 1067"/>
                  <a:gd name="T21" fmla="*/ 38 h 380"/>
                  <a:gd name="T22" fmla="*/ 888 w 1067"/>
                  <a:gd name="T23" fmla="*/ 18 h 380"/>
                  <a:gd name="T24" fmla="*/ 907 w 1067"/>
                  <a:gd name="T25" fmla="*/ 0 h 380"/>
                  <a:gd name="T26" fmla="*/ 935 w 1067"/>
                  <a:gd name="T27" fmla="*/ 12 h 380"/>
                  <a:gd name="T28" fmla="*/ 968 w 1067"/>
                  <a:gd name="T29" fmla="*/ 21 h 380"/>
                  <a:gd name="T30" fmla="*/ 1003 w 1067"/>
                  <a:gd name="T31" fmla="*/ 28 h 380"/>
                  <a:gd name="T32" fmla="*/ 1044 w 1067"/>
                  <a:gd name="T33" fmla="*/ 30 h 380"/>
                  <a:gd name="T34" fmla="*/ 1053 w 1067"/>
                  <a:gd name="T35" fmla="*/ 64 h 380"/>
                  <a:gd name="T36" fmla="*/ 1067 w 1067"/>
                  <a:gd name="T37" fmla="*/ 94 h 380"/>
                  <a:gd name="T38" fmla="*/ 1028 w 1067"/>
                  <a:gd name="T39" fmla="*/ 121 h 380"/>
                  <a:gd name="T40" fmla="*/ 989 w 1067"/>
                  <a:gd name="T41" fmla="*/ 147 h 380"/>
                  <a:gd name="T42" fmla="*/ 946 w 1067"/>
                  <a:gd name="T43" fmla="*/ 174 h 380"/>
                  <a:gd name="T44" fmla="*/ 901 w 1067"/>
                  <a:gd name="T45" fmla="*/ 200 h 380"/>
                  <a:gd name="T46" fmla="*/ 875 w 1067"/>
                  <a:gd name="T47" fmla="*/ 215 h 380"/>
                  <a:gd name="T48" fmla="*/ 823 w 1067"/>
                  <a:gd name="T49" fmla="*/ 243 h 380"/>
                  <a:gd name="T50" fmla="*/ 768 w 1067"/>
                  <a:gd name="T51" fmla="*/ 271 h 380"/>
                  <a:gd name="T52" fmla="*/ 711 w 1067"/>
                  <a:gd name="T53" fmla="*/ 297 h 380"/>
                  <a:gd name="T54" fmla="*/ 656 w 1067"/>
                  <a:gd name="T55" fmla="*/ 322 h 380"/>
                  <a:gd name="T56" fmla="*/ 602 w 1067"/>
                  <a:gd name="T57" fmla="*/ 345 h 380"/>
                  <a:gd name="T58" fmla="*/ 518 w 1067"/>
                  <a:gd name="T59" fmla="*/ 366 h 380"/>
                  <a:gd name="T60" fmla="*/ 419 w 1067"/>
                  <a:gd name="T61" fmla="*/ 377 h 380"/>
                  <a:gd name="T62" fmla="*/ 335 w 1067"/>
                  <a:gd name="T63" fmla="*/ 380 h 380"/>
                  <a:gd name="T64" fmla="*/ 263 w 1067"/>
                  <a:gd name="T65" fmla="*/ 377 h 380"/>
                  <a:gd name="T66" fmla="*/ 200 w 1067"/>
                  <a:gd name="T67" fmla="*/ 368 h 380"/>
                  <a:gd name="T68" fmla="*/ 144 w 1067"/>
                  <a:gd name="T69" fmla="*/ 354 h 380"/>
                  <a:gd name="T70" fmla="*/ 70 w 1067"/>
                  <a:gd name="T71" fmla="*/ 327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67" h="380">
                    <a:moveTo>
                      <a:pt x="22" y="307"/>
                    </a:moveTo>
                    <a:lnTo>
                      <a:pt x="0" y="298"/>
                    </a:lnTo>
                    <a:lnTo>
                      <a:pt x="56" y="292"/>
                    </a:lnTo>
                    <a:lnTo>
                      <a:pt x="113" y="285"/>
                    </a:lnTo>
                    <a:lnTo>
                      <a:pt x="169" y="276"/>
                    </a:lnTo>
                    <a:lnTo>
                      <a:pt x="224" y="265"/>
                    </a:lnTo>
                    <a:lnTo>
                      <a:pt x="279" y="254"/>
                    </a:lnTo>
                    <a:lnTo>
                      <a:pt x="333" y="242"/>
                    </a:lnTo>
                    <a:lnTo>
                      <a:pt x="385" y="229"/>
                    </a:lnTo>
                    <a:lnTo>
                      <a:pt x="436" y="216"/>
                    </a:lnTo>
                    <a:lnTo>
                      <a:pt x="486" y="200"/>
                    </a:lnTo>
                    <a:lnTo>
                      <a:pt x="534" y="185"/>
                    </a:lnTo>
                    <a:lnTo>
                      <a:pt x="580" y="170"/>
                    </a:lnTo>
                    <a:lnTo>
                      <a:pt x="624" y="154"/>
                    </a:lnTo>
                    <a:lnTo>
                      <a:pt x="665" y="137"/>
                    </a:lnTo>
                    <a:lnTo>
                      <a:pt x="705" y="121"/>
                    </a:lnTo>
                    <a:lnTo>
                      <a:pt x="742" y="105"/>
                    </a:lnTo>
                    <a:lnTo>
                      <a:pt x="776" y="88"/>
                    </a:lnTo>
                    <a:lnTo>
                      <a:pt x="800" y="75"/>
                    </a:lnTo>
                    <a:lnTo>
                      <a:pt x="823" y="63"/>
                    </a:lnTo>
                    <a:lnTo>
                      <a:pt x="844" y="50"/>
                    </a:lnTo>
                    <a:lnTo>
                      <a:pt x="862" y="38"/>
                    </a:lnTo>
                    <a:lnTo>
                      <a:pt x="876" y="27"/>
                    </a:lnTo>
                    <a:lnTo>
                      <a:pt x="888" y="18"/>
                    </a:lnTo>
                    <a:lnTo>
                      <a:pt x="898" y="9"/>
                    </a:lnTo>
                    <a:lnTo>
                      <a:pt x="907" y="0"/>
                    </a:lnTo>
                    <a:lnTo>
                      <a:pt x="921" y="7"/>
                    </a:lnTo>
                    <a:lnTo>
                      <a:pt x="935" y="12"/>
                    </a:lnTo>
                    <a:lnTo>
                      <a:pt x="951" y="17"/>
                    </a:lnTo>
                    <a:lnTo>
                      <a:pt x="968" y="21"/>
                    </a:lnTo>
                    <a:lnTo>
                      <a:pt x="986" y="25"/>
                    </a:lnTo>
                    <a:lnTo>
                      <a:pt x="1003" y="28"/>
                    </a:lnTo>
                    <a:lnTo>
                      <a:pt x="1023" y="29"/>
                    </a:lnTo>
                    <a:lnTo>
                      <a:pt x="1044" y="30"/>
                    </a:lnTo>
                    <a:lnTo>
                      <a:pt x="1048" y="48"/>
                    </a:lnTo>
                    <a:lnTo>
                      <a:pt x="1053" y="64"/>
                    </a:lnTo>
                    <a:lnTo>
                      <a:pt x="1060" y="80"/>
                    </a:lnTo>
                    <a:lnTo>
                      <a:pt x="1067" y="94"/>
                    </a:lnTo>
                    <a:lnTo>
                      <a:pt x="1048" y="107"/>
                    </a:lnTo>
                    <a:lnTo>
                      <a:pt x="1028" y="121"/>
                    </a:lnTo>
                    <a:lnTo>
                      <a:pt x="1008" y="134"/>
                    </a:lnTo>
                    <a:lnTo>
                      <a:pt x="989" y="147"/>
                    </a:lnTo>
                    <a:lnTo>
                      <a:pt x="968" y="161"/>
                    </a:lnTo>
                    <a:lnTo>
                      <a:pt x="946" y="174"/>
                    </a:lnTo>
                    <a:lnTo>
                      <a:pt x="924" y="187"/>
                    </a:lnTo>
                    <a:lnTo>
                      <a:pt x="901" y="200"/>
                    </a:lnTo>
                    <a:lnTo>
                      <a:pt x="901" y="200"/>
                    </a:lnTo>
                    <a:lnTo>
                      <a:pt x="875" y="215"/>
                    </a:lnTo>
                    <a:lnTo>
                      <a:pt x="849" y="229"/>
                    </a:lnTo>
                    <a:lnTo>
                      <a:pt x="823" y="243"/>
                    </a:lnTo>
                    <a:lnTo>
                      <a:pt x="796" y="256"/>
                    </a:lnTo>
                    <a:lnTo>
                      <a:pt x="768" y="271"/>
                    </a:lnTo>
                    <a:lnTo>
                      <a:pt x="739" y="284"/>
                    </a:lnTo>
                    <a:lnTo>
                      <a:pt x="711" y="297"/>
                    </a:lnTo>
                    <a:lnTo>
                      <a:pt x="682" y="310"/>
                    </a:lnTo>
                    <a:lnTo>
                      <a:pt x="656" y="322"/>
                    </a:lnTo>
                    <a:lnTo>
                      <a:pt x="629" y="334"/>
                    </a:lnTo>
                    <a:lnTo>
                      <a:pt x="602" y="345"/>
                    </a:lnTo>
                    <a:lnTo>
                      <a:pt x="574" y="357"/>
                    </a:lnTo>
                    <a:lnTo>
                      <a:pt x="518" y="366"/>
                    </a:lnTo>
                    <a:lnTo>
                      <a:pt x="467" y="372"/>
                    </a:lnTo>
                    <a:lnTo>
                      <a:pt x="419" y="377"/>
                    </a:lnTo>
                    <a:lnTo>
                      <a:pt x="376" y="379"/>
                    </a:lnTo>
                    <a:lnTo>
                      <a:pt x="335" y="380"/>
                    </a:lnTo>
                    <a:lnTo>
                      <a:pt x="297" y="379"/>
                    </a:lnTo>
                    <a:lnTo>
                      <a:pt x="263" y="377"/>
                    </a:lnTo>
                    <a:lnTo>
                      <a:pt x="231" y="373"/>
                    </a:lnTo>
                    <a:lnTo>
                      <a:pt x="200" y="368"/>
                    </a:lnTo>
                    <a:lnTo>
                      <a:pt x="171" y="361"/>
                    </a:lnTo>
                    <a:lnTo>
                      <a:pt x="144" y="354"/>
                    </a:lnTo>
                    <a:lnTo>
                      <a:pt x="119" y="346"/>
                    </a:lnTo>
                    <a:lnTo>
                      <a:pt x="70" y="327"/>
                    </a:lnTo>
                    <a:lnTo>
                      <a:pt x="22" y="3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0" name="Freeform 327"/>
              <p:cNvSpPr>
                <a:spLocks/>
              </p:cNvSpPr>
              <p:nvPr/>
            </p:nvSpPr>
            <p:spPr bwMode="auto">
              <a:xfrm>
                <a:off x="980" y="2130"/>
                <a:ext cx="213" cy="76"/>
              </a:xfrm>
              <a:custGeom>
                <a:avLst/>
                <a:gdLst>
                  <a:gd name="T0" fmla="*/ 0 w 1067"/>
                  <a:gd name="T1" fmla="*/ 298 h 380"/>
                  <a:gd name="T2" fmla="*/ 113 w 1067"/>
                  <a:gd name="T3" fmla="*/ 285 h 380"/>
                  <a:gd name="T4" fmla="*/ 224 w 1067"/>
                  <a:gd name="T5" fmla="*/ 265 h 380"/>
                  <a:gd name="T6" fmla="*/ 333 w 1067"/>
                  <a:gd name="T7" fmla="*/ 242 h 380"/>
                  <a:gd name="T8" fmla="*/ 436 w 1067"/>
                  <a:gd name="T9" fmla="*/ 216 h 380"/>
                  <a:gd name="T10" fmla="*/ 534 w 1067"/>
                  <a:gd name="T11" fmla="*/ 185 h 380"/>
                  <a:gd name="T12" fmla="*/ 624 w 1067"/>
                  <a:gd name="T13" fmla="*/ 154 h 380"/>
                  <a:gd name="T14" fmla="*/ 705 w 1067"/>
                  <a:gd name="T15" fmla="*/ 121 h 380"/>
                  <a:gd name="T16" fmla="*/ 776 w 1067"/>
                  <a:gd name="T17" fmla="*/ 88 h 380"/>
                  <a:gd name="T18" fmla="*/ 823 w 1067"/>
                  <a:gd name="T19" fmla="*/ 63 h 380"/>
                  <a:gd name="T20" fmla="*/ 862 w 1067"/>
                  <a:gd name="T21" fmla="*/ 38 h 380"/>
                  <a:gd name="T22" fmla="*/ 888 w 1067"/>
                  <a:gd name="T23" fmla="*/ 18 h 380"/>
                  <a:gd name="T24" fmla="*/ 907 w 1067"/>
                  <a:gd name="T25" fmla="*/ 0 h 380"/>
                  <a:gd name="T26" fmla="*/ 935 w 1067"/>
                  <a:gd name="T27" fmla="*/ 12 h 380"/>
                  <a:gd name="T28" fmla="*/ 968 w 1067"/>
                  <a:gd name="T29" fmla="*/ 21 h 380"/>
                  <a:gd name="T30" fmla="*/ 1003 w 1067"/>
                  <a:gd name="T31" fmla="*/ 28 h 380"/>
                  <a:gd name="T32" fmla="*/ 1044 w 1067"/>
                  <a:gd name="T33" fmla="*/ 30 h 380"/>
                  <a:gd name="T34" fmla="*/ 1053 w 1067"/>
                  <a:gd name="T35" fmla="*/ 64 h 380"/>
                  <a:gd name="T36" fmla="*/ 1067 w 1067"/>
                  <a:gd name="T37" fmla="*/ 94 h 380"/>
                  <a:gd name="T38" fmla="*/ 1028 w 1067"/>
                  <a:gd name="T39" fmla="*/ 121 h 380"/>
                  <a:gd name="T40" fmla="*/ 989 w 1067"/>
                  <a:gd name="T41" fmla="*/ 147 h 380"/>
                  <a:gd name="T42" fmla="*/ 946 w 1067"/>
                  <a:gd name="T43" fmla="*/ 174 h 380"/>
                  <a:gd name="T44" fmla="*/ 901 w 1067"/>
                  <a:gd name="T45" fmla="*/ 200 h 380"/>
                  <a:gd name="T46" fmla="*/ 875 w 1067"/>
                  <a:gd name="T47" fmla="*/ 215 h 380"/>
                  <a:gd name="T48" fmla="*/ 823 w 1067"/>
                  <a:gd name="T49" fmla="*/ 243 h 380"/>
                  <a:gd name="T50" fmla="*/ 768 w 1067"/>
                  <a:gd name="T51" fmla="*/ 271 h 380"/>
                  <a:gd name="T52" fmla="*/ 711 w 1067"/>
                  <a:gd name="T53" fmla="*/ 297 h 380"/>
                  <a:gd name="T54" fmla="*/ 656 w 1067"/>
                  <a:gd name="T55" fmla="*/ 322 h 380"/>
                  <a:gd name="T56" fmla="*/ 602 w 1067"/>
                  <a:gd name="T57" fmla="*/ 345 h 380"/>
                  <a:gd name="T58" fmla="*/ 518 w 1067"/>
                  <a:gd name="T59" fmla="*/ 366 h 380"/>
                  <a:gd name="T60" fmla="*/ 419 w 1067"/>
                  <a:gd name="T61" fmla="*/ 377 h 380"/>
                  <a:gd name="T62" fmla="*/ 335 w 1067"/>
                  <a:gd name="T63" fmla="*/ 380 h 380"/>
                  <a:gd name="T64" fmla="*/ 263 w 1067"/>
                  <a:gd name="T65" fmla="*/ 377 h 380"/>
                  <a:gd name="T66" fmla="*/ 200 w 1067"/>
                  <a:gd name="T67" fmla="*/ 368 h 380"/>
                  <a:gd name="T68" fmla="*/ 144 w 1067"/>
                  <a:gd name="T69" fmla="*/ 354 h 380"/>
                  <a:gd name="T70" fmla="*/ 70 w 1067"/>
                  <a:gd name="T71" fmla="*/ 327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67" h="380">
                    <a:moveTo>
                      <a:pt x="22" y="307"/>
                    </a:moveTo>
                    <a:lnTo>
                      <a:pt x="0" y="298"/>
                    </a:lnTo>
                    <a:lnTo>
                      <a:pt x="56" y="292"/>
                    </a:lnTo>
                    <a:lnTo>
                      <a:pt x="113" y="285"/>
                    </a:lnTo>
                    <a:lnTo>
                      <a:pt x="169" y="276"/>
                    </a:lnTo>
                    <a:lnTo>
                      <a:pt x="224" y="265"/>
                    </a:lnTo>
                    <a:lnTo>
                      <a:pt x="279" y="254"/>
                    </a:lnTo>
                    <a:lnTo>
                      <a:pt x="333" y="242"/>
                    </a:lnTo>
                    <a:lnTo>
                      <a:pt x="385" y="229"/>
                    </a:lnTo>
                    <a:lnTo>
                      <a:pt x="436" y="216"/>
                    </a:lnTo>
                    <a:lnTo>
                      <a:pt x="486" y="200"/>
                    </a:lnTo>
                    <a:lnTo>
                      <a:pt x="534" y="185"/>
                    </a:lnTo>
                    <a:lnTo>
                      <a:pt x="580" y="170"/>
                    </a:lnTo>
                    <a:lnTo>
                      <a:pt x="624" y="154"/>
                    </a:lnTo>
                    <a:lnTo>
                      <a:pt x="665" y="137"/>
                    </a:lnTo>
                    <a:lnTo>
                      <a:pt x="705" y="121"/>
                    </a:lnTo>
                    <a:lnTo>
                      <a:pt x="742" y="105"/>
                    </a:lnTo>
                    <a:lnTo>
                      <a:pt x="776" y="88"/>
                    </a:lnTo>
                    <a:lnTo>
                      <a:pt x="800" y="75"/>
                    </a:lnTo>
                    <a:lnTo>
                      <a:pt x="823" y="63"/>
                    </a:lnTo>
                    <a:lnTo>
                      <a:pt x="844" y="50"/>
                    </a:lnTo>
                    <a:lnTo>
                      <a:pt x="862" y="38"/>
                    </a:lnTo>
                    <a:lnTo>
                      <a:pt x="876" y="27"/>
                    </a:lnTo>
                    <a:lnTo>
                      <a:pt x="888" y="18"/>
                    </a:lnTo>
                    <a:lnTo>
                      <a:pt x="898" y="9"/>
                    </a:lnTo>
                    <a:lnTo>
                      <a:pt x="907" y="0"/>
                    </a:lnTo>
                    <a:lnTo>
                      <a:pt x="921" y="7"/>
                    </a:lnTo>
                    <a:lnTo>
                      <a:pt x="935" y="12"/>
                    </a:lnTo>
                    <a:lnTo>
                      <a:pt x="951" y="17"/>
                    </a:lnTo>
                    <a:lnTo>
                      <a:pt x="968" y="21"/>
                    </a:lnTo>
                    <a:lnTo>
                      <a:pt x="986" y="25"/>
                    </a:lnTo>
                    <a:lnTo>
                      <a:pt x="1003" y="28"/>
                    </a:lnTo>
                    <a:lnTo>
                      <a:pt x="1023" y="29"/>
                    </a:lnTo>
                    <a:lnTo>
                      <a:pt x="1044" y="30"/>
                    </a:lnTo>
                    <a:lnTo>
                      <a:pt x="1048" y="48"/>
                    </a:lnTo>
                    <a:lnTo>
                      <a:pt x="1053" y="64"/>
                    </a:lnTo>
                    <a:lnTo>
                      <a:pt x="1060" y="80"/>
                    </a:lnTo>
                    <a:lnTo>
                      <a:pt x="1067" y="94"/>
                    </a:lnTo>
                    <a:lnTo>
                      <a:pt x="1048" y="107"/>
                    </a:lnTo>
                    <a:lnTo>
                      <a:pt x="1028" y="121"/>
                    </a:lnTo>
                    <a:lnTo>
                      <a:pt x="1008" y="134"/>
                    </a:lnTo>
                    <a:lnTo>
                      <a:pt x="989" y="147"/>
                    </a:lnTo>
                    <a:lnTo>
                      <a:pt x="968" y="161"/>
                    </a:lnTo>
                    <a:lnTo>
                      <a:pt x="946" y="174"/>
                    </a:lnTo>
                    <a:lnTo>
                      <a:pt x="924" y="187"/>
                    </a:lnTo>
                    <a:lnTo>
                      <a:pt x="901" y="200"/>
                    </a:lnTo>
                    <a:lnTo>
                      <a:pt x="901" y="200"/>
                    </a:lnTo>
                    <a:lnTo>
                      <a:pt x="875" y="215"/>
                    </a:lnTo>
                    <a:lnTo>
                      <a:pt x="849" y="229"/>
                    </a:lnTo>
                    <a:lnTo>
                      <a:pt x="823" y="243"/>
                    </a:lnTo>
                    <a:lnTo>
                      <a:pt x="796" y="256"/>
                    </a:lnTo>
                    <a:lnTo>
                      <a:pt x="768" y="271"/>
                    </a:lnTo>
                    <a:lnTo>
                      <a:pt x="739" y="284"/>
                    </a:lnTo>
                    <a:lnTo>
                      <a:pt x="711" y="297"/>
                    </a:lnTo>
                    <a:lnTo>
                      <a:pt x="682" y="310"/>
                    </a:lnTo>
                    <a:lnTo>
                      <a:pt x="656" y="322"/>
                    </a:lnTo>
                    <a:lnTo>
                      <a:pt x="629" y="334"/>
                    </a:lnTo>
                    <a:lnTo>
                      <a:pt x="602" y="345"/>
                    </a:lnTo>
                    <a:lnTo>
                      <a:pt x="574" y="357"/>
                    </a:lnTo>
                    <a:lnTo>
                      <a:pt x="518" y="366"/>
                    </a:lnTo>
                    <a:lnTo>
                      <a:pt x="467" y="372"/>
                    </a:lnTo>
                    <a:lnTo>
                      <a:pt x="419" y="377"/>
                    </a:lnTo>
                    <a:lnTo>
                      <a:pt x="376" y="379"/>
                    </a:lnTo>
                    <a:lnTo>
                      <a:pt x="335" y="380"/>
                    </a:lnTo>
                    <a:lnTo>
                      <a:pt x="297" y="379"/>
                    </a:lnTo>
                    <a:lnTo>
                      <a:pt x="263" y="377"/>
                    </a:lnTo>
                    <a:lnTo>
                      <a:pt x="231" y="373"/>
                    </a:lnTo>
                    <a:lnTo>
                      <a:pt x="200" y="368"/>
                    </a:lnTo>
                    <a:lnTo>
                      <a:pt x="171" y="361"/>
                    </a:lnTo>
                    <a:lnTo>
                      <a:pt x="144" y="354"/>
                    </a:lnTo>
                    <a:lnTo>
                      <a:pt x="119" y="346"/>
                    </a:lnTo>
                    <a:lnTo>
                      <a:pt x="70" y="327"/>
                    </a:lnTo>
                    <a:lnTo>
                      <a:pt x="22" y="307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1" name="Freeform 328"/>
              <p:cNvSpPr>
                <a:spLocks/>
              </p:cNvSpPr>
              <p:nvPr/>
            </p:nvSpPr>
            <p:spPr bwMode="auto">
              <a:xfrm>
                <a:off x="684" y="2194"/>
                <a:ext cx="371" cy="77"/>
              </a:xfrm>
              <a:custGeom>
                <a:avLst/>
                <a:gdLst>
                  <a:gd name="T0" fmla="*/ 1402 w 1854"/>
                  <a:gd name="T1" fmla="*/ 2 h 386"/>
                  <a:gd name="T2" fmla="*/ 1446 w 1854"/>
                  <a:gd name="T3" fmla="*/ 20 h 386"/>
                  <a:gd name="T4" fmla="*/ 1489 w 1854"/>
                  <a:gd name="T5" fmla="*/ 38 h 386"/>
                  <a:gd name="T6" fmla="*/ 1563 w 1854"/>
                  <a:gd name="T7" fmla="*/ 69 h 386"/>
                  <a:gd name="T8" fmla="*/ 1602 w 1854"/>
                  <a:gd name="T9" fmla="*/ 82 h 386"/>
                  <a:gd name="T10" fmla="*/ 1643 w 1854"/>
                  <a:gd name="T11" fmla="*/ 94 h 386"/>
                  <a:gd name="T12" fmla="*/ 1688 w 1854"/>
                  <a:gd name="T13" fmla="*/ 103 h 386"/>
                  <a:gd name="T14" fmla="*/ 1738 w 1854"/>
                  <a:gd name="T15" fmla="*/ 110 h 386"/>
                  <a:gd name="T16" fmla="*/ 1792 w 1854"/>
                  <a:gd name="T17" fmla="*/ 114 h 386"/>
                  <a:gd name="T18" fmla="*/ 1854 w 1854"/>
                  <a:gd name="T19" fmla="*/ 114 h 386"/>
                  <a:gd name="T20" fmla="*/ 1729 w 1854"/>
                  <a:gd name="T21" fmla="*/ 157 h 386"/>
                  <a:gd name="T22" fmla="*/ 1605 w 1854"/>
                  <a:gd name="T23" fmla="*/ 198 h 386"/>
                  <a:gd name="T24" fmla="*/ 1483 w 1854"/>
                  <a:gd name="T25" fmla="*/ 235 h 386"/>
                  <a:gd name="T26" fmla="*/ 1364 w 1854"/>
                  <a:gd name="T27" fmla="*/ 270 h 386"/>
                  <a:gd name="T28" fmla="*/ 1250 w 1854"/>
                  <a:gd name="T29" fmla="*/ 301 h 386"/>
                  <a:gd name="T30" fmla="*/ 1141 w 1854"/>
                  <a:gd name="T31" fmla="*/ 329 h 386"/>
                  <a:gd name="T32" fmla="*/ 1041 w 1854"/>
                  <a:gd name="T33" fmla="*/ 353 h 386"/>
                  <a:gd name="T34" fmla="*/ 949 w 1854"/>
                  <a:gd name="T35" fmla="*/ 374 h 386"/>
                  <a:gd name="T36" fmla="*/ 873 w 1854"/>
                  <a:gd name="T37" fmla="*/ 383 h 386"/>
                  <a:gd name="T38" fmla="*/ 822 w 1854"/>
                  <a:gd name="T39" fmla="*/ 386 h 386"/>
                  <a:gd name="T40" fmla="*/ 783 w 1854"/>
                  <a:gd name="T41" fmla="*/ 384 h 386"/>
                  <a:gd name="T42" fmla="*/ 742 w 1854"/>
                  <a:gd name="T43" fmla="*/ 379 h 386"/>
                  <a:gd name="T44" fmla="*/ 701 w 1854"/>
                  <a:gd name="T45" fmla="*/ 373 h 386"/>
                  <a:gd name="T46" fmla="*/ 660 w 1854"/>
                  <a:gd name="T47" fmla="*/ 363 h 386"/>
                  <a:gd name="T48" fmla="*/ 567 w 1854"/>
                  <a:gd name="T49" fmla="*/ 338 h 386"/>
                  <a:gd name="T50" fmla="*/ 474 w 1854"/>
                  <a:gd name="T51" fmla="*/ 304 h 386"/>
                  <a:gd name="T52" fmla="*/ 383 w 1854"/>
                  <a:gd name="T53" fmla="*/ 264 h 386"/>
                  <a:gd name="T54" fmla="*/ 296 w 1854"/>
                  <a:gd name="T55" fmla="*/ 218 h 386"/>
                  <a:gd name="T56" fmla="*/ 211 w 1854"/>
                  <a:gd name="T57" fmla="*/ 167 h 386"/>
                  <a:gd name="T58" fmla="*/ 134 w 1854"/>
                  <a:gd name="T59" fmla="*/ 113 h 386"/>
                  <a:gd name="T60" fmla="*/ 63 w 1854"/>
                  <a:gd name="T61" fmla="*/ 57 h 386"/>
                  <a:gd name="T62" fmla="*/ 0 w 1854"/>
                  <a:gd name="T63" fmla="*/ 0 h 386"/>
                  <a:gd name="T64" fmla="*/ 115 w 1854"/>
                  <a:gd name="T65" fmla="*/ 48 h 386"/>
                  <a:gd name="T66" fmla="*/ 174 w 1854"/>
                  <a:gd name="T67" fmla="*/ 70 h 386"/>
                  <a:gd name="T68" fmla="*/ 233 w 1854"/>
                  <a:gd name="T69" fmla="*/ 88 h 386"/>
                  <a:gd name="T70" fmla="*/ 296 w 1854"/>
                  <a:gd name="T71" fmla="*/ 104 h 386"/>
                  <a:gd name="T72" fmla="*/ 361 w 1854"/>
                  <a:gd name="T73" fmla="*/ 116 h 386"/>
                  <a:gd name="T74" fmla="*/ 432 w 1854"/>
                  <a:gd name="T75" fmla="*/ 125 h 386"/>
                  <a:gd name="T76" fmla="*/ 507 w 1854"/>
                  <a:gd name="T77" fmla="*/ 132 h 386"/>
                  <a:gd name="T78" fmla="*/ 589 w 1854"/>
                  <a:gd name="T79" fmla="*/ 133 h 386"/>
                  <a:gd name="T80" fmla="*/ 677 w 1854"/>
                  <a:gd name="T81" fmla="*/ 130 h 386"/>
                  <a:gd name="T82" fmla="*/ 773 w 1854"/>
                  <a:gd name="T83" fmla="*/ 122 h 386"/>
                  <a:gd name="T84" fmla="*/ 877 w 1854"/>
                  <a:gd name="T85" fmla="*/ 109 h 386"/>
                  <a:gd name="T86" fmla="*/ 991 w 1854"/>
                  <a:gd name="T87" fmla="*/ 91 h 386"/>
                  <a:gd name="T88" fmla="*/ 1114 w 1854"/>
                  <a:gd name="T89" fmla="*/ 66 h 386"/>
                  <a:gd name="T90" fmla="*/ 1249 w 1854"/>
                  <a:gd name="T91" fmla="*/ 37 h 386"/>
                  <a:gd name="T92" fmla="*/ 1396 w 1854"/>
                  <a:gd name="T93" fmla="*/ 0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54" h="386">
                    <a:moveTo>
                      <a:pt x="1396" y="0"/>
                    </a:moveTo>
                    <a:lnTo>
                      <a:pt x="1402" y="2"/>
                    </a:lnTo>
                    <a:lnTo>
                      <a:pt x="1425" y="12"/>
                    </a:lnTo>
                    <a:lnTo>
                      <a:pt x="1446" y="20"/>
                    </a:lnTo>
                    <a:lnTo>
                      <a:pt x="1468" y="29"/>
                    </a:lnTo>
                    <a:lnTo>
                      <a:pt x="1489" y="38"/>
                    </a:lnTo>
                    <a:lnTo>
                      <a:pt x="1525" y="53"/>
                    </a:lnTo>
                    <a:lnTo>
                      <a:pt x="1563" y="69"/>
                    </a:lnTo>
                    <a:lnTo>
                      <a:pt x="1582" y="75"/>
                    </a:lnTo>
                    <a:lnTo>
                      <a:pt x="1602" y="82"/>
                    </a:lnTo>
                    <a:lnTo>
                      <a:pt x="1622" y="88"/>
                    </a:lnTo>
                    <a:lnTo>
                      <a:pt x="1643" y="94"/>
                    </a:lnTo>
                    <a:lnTo>
                      <a:pt x="1665" y="99"/>
                    </a:lnTo>
                    <a:lnTo>
                      <a:pt x="1688" y="103"/>
                    </a:lnTo>
                    <a:lnTo>
                      <a:pt x="1712" y="107"/>
                    </a:lnTo>
                    <a:lnTo>
                      <a:pt x="1738" y="110"/>
                    </a:lnTo>
                    <a:lnTo>
                      <a:pt x="1764" y="112"/>
                    </a:lnTo>
                    <a:lnTo>
                      <a:pt x="1792" y="114"/>
                    </a:lnTo>
                    <a:lnTo>
                      <a:pt x="1822" y="114"/>
                    </a:lnTo>
                    <a:lnTo>
                      <a:pt x="1854" y="114"/>
                    </a:lnTo>
                    <a:lnTo>
                      <a:pt x="1791" y="136"/>
                    </a:lnTo>
                    <a:lnTo>
                      <a:pt x="1729" y="157"/>
                    </a:lnTo>
                    <a:lnTo>
                      <a:pt x="1668" y="178"/>
                    </a:lnTo>
                    <a:lnTo>
                      <a:pt x="1605" y="198"/>
                    </a:lnTo>
                    <a:lnTo>
                      <a:pt x="1544" y="217"/>
                    </a:lnTo>
                    <a:lnTo>
                      <a:pt x="1483" y="235"/>
                    </a:lnTo>
                    <a:lnTo>
                      <a:pt x="1423" y="254"/>
                    </a:lnTo>
                    <a:lnTo>
                      <a:pt x="1364" y="270"/>
                    </a:lnTo>
                    <a:lnTo>
                      <a:pt x="1306" y="286"/>
                    </a:lnTo>
                    <a:lnTo>
                      <a:pt x="1250" y="301"/>
                    </a:lnTo>
                    <a:lnTo>
                      <a:pt x="1194" y="316"/>
                    </a:lnTo>
                    <a:lnTo>
                      <a:pt x="1141" y="329"/>
                    </a:lnTo>
                    <a:lnTo>
                      <a:pt x="1090" y="341"/>
                    </a:lnTo>
                    <a:lnTo>
                      <a:pt x="1041" y="353"/>
                    </a:lnTo>
                    <a:lnTo>
                      <a:pt x="994" y="363"/>
                    </a:lnTo>
                    <a:lnTo>
                      <a:pt x="949" y="374"/>
                    </a:lnTo>
                    <a:lnTo>
                      <a:pt x="912" y="380"/>
                    </a:lnTo>
                    <a:lnTo>
                      <a:pt x="873" y="383"/>
                    </a:lnTo>
                    <a:lnTo>
                      <a:pt x="841" y="386"/>
                    </a:lnTo>
                    <a:lnTo>
                      <a:pt x="822" y="386"/>
                    </a:lnTo>
                    <a:lnTo>
                      <a:pt x="802" y="385"/>
                    </a:lnTo>
                    <a:lnTo>
                      <a:pt x="783" y="384"/>
                    </a:lnTo>
                    <a:lnTo>
                      <a:pt x="763" y="382"/>
                    </a:lnTo>
                    <a:lnTo>
                      <a:pt x="742" y="379"/>
                    </a:lnTo>
                    <a:lnTo>
                      <a:pt x="722" y="376"/>
                    </a:lnTo>
                    <a:lnTo>
                      <a:pt x="701" y="373"/>
                    </a:lnTo>
                    <a:lnTo>
                      <a:pt x="680" y="369"/>
                    </a:lnTo>
                    <a:lnTo>
                      <a:pt x="660" y="363"/>
                    </a:lnTo>
                    <a:lnTo>
                      <a:pt x="614" y="352"/>
                    </a:lnTo>
                    <a:lnTo>
                      <a:pt x="567" y="338"/>
                    </a:lnTo>
                    <a:lnTo>
                      <a:pt x="521" y="322"/>
                    </a:lnTo>
                    <a:lnTo>
                      <a:pt x="474" y="304"/>
                    </a:lnTo>
                    <a:lnTo>
                      <a:pt x="428" y="285"/>
                    </a:lnTo>
                    <a:lnTo>
                      <a:pt x="383" y="264"/>
                    </a:lnTo>
                    <a:lnTo>
                      <a:pt x="338" y="241"/>
                    </a:lnTo>
                    <a:lnTo>
                      <a:pt x="296" y="218"/>
                    </a:lnTo>
                    <a:lnTo>
                      <a:pt x="253" y="194"/>
                    </a:lnTo>
                    <a:lnTo>
                      <a:pt x="211" y="167"/>
                    </a:lnTo>
                    <a:lnTo>
                      <a:pt x="172" y="141"/>
                    </a:lnTo>
                    <a:lnTo>
                      <a:pt x="134" y="113"/>
                    </a:lnTo>
                    <a:lnTo>
                      <a:pt x="97" y="86"/>
                    </a:lnTo>
                    <a:lnTo>
                      <a:pt x="63" y="57"/>
                    </a:lnTo>
                    <a:lnTo>
                      <a:pt x="31" y="29"/>
                    </a:lnTo>
                    <a:lnTo>
                      <a:pt x="0" y="0"/>
                    </a:lnTo>
                    <a:lnTo>
                      <a:pt x="58" y="25"/>
                    </a:lnTo>
                    <a:lnTo>
                      <a:pt x="115" y="48"/>
                    </a:lnTo>
                    <a:lnTo>
                      <a:pt x="144" y="59"/>
                    </a:lnTo>
                    <a:lnTo>
                      <a:pt x="174" y="70"/>
                    </a:lnTo>
                    <a:lnTo>
                      <a:pt x="203" y="80"/>
                    </a:lnTo>
                    <a:lnTo>
                      <a:pt x="233" y="88"/>
                    </a:lnTo>
                    <a:lnTo>
                      <a:pt x="264" y="97"/>
                    </a:lnTo>
                    <a:lnTo>
                      <a:pt x="296" y="104"/>
                    </a:lnTo>
                    <a:lnTo>
                      <a:pt x="328" y="111"/>
                    </a:lnTo>
                    <a:lnTo>
                      <a:pt x="361" y="116"/>
                    </a:lnTo>
                    <a:lnTo>
                      <a:pt x="397" y="121"/>
                    </a:lnTo>
                    <a:lnTo>
                      <a:pt x="432" y="125"/>
                    </a:lnTo>
                    <a:lnTo>
                      <a:pt x="469" y="130"/>
                    </a:lnTo>
                    <a:lnTo>
                      <a:pt x="507" y="132"/>
                    </a:lnTo>
                    <a:lnTo>
                      <a:pt x="548" y="133"/>
                    </a:lnTo>
                    <a:lnTo>
                      <a:pt x="589" y="133"/>
                    </a:lnTo>
                    <a:lnTo>
                      <a:pt x="632" y="132"/>
                    </a:lnTo>
                    <a:lnTo>
                      <a:pt x="677" y="130"/>
                    </a:lnTo>
                    <a:lnTo>
                      <a:pt x="724" y="126"/>
                    </a:lnTo>
                    <a:lnTo>
                      <a:pt x="773" y="122"/>
                    </a:lnTo>
                    <a:lnTo>
                      <a:pt x="824" y="116"/>
                    </a:lnTo>
                    <a:lnTo>
                      <a:pt x="877" y="109"/>
                    </a:lnTo>
                    <a:lnTo>
                      <a:pt x="933" y="101"/>
                    </a:lnTo>
                    <a:lnTo>
                      <a:pt x="991" y="91"/>
                    </a:lnTo>
                    <a:lnTo>
                      <a:pt x="1052" y="80"/>
                    </a:lnTo>
                    <a:lnTo>
                      <a:pt x="1114" y="66"/>
                    </a:lnTo>
                    <a:lnTo>
                      <a:pt x="1180" y="52"/>
                    </a:lnTo>
                    <a:lnTo>
                      <a:pt x="1249" y="37"/>
                    </a:lnTo>
                    <a:lnTo>
                      <a:pt x="1321" y="20"/>
                    </a:lnTo>
                    <a:lnTo>
                      <a:pt x="13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2" name="Freeform 329"/>
              <p:cNvSpPr>
                <a:spLocks/>
              </p:cNvSpPr>
              <p:nvPr/>
            </p:nvSpPr>
            <p:spPr bwMode="auto">
              <a:xfrm>
                <a:off x="684" y="2194"/>
                <a:ext cx="371" cy="77"/>
              </a:xfrm>
              <a:custGeom>
                <a:avLst/>
                <a:gdLst>
                  <a:gd name="T0" fmla="*/ 1402 w 1854"/>
                  <a:gd name="T1" fmla="*/ 2 h 386"/>
                  <a:gd name="T2" fmla="*/ 1446 w 1854"/>
                  <a:gd name="T3" fmla="*/ 20 h 386"/>
                  <a:gd name="T4" fmla="*/ 1489 w 1854"/>
                  <a:gd name="T5" fmla="*/ 38 h 386"/>
                  <a:gd name="T6" fmla="*/ 1563 w 1854"/>
                  <a:gd name="T7" fmla="*/ 69 h 386"/>
                  <a:gd name="T8" fmla="*/ 1602 w 1854"/>
                  <a:gd name="T9" fmla="*/ 82 h 386"/>
                  <a:gd name="T10" fmla="*/ 1643 w 1854"/>
                  <a:gd name="T11" fmla="*/ 94 h 386"/>
                  <a:gd name="T12" fmla="*/ 1688 w 1854"/>
                  <a:gd name="T13" fmla="*/ 103 h 386"/>
                  <a:gd name="T14" fmla="*/ 1738 w 1854"/>
                  <a:gd name="T15" fmla="*/ 110 h 386"/>
                  <a:gd name="T16" fmla="*/ 1792 w 1854"/>
                  <a:gd name="T17" fmla="*/ 114 h 386"/>
                  <a:gd name="T18" fmla="*/ 1854 w 1854"/>
                  <a:gd name="T19" fmla="*/ 114 h 386"/>
                  <a:gd name="T20" fmla="*/ 1729 w 1854"/>
                  <a:gd name="T21" fmla="*/ 157 h 386"/>
                  <a:gd name="T22" fmla="*/ 1605 w 1854"/>
                  <a:gd name="T23" fmla="*/ 198 h 386"/>
                  <a:gd name="T24" fmla="*/ 1483 w 1854"/>
                  <a:gd name="T25" fmla="*/ 235 h 386"/>
                  <a:gd name="T26" fmla="*/ 1364 w 1854"/>
                  <a:gd name="T27" fmla="*/ 270 h 386"/>
                  <a:gd name="T28" fmla="*/ 1250 w 1854"/>
                  <a:gd name="T29" fmla="*/ 301 h 386"/>
                  <a:gd name="T30" fmla="*/ 1141 w 1854"/>
                  <a:gd name="T31" fmla="*/ 329 h 386"/>
                  <a:gd name="T32" fmla="*/ 1041 w 1854"/>
                  <a:gd name="T33" fmla="*/ 353 h 386"/>
                  <a:gd name="T34" fmla="*/ 949 w 1854"/>
                  <a:gd name="T35" fmla="*/ 374 h 386"/>
                  <a:gd name="T36" fmla="*/ 873 w 1854"/>
                  <a:gd name="T37" fmla="*/ 383 h 386"/>
                  <a:gd name="T38" fmla="*/ 822 w 1854"/>
                  <a:gd name="T39" fmla="*/ 386 h 386"/>
                  <a:gd name="T40" fmla="*/ 783 w 1854"/>
                  <a:gd name="T41" fmla="*/ 384 h 386"/>
                  <a:gd name="T42" fmla="*/ 742 w 1854"/>
                  <a:gd name="T43" fmla="*/ 379 h 386"/>
                  <a:gd name="T44" fmla="*/ 701 w 1854"/>
                  <a:gd name="T45" fmla="*/ 373 h 386"/>
                  <a:gd name="T46" fmla="*/ 660 w 1854"/>
                  <a:gd name="T47" fmla="*/ 363 h 386"/>
                  <a:gd name="T48" fmla="*/ 567 w 1854"/>
                  <a:gd name="T49" fmla="*/ 338 h 386"/>
                  <a:gd name="T50" fmla="*/ 474 w 1854"/>
                  <a:gd name="T51" fmla="*/ 304 h 386"/>
                  <a:gd name="T52" fmla="*/ 383 w 1854"/>
                  <a:gd name="T53" fmla="*/ 264 h 386"/>
                  <a:gd name="T54" fmla="*/ 296 w 1854"/>
                  <a:gd name="T55" fmla="*/ 218 h 386"/>
                  <a:gd name="T56" fmla="*/ 211 w 1854"/>
                  <a:gd name="T57" fmla="*/ 167 h 386"/>
                  <a:gd name="T58" fmla="*/ 134 w 1854"/>
                  <a:gd name="T59" fmla="*/ 113 h 386"/>
                  <a:gd name="T60" fmla="*/ 63 w 1854"/>
                  <a:gd name="T61" fmla="*/ 57 h 386"/>
                  <a:gd name="T62" fmla="*/ 0 w 1854"/>
                  <a:gd name="T63" fmla="*/ 0 h 386"/>
                  <a:gd name="T64" fmla="*/ 115 w 1854"/>
                  <a:gd name="T65" fmla="*/ 48 h 386"/>
                  <a:gd name="T66" fmla="*/ 174 w 1854"/>
                  <a:gd name="T67" fmla="*/ 70 h 386"/>
                  <a:gd name="T68" fmla="*/ 233 w 1854"/>
                  <a:gd name="T69" fmla="*/ 88 h 386"/>
                  <a:gd name="T70" fmla="*/ 296 w 1854"/>
                  <a:gd name="T71" fmla="*/ 104 h 386"/>
                  <a:gd name="T72" fmla="*/ 361 w 1854"/>
                  <a:gd name="T73" fmla="*/ 116 h 386"/>
                  <a:gd name="T74" fmla="*/ 432 w 1854"/>
                  <a:gd name="T75" fmla="*/ 125 h 386"/>
                  <a:gd name="T76" fmla="*/ 507 w 1854"/>
                  <a:gd name="T77" fmla="*/ 132 h 386"/>
                  <a:gd name="T78" fmla="*/ 589 w 1854"/>
                  <a:gd name="T79" fmla="*/ 133 h 386"/>
                  <a:gd name="T80" fmla="*/ 677 w 1854"/>
                  <a:gd name="T81" fmla="*/ 130 h 386"/>
                  <a:gd name="T82" fmla="*/ 773 w 1854"/>
                  <a:gd name="T83" fmla="*/ 122 h 386"/>
                  <a:gd name="T84" fmla="*/ 877 w 1854"/>
                  <a:gd name="T85" fmla="*/ 109 h 386"/>
                  <a:gd name="T86" fmla="*/ 991 w 1854"/>
                  <a:gd name="T87" fmla="*/ 91 h 386"/>
                  <a:gd name="T88" fmla="*/ 1114 w 1854"/>
                  <a:gd name="T89" fmla="*/ 66 h 386"/>
                  <a:gd name="T90" fmla="*/ 1249 w 1854"/>
                  <a:gd name="T91" fmla="*/ 37 h 386"/>
                  <a:gd name="T92" fmla="*/ 1396 w 1854"/>
                  <a:gd name="T93" fmla="*/ 0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854" h="386">
                    <a:moveTo>
                      <a:pt x="1396" y="0"/>
                    </a:moveTo>
                    <a:lnTo>
                      <a:pt x="1402" y="2"/>
                    </a:lnTo>
                    <a:lnTo>
                      <a:pt x="1425" y="12"/>
                    </a:lnTo>
                    <a:lnTo>
                      <a:pt x="1446" y="20"/>
                    </a:lnTo>
                    <a:lnTo>
                      <a:pt x="1468" y="29"/>
                    </a:lnTo>
                    <a:lnTo>
                      <a:pt x="1489" y="38"/>
                    </a:lnTo>
                    <a:lnTo>
                      <a:pt x="1525" y="53"/>
                    </a:lnTo>
                    <a:lnTo>
                      <a:pt x="1563" y="69"/>
                    </a:lnTo>
                    <a:lnTo>
                      <a:pt x="1582" y="75"/>
                    </a:lnTo>
                    <a:lnTo>
                      <a:pt x="1602" y="82"/>
                    </a:lnTo>
                    <a:lnTo>
                      <a:pt x="1622" y="88"/>
                    </a:lnTo>
                    <a:lnTo>
                      <a:pt x="1643" y="94"/>
                    </a:lnTo>
                    <a:lnTo>
                      <a:pt x="1665" y="99"/>
                    </a:lnTo>
                    <a:lnTo>
                      <a:pt x="1688" y="103"/>
                    </a:lnTo>
                    <a:lnTo>
                      <a:pt x="1712" y="107"/>
                    </a:lnTo>
                    <a:lnTo>
                      <a:pt x="1738" y="110"/>
                    </a:lnTo>
                    <a:lnTo>
                      <a:pt x="1764" y="112"/>
                    </a:lnTo>
                    <a:lnTo>
                      <a:pt x="1792" y="114"/>
                    </a:lnTo>
                    <a:lnTo>
                      <a:pt x="1822" y="114"/>
                    </a:lnTo>
                    <a:lnTo>
                      <a:pt x="1854" y="114"/>
                    </a:lnTo>
                    <a:lnTo>
                      <a:pt x="1791" y="136"/>
                    </a:lnTo>
                    <a:lnTo>
                      <a:pt x="1729" y="157"/>
                    </a:lnTo>
                    <a:lnTo>
                      <a:pt x="1668" y="178"/>
                    </a:lnTo>
                    <a:lnTo>
                      <a:pt x="1605" y="198"/>
                    </a:lnTo>
                    <a:lnTo>
                      <a:pt x="1544" y="217"/>
                    </a:lnTo>
                    <a:lnTo>
                      <a:pt x="1483" y="235"/>
                    </a:lnTo>
                    <a:lnTo>
                      <a:pt x="1423" y="254"/>
                    </a:lnTo>
                    <a:lnTo>
                      <a:pt x="1364" y="270"/>
                    </a:lnTo>
                    <a:lnTo>
                      <a:pt x="1306" y="286"/>
                    </a:lnTo>
                    <a:lnTo>
                      <a:pt x="1250" y="301"/>
                    </a:lnTo>
                    <a:lnTo>
                      <a:pt x="1194" y="316"/>
                    </a:lnTo>
                    <a:lnTo>
                      <a:pt x="1141" y="329"/>
                    </a:lnTo>
                    <a:lnTo>
                      <a:pt x="1090" y="341"/>
                    </a:lnTo>
                    <a:lnTo>
                      <a:pt x="1041" y="353"/>
                    </a:lnTo>
                    <a:lnTo>
                      <a:pt x="994" y="363"/>
                    </a:lnTo>
                    <a:lnTo>
                      <a:pt x="949" y="374"/>
                    </a:lnTo>
                    <a:lnTo>
                      <a:pt x="912" y="380"/>
                    </a:lnTo>
                    <a:lnTo>
                      <a:pt x="873" y="383"/>
                    </a:lnTo>
                    <a:lnTo>
                      <a:pt x="841" y="386"/>
                    </a:lnTo>
                    <a:lnTo>
                      <a:pt x="822" y="386"/>
                    </a:lnTo>
                    <a:lnTo>
                      <a:pt x="802" y="385"/>
                    </a:lnTo>
                    <a:lnTo>
                      <a:pt x="783" y="384"/>
                    </a:lnTo>
                    <a:lnTo>
                      <a:pt x="763" y="382"/>
                    </a:lnTo>
                    <a:lnTo>
                      <a:pt x="742" y="379"/>
                    </a:lnTo>
                    <a:lnTo>
                      <a:pt x="722" y="376"/>
                    </a:lnTo>
                    <a:lnTo>
                      <a:pt x="701" y="373"/>
                    </a:lnTo>
                    <a:lnTo>
                      <a:pt x="680" y="369"/>
                    </a:lnTo>
                    <a:lnTo>
                      <a:pt x="660" y="363"/>
                    </a:lnTo>
                    <a:lnTo>
                      <a:pt x="614" y="352"/>
                    </a:lnTo>
                    <a:lnTo>
                      <a:pt x="567" y="338"/>
                    </a:lnTo>
                    <a:lnTo>
                      <a:pt x="521" y="322"/>
                    </a:lnTo>
                    <a:lnTo>
                      <a:pt x="474" y="304"/>
                    </a:lnTo>
                    <a:lnTo>
                      <a:pt x="428" y="285"/>
                    </a:lnTo>
                    <a:lnTo>
                      <a:pt x="383" y="264"/>
                    </a:lnTo>
                    <a:lnTo>
                      <a:pt x="338" y="241"/>
                    </a:lnTo>
                    <a:lnTo>
                      <a:pt x="296" y="218"/>
                    </a:lnTo>
                    <a:lnTo>
                      <a:pt x="253" y="194"/>
                    </a:lnTo>
                    <a:lnTo>
                      <a:pt x="211" y="167"/>
                    </a:lnTo>
                    <a:lnTo>
                      <a:pt x="172" y="141"/>
                    </a:lnTo>
                    <a:lnTo>
                      <a:pt x="134" y="113"/>
                    </a:lnTo>
                    <a:lnTo>
                      <a:pt x="97" y="86"/>
                    </a:lnTo>
                    <a:lnTo>
                      <a:pt x="63" y="57"/>
                    </a:lnTo>
                    <a:lnTo>
                      <a:pt x="31" y="29"/>
                    </a:lnTo>
                    <a:lnTo>
                      <a:pt x="0" y="0"/>
                    </a:lnTo>
                    <a:lnTo>
                      <a:pt x="58" y="25"/>
                    </a:lnTo>
                    <a:lnTo>
                      <a:pt x="115" y="48"/>
                    </a:lnTo>
                    <a:lnTo>
                      <a:pt x="144" y="59"/>
                    </a:lnTo>
                    <a:lnTo>
                      <a:pt x="174" y="70"/>
                    </a:lnTo>
                    <a:lnTo>
                      <a:pt x="203" y="80"/>
                    </a:lnTo>
                    <a:lnTo>
                      <a:pt x="233" y="88"/>
                    </a:lnTo>
                    <a:lnTo>
                      <a:pt x="264" y="97"/>
                    </a:lnTo>
                    <a:lnTo>
                      <a:pt x="296" y="104"/>
                    </a:lnTo>
                    <a:lnTo>
                      <a:pt x="328" y="111"/>
                    </a:lnTo>
                    <a:lnTo>
                      <a:pt x="361" y="116"/>
                    </a:lnTo>
                    <a:lnTo>
                      <a:pt x="397" y="121"/>
                    </a:lnTo>
                    <a:lnTo>
                      <a:pt x="432" y="125"/>
                    </a:lnTo>
                    <a:lnTo>
                      <a:pt x="469" y="130"/>
                    </a:lnTo>
                    <a:lnTo>
                      <a:pt x="507" y="132"/>
                    </a:lnTo>
                    <a:lnTo>
                      <a:pt x="548" y="133"/>
                    </a:lnTo>
                    <a:lnTo>
                      <a:pt x="589" y="133"/>
                    </a:lnTo>
                    <a:lnTo>
                      <a:pt x="632" y="132"/>
                    </a:lnTo>
                    <a:lnTo>
                      <a:pt x="677" y="130"/>
                    </a:lnTo>
                    <a:lnTo>
                      <a:pt x="724" y="126"/>
                    </a:lnTo>
                    <a:lnTo>
                      <a:pt x="773" y="122"/>
                    </a:lnTo>
                    <a:lnTo>
                      <a:pt x="824" y="116"/>
                    </a:lnTo>
                    <a:lnTo>
                      <a:pt x="877" y="109"/>
                    </a:lnTo>
                    <a:lnTo>
                      <a:pt x="933" y="101"/>
                    </a:lnTo>
                    <a:lnTo>
                      <a:pt x="991" y="91"/>
                    </a:lnTo>
                    <a:lnTo>
                      <a:pt x="1052" y="80"/>
                    </a:lnTo>
                    <a:lnTo>
                      <a:pt x="1114" y="66"/>
                    </a:lnTo>
                    <a:lnTo>
                      <a:pt x="1180" y="52"/>
                    </a:lnTo>
                    <a:lnTo>
                      <a:pt x="1249" y="37"/>
                    </a:lnTo>
                    <a:lnTo>
                      <a:pt x="1321" y="20"/>
                    </a:lnTo>
                    <a:lnTo>
                      <a:pt x="1396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3" name="Freeform 330"/>
              <p:cNvSpPr>
                <a:spLocks/>
              </p:cNvSpPr>
              <p:nvPr/>
            </p:nvSpPr>
            <p:spPr bwMode="auto">
              <a:xfrm>
                <a:off x="989" y="2117"/>
                <a:ext cx="163" cy="61"/>
              </a:xfrm>
              <a:custGeom>
                <a:avLst/>
                <a:gdLst>
                  <a:gd name="T0" fmla="*/ 19 w 816"/>
                  <a:gd name="T1" fmla="*/ 290 h 306"/>
                  <a:gd name="T2" fmla="*/ 43 w 816"/>
                  <a:gd name="T3" fmla="*/ 263 h 306"/>
                  <a:gd name="T4" fmla="*/ 56 w 816"/>
                  <a:gd name="T5" fmla="*/ 245 h 306"/>
                  <a:gd name="T6" fmla="*/ 75 w 816"/>
                  <a:gd name="T7" fmla="*/ 213 h 306"/>
                  <a:gd name="T8" fmla="*/ 99 w 816"/>
                  <a:gd name="T9" fmla="*/ 159 h 306"/>
                  <a:gd name="T10" fmla="*/ 137 w 816"/>
                  <a:gd name="T11" fmla="*/ 125 h 306"/>
                  <a:gd name="T12" fmla="*/ 187 w 816"/>
                  <a:gd name="T13" fmla="*/ 127 h 306"/>
                  <a:gd name="T14" fmla="*/ 238 w 816"/>
                  <a:gd name="T15" fmla="*/ 124 h 306"/>
                  <a:gd name="T16" fmla="*/ 290 w 816"/>
                  <a:gd name="T17" fmla="*/ 117 h 306"/>
                  <a:gd name="T18" fmla="*/ 342 w 816"/>
                  <a:gd name="T19" fmla="*/ 108 h 306"/>
                  <a:gd name="T20" fmla="*/ 392 w 816"/>
                  <a:gd name="T21" fmla="*/ 95 h 306"/>
                  <a:gd name="T22" fmla="*/ 465 w 816"/>
                  <a:gd name="T23" fmla="*/ 75 h 306"/>
                  <a:gd name="T24" fmla="*/ 527 w 816"/>
                  <a:gd name="T25" fmla="*/ 54 h 306"/>
                  <a:gd name="T26" fmla="*/ 560 w 816"/>
                  <a:gd name="T27" fmla="*/ 42 h 306"/>
                  <a:gd name="T28" fmla="*/ 600 w 816"/>
                  <a:gd name="T29" fmla="*/ 25 h 306"/>
                  <a:gd name="T30" fmla="*/ 639 w 816"/>
                  <a:gd name="T31" fmla="*/ 7 h 306"/>
                  <a:gd name="T32" fmla="*/ 660 w 816"/>
                  <a:gd name="T33" fmla="*/ 5 h 306"/>
                  <a:gd name="T34" fmla="*/ 675 w 816"/>
                  <a:gd name="T35" fmla="*/ 12 h 306"/>
                  <a:gd name="T36" fmla="*/ 689 w 816"/>
                  <a:gd name="T37" fmla="*/ 16 h 306"/>
                  <a:gd name="T38" fmla="*/ 705 w 816"/>
                  <a:gd name="T39" fmla="*/ 19 h 306"/>
                  <a:gd name="T40" fmla="*/ 728 w 816"/>
                  <a:gd name="T41" fmla="*/ 18 h 306"/>
                  <a:gd name="T42" fmla="*/ 755 w 816"/>
                  <a:gd name="T43" fmla="*/ 13 h 306"/>
                  <a:gd name="T44" fmla="*/ 777 w 816"/>
                  <a:gd name="T45" fmla="*/ 4 h 306"/>
                  <a:gd name="T46" fmla="*/ 796 w 816"/>
                  <a:gd name="T47" fmla="*/ 14 h 306"/>
                  <a:gd name="T48" fmla="*/ 813 w 816"/>
                  <a:gd name="T49" fmla="*/ 32 h 306"/>
                  <a:gd name="T50" fmla="*/ 804 w 816"/>
                  <a:gd name="T51" fmla="*/ 47 h 306"/>
                  <a:gd name="T52" fmla="*/ 771 w 816"/>
                  <a:gd name="T53" fmla="*/ 70 h 306"/>
                  <a:gd name="T54" fmla="*/ 729 w 816"/>
                  <a:gd name="T55" fmla="*/ 94 h 306"/>
                  <a:gd name="T56" fmla="*/ 675 w 816"/>
                  <a:gd name="T57" fmla="*/ 122 h 306"/>
                  <a:gd name="T58" fmla="*/ 605 w 816"/>
                  <a:gd name="T59" fmla="*/ 152 h 306"/>
                  <a:gd name="T60" fmla="*/ 528 w 816"/>
                  <a:gd name="T61" fmla="*/ 182 h 306"/>
                  <a:gd name="T62" fmla="*/ 442 w 816"/>
                  <a:gd name="T63" fmla="*/ 210 h 306"/>
                  <a:gd name="T64" fmla="*/ 351 w 816"/>
                  <a:gd name="T65" fmla="*/ 237 h 306"/>
                  <a:gd name="T66" fmla="*/ 254 w 816"/>
                  <a:gd name="T67" fmla="*/ 261 h 306"/>
                  <a:gd name="T68" fmla="*/ 154 w 816"/>
                  <a:gd name="T69" fmla="*/ 282 h 306"/>
                  <a:gd name="T70" fmla="*/ 52 w 816"/>
                  <a:gd name="T71" fmla="*/ 299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16" h="306">
                    <a:moveTo>
                      <a:pt x="0" y="306"/>
                    </a:moveTo>
                    <a:lnTo>
                      <a:pt x="19" y="290"/>
                    </a:lnTo>
                    <a:lnTo>
                      <a:pt x="35" y="272"/>
                    </a:lnTo>
                    <a:lnTo>
                      <a:pt x="43" y="263"/>
                    </a:lnTo>
                    <a:lnTo>
                      <a:pt x="50" y="255"/>
                    </a:lnTo>
                    <a:lnTo>
                      <a:pt x="56" y="245"/>
                    </a:lnTo>
                    <a:lnTo>
                      <a:pt x="62" y="236"/>
                    </a:lnTo>
                    <a:lnTo>
                      <a:pt x="75" y="213"/>
                    </a:lnTo>
                    <a:lnTo>
                      <a:pt x="87" y="188"/>
                    </a:lnTo>
                    <a:lnTo>
                      <a:pt x="99" y="159"/>
                    </a:lnTo>
                    <a:lnTo>
                      <a:pt x="113" y="123"/>
                    </a:lnTo>
                    <a:lnTo>
                      <a:pt x="137" y="125"/>
                    </a:lnTo>
                    <a:lnTo>
                      <a:pt x="162" y="127"/>
                    </a:lnTo>
                    <a:lnTo>
                      <a:pt x="187" y="127"/>
                    </a:lnTo>
                    <a:lnTo>
                      <a:pt x="212" y="126"/>
                    </a:lnTo>
                    <a:lnTo>
                      <a:pt x="238" y="124"/>
                    </a:lnTo>
                    <a:lnTo>
                      <a:pt x="264" y="121"/>
                    </a:lnTo>
                    <a:lnTo>
                      <a:pt x="290" y="117"/>
                    </a:lnTo>
                    <a:lnTo>
                      <a:pt x="316" y="113"/>
                    </a:lnTo>
                    <a:lnTo>
                      <a:pt x="342" y="108"/>
                    </a:lnTo>
                    <a:lnTo>
                      <a:pt x="367" y="102"/>
                    </a:lnTo>
                    <a:lnTo>
                      <a:pt x="392" y="95"/>
                    </a:lnTo>
                    <a:lnTo>
                      <a:pt x="417" y="89"/>
                    </a:lnTo>
                    <a:lnTo>
                      <a:pt x="465" y="75"/>
                    </a:lnTo>
                    <a:lnTo>
                      <a:pt x="509" y="60"/>
                    </a:lnTo>
                    <a:lnTo>
                      <a:pt x="527" y="54"/>
                    </a:lnTo>
                    <a:lnTo>
                      <a:pt x="543" y="48"/>
                    </a:lnTo>
                    <a:lnTo>
                      <a:pt x="560" y="42"/>
                    </a:lnTo>
                    <a:lnTo>
                      <a:pt x="576" y="35"/>
                    </a:lnTo>
                    <a:lnTo>
                      <a:pt x="600" y="25"/>
                    </a:lnTo>
                    <a:lnTo>
                      <a:pt x="621" y="15"/>
                    </a:lnTo>
                    <a:lnTo>
                      <a:pt x="639" y="7"/>
                    </a:lnTo>
                    <a:lnTo>
                      <a:pt x="654" y="0"/>
                    </a:lnTo>
                    <a:lnTo>
                      <a:pt x="660" y="5"/>
                    </a:lnTo>
                    <a:lnTo>
                      <a:pt x="667" y="9"/>
                    </a:lnTo>
                    <a:lnTo>
                      <a:pt x="675" y="12"/>
                    </a:lnTo>
                    <a:lnTo>
                      <a:pt x="682" y="14"/>
                    </a:lnTo>
                    <a:lnTo>
                      <a:pt x="689" y="16"/>
                    </a:lnTo>
                    <a:lnTo>
                      <a:pt x="698" y="18"/>
                    </a:lnTo>
                    <a:lnTo>
                      <a:pt x="705" y="19"/>
                    </a:lnTo>
                    <a:lnTo>
                      <a:pt x="713" y="19"/>
                    </a:lnTo>
                    <a:lnTo>
                      <a:pt x="728" y="18"/>
                    </a:lnTo>
                    <a:lnTo>
                      <a:pt x="741" y="16"/>
                    </a:lnTo>
                    <a:lnTo>
                      <a:pt x="755" y="13"/>
                    </a:lnTo>
                    <a:lnTo>
                      <a:pt x="768" y="8"/>
                    </a:lnTo>
                    <a:lnTo>
                      <a:pt x="777" y="4"/>
                    </a:lnTo>
                    <a:lnTo>
                      <a:pt x="784" y="0"/>
                    </a:lnTo>
                    <a:lnTo>
                      <a:pt x="796" y="14"/>
                    </a:lnTo>
                    <a:lnTo>
                      <a:pt x="809" y="28"/>
                    </a:lnTo>
                    <a:lnTo>
                      <a:pt x="813" y="32"/>
                    </a:lnTo>
                    <a:lnTo>
                      <a:pt x="816" y="35"/>
                    </a:lnTo>
                    <a:lnTo>
                      <a:pt x="804" y="47"/>
                    </a:lnTo>
                    <a:lnTo>
                      <a:pt x="788" y="59"/>
                    </a:lnTo>
                    <a:lnTo>
                      <a:pt x="771" y="70"/>
                    </a:lnTo>
                    <a:lnTo>
                      <a:pt x="751" y="82"/>
                    </a:lnTo>
                    <a:lnTo>
                      <a:pt x="729" y="94"/>
                    </a:lnTo>
                    <a:lnTo>
                      <a:pt x="705" y="107"/>
                    </a:lnTo>
                    <a:lnTo>
                      <a:pt x="675" y="122"/>
                    </a:lnTo>
                    <a:lnTo>
                      <a:pt x="640" y="137"/>
                    </a:lnTo>
                    <a:lnTo>
                      <a:pt x="605" y="152"/>
                    </a:lnTo>
                    <a:lnTo>
                      <a:pt x="567" y="167"/>
                    </a:lnTo>
                    <a:lnTo>
                      <a:pt x="528" y="182"/>
                    </a:lnTo>
                    <a:lnTo>
                      <a:pt x="486" y="196"/>
                    </a:lnTo>
                    <a:lnTo>
                      <a:pt x="442" y="210"/>
                    </a:lnTo>
                    <a:lnTo>
                      <a:pt x="397" y="224"/>
                    </a:lnTo>
                    <a:lnTo>
                      <a:pt x="351" y="237"/>
                    </a:lnTo>
                    <a:lnTo>
                      <a:pt x="303" y="249"/>
                    </a:lnTo>
                    <a:lnTo>
                      <a:pt x="254" y="261"/>
                    </a:lnTo>
                    <a:lnTo>
                      <a:pt x="205" y="272"/>
                    </a:lnTo>
                    <a:lnTo>
                      <a:pt x="154" y="282"/>
                    </a:lnTo>
                    <a:lnTo>
                      <a:pt x="104" y="291"/>
                    </a:lnTo>
                    <a:lnTo>
                      <a:pt x="52" y="299"/>
                    </a:lnTo>
                    <a:lnTo>
                      <a:pt x="0" y="3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4" name="Freeform 331"/>
              <p:cNvSpPr>
                <a:spLocks/>
              </p:cNvSpPr>
              <p:nvPr/>
            </p:nvSpPr>
            <p:spPr bwMode="auto">
              <a:xfrm>
                <a:off x="989" y="2117"/>
                <a:ext cx="163" cy="61"/>
              </a:xfrm>
              <a:custGeom>
                <a:avLst/>
                <a:gdLst>
                  <a:gd name="T0" fmla="*/ 19 w 816"/>
                  <a:gd name="T1" fmla="*/ 290 h 306"/>
                  <a:gd name="T2" fmla="*/ 43 w 816"/>
                  <a:gd name="T3" fmla="*/ 263 h 306"/>
                  <a:gd name="T4" fmla="*/ 56 w 816"/>
                  <a:gd name="T5" fmla="*/ 245 h 306"/>
                  <a:gd name="T6" fmla="*/ 75 w 816"/>
                  <a:gd name="T7" fmla="*/ 213 h 306"/>
                  <a:gd name="T8" fmla="*/ 99 w 816"/>
                  <a:gd name="T9" fmla="*/ 159 h 306"/>
                  <a:gd name="T10" fmla="*/ 137 w 816"/>
                  <a:gd name="T11" fmla="*/ 125 h 306"/>
                  <a:gd name="T12" fmla="*/ 187 w 816"/>
                  <a:gd name="T13" fmla="*/ 127 h 306"/>
                  <a:gd name="T14" fmla="*/ 238 w 816"/>
                  <a:gd name="T15" fmla="*/ 124 h 306"/>
                  <a:gd name="T16" fmla="*/ 290 w 816"/>
                  <a:gd name="T17" fmla="*/ 117 h 306"/>
                  <a:gd name="T18" fmla="*/ 342 w 816"/>
                  <a:gd name="T19" fmla="*/ 108 h 306"/>
                  <a:gd name="T20" fmla="*/ 392 w 816"/>
                  <a:gd name="T21" fmla="*/ 95 h 306"/>
                  <a:gd name="T22" fmla="*/ 465 w 816"/>
                  <a:gd name="T23" fmla="*/ 75 h 306"/>
                  <a:gd name="T24" fmla="*/ 527 w 816"/>
                  <a:gd name="T25" fmla="*/ 54 h 306"/>
                  <a:gd name="T26" fmla="*/ 560 w 816"/>
                  <a:gd name="T27" fmla="*/ 42 h 306"/>
                  <a:gd name="T28" fmla="*/ 600 w 816"/>
                  <a:gd name="T29" fmla="*/ 25 h 306"/>
                  <a:gd name="T30" fmla="*/ 639 w 816"/>
                  <a:gd name="T31" fmla="*/ 7 h 306"/>
                  <a:gd name="T32" fmla="*/ 660 w 816"/>
                  <a:gd name="T33" fmla="*/ 5 h 306"/>
                  <a:gd name="T34" fmla="*/ 675 w 816"/>
                  <a:gd name="T35" fmla="*/ 12 h 306"/>
                  <a:gd name="T36" fmla="*/ 689 w 816"/>
                  <a:gd name="T37" fmla="*/ 16 h 306"/>
                  <a:gd name="T38" fmla="*/ 705 w 816"/>
                  <a:gd name="T39" fmla="*/ 19 h 306"/>
                  <a:gd name="T40" fmla="*/ 728 w 816"/>
                  <a:gd name="T41" fmla="*/ 18 h 306"/>
                  <a:gd name="T42" fmla="*/ 755 w 816"/>
                  <a:gd name="T43" fmla="*/ 13 h 306"/>
                  <a:gd name="T44" fmla="*/ 777 w 816"/>
                  <a:gd name="T45" fmla="*/ 4 h 306"/>
                  <a:gd name="T46" fmla="*/ 796 w 816"/>
                  <a:gd name="T47" fmla="*/ 14 h 306"/>
                  <a:gd name="T48" fmla="*/ 813 w 816"/>
                  <a:gd name="T49" fmla="*/ 32 h 306"/>
                  <a:gd name="T50" fmla="*/ 804 w 816"/>
                  <a:gd name="T51" fmla="*/ 47 h 306"/>
                  <a:gd name="T52" fmla="*/ 771 w 816"/>
                  <a:gd name="T53" fmla="*/ 70 h 306"/>
                  <a:gd name="T54" fmla="*/ 729 w 816"/>
                  <a:gd name="T55" fmla="*/ 94 h 306"/>
                  <a:gd name="T56" fmla="*/ 675 w 816"/>
                  <a:gd name="T57" fmla="*/ 122 h 306"/>
                  <a:gd name="T58" fmla="*/ 605 w 816"/>
                  <a:gd name="T59" fmla="*/ 152 h 306"/>
                  <a:gd name="T60" fmla="*/ 528 w 816"/>
                  <a:gd name="T61" fmla="*/ 182 h 306"/>
                  <a:gd name="T62" fmla="*/ 442 w 816"/>
                  <a:gd name="T63" fmla="*/ 210 h 306"/>
                  <a:gd name="T64" fmla="*/ 351 w 816"/>
                  <a:gd name="T65" fmla="*/ 237 h 306"/>
                  <a:gd name="T66" fmla="*/ 254 w 816"/>
                  <a:gd name="T67" fmla="*/ 261 h 306"/>
                  <a:gd name="T68" fmla="*/ 154 w 816"/>
                  <a:gd name="T69" fmla="*/ 282 h 306"/>
                  <a:gd name="T70" fmla="*/ 52 w 816"/>
                  <a:gd name="T71" fmla="*/ 299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16" h="306">
                    <a:moveTo>
                      <a:pt x="0" y="306"/>
                    </a:moveTo>
                    <a:lnTo>
                      <a:pt x="19" y="290"/>
                    </a:lnTo>
                    <a:lnTo>
                      <a:pt x="35" y="272"/>
                    </a:lnTo>
                    <a:lnTo>
                      <a:pt x="43" y="263"/>
                    </a:lnTo>
                    <a:lnTo>
                      <a:pt x="50" y="255"/>
                    </a:lnTo>
                    <a:lnTo>
                      <a:pt x="56" y="245"/>
                    </a:lnTo>
                    <a:lnTo>
                      <a:pt x="62" y="236"/>
                    </a:lnTo>
                    <a:lnTo>
                      <a:pt x="75" y="213"/>
                    </a:lnTo>
                    <a:lnTo>
                      <a:pt x="87" y="188"/>
                    </a:lnTo>
                    <a:lnTo>
                      <a:pt x="99" y="159"/>
                    </a:lnTo>
                    <a:lnTo>
                      <a:pt x="113" y="123"/>
                    </a:lnTo>
                    <a:lnTo>
                      <a:pt x="137" y="125"/>
                    </a:lnTo>
                    <a:lnTo>
                      <a:pt x="162" y="127"/>
                    </a:lnTo>
                    <a:lnTo>
                      <a:pt x="187" y="127"/>
                    </a:lnTo>
                    <a:lnTo>
                      <a:pt x="212" y="126"/>
                    </a:lnTo>
                    <a:lnTo>
                      <a:pt x="238" y="124"/>
                    </a:lnTo>
                    <a:lnTo>
                      <a:pt x="264" y="121"/>
                    </a:lnTo>
                    <a:lnTo>
                      <a:pt x="290" y="117"/>
                    </a:lnTo>
                    <a:lnTo>
                      <a:pt x="316" y="113"/>
                    </a:lnTo>
                    <a:lnTo>
                      <a:pt x="342" y="108"/>
                    </a:lnTo>
                    <a:lnTo>
                      <a:pt x="367" y="102"/>
                    </a:lnTo>
                    <a:lnTo>
                      <a:pt x="392" y="95"/>
                    </a:lnTo>
                    <a:lnTo>
                      <a:pt x="417" y="89"/>
                    </a:lnTo>
                    <a:lnTo>
                      <a:pt x="465" y="75"/>
                    </a:lnTo>
                    <a:lnTo>
                      <a:pt x="509" y="60"/>
                    </a:lnTo>
                    <a:lnTo>
                      <a:pt x="527" y="54"/>
                    </a:lnTo>
                    <a:lnTo>
                      <a:pt x="543" y="48"/>
                    </a:lnTo>
                    <a:lnTo>
                      <a:pt x="560" y="42"/>
                    </a:lnTo>
                    <a:lnTo>
                      <a:pt x="576" y="35"/>
                    </a:lnTo>
                    <a:lnTo>
                      <a:pt x="600" y="25"/>
                    </a:lnTo>
                    <a:lnTo>
                      <a:pt x="621" y="15"/>
                    </a:lnTo>
                    <a:lnTo>
                      <a:pt x="639" y="7"/>
                    </a:lnTo>
                    <a:lnTo>
                      <a:pt x="654" y="0"/>
                    </a:lnTo>
                    <a:lnTo>
                      <a:pt x="660" y="5"/>
                    </a:lnTo>
                    <a:lnTo>
                      <a:pt x="667" y="9"/>
                    </a:lnTo>
                    <a:lnTo>
                      <a:pt x="675" y="12"/>
                    </a:lnTo>
                    <a:lnTo>
                      <a:pt x="682" y="14"/>
                    </a:lnTo>
                    <a:lnTo>
                      <a:pt x="689" y="16"/>
                    </a:lnTo>
                    <a:lnTo>
                      <a:pt x="698" y="18"/>
                    </a:lnTo>
                    <a:lnTo>
                      <a:pt x="705" y="19"/>
                    </a:lnTo>
                    <a:lnTo>
                      <a:pt x="713" y="19"/>
                    </a:lnTo>
                    <a:lnTo>
                      <a:pt x="728" y="18"/>
                    </a:lnTo>
                    <a:lnTo>
                      <a:pt x="741" y="16"/>
                    </a:lnTo>
                    <a:lnTo>
                      <a:pt x="755" y="13"/>
                    </a:lnTo>
                    <a:lnTo>
                      <a:pt x="768" y="8"/>
                    </a:lnTo>
                    <a:lnTo>
                      <a:pt x="777" y="4"/>
                    </a:lnTo>
                    <a:lnTo>
                      <a:pt x="784" y="0"/>
                    </a:lnTo>
                    <a:lnTo>
                      <a:pt x="796" y="14"/>
                    </a:lnTo>
                    <a:lnTo>
                      <a:pt x="809" y="28"/>
                    </a:lnTo>
                    <a:lnTo>
                      <a:pt x="813" y="32"/>
                    </a:lnTo>
                    <a:lnTo>
                      <a:pt x="816" y="35"/>
                    </a:lnTo>
                    <a:lnTo>
                      <a:pt x="804" y="47"/>
                    </a:lnTo>
                    <a:lnTo>
                      <a:pt x="788" y="59"/>
                    </a:lnTo>
                    <a:lnTo>
                      <a:pt x="771" y="70"/>
                    </a:lnTo>
                    <a:lnTo>
                      <a:pt x="751" y="82"/>
                    </a:lnTo>
                    <a:lnTo>
                      <a:pt x="729" y="94"/>
                    </a:lnTo>
                    <a:lnTo>
                      <a:pt x="705" y="107"/>
                    </a:lnTo>
                    <a:lnTo>
                      <a:pt x="675" y="122"/>
                    </a:lnTo>
                    <a:lnTo>
                      <a:pt x="640" y="137"/>
                    </a:lnTo>
                    <a:lnTo>
                      <a:pt x="605" y="152"/>
                    </a:lnTo>
                    <a:lnTo>
                      <a:pt x="567" y="167"/>
                    </a:lnTo>
                    <a:lnTo>
                      <a:pt x="528" y="182"/>
                    </a:lnTo>
                    <a:lnTo>
                      <a:pt x="486" y="196"/>
                    </a:lnTo>
                    <a:lnTo>
                      <a:pt x="442" y="210"/>
                    </a:lnTo>
                    <a:lnTo>
                      <a:pt x="397" y="224"/>
                    </a:lnTo>
                    <a:lnTo>
                      <a:pt x="351" y="237"/>
                    </a:lnTo>
                    <a:lnTo>
                      <a:pt x="303" y="249"/>
                    </a:lnTo>
                    <a:lnTo>
                      <a:pt x="254" y="261"/>
                    </a:lnTo>
                    <a:lnTo>
                      <a:pt x="205" y="272"/>
                    </a:lnTo>
                    <a:lnTo>
                      <a:pt x="154" y="282"/>
                    </a:lnTo>
                    <a:lnTo>
                      <a:pt x="104" y="291"/>
                    </a:lnTo>
                    <a:lnTo>
                      <a:pt x="52" y="299"/>
                    </a:lnTo>
                    <a:lnTo>
                      <a:pt x="0" y="306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5" name="Freeform 332"/>
              <p:cNvSpPr>
                <a:spLocks/>
              </p:cNvSpPr>
              <p:nvPr/>
            </p:nvSpPr>
            <p:spPr bwMode="auto">
              <a:xfrm>
                <a:off x="696" y="2142"/>
                <a:ext cx="304" cy="68"/>
              </a:xfrm>
              <a:custGeom>
                <a:avLst/>
                <a:gdLst>
                  <a:gd name="T0" fmla="*/ 1505 w 1518"/>
                  <a:gd name="T1" fmla="*/ 34 h 341"/>
                  <a:gd name="T2" fmla="*/ 1485 w 1518"/>
                  <a:gd name="T3" fmla="*/ 72 h 341"/>
                  <a:gd name="T4" fmla="*/ 1470 w 1518"/>
                  <a:gd name="T5" fmla="*/ 94 h 341"/>
                  <a:gd name="T6" fmla="*/ 1455 w 1518"/>
                  <a:gd name="T7" fmla="*/ 113 h 341"/>
                  <a:gd name="T8" fmla="*/ 1436 w 1518"/>
                  <a:gd name="T9" fmla="*/ 131 h 341"/>
                  <a:gd name="T10" fmla="*/ 1400 w 1518"/>
                  <a:gd name="T11" fmla="*/ 161 h 341"/>
                  <a:gd name="T12" fmla="*/ 1350 w 1518"/>
                  <a:gd name="T13" fmla="*/ 201 h 341"/>
                  <a:gd name="T14" fmla="*/ 1210 w 1518"/>
                  <a:gd name="T15" fmla="*/ 237 h 341"/>
                  <a:gd name="T16" fmla="*/ 1079 w 1518"/>
                  <a:gd name="T17" fmla="*/ 266 h 341"/>
                  <a:gd name="T18" fmla="*/ 960 w 1518"/>
                  <a:gd name="T19" fmla="*/ 292 h 341"/>
                  <a:gd name="T20" fmla="*/ 850 w 1518"/>
                  <a:gd name="T21" fmla="*/ 310 h 341"/>
                  <a:gd name="T22" fmla="*/ 749 w 1518"/>
                  <a:gd name="T23" fmla="*/ 324 h 341"/>
                  <a:gd name="T24" fmla="*/ 655 w 1518"/>
                  <a:gd name="T25" fmla="*/ 335 h 341"/>
                  <a:gd name="T26" fmla="*/ 568 w 1518"/>
                  <a:gd name="T27" fmla="*/ 340 h 341"/>
                  <a:gd name="T28" fmla="*/ 489 w 1518"/>
                  <a:gd name="T29" fmla="*/ 341 h 341"/>
                  <a:gd name="T30" fmla="*/ 415 w 1518"/>
                  <a:gd name="T31" fmla="*/ 338 h 341"/>
                  <a:gd name="T32" fmla="*/ 346 w 1518"/>
                  <a:gd name="T33" fmla="*/ 332 h 341"/>
                  <a:gd name="T34" fmla="*/ 281 w 1518"/>
                  <a:gd name="T35" fmla="*/ 321 h 341"/>
                  <a:gd name="T36" fmla="*/ 221 w 1518"/>
                  <a:gd name="T37" fmla="*/ 308 h 341"/>
                  <a:gd name="T38" fmla="*/ 163 w 1518"/>
                  <a:gd name="T39" fmla="*/ 293 h 341"/>
                  <a:gd name="T40" fmla="*/ 107 w 1518"/>
                  <a:gd name="T41" fmla="*/ 276 h 341"/>
                  <a:gd name="T42" fmla="*/ 53 w 1518"/>
                  <a:gd name="T43" fmla="*/ 255 h 341"/>
                  <a:gd name="T44" fmla="*/ 0 w 1518"/>
                  <a:gd name="T45" fmla="*/ 233 h 341"/>
                  <a:gd name="T46" fmla="*/ 46 w 1518"/>
                  <a:gd name="T47" fmla="*/ 232 h 341"/>
                  <a:gd name="T48" fmla="*/ 93 w 1518"/>
                  <a:gd name="T49" fmla="*/ 230 h 341"/>
                  <a:gd name="T50" fmla="*/ 139 w 1518"/>
                  <a:gd name="T51" fmla="*/ 226 h 341"/>
                  <a:gd name="T52" fmla="*/ 184 w 1518"/>
                  <a:gd name="T53" fmla="*/ 222 h 341"/>
                  <a:gd name="T54" fmla="*/ 248 w 1518"/>
                  <a:gd name="T55" fmla="*/ 213 h 341"/>
                  <a:gd name="T56" fmla="*/ 358 w 1518"/>
                  <a:gd name="T57" fmla="*/ 196 h 341"/>
                  <a:gd name="T58" fmla="*/ 461 w 1518"/>
                  <a:gd name="T59" fmla="*/ 182 h 341"/>
                  <a:gd name="T60" fmla="*/ 508 w 1518"/>
                  <a:gd name="T61" fmla="*/ 176 h 341"/>
                  <a:gd name="T62" fmla="*/ 625 w 1518"/>
                  <a:gd name="T63" fmla="*/ 166 h 341"/>
                  <a:gd name="T64" fmla="*/ 738 w 1518"/>
                  <a:gd name="T65" fmla="*/ 154 h 341"/>
                  <a:gd name="T66" fmla="*/ 848 w 1518"/>
                  <a:gd name="T67" fmla="*/ 138 h 341"/>
                  <a:gd name="T68" fmla="*/ 953 w 1518"/>
                  <a:gd name="T69" fmla="*/ 123 h 341"/>
                  <a:gd name="T70" fmla="*/ 1053 w 1518"/>
                  <a:gd name="T71" fmla="*/ 106 h 341"/>
                  <a:gd name="T72" fmla="*/ 1149 w 1518"/>
                  <a:gd name="T73" fmla="*/ 87 h 341"/>
                  <a:gd name="T74" fmla="*/ 1240 w 1518"/>
                  <a:gd name="T75" fmla="*/ 69 h 341"/>
                  <a:gd name="T76" fmla="*/ 1324 w 1518"/>
                  <a:gd name="T77" fmla="*/ 50 h 341"/>
                  <a:gd name="T78" fmla="*/ 1388 w 1518"/>
                  <a:gd name="T79" fmla="*/ 35 h 341"/>
                  <a:gd name="T80" fmla="*/ 1445 w 1518"/>
                  <a:gd name="T81" fmla="*/ 20 h 341"/>
                  <a:gd name="T82" fmla="*/ 1483 w 1518"/>
                  <a:gd name="T83" fmla="*/ 10 h 341"/>
                  <a:gd name="T84" fmla="*/ 1518 w 1518"/>
                  <a:gd name="T8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18" h="341">
                    <a:moveTo>
                      <a:pt x="1518" y="0"/>
                    </a:moveTo>
                    <a:lnTo>
                      <a:pt x="1505" y="34"/>
                    </a:lnTo>
                    <a:lnTo>
                      <a:pt x="1491" y="60"/>
                    </a:lnTo>
                    <a:lnTo>
                      <a:pt x="1485" y="72"/>
                    </a:lnTo>
                    <a:lnTo>
                      <a:pt x="1478" y="83"/>
                    </a:lnTo>
                    <a:lnTo>
                      <a:pt x="1470" y="94"/>
                    </a:lnTo>
                    <a:lnTo>
                      <a:pt x="1463" y="104"/>
                    </a:lnTo>
                    <a:lnTo>
                      <a:pt x="1455" y="113"/>
                    </a:lnTo>
                    <a:lnTo>
                      <a:pt x="1445" y="122"/>
                    </a:lnTo>
                    <a:lnTo>
                      <a:pt x="1436" y="131"/>
                    </a:lnTo>
                    <a:lnTo>
                      <a:pt x="1424" y="140"/>
                    </a:lnTo>
                    <a:lnTo>
                      <a:pt x="1400" y="161"/>
                    </a:lnTo>
                    <a:lnTo>
                      <a:pt x="1371" y="184"/>
                    </a:lnTo>
                    <a:lnTo>
                      <a:pt x="1350" y="201"/>
                    </a:lnTo>
                    <a:lnTo>
                      <a:pt x="1278" y="220"/>
                    </a:lnTo>
                    <a:lnTo>
                      <a:pt x="1210" y="237"/>
                    </a:lnTo>
                    <a:lnTo>
                      <a:pt x="1143" y="252"/>
                    </a:lnTo>
                    <a:lnTo>
                      <a:pt x="1079" y="266"/>
                    </a:lnTo>
                    <a:lnTo>
                      <a:pt x="1019" y="280"/>
                    </a:lnTo>
                    <a:lnTo>
                      <a:pt x="960" y="292"/>
                    </a:lnTo>
                    <a:lnTo>
                      <a:pt x="904" y="302"/>
                    </a:lnTo>
                    <a:lnTo>
                      <a:pt x="850" y="310"/>
                    </a:lnTo>
                    <a:lnTo>
                      <a:pt x="798" y="318"/>
                    </a:lnTo>
                    <a:lnTo>
                      <a:pt x="749" y="324"/>
                    </a:lnTo>
                    <a:lnTo>
                      <a:pt x="701" y="331"/>
                    </a:lnTo>
                    <a:lnTo>
                      <a:pt x="655" y="335"/>
                    </a:lnTo>
                    <a:lnTo>
                      <a:pt x="611" y="338"/>
                    </a:lnTo>
                    <a:lnTo>
                      <a:pt x="568" y="340"/>
                    </a:lnTo>
                    <a:lnTo>
                      <a:pt x="528" y="341"/>
                    </a:lnTo>
                    <a:lnTo>
                      <a:pt x="489" y="341"/>
                    </a:lnTo>
                    <a:lnTo>
                      <a:pt x="451" y="340"/>
                    </a:lnTo>
                    <a:lnTo>
                      <a:pt x="415" y="338"/>
                    </a:lnTo>
                    <a:lnTo>
                      <a:pt x="379" y="335"/>
                    </a:lnTo>
                    <a:lnTo>
                      <a:pt x="346" y="332"/>
                    </a:lnTo>
                    <a:lnTo>
                      <a:pt x="314" y="326"/>
                    </a:lnTo>
                    <a:lnTo>
                      <a:pt x="281" y="321"/>
                    </a:lnTo>
                    <a:lnTo>
                      <a:pt x="251" y="315"/>
                    </a:lnTo>
                    <a:lnTo>
                      <a:pt x="221" y="308"/>
                    </a:lnTo>
                    <a:lnTo>
                      <a:pt x="192" y="301"/>
                    </a:lnTo>
                    <a:lnTo>
                      <a:pt x="163" y="293"/>
                    </a:lnTo>
                    <a:lnTo>
                      <a:pt x="135" y="285"/>
                    </a:lnTo>
                    <a:lnTo>
                      <a:pt x="107" y="276"/>
                    </a:lnTo>
                    <a:lnTo>
                      <a:pt x="80" y="265"/>
                    </a:lnTo>
                    <a:lnTo>
                      <a:pt x="53" y="255"/>
                    </a:lnTo>
                    <a:lnTo>
                      <a:pt x="26" y="244"/>
                    </a:lnTo>
                    <a:lnTo>
                      <a:pt x="0" y="233"/>
                    </a:lnTo>
                    <a:lnTo>
                      <a:pt x="23" y="233"/>
                    </a:lnTo>
                    <a:lnTo>
                      <a:pt x="46" y="232"/>
                    </a:lnTo>
                    <a:lnTo>
                      <a:pt x="69" y="231"/>
                    </a:lnTo>
                    <a:lnTo>
                      <a:pt x="93" y="230"/>
                    </a:lnTo>
                    <a:lnTo>
                      <a:pt x="116" y="228"/>
                    </a:lnTo>
                    <a:lnTo>
                      <a:pt x="139" y="226"/>
                    </a:lnTo>
                    <a:lnTo>
                      <a:pt x="162" y="224"/>
                    </a:lnTo>
                    <a:lnTo>
                      <a:pt x="184" y="222"/>
                    </a:lnTo>
                    <a:lnTo>
                      <a:pt x="207" y="219"/>
                    </a:lnTo>
                    <a:lnTo>
                      <a:pt x="248" y="213"/>
                    </a:lnTo>
                    <a:lnTo>
                      <a:pt x="300" y="205"/>
                    </a:lnTo>
                    <a:lnTo>
                      <a:pt x="358" y="196"/>
                    </a:lnTo>
                    <a:lnTo>
                      <a:pt x="413" y="188"/>
                    </a:lnTo>
                    <a:lnTo>
                      <a:pt x="461" y="182"/>
                    </a:lnTo>
                    <a:lnTo>
                      <a:pt x="494" y="177"/>
                    </a:lnTo>
                    <a:lnTo>
                      <a:pt x="508" y="176"/>
                    </a:lnTo>
                    <a:lnTo>
                      <a:pt x="566" y="171"/>
                    </a:lnTo>
                    <a:lnTo>
                      <a:pt x="625" y="166"/>
                    </a:lnTo>
                    <a:lnTo>
                      <a:pt x="682" y="160"/>
                    </a:lnTo>
                    <a:lnTo>
                      <a:pt x="738" y="154"/>
                    </a:lnTo>
                    <a:lnTo>
                      <a:pt x="793" y="146"/>
                    </a:lnTo>
                    <a:lnTo>
                      <a:pt x="848" y="138"/>
                    </a:lnTo>
                    <a:lnTo>
                      <a:pt x="901" y="131"/>
                    </a:lnTo>
                    <a:lnTo>
                      <a:pt x="953" y="123"/>
                    </a:lnTo>
                    <a:lnTo>
                      <a:pt x="1004" y="115"/>
                    </a:lnTo>
                    <a:lnTo>
                      <a:pt x="1053" y="106"/>
                    </a:lnTo>
                    <a:lnTo>
                      <a:pt x="1102" y="97"/>
                    </a:lnTo>
                    <a:lnTo>
                      <a:pt x="1149" y="87"/>
                    </a:lnTo>
                    <a:lnTo>
                      <a:pt x="1195" y="78"/>
                    </a:lnTo>
                    <a:lnTo>
                      <a:pt x="1240" y="69"/>
                    </a:lnTo>
                    <a:lnTo>
                      <a:pt x="1283" y="60"/>
                    </a:lnTo>
                    <a:lnTo>
                      <a:pt x="1324" y="50"/>
                    </a:lnTo>
                    <a:lnTo>
                      <a:pt x="1357" y="43"/>
                    </a:lnTo>
                    <a:lnTo>
                      <a:pt x="1388" y="35"/>
                    </a:lnTo>
                    <a:lnTo>
                      <a:pt x="1417" y="27"/>
                    </a:lnTo>
                    <a:lnTo>
                      <a:pt x="1445" y="20"/>
                    </a:lnTo>
                    <a:lnTo>
                      <a:pt x="1464" y="15"/>
                    </a:lnTo>
                    <a:lnTo>
                      <a:pt x="1483" y="10"/>
                    </a:lnTo>
                    <a:lnTo>
                      <a:pt x="1500" y="5"/>
                    </a:lnTo>
                    <a:lnTo>
                      <a:pt x="151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6" name="Freeform 333"/>
              <p:cNvSpPr>
                <a:spLocks/>
              </p:cNvSpPr>
              <p:nvPr/>
            </p:nvSpPr>
            <p:spPr bwMode="auto">
              <a:xfrm>
                <a:off x="696" y="2142"/>
                <a:ext cx="304" cy="68"/>
              </a:xfrm>
              <a:custGeom>
                <a:avLst/>
                <a:gdLst>
                  <a:gd name="T0" fmla="*/ 1505 w 1518"/>
                  <a:gd name="T1" fmla="*/ 34 h 341"/>
                  <a:gd name="T2" fmla="*/ 1485 w 1518"/>
                  <a:gd name="T3" fmla="*/ 72 h 341"/>
                  <a:gd name="T4" fmla="*/ 1470 w 1518"/>
                  <a:gd name="T5" fmla="*/ 94 h 341"/>
                  <a:gd name="T6" fmla="*/ 1455 w 1518"/>
                  <a:gd name="T7" fmla="*/ 113 h 341"/>
                  <a:gd name="T8" fmla="*/ 1436 w 1518"/>
                  <a:gd name="T9" fmla="*/ 131 h 341"/>
                  <a:gd name="T10" fmla="*/ 1400 w 1518"/>
                  <a:gd name="T11" fmla="*/ 161 h 341"/>
                  <a:gd name="T12" fmla="*/ 1350 w 1518"/>
                  <a:gd name="T13" fmla="*/ 201 h 341"/>
                  <a:gd name="T14" fmla="*/ 1210 w 1518"/>
                  <a:gd name="T15" fmla="*/ 237 h 341"/>
                  <a:gd name="T16" fmla="*/ 1079 w 1518"/>
                  <a:gd name="T17" fmla="*/ 266 h 341"/>
                  <a:gd name="T18" fmla="*/ 960 w 1518"/>
                  <a:gd name="T19" fmla="*/ 292 h 341"/>
                  <a:gd name="T20" fmla="*/ 850 w 1518"/>
                  <a:gd name="T21" fmla="*/ 310 h 341"/>
                  <a:gd name="T22" fmla="*/ 749 w 1518"/>
                  <a:gd name="T23" fmla="*/ 324 h 341"/>
                  <a:gd name="T24" fmla="*/ 655 w 1518"/>
                  <a:gd name="T25" fmla="*/ 335 h 341"/>
                  <a:gd name="T26" fmla="*/ 568 w 1518"/>
                  <a:gd name="T27" fmla="*/ 340 h 341"/>
                  <a:gd name="T28" fmla="*/ 489 w 1518"/>
                  <a:gd name="T29" fmla="*/ 341 h 341"/>
                  <a:gd name="T30" fmla="*/ 415 w 1518"/>
                  <a:gd name="T31" fmla="*/ 338 h 341"/>
                  <a:gd name="T32" fmla="*/ 346 w 1518"/>
                  <a:gd name="T33" fmla="*/ 332 h 341"/>
                  <a:gd name="T34" fmla="*/ 281 w 1518"/>
                  <a:gd name="T35" fmla="*/ 321 h 341"/>
                  <a:gd name="T36" fmla="*/ 221 w 1518"/>
                  <a:gd name="T37" fmla="*/ 308 h 341"/>
                  <a:gd name="T38" fmla="*/ 163 w 1518"/>
                  <a:gd name="T39" fmla="*/ 293 h 341"/>
                  <a:gd name="T40" fmla="*/ 107 w 1518"/>
                  <a:gd name="T41" fmla="*/ 276 h 341"/>
                  <a:gd name="T42" fmla="*/ 53 w 1518"/>
                  <a:gd name="T43" fmla="*/ 255 h 341"/>
                  <a:gd name="T44" fmla="*/ 0 w 1518"/>
                  <a:gd name="T45" fmla="*/ 233 h 341"/>
                  <a:gd name="T46" fmla="*/ 46 w 1518"/>
                  <a:gd name="T47" fmla="*/ 232 h 341"/>
                  <a:gd name="T48" fmla="*/ 93 w 1518"/>
                  <a:gd name="T49" fmla="*/ 230 h 341"/>
                  <a:gd name="T50" fmla="*/ 139 w 1518"/>
                  <a:gd name="T51" fmla="*/ 226 h 341"/>
                  <a:gd name="T52" fmla="*/ 184 w 1518"/>
                  <a:gd name="T53" fmla="*/ 222 h 341"/>
                  <a:gd name="T54" fmla="*/ 248 w 1518"/>
                  <a:gd name="T55" fmla="*/ 213 h 341"/>
                  <a:gd name="T56" fmla="*/ 358 w 1518"/>
                  <a:gd name="T57" fmla="*/ 196 h 341"/>
                  <a:gd name="T58" fmla="*/ 461 w 1518"/>
                  <a:gd name="T59" fmla="*/ 182 h 341"/>
                  <a:gd name="T60" fmla="*/ 508 w 1518"/>
                  <a:gd name="T61" fmla="*/ 176 h 341"/>
                  <a:gd name="T62" fmla="*/ 625 w 1518"/>
                  <a:gd name="T63" fmla="*/ 166 h 341"/>
                  <a:gd name="T64" fmla="*/ 738 w 1518"/>
                  <a:gd name="T65" fmla="*/ 154 h 341"/>
                  <a:gd name="T66" fmla="*/ 848 w 1518"/>
                  <a:gd name="T67" fmla="*/ 138 h 341"/>
                  <a:gd name="T68" fmla="*/ 953 w 1518"/>
                  <a:gd name="T69" fmla="*/ 123 h 341"/>
                  <a:gd name="T70" fmla="*/ 1053 w 1518"/>
                  <a:gd name="T71" fmla="*/ 106 h 341"/>
                  <a:gd name="T72" fmla="*/ 1149 w 1518"/>
                  <a:gd name="T73" fmla="*/ 87 h 341"/>
                  <a:gd name="T74" fmla="*/ 1240 w 1518"/>
                  <a:gd name="T75" fmla="*/ 69 h 341"/>
                  <a:gd name="T76" fmla="*/ 1324 w 1518"/>
                  <a:gd name="T77" fmla="*/ 50 h 341"/>
                  <a:gd name="T78" fmla="*/ 1388 w 1518"/>
                  <a:gd name="T79" fmla="*/ 35 h 341"/>
                  <a:gd name="T80" fmla="*/ 1445 w 1518"/>
                  <a:gd name="T81" fmla="*/ 20 h 341"/>
                  <a:gd name="T82" fmla="*/ 1483 w 1518"/>
                  <a:gd name="T83" fmla="*/ 10 h 341"/>
                  <a:gd name="T84" fmla="*/ 1518 w 1518"/>
                  <a:gd name="T8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518" h="341">
                    <a:moveTo>
                      <a:pt x="1518" y="0"/>
                    </a:moveTo>
                    <a:lnTo>
                      <a:pt x="1505" y="34"/>
                    </a:lnTo>
                    <a:lnTo>
                      <a:pt x="1491" y="60"/>
                    </a:lnTo>
                    <a:lnTo>
                      <a:pt x="1485" y="72"/>
                    </a:lnTo>
                    <a:lnTo>
                      <a:pt x="1478" y="83"/>
                    </a:lnTo>
                    <a:lnTo>
                      <a:pt x="1470" y="94"/>
                    </a:lnTo>
                    <a:lnTo>
                      <a:pt x="1463" y="104"/>
                    </a:lnTo>
                    <a:lnTo>
                      <a:pt x="1455" y="113"/>
                    </a:lnTo>
                    <a:lnTo>
                      <a:pt x="1445" y="122"/>
                    </a:lnTo>
                    <a:lnTo>
                      <a:pt x="1436" y="131"/>
                    </a:lnTo>
                    <a:lnTo>
                      <a:pt x="1424" y="140"/>
                    </a:lnTo>
                    <a:lnTo>
                      <a:pt x="1400" y="161"/>
                    </a:lnTo>
                    <a:lnTo>
                      <a:pt x="1371" y="184"/>
                    </a:lnTo>
                    <a:lnTo>
                      <a:pt x="1350" y="201"/>
                    </a:lnTo>
                    <a:lnTo>
                      <a:pt x="1278" y="220"/>
                    </a:lnTo>
                    <a:lnTo>
                      <a:pt x="1210" y="237"/>
                    </a:lnTo>
                    <a:lnTo>
                      <a:pt x="1143" y="252"/>
                    </a:lnTo>
                    <a:lnTo>
                      <a:pt x="1079" y="266"/>
                    </a:lnTo>
                    <a:lnTo>
                      <a:pt x="1019" y="280"/>
                    </a:lnTo>
                    <a:lnTo>
                      <a:pt x="960" y="292"/>
                    </a:lnTo>
                    <a:lnTo>
                      <a:pt x="904" y="302"/>
                    </a:lnTo>
                    <a:lnTo>
                      <a:pt x="850" y="310"/>
                    </a:lnTo>
                    <a:lnTo>
                      <a:pt x="798" y="318"/>
                    </a:lnTo>
                    <a:lnTo>
                      <a:pt x="749" y="324"/>
                    </a:lnTo>
                    <a:lnTo>
                      <a:pt x="701" y="331"/>
                    </a:lnTo>
                    <a:lnTo>
                      <a:pt x="655" y="335"/>
                    </a:lnTo>
                    <a:lnTo>
                      <a:pt x="611" y="338"/>
                    </a:lnTo>
                    <a:lnTo>
                      <a:pt x="568" y="340"/>
                    </a:lnTo>
                    <a:lnTo>
                      <a:pt x="528" y="341"/>
                    </a:lnTo>
                    <a:lnTo>
                      <a:pt x="489" y="341"/>
                    </a:lnTo>
                    <a:lnTo>
                      <a:pt x="451" y="340"/>
                    </a:lnTo>
                    <a:lnTo>
                      <a:pt x="415" y="338"/>
                    </a:lnTo>
                    <a:lnTo>
                      <a:pt x="379" y="335"/>
                    </a:lnTo>
                    <a:lnTo>
                      <a:pt x="346" y="332"/>
                    </a:lnTo>
                    <a:lnTo>
                      <a:pt x="314" y="326"/>
                    </a:lnTo>
                    <a:lnTo>
                      <a:pt x="281" y="321"/>
                    </a:lnTo>
                    <a:lnTo>
                      <a:pt x="251" y="315"/>
                    </a:lnTo>
                    <a:lnTo>
                      <a:pt x="221" y="308"/>
                    </a:lnTo>
                    <a:lnTo>
                      <a:pt x="192" y="301"/>
                    </a:lnTo>
                    <a:lnTo>
                      <a:pt x="163" y="293"/>
                    </a:lnTo>
                    <a:lnTo>
                      <a:pt x="135" y="285"/>
                    </a:lnTo>
                    <a:lnTo>
                      <a:pt x="107" y="276"/>
                    </a:lnTo>
                    <a:lnTo>
                      <a:pt x="80" y="265"/>
                    </a:lnTo>
                    <a:lnTo>
                      <a:pt x="53" y="255"/>
                    </a:lnTo>
                    <a:lnTo>
                      <a:pt x="26" y="244"/>
                    </a:lnTo>
                    <a:lnTo>
                      <a:pt x="0" y="233"/>
                    </a:lnTo>
                    <a:lnTo>
                      <a:pt x="23" y="233"/>
                    </a:lnTo>
                    <a:lnTo>
                      <a:pt x="46" y="232"/>
                    </a:lnTo>
                    <a:lnTo>
                      <a:pt x="69" y="231"/>
                    </a:lnTo>
                    <a:lnTo>
                      <a:pt x="93" y="230"/>
                    </a:lnTo>
                    <a:lnTo>
                      <a:pt x="116" y="228"/>
                    </a:lnTo>
                    <a:lnTo>
                      <a:pt x="139" y="226"/>
                    </a:lnTo>
                    <a:lnTo>
                      <a:pt x="162" y="224"/>
                    </a:lnTo>
                    <a:lnTo>
                      <a:pt x="184" y="222"/>
                    </a:lnTo>
                    <a:lnTo>
                      <a:pt x="207" y="219"/>
                    </a:lnTo>
                    <a:lnTo>
                      <a:pt x="248" y="213"/>
                    </a:lnTo>
                    <a:lnTo>
                      <a:pt x="300" y="205"/>
                    </a:lnTo>
                    <a:lnTo>
                      <a:pt x="358" y="196"/>
                    </a:lnTo>
                    <a:lnTo>
                      <a:pt x="413" y="188"/>
                    </a:lnTo>
                    <a:lnTo>
                      <a:pt x="461" y="182"/>
                    </a:lnTo>
                    <a:lnTo>
                      <a:pt x="494" y="177"/>
                    </a:lnTo>
                    <a:lnTo>
                      <a:pt x="508" y="176"/>
                    </a:lnTo>
                    <a:lnTo>
                      <a:pt x="566" y="171"/>
                    </a:lnTo>
                    <a:lnTo>
                      <a:pt x="625" y="166"/>
                    </a:lnTo>
                    <a:lnTo>
                      <a:pt x="682" y="160"/>
                    </a:lnTo>
                    <a:lnTo>
                      <a:pt x="738" y="154"/>
                    </a:lnTo>
                    <a:lnTo>
                      <a:pt x="793" y="146"/>
                    </a:lnTo>
                    <a:lnTo>
                      <a:pt x="848" y="138"/>
                    </a:lnTo>
                    <a:lnTo>
                      <a:pt x="901" y="131"/>
                    </a:lnTo>
                    <a:lnTo>
                      <a:pt x="953" y="123"/>
                    </a:lnTo>
                    <a:lnTo>
                      <a:pt x="1004" y="115"/>
                    </a:lnTo>
                    <a:lnTo>
                      <a:pt x="1053" y="106"/>
                    </a:lnTo>
                    <a:lnTo>
                      <a:pt x="1102" y="97"/>
                    </a:lnTo>
                    <a:lnTo>
                      <a:pt x="1149" y="87"/>
                    </a:lnTo>
                    <a:lnTo>
                      <a:pt x="1195" y="78"/>
                    </a:lnTo>
                    <a:lnTo>
                      <a:pt x="1240" y="69"/>
                    </a:lnTo>
                    <a:lnTo>
                      <a:pt x="1283" y="60"/>
                    </a:lnTo>
                    <a:lnTo>
                      <a:pt x="1324" y="50"/>
                    </a:lnTo>
                    <a:lnTo>
                      <a:pt x="1357" y="43"/>
                    </a:lnTo>
                    <a:lnTo>
                      <a:pt x="1388" y="35"/>
                    </a:lnTo>
                    <a:lnTo>
                      <a:pt x="1417" y="27"/>
                    </a:lnTo>
                    <a:lnTo>
                      <a:pt x="1445" y="20"/>
                    </a:lnTo>
                    <a:lnTo>
                      <a:pt x="1464" y="15"/>
                    </a:lnTo>
                    <a:lnTo>
                      <a:pt x="1483" y="10"/>
                    </a:lnTo>
                    <a:lnTo>
                      <a:pt x="1500" y="5"/>
                    </a:lnTo>
                    <a:lnTo>
                      <a:pt x="1518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7" name="Freeform 334"/>
              <p:cNvSpPr>
                <a:spLocks/>
              </p:cNvSpPr>
              <p:nvPr/>
            </p:nvSpPr>
            <p:spPr bwMode="auto">
              <a:xfrm>
                <a:off x="593" y="2044"/>
                <a:ext cx="15" cy="13"/>
              </a:xfrm>
              <a:custGeom>
                <a:avLst/>
                <a:gdLst>
                  <a:gd name="T0" fmla="*/ 0 w 74"/>
                  <a:gd name="T1" fmla="*/ 0 h 67"/>
                  <a:gd name="T2" fmla="*/ 0 w 74"/>
                  <a:gd name="T3" fmla="*/ 0 h 67"/>
                  <a:gd name="T4" fmla="*/ 16 w 74"/>
                  <a:gd name="T5" fmla="*/ 10 h 67"/>
                  <a:gd name="T6" fmla="*/ 35 w 74"/>
                  <a:gd name="T7" fmla="*/ 21 h 67"/>
                  <a:gd name="T8" fmla="*/ 54 w 74"/>
                  <a:gd name="T9" fmla="*/ 32 h 67"/>
                  <a:gd name="T10" fmla="*/ 74 w 74"/>
                  <a:gd name="T11" fmla="*/ 43 h 67"/>
                  <a:gd name="T12" fmla="*/ 74 w 74"/>
                  <a:gd name="T13" fmla="*/ 67 h 67"/>
                  <a:gd name="T14" fmla="*/ 55 w 74"/>
                  <a:gd name="T15" fmla="*/ 51 h 67"/>
                  <a:gd name="T16" fmla="*/ 36 w 74"/>
                  <a:gd name="T17" fmla="*/ 33 h 67"/>
                  <a:gd name="T18" fmla="*/ 17 w 74"/>
                  <a:gd name="T19" fmla="*/ 17 h 67"/>
                  <a:gd name="T20" fmla="*/ 0 w 74"/>
                  <a:gd name="T21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67">
                    <a:moveTo>
                      <a:pt x="0" y="0"/>
                    </a:moveTo>
                    <a:lnTo>
                      <a:pt x="0" y="0"/>
                    </a:lnTo>
                    <a:lnTo>
                      <a:pt x="16" y="10"/>
                    </a:lnTo>
                    <a:lnTo>
                      <a:pt x="35" y="21"/>
                    </a:lnTo>
                    <a:lnTo>
                      <a:pt x="54" y="32"/>
                    </a:lnTo>
                    <a:lnTo>
                      <a:pt x="74" y="43"/>
                    </a:lnTo>
                    <a:lnTo>
                      <a:pt x="74" y="67"/>
                    </a:lnTo>
                    <a:lnTo>
                      <a:pt x="55" y="51"/>
                    </a:lnTo>
                    <a:lnTo>
                      <a:pt x="36" y="33"/>
                    </a:lnTo>
                    <a:lnTo>
                      <a:pt x="17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8" name="Freeform 335"/>
              <p:cNvSpPr>
                <a:spLocks/>
              </p:cNvSpPr>
              <p:nvPr/>
            </p:nvSpPr>
            <p:spPr bwMode="auto">
              <a:xfrm>
                <a:off x="600" y="2048"/>
                <a:ext cx="15" cy="15"/>
              </a:xfrm>
              <a:custGeom>
                <a:avLst/>
                <a:gdLst>
                  <a:gd name="T0" fmla="*/ 0 w 73"/>
                  <a:gd name="T1" fmla="*/ 12 h 76"/>
                  <a:gd name="T2" fmla="*/ 0 w 73"/>
                  <a:gd name="T3" fmla="*/ 0 h 76"/>
                  <a:gd name="T4" fmla="*/ 17 w 73"/>
                  <a:gd name="T5" fmla="*/ 10 h 76"/>
                  <a:gd name="T6" fmla="*/ 35 w 73"/>
                  <a:gd name="T7" fmla="*/ 20 h 76"/>
                  <a:gd name="T8" fmla="*/ 53 w 73"/>
                  <a:gd name="T9" fmla="*/ 31 h 76"/>
                  <a:gd name="T10" fmla="*/ 73 w 73"/>
                  <a:gd name="T11" fmla="*/ 41 h 76"/>
                  <a:gd name="T12" fmla="*/ 73 w 73"/>
                  <a:gd name="T13" fmla="*/ 76 h 76"/>
                  <a:gd name="T14" fmla="*/ 54 w 73"/>
                  <a:gd name="T15" fmla="*/ 60 h 76"/>
                  <a:gd name="T16" fmla="*/ 37 w 73"/>
                  <a:gd name="T17" fmla="*/ 45 h 76"/>
                  <a:gd name="T18" fmla="*/ 18 w 73"/>
                  <a:gd name="T19" fmla="*/ 29 h 76"/>
                  <a:gd name="T20" fmla="*/ 0 w 73"/>
                  <a:gd name="T21" fmla="*/ 12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76">
                    <a:moveTo>
                      <a:pt x="0" y="12"/>
                    </a:moveTo>
                    <a:lnTo>
                      <a:pt x="0" y="0"/>
                    </a:lnTo>
                    <a:lnTo>
                      <a:pt x="17" y="10"/>
                    </a:lnTo>
                    <a:lnTo>
                      <a:pt x="35" y="20"/>
                    </a:lnTo>
                    <a:lnTo>
                      <a:pt x="53" y="31"/>
                    </a:lnTo>
                    <a:lnTo>
                      <a:pt x="73" y="41"/>
                    </a:lnTo>
                    <a:lnTo>
                      <a:pt x="73" y="76"/>
                    </a:lnTo>
                    <a:lnTo>
                      <a:pt x="54" y="60"/>
                    </a:lnTo>
                    <a:lnTo>
                      <a:pt x="37" y="45"/>
                    </a:lnTo>
                    <a:lnTo>
                      <a:pt x="18" y="29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9" name="Freeform 336"/>
              <p:cNvSpPr>
                <a:spLocks/>
              </p:cNvSpPr>
              <p:nvPr/>
            </p:nvSpPr>
            <p:spPr bwMode="auto">
              <a:xfrm>
                <a:off x="608" y="2052"/>
                <a:ext cx="14" cy="17"/>
              </a:xfrm>
              <a:custGeom>
                <a:avLst/>
                <a:gdLst>
                  <a:gd name="T0" fmla="*/ 0 w 73"/>
                  <a:gd name="T1" fmla="*/ 24 h 85"/>
                  <a:gd name="T2" fmla="*/ 0 w 73"/>
                  <a:gd name="T3" fmla="*/ 0 h 85"/>
                  <a:gd name="T4" fmla="*/ 16 w 73"/>
                  <a:gd name="T5" fmla="*/ 10 h 85"/>
                  <a:gd name="T6" fmla="*/ 34 w 73"/>
                  <a:gd name="T7" fmla="*/ 19 h 85"/>
                  <a:gd name="T8" fmla="*/ 53 w 73"/>
                  <a:gd name="T9" fmla="*/ 29 h 85"/>
                  <a:gd name="T10" fmla="*/ 73 w 73"/>
                  <a:gd name="T11" fmla="*/ 38 h 85"/>
                  <a:gd name="T12" fmla="*/ 73 w 73"/>
                  <a:gd name="T13" fmla="*/ 85 h 85"/>
                  <a:gd name="T14" fmla="*/ 54 w 73"/>
                  <a:gd name="T15" fmla="*/ 71 h 85"/>
                  <a:gd name="T16" fmla="*/ 35 w 73"/>
                  <a:gd name="T17" fmla="*/ 55 h 85"/>
                  <a:gd name="T18" fmla="*/ 17 w 73"/>
                  <a:gd name="T19" fmla="*/ 39 h 85"/>
                  <a:gd name="T20" fmla="*/ 0 w 73"/>
                  <a:gd name="T21" fmla="*/ 2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85">
                    <a:moveTo>
                      <a:pt x="0" y="24"/>
                    </a:moveTo>
                    <a:lnTo>
                      <a:pt x="0" y="0"/>
                    </a:lnTo>
                    <a:lnTo>
                      <a:pt x="16" y="10"/>
                    </a:lnTo>
                    <a:lnTo>
                      <a:pt x="34" y="19"/>
                    </a:lnTo>
                    <a:lnTo>
                      <a:pt x="53" y="29"/>
                    </a:lnTo>
                    <a:lnTo>
                      <a:pt x="73" y="38"/>
                    </a:lnTo>
                    <a:lnTo>
                      <a:pt x="73" y="85"/>
                    </a:lnTo>
                    <a:lnTo>
                      <a:pt x="54" y="71"/>
                    </a:lnTo>
                    <a:lnTo>
                      <a:pt x="35" y="55"/>
                    </a:lnTo>
                    <a:lnTo>
                      <a:pt x="17" y="39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0" name="Freeform 337"/>
              <p:cNvSpPr>
                <a:spLocks/>
              </p:cNvSpPr>
              <p:nvPr/>
            </p:nvSpPr>
            <p:spPr bwMode="auto">
              <a:xfrm>
                <a:off x="615" y="2056"/>
                <a:ext cx="14" cy="19"/>
              </a:xfrm>
              <a:custGeom>
                <a:avLst/>
                <a:gdLst>
                  <a:gd name="T0" fmla="*/ 0 w 72"/>
                  <a:gd name="T1" fmla="*/ 35 h 94"/>
                  <a:gd name="T2" fmla="*/ 0 w 72"/>
                  <a:gd name="T3" fmla="*/ 0 h 94"/>
                  <a:gd name="T4" fmla="*/ 17 w 72"/>
                  <a:gd name="T5" fmla="*/ 9 h 94"/>
                  <a:gd name="T6" fmla="*/ 35 w 72"/>
                  <a:gd name="T7" fmla="*/ 18 h 94"/>
                  <a:gd name="T8" fmla="*/ 53 w 72"/>
                  <a:gd name="T9" fmla="*/ 27 h 94"/>
                  <a:gd name="T10" fmla="*/ 72 w 72"/>
                  <a:gd name="T11" fmla="*/ 35 h 94"/>
                  <a:gd name="T12" fmla="*/ 72 w 72"/>
                  <a:gd name="T13" fmla="*/ 94 h 94"/>
                  <a:gd name="T14" fmla="*/ 54 w 72"/>
                  <a:gd name="T15" fmla="*/ 80 h 94"/>
                  <a:gd name="T16" fmla="*/ 36 w 72"/>
                  <a:gd name="T17" fmla="*/ 65 h 94"/>
                  <a:gd name="T18" fmla="*/ 18 w 72"/>
                  <a:gd name="T19" fmla="*/ 51 h 94"/>
                  <a:gd name="T20" fmla="*/ 0 w 72"/>
                  <a:gd name="T21" fmla="*/ 35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94">
                    <a:moveTo>
                      <a:pt x="0" y="35"/>
                    </a:moveTo>
                    <a:lnTo>
                      <a:pt x="0" y="0"/>
                    </a:lnTo>
                    <a:lnTo>
                      <a:pt x="17" y="9"/>
                    </a:lnTo>
                    <a:lnTo>
                      <a:pt x="35" y="18"/>
                    </a:lnTo>
                    <a:lnTo>
                      <a:pt x="53" y="27"/>
                    </a:lnTo>
                    <a:lnTo>
                      <a:pt x="72" y="35"/>
                    </a:lnTo>
                    <a:lnTo>
                      <a:pt x="72" y="94"/>
                    </a:lnTo>
                    <a:lnTo>
                      <a:pt x="54" y="80"/>
                    </a:lnTo>
                    <a:lnTo>
                      <a:pt x="36" y="65"/>
                    </a:lnTo>
                    <a:lnTo>
                      <a:pt x="18" y="51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1" name="Freeform 338"/>
              <p:cNvSpPr>
                <a:spLocks/>
              </p:cNvSpPr>
              <p:nvPr/>
            </p:nvSpPr>
            <p:spPr bwMode="auto">
              <a:xfrm>
                <a:off x="622" y="2060"/>
                <a:ext cx="15" cy="21"/>
              </a:xfrm>
              <a:custGeom>
                <a:avLst/>
                <a:gdLst>
                  <a:gd name="T0" fmla="*/ 0 w 72"/>
                  <a:gd name="T1" fmla="*/ 47 h 105"/>
                  <a:gd name="T2" fmla="*/ 0 w 72"/>
                  <a:gd name="T3" fmla="*/ 0 h 105"/>
                  <a:gd name="T4" fmla="*/ 16 w 72"/>
                  <a:gd name="T5" fmla="*/ 9 h 105"/>
                  <a:gd name="T6" fmla="*/ 34 w 72"/>
                  <a:gd name="T7" fmla="*/ 17 h 105"/>
                  <a:gd name="T8" fmla="*/ 53 w 72"/>
                  <a:gd name="T9" fmla="*/ 25 h 105"/>
                  <a:gd name="T10" fmla="*/ 72 w 72"/>
                  <a:gd name="T11" fmla="*/ 34 h 105"/>
                  <a:gd name="T12" fmla="*/ 72 w 72"/>
                  <a:gd name="T13" fmla="*/ 105 h 105"/>
                  <a:gd name="T14" fmla="*/ 54 w 72"/>
                  <a:gd name="T15" fmla="*/ 91 h 105"/>
                  <a:gd name="T16" fmla="*/ 35 w 72"/>
                  <a:gd name="T17" fmla="*/ 76 h 105"/>
                  <a:gd name="T18" fmla="*/ 17 w 72"/>
                  <a:gd name="T19" fmla="*/ 62 h 105"/>
                  <a:gd name="T20" fmla="*/ 0 w 72"/>
                  <a:gd name="T21" fmla="*/ 4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05">
                    <a:moveTo>
                      <a:pt x="0" y="47"/>
                    </a:moveTo>
                    <a:lnTo>
                      <a:pt x="0" y="0"/>
                    </a:lnTo>
                    <a:lnTo>
                      <a:pt x="16" y="9"/>
                    </a:lnTo>
                    <a:lnTo>
                      <a:pt x="34" y="17"/>
                    </a:lnTo>
                    <a:lnTo>
                      <a:pt x="53" y="25"/>
                    </a:lnTo>
                    <a:lnTo>
                      <a:pt x="72" y="34"/>
                    </a:lnTo>
                    <a:lnTo>
                      <a:pt x="72" y="105"/>
                    </a:lnTo>
                    <a:lnTo>
                      <a:pt x="54" y="91"/>
                    </a:lnTo>
                    <a:lnTo>
                      <a:pt x="35" y="76"/>
                    </a:lnTo>
                    <a:lnTo>
                      <a:pt x="17" y="62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2" name="Freeform 339"/>
              <p:cNvSpPr>
                <a:spLocks/>
              </p:cNvSpPr>
              <p:nvPr/>
            </p:nvSpPr>
            <p:spPr bwMode="auto">
              <a:xfrm>
                <a:off x="629" y="2063"/>
                <a:ext cx="15" cy="23"/>
              </a:xfrm>
              <a:custGeom>
                <a:avLst/>
                <a:gdLst>
                  <a:gd name="T0" fmla="*/ 0 w 73"/>
                  <a:gd name="T1" fmla="*/ 59 h 115"/>
                  <a:gd name="T2" fmla="*/ 0 w 73"/>
                  <a:gd name="T3" fmla="*/ 0 h 115"/>
                  <a:gd name="T4" fmla="*/ 18 w 73"/>
                  <a:gd name="T5" fmla="*/ 8 h 115"/>
                  <a:gd name="T6" fmla="*/ 36 w 73"/>
                  <a:gd name="T7" fmla="*/ 17 h 115"/>
                  <a:gd name="T8" fmla="*/ 54 w 73"/>
                  <a:gd name="T9" fmla="*/ 25 h 115"/>
                  <a:gd name="T10" fmla="*/ 73 w 73"/>
                  <a:gd name="T11" fmla="*/ 33 h 115"/>
                  <a:gd name="T12" fmla="*/ 73 w 73"/>
                  <a:gd name="T13" fmla="*/ 115 h 115"/>
                  <a:gd name="T14" fmla="*/ 55 w 73"/>
                  <a:gd name="T15" fmla="*/ 101 h 115"/>
                  <a:gd name="T16" fmla="*/ 37 w 73"/>
                  <a:gd name="T17" fmla="*/ 88 h 115"/>
                  <a:gd name="T18" fmla="*/ 19 w 73"/>
                  <a:gd name="T19" fmla="*/ 74 h 115"/>
                  <a:gd name="T20" fmla="*/ 0 w 73"/>
                  <a:gd name="T21" fmla="*/ 59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15">
                    <a:moveTo>
                      <a:pt x="0" y="59"/>
                    </a:moveTo>
                    <a:lnTo>
                      <a:pt x="0" y="0"/>
                    </a:lnTo>
                    <a:lnTo>
                      <a:pt x="18" y="8"/>
                    </a:lnTo>
                    <a:lnTo>
                      <a:pt x="36" y="17"/>
                    </a:lnTo>
                    <a:lnTo>
                      <a:pt x="54" y="25"/>
                    </a:lnTo>
                    <a:lnTo>
                      <a:pt x="73" y="33"/>
                    </a:lnTo>
                    <a:lnTo>
                      <a:pt x="73" y="115"/>
                    </a:lnTo>
                    <a:lnTo>
                      <a:pt x="55" y="101"/>
                    </a:lnTo>
                    <a:lnTo>
                      <a:pt x="37" y="88"/>
                    </a:lnTo>
                    <a:lnTo>
                      <a:pt x="19" y="74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3" name="Freeform 340"/>
              <p:cNvSpPr>
                <a:spLocks/>
              </p:cNvSpPr>
              <p:nvPr/>
            </p:nvSpPr>
            <p:spPr bwMode="auto">
              <a:xfrm>
                <a:off x="637" y="2067"/>
                <a:ext cx="14" cy="25"/>
              </a:xfrm>
              <a:custGeom>
                <a:avLst/>
                <a:gdLst>
                  <a:gd name="T0" fmla="*/ 0 w 73"/>
                  <a:gd name="T1" fmla="*/ 71 h 125"/>
                  <a:gd name="T2" fmla="*/ 0 w 73"/>
                  <a:gd name="T3" fmla="*/ 0 h 125"/>
                  <a:gd name="T4" fmla="*/ 17 w 73"/>
                  <a:gd name="T5" fmla="*/ 8 h 125"/>
                  <a:gd name="T6" fmla="*/ 35 w 73"/>
                  <a:gd name="T7" fmla="*/ 15 h 125"/>
                  <a:gd name="T8" fmla="*/ 54 w 73"/>
                  <a:gd name="T9" fmla="*/ 22 h 125"/>
                  <a:gd name="T10" fmla="*/ 73 w 73"/>
                  <a:gd name="T11" fmla="*/ 30 h 125"/>
                  <a:gd name="T12" fmla="*/ 73 w 73"/>
                  <a:gd name="T13" fmla="*/ 125 h 125"/>
                  <a:gd name="T14" fmla="*/ 54 w 73"/>
                  <a:gd name="T15" fmla="*/ 111 h 125"/>
                  <a:gd name="T16" fmla="*/ 36 w 73"/>
                  <a:gd name="T17" fmla="*/ 98 h 125"/>
                  <a:gd name="T18" fmla="*/ 18 w 73"/>
                  <a:gd name="T19" fmla="*/ 84 h 125"/>
                  <a:gd name="T20" fmla="*/ 0 w 73"/>
                  <a:gd name="T21" fmla="*/ 7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25">
                    <a:moveTo>
                      <a:pt x="0" y="71"/>
                    </a:moveTo>
                    <a:lnTo>
                      <a:pt x="0" y="0"/>
                    </a:lnTo>
                    <a:lnTo>
                      <a:pt x="17" y="8"/>
                    </a:lnTo>
                    <a:lnTo>
                      <a:pt x="35" y="15"/>
                    </a:lnTo>
                    <a:lnTo>
                      <a:pt x="54" y="22"/>
                    </a:lnTo>
                    <a:lnTo>
                      <a:pt x="73" y="30"/>
                    </a:lnTo>
                    <a:lnTo>
                      <a:pt x="73" y="125"/>
                    </a:lnTo>
                    <a:lnTo>
                      <a:pt x="54" y="111"/>
                    </a:lnTo>
                    <a:lnTo>
                      <a:pt x="36" y="98"/>
                    </a:lnTo>
                    <a:lnTo>
                      <a:pt x="18" y="84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4" name="Freeform 341"/>
              <p:cNvSpPr>
                <a:spLocks/>
              </p:cNvSpPr>
              <p:nvPr/>
            </p:nvSpPr>
            <p:spPr bwMode="auto">
              <a:xfrm>
                <a:off x="644" y="2070"/>
                <a:ext cx="14" cy="27"/>
              </a:xfrm>
              <a:custGeom>
                <a:avLst/>
                <a:gdLst>
                  <a:gd name="T0" fmla="*/ 0 w 73"/>
                  <a:gd name="T1" fmla="*/ 82 h 134"/>
                  <a:gd name="T2" fmla="*/ 0 w 73"/>
                  <a:gd name="T3" fmla="*/ 0 h 134"/>
                  <a:gd name="T4" fmla="*/ 18 w 73"/>
                  <a:gd name="T5" fmla="*/ 6 h 134"/>
                  <a:gd name="T6" fmla="*/ 36 w 73"/>
                  <a:gd name="T7" fmla="*/ 13 h 134"/>
                  <a:gd name="T8" fmla="*/ 54 w 73"/>
                  <a:gd name="T9" fmla="*/ 20 h 134"/>
                  <a:gd name="T10" fmla="*/ 73 w 73"/>
                  <a:gd name="T11" fmla="*/ 27 h 134"/>
                  <a:gd name="T12" fmla="*/ 73 w 73"/>
                  <a:gd name="T13" fmla="*/ 134 h 134"/>
                  <a:gd name="T14" fmla="*/ 54 w 73"/>
                  <a:gd name="T15" fmla="*/ 121 h 134"/>
                  <a:gd name="T16" fmla="*/ 37 w 73"/>
                  <a:gd name="T17" fmla="*/ 109 h 134"/>
                  <a:gd name="T18" fmla="*/ 18 w 73"/>
                  <a:gd name="T19" fmla="*/ 95 h 134"/>
                  <a:gd name="T20" fmla="*/ 0 w 73"/>
                  <a:gd name="T21" fmla="*/ 8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34">
                    <a:moveTo>
                      <a:pt x="0" y="82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36" y="13"/>
                    </a:lnTo>
                    <a:lnTo>
                      <a:pt x="54" y="20"/>
                    </a:lnTo>
                    <a:lnTo>
                      <a:pt x="73" y="27"/>
                    </a:lnTo>
                    <a:lnTo>
                      <a:pt x="73" y="134"/>
                    </a:lnTo>
                    <a:lnTo>
                      <a:pt x="54" y="121"/>
                    </a:lnTo>
                    <a:lnTo>
                      <a:pt x="37" y="109"/>
                    </a:lnTo>
                    <a:lnTo>
                      <a:pt x="18" y="95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5" name="Freeform 342"/>
              <p:cNvSpPr>
                <a:spLocks/>
              </p:cNvSpPr>
              <p:nvPr/>
            </p:nvSpPr>
            <p:spPr bwMode="auto">
              <a:xfrm>
                <a:off x="651" y="2073"/>
                <a:ext cx="15" cy="29"/>
              </a:xfrm>
              <a:custGeom>
                <a:avLst/>
                <a:gdLst>
                  <a:gd name="T0" fmla="*/ 0 w 73"/>
                  <a:gd name="T1" fmla="*/ 95 h 145"/>
                  <a:gd name="T2" fmla="*/ 0 w 73"/>
                  <a:gd name="T3" fmla="*/ 0 h 145"/>
                  <a:gd name="T4" fmla="*/ 17 w 73"/>
                  <a:gd name="T5" fmla="*/ 6 h 145"/>
                  <a:gd name="T6" fmla="*/ 35 w 73"/>
                  <a:gd name="T7" fmla="*/ 12 h 145"/>
                  <a:gd name="T8" fmla="*/ 54 w 73"/>
                  <a:gd name="T9" fmla="*/ 19 h 145"/>
                  <a:gd name="T10" fmla="*/ 73 w 73"/>
                  <a:gd name="T11" fmla="*/ 26 h 145"/>
                  <a:gd name="T12" fmla="*/ 73 w 73"/>
                  <a:gd name="T13" fmla="*/ 145 h 145"/>
                  <a:gd name="T14" fmla="*/ 54 w 73"/>
                  <a:gd name="T15" fmla="*/ 132 h 145"/>
                  <a:gd name="T16" fmla="*/ 36 w 73"/>
                  <a:gd name="T17" fmla="*/ 120 h 145"/>
                  <a:gd name="T18" fmla="*/ 17 w 73"/>
                  <a:gd name="T19" fmla="*/ 107 h 145"/>
                  <a:gd name="T20" fmla="*/ 0 w 73"/>
                  <a:gd name="T21" fmla="*/ 9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45">
                    <a:moveTo>
                      <a:pt x="0" y="95"/>
                    </a:moveTo>
                    <a:lnTo>
                      <a:pt x="0" y="0"/>
                    </a:lnTo>
                    <a:lnTo>
                      <a:pt x="17" y="6"/>
                    </a:lnTo>
                    <a:lnTo>
                      <a:pt x="35" y="12"/>
                    </a:lnTo>
                    <a:lnTo>
                      <a:pt x="54" y="19"/>
                    </a:lnTo>
                    <a:lnTo>
                      <a:pt x="73" y="26"/>
                    </a:lnTo>
                    <a:lnTo>
                      <a:pt x="73" y="145"/>
                    </a:lnTo>
                    <a:lnTo>
                      <a:pt x="54" y="132"/>
                    </a:lnTo>
                    <a:lnTo>
                      <a:pt x="36" y="120"/>
                    </a:lnTo>
                    <a:lnTo>
                      <a:pt x="17" y="107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6" name="Freeform 343"/>
              <p:cNvSpPr>
                <a:spLocks/>
              </p:cNvSpPr>
              <p:nvPr/>
            </p:nvSpPr>
            <p:spPr bwMode="auto">
              <a:xfrm>
                <a:off x="658" y="2075"/>
                <a:ext cx="15" cy="32"/>
              </a:xfrm>
              <a:custGeom>
                <a:avLst/>
                <a:gdLst>
                  <a:gd name="T0" fmla="*/ 0 w 72"/>
                  <a:gd name="T1" fmla="*/ 107 h 156"/>
                  <a:gd name="T2" fmla="*/ 0 w 72"/>
                  <a:gd name="T3" fmla="*/ 0 h 156"/>
                  <a:gd name="T4" fmla="*/ 18 w 72"/>
                  <a:gd name="T5" fmla="*/ 6 h 156"/>
                  <a:gd name="T6" fmla="*/ 36 w 72"/>
                  <a:gd name="T7" fmla="*/ 13 h 156"/>
                  <a:gd name="T8" fmla="*/ 53 w 72"/>
                  <a:gd name="T9" fmla="*/ 19 h 156"/>
                  <a:gd name="T10" fmla="*/ 72 w 72"/>
                  <a:gd name="T11" fmla="*/ 24 h 156"/>
                  <a:gd name="T12" fmla="*/ 72 w 72"/>
                  <a:gd name="T13" fmla="*/ 156 h 156"/>
                  <a:gd name="T14" fmla="*/ 54 w 72"/>
                  <a:gd name="T15" fmla="*/ 144 h 156"/>
                  <a:gd name="T16" fmla="*/ 37 w 72"/>
                  <a:gd name="T17" fmla="*/ 132 h 156"/>
                  <a:gd name="T18" fmla="*/ 18 w 72"/>
                  <a:gd name="T19" fmla="*/ 119 h 156"/>
                  <a:gd name="T20" fmla="*/ 0 w 72"/>
                  <a:gd name="T21" fmla="*/ 107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56">
                    <a:moveTo>
                      <a:pt x="0" y="107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36" y="13"/>
                    </a:lnTo>
                    <a:lnTo>
                      <a:pt x="53" y="19"/>
                    </a:lnTo>
                    <a:lnTo>
                      <a:pt x="72" y="24"/>
                    </a:lnTo>
                    <a:lnTo>
                      <a:pt x="72" y="156"/>
                    </a:lnTo>
                    <a:lnTo>
                      <a:pt x="54" y="144"/>
                    </a:lnTo>
                    <a:lnTo>
                      <a:pt x="37" y="132"/>
                    </a:lnTo>
                    <a:lnTo>
                      <a:pt x="18" y="119"/>
                    </a:lnTo>
                    <a:lnTo>
                      <a:pt x="0" y="107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7" name="Freeform 344"/>
              <p:cNvSpPr>
                <a:spLocks/>
              </p:cNvSpPr>
              <p:nvPr/>
            </p:nvSpPr>
            <p:spPr bwMode="auto">
              <a:xfrm>
                <a:off x="666" y="2078"/>
                <a:ext cx="14" cy="33"/>
              </a:xfrm>
              <a:custGeom>
                <a:avLst/>
                <a:gdLst>
                  <a:gd name="T0" fmla="*/ 0 w 72"/>
                  <a:gd name="T1" fmla="*/ 119 h 165"/>
                  <a:gd name="T2" fmla="*/ 0 w 72"/>
                  <a:gd name="T3" fmla="*/ 0 h 165"/>
                  <a:gd name="T4" fmla="*/ 16 w 72"/>
                  <a:gd name="T5" fmla="*/ 6 h 165"/>
                  <a:gd name="T6" fmla="*/ 35 w 72"/>
                  <a:gd name="T7" fmla="*/ 11 h 165"/>
                  <a:gd name="T8" fmla="*/ 53 w 72"/>
                  <a:gd name="T9" fmla="*/ 17 h 165"/>
                  <a:gd name="T10" fmla="*/ 72 w 72"/>
                  <a:gd name="T11" fmla="*/ 22 h 165"/>
                  <a:gd name="T12" fmla="*/ 72 w 72"/>
                  <a:gd name="T13" fmla="*/ 165 h 165"/>
                  <a:gd name="T14" fmla="*/ 54 w 72"/>
                  <a:gd name="T15" fmla="*/ 154 h 165"/>
                  <a:gd name="T16" fmla="*/ 35 w 72"/>
                  <a:gd name="T17" fmla="*/ 143 h 165"/>
                  <a:gd name="T18" fmla="*/ 17 w 72"/>
                  <a:gd name="T19" fmla="*/ 131 h 165"/>
                  <a:gd name="T20" fmla="*/ 0 w 72"/>
                  <a:gd name="T21" fmla="*/ 119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65">
                    <a:moveTo>
                      <a:pt x="0" y="119"/>
                    </a:moveTo>
                    <a:lnTo>
                      <a:pt x="0" y="0"/>
                    </a:lnTo>
                    <a:lnTo>
                      <a:pt x="16" y="6"/>
                    </a:lnTo>
                    <a:lnTo>
                      <a:pt x="35" y="11"/>
                    </a:lnTo>
                    <a:lnTo>
                      <a:pt x="53" y="17"/>
                    </a:lnTo>
                    <a:lnTo>
                      <a:pt x="72" y="22"/>
                    </a:lnTo>
                    <a:lnTo>
                      <a:pt x="72" y="165"/>
                    </a:lnTo>
                    <a:lnTo>
                      <a:pt x="54" y="154"/>
                    </a:lnTo>
                    <a:lnTo>
                      <a:pt x="35" y="143"/>
                    </a:lnTo>
                    <a:lnTo>
                      <a:pt x="17" y="131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8" name="Freeform 345"/>
              <p:cNvSpPr>
                <a:spLocks/>
              </p:cNvSpPr>
              <p:nvPr/>
            </p:nvSpPr>
            <p:spPr bwMode="auto">
              <a:xfrm>
                <a:off x="673" y="2080"/>
                <a:ext cx="14" cy="36"/>
              </a:xfrm>
              <a:custGeom>
                <a:avLst/>
                <a:gdLst>
                  <a:gd name="T0" fmla="*/ 0 w 73"/>
                  <a:gd name="T1" fmla="*/ 132 h 177"/>
                  <a:gd name="T2" fmla="*/ 0 w 73"/>
                  <a:gd name="T3" fmla="*/ 0 h 177"/>
                  <a:gd name="T4" fmla="*/ 18 w 73"/>
                  <a:gd name="T5" fmla="*/ 6 h 177"/>
                  <a:gd name="T6" fmla="*/ 37 w 73"/>
                  <a:gd name="T7" fmla="*/ 11 h 177"/>
                  <a:gd name="T8" fmla="*/ 54 w 73"/>
                  <a:gd name="T9" fmla="*/ 16 h 177"/>
                  <a:gd name="T10" fmla="*/ 73 w 73"/>
                  <a:gd name="T11" fmla="*/ 21 h 177"/>
                  <a:gd name="T12" fmla="*/ 73 w 73"/>
                  <a:gd name="T13" fmla="*/ 177 h 177"/>
                  <a:gd name="T14" fmla="*/ 55 w 73"/>
                  <a:gd name="T15" fmla="*/ 167 h 177"/>
                  <a:gd name="T16" fmla="*/ 37 w 73"/>
                  <a:gd name="T17" fmla="*/ 154 h 177"/>
                  <a:gd name="T18" fmla="*/ 19 w 73"/>
                  <a:gd name="T19" fmla="*/ 143 h 177"/>
                  <a:gd name="T20" fmla="*/ 0 w 73"/>
                  <a:gd name="T21" fmla="*/ 132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77">
                    <a:moveTo>
                      <a:pt x="0" y="132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37" y="11"/>
                    </a:lnTo>
                    <a:lnTo>
                      <a:pt x="54" y="16"/>
                    </a:lnTo>
                    <a:lnTo>
                      <a:pt x="73" y="21"/>
                    </a:lnTo>
                    <a:lnTo>
                      <a:pt x="73" y="177"/>
                    </a:lnTo>
                    <a:lnTo>
                      <a:pt x="55" y="167"/>
                    </a:lnTo>
                    <a:lnTo>
                      <a:pt x="37" y="154"/>
                    </a:lnTo>
                    <a:lnTo>
                      <a:pt x="19" y="143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9" name="Freeform 346"/>
              <p:cNvSpPr>
                <a:spLocks/>
              </p:cNvSpPr>
              <p:nvPr/>
            </p:nvSpPr>
            <p:spPr bwMode="auto">
              <a:xfrm>
                <a:off x="680" y="2082"/>
                <a:ext cx="15" cy="38"/>
              </a:xfrm>
              <a:custGeom>
                <a:avLst/>
                <a:gdLst>
                  <a:gd name="T0" fmla="*/ 0 w 73"/>
                  <a:gd name="T1" fmla="*/ 143 h 188"/>
                  <a:gd name="T2" fmla="*/ 0 w 73"/>
                  <a:gd name="T3" fmla="*/ 0 h 188"/>
                  <a:gd name="T4" fmla="*/ 17 w 73"/>
                  <a:gd name="T5" fmla="*/ 5 h 188"/>
                  <a:gd name="T6" fmla="*/ 35 w 73"/>
                  <a:gd name="T7" fmla="*/ 10 h 188"/>
                  <a:gd name="T8" fmla="*/ 54 w 73"/>
                  <a:gd name="T9" fmla="*/ 14 h 188"/>
                  <a:gd name="T10" fmla="*/ 73 w 73"/>
                  <a:gd name="T11" fmla="*/ 19 h 188"/>
                  <a:gd name="T12" fmla="*/ 73 w 73"/>
                  <a:gd name="T13" fmla="*/ 188 h 188"/>
                  <a:gd name="T14" fmla="*/ 55 w 73"/>
                  <a:gd name="T15" fmla="*/ 177 h 188"/>
                  <a:gd name="T16" fmla="*/ 36 w 73"/>
                  <a:gd name="T17" fmla="*/ 166 h 188"/>
                  <a:gd name="T18" fmla="*/ 18 w 73"/>
                  <a:gd name="T19" fmla="*/ 156 h 188"/>
                  <a:gd name="T20" fmla="*/ 0 w 73"/>
                  <a:gd name="T21" fmla="*/ 143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88">
                    <a:moveTo>
                      <a:pt x="0" y="143"/>
                    </a:moveTo>
                    <a:lnTo>
                      <a:pt x="0" y="0"/>
                    </a:lnTo>
                    <a:lnTo>
                      <a:pt x="17" y="5"/>
                    </a:lnTo>
                    <a:lnTo>
                      <a:pt x="35" y="10"/>
                    </a:lnTo>
                    <a:lnTo>
                      <a:pt x="54" y="14"/>
                    </a:lnTo>
                    <a:lnTo>
                      <a:pt x="73" y="19"/>
                    </a:lnTo>
                    <a:lnTo>
                      <a:pt x="73" y="188"/>
                    </a:lnTo>
                    <a:lnTo>
                      <a:pt x="55" y="177"/>
                    </a:lnTo>
                    <a:lnTo>
                      <a:pt x="36" y="166"/>
                    </a:lnTo>
                    <a:lnTo>
                      <a:pt x="18" y="156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0" name="Freeform 347"/>
              <p:cNvSpPr>
                <a:spLocks/>
              </p:cNvSpPr>
              <p:nvPr/>
            </p:nvSpPr>
            <p:spPr bwMode="auto">
              <a:xfrm>
                <a:off x="687" y="2084"/>
                <a:ext cx="15" cy="40"/>
              </a:xfrm>
              <a:custGeom>
                <a:avLst/>
                <a:gdLst>
                  <a:gd name="T0" fmla="*/ 0 w 73"/>
                  <a:gd name="T1" fmla="*/ 156 h 198"/>
                  <a:gd name="T2" fmla="*/ 0 w 73"/>
                  <a:gd name="T3" fmla="*/ 0 h 198"/>
                  <a:gd name="T4" fmla="*/ 18 w 73"/>
                  <a:gd name="T5" fmla="*/ 4 h 198"/>
                  <a:gd name="T6" fmla="*/ 36 w 73"/>
                  <a:gd name="T7" fmla="*/ 9 h 198"/>
                  <a:gd name="T8" fmla="*/ 54 w 73"/>
                  <a:gd name="T9" fmla="*/ 13 h 198"/>
                  <a:gd name="T10" fmla="*/ 73 w 73"/>
                  <a:gd name="T11" fmla="*/ 17 h 198"/>
                  <a:gd name="T12" fmla="*/ 73 w 73"/>
                  <a:gd name="T13" fmla="*/ 198 h 198"/>
                  <a:gd name="T14" fmla="*/ 54 w 73"/>
                  <a:gd name="T15" fmla="*/ 188 h 198"/>
                  <a:gd name="T16" fmla="*/ 37 w 73"/>
                  <a:gd name="T17" fmla="*/ 178 h 198"/>
                  <a:gd name="T18" fmla="*/ 19 w 73"/>
                  <a:gd name="T19" fmla="*/ 167 h 198"/>
                  <a:gd name="T20" fmla="*/ 0 w 73"/>
                  <a:gd name="T21" fmla="*/ 156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98">
                    <a:moveTo>
                      <a:pt x="0" y="156"/>
                    </a:moveTo>
                    <a:lnTo>
                      <a:pt x="0" y="0"/>
                    </a:lnTo>
                    <a:lnTo>
                      <a:pt x="18" y="4"/>
                    </a:lnTo>
                    <a:lnTo>
                      <a:pt x="36" y="9"/>
                    </a:lnTo>
                    <a:lnTo>
                      <a:pt x="54" y="13"/>
                    </a:lnTo>
                    <a:lnTo>
                      <a:pt x="73" y="17"/>
                    </a:lnTo>
                    <a:lnTo>
                      <a:pt x="73" y="198"/>
                    </a:lnTo>
                    <a:lnTo>
                      <a:pt x="54" y="188"/>
                    </a:lnTo>
                    <a:lnTo>
                      <a:pt x="37" y="178"/>
                    </a:lnTo>
                    <a:lnTo>
                      <a:pt x="19" y="167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1" name="Freeform 348"/>
              <p:cNvSpPr>
                <a:spLocks/>
              </p:cNvSpPr>
              <p:nvPr/>
            </p:nvSpPr>
            <p:spPr bwMode="auto">
              <a:xfrm>
                <a:off x="695" y="2086"/>
                <a:ext cx="14" cy="42"/>
              </a:xfrm>
              <a:custGeom>
                <a:avLst/>
                <a:gdLst>
                  <a:gd name="T0" fmla="*/ 0 w 73"/>
                  <a:gd name="T1" fmla="*/ 169 h 210"/>
                  <a:gd name="T2" fmla="*/ 0 w 73"/>
                  <a:gd name="T3" fmla="*/ 0 h 210"/>
                  <a:gd name="T4" fmla="*/ 17 w 73"/>
                  <a:gd name="T5" fmla="*/ 4 h 210"/>
                  <a:gd name="T6" fmla="*/ 35 w 73"/>
                  <a:gd name="T7" fmla="*/ 8 h 210"/>
                  <a:gd name="T8" fmla="*/ 54 w 73"/>
                  <a:gd name="T9" fmla="*/ 12 h 210"/>
                  <a:gd name="T10" fmla="*/ 73 w 73"/>
                  <a:gd name="T11" fmla="*/ 17 h 210"/>
                  <a:gd name="T12" fmla="*/ 73 w 73"/>
                  <a:gd name="T13" fmla="*/ 210 h 210"/>
                  <a:gd name="T14" fmla="*/ 54 w 73"/>
                  <a:gd name="T15" fmla="*/ 200 h 210"/>
                  <a:gd name="T16" fmla="*/ 36 w 73"/>
                  <a:gd name="T17" fmla="*/ 189 h 210"/>
                  <a:gd name="T18" fmla="*/ 17 w 73"/>
                  <a:gd name="T19" fmla="*/ 179 h 210"/>
                  <a:gd name="T20" fmla="*/ 0 w 73"/>
                  <a:gd name="T21" fmla="*/ 169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10">
                    <a:moveTo>
                      <a:pt x="0" y="169"/>
                    </a:moveTo>
                    <a:lnTo>
                      <a:pt x="0" y="0"/>
                    </a:lnTo>
                    <a:lnTo>
                      <a:pt x="17" y="4"/>
                    </a:lnTo>
                    <a:lnTo>
                      <a:pt x="35" y="8"/>
                    </a:lnTo>
                    <a:lnTo>
                      <a:pt x="54" y="12"/>
                    </a:lnTo>
                    <a:lnTo>
                      <a:pt x="73" y="17"/>
                    </a:lnTo>
                    <a:lnTo>
                      <a:pt x="73" y="210"/>
                    </a:lnTo>
                    <a:lnTo>
                      <a:pt x="54" y="200"/>
                    </a:lnTo>
                    <a:lnTo>
                      <a:pt x="36" y="189"/>
                    </a:lnTo>
                    <a:lnTo>
                      <a:pt x="17" y="179"/>
                    </a:lnTo>
                    <a:lnTo>
                      <a:pt x="0" y="169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2" name="Freeform 349"/>
              <p:cNvSpPr>
                <a:spLocks/>
              </p:cNvSpPr>
              <p:nvPr/>
            </p:nvSpPr>
            <p:spPr bwMode="auto">
              <a:xfrm>
                <a:off x="702" y="2088"/>
                <a:ext cx="15" cy="44"/>
              </a:xfrm>
              <a:custGeom>
                <a:avLst/>
                <a:gdLst>
                  <a:gd name="T0" fmla="*/ 0 w 73"/>
                  <a:gd name="T1" fmla="*/ 181 h 221"/>
                  <a:gd name="T2" fmla="*/ 0 w 73"/>
                  <a:gd name="T3" fmla="*/ 0 h 221"/>
                  <a:gd name="T4" fmla="*/ 18 w 73"/>
                  <a:gd name="T5" fmla="*/ 4 h 221"/>
                  <a:gd name="T6" fmla="*/ 36 w 73"/>
                  <a:gd name="T7" fmla="*/ 9 h 221"/>
                  <a:gd name="T8" fmla="*/ 54 w 73"/>
                  <a:gd name="T9" fmla="*/ 13 h 221"/>
                  <a:gd name="T10" fmla="*/ 73 w 73"/>
                  <a:gd name="T11" fmla="*/ 16 h 221"/>
                  <a:gd name="T12" fmla="*/ 73 w 73"/>
                  <a:gd name="T13" fmla="*/ 221 h 221"/>
                  <a:gd name="T14" fmla="*/ 54 w 73"/>
                  <a:gd name="T15" fmla="*/ 212 h 221"/>
                  <a:gd name="T16" fmla="*/ 37 w 73"/>
                  <a:gd name="T17" fmla="*/ 202 h 221"/>
                  <a:gd name="T18" fmla="*/ 18 w 73"/>
                  <a:gd name="T19" fmla="*/ 192 h 221"/>
                  <a:gd name="T20" fmla="*/ 0 w 73"/>
                  <a:gd name="T21" fmla="*/ 18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21">
                    <a:moveTo>
                      <a:pt x="0" y="181"/>
                    </a:moveTo>
                    <a:lnTo>
                      <a:pt x="0" y="0"/>
                    </a:lnTo>
                    <a:lnTo>
                      <a:pt x="18" y="4"/>
                    </a:lnTo>
                    <a:lnTo>
                      <a:pt x="36" y="9"/>
                    </a:lnTo>
                    <a:lnTo>
                      <a:pt x="54" y="13"/>
                    </a:lnTo>
                    <a:lnTo>
                      <a:pt x="73" y="16"/>
                    </a:lnTo>
                    <a:lnTo>
                      <a:pt x="73" y="221"/>
                    </a:lnTo>
                    <a:lnTo>
                      <a:pt x="54" y="212"/>
                    </a:lnTo>
                    <a:lnTo>
                      <a:pt x="37" y="202"/>
                    </a:lnTo>
                    <a:lnTo>
                      <a:pt x="18" y="192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3" name="Freeform 350"/>
              <p:cNvSpPr>
                <a:spLocks/>
              </p:cNvSpPr>
              <p:nvPr/>
            </p:nvSpPr>
            <p:spPr bwMode="auto">
              <a:xfrm>
                <a:off x="709" y="2090"/>
                <a:ext cx="15" cy="46"/>
              </a:xfrm>
              <a:custGeom>
                <a:avLst/>
                <a:gdLst>
                  <a:gd name="T0" fmla="*/ 0 w 72"/>
                  <a:gd name="T1" fmla="*/ 193 h 231"/>
                  <a:gd name="T2" fmla="*/ 0 w 72"/>
                  <a:gd name="T3" fmla="*/ 0 h 231"/>
                  <a:gd name="T4" fmla="*/ 17 w 72"/>
                  <a:gd name="T5" fmla="*/ 4 h 231"/>
                  <a:gd name="T6" fmla="*/ 35 w 72"/>
                  <a:gd name="T7" fmla="*/ 7 h 231"/>
                  <a:gd name="T8" fmla="*/ 54 w 72"/>
                  <a:gd name="T9" fmla="*/ 10 h 231"/>
                  <a:gd name="T10" fmla="*/ 72 w 72"/>
                  <a:gd name="T11" fmla="*/ 14 h 231"/>
                  <a:gd name="T12" fmla="*/ 72 w 72"/>
                  <a:gd name="T13" fmla="*/ 231 h 231"/>
                  <a:gd name="T14" fmla="*/ 54 w 72"/>
                  <a:gd name="T15" fmla="*/ 222 h 231"/>
                  <a:gd name="T16" fmla="*/ 36 w 72"/>
                  <a:gd name="T17" fmla="*/ 212 h 231"/>
                  <a:gd name="T18" fmla="*/ 17 w 72"/>
                  <a:gd name="T19" fmla="*/ 203 h 231"/>
                  <a:gd name="T20" fmla="*/ 0 w 72"/>
                  <a:gd name="T21" fmla="*/ 193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231">
                    <a:moveTo>
                      <a:pt x="0" y="193"/>
                    </a:moveTo>
                    <a:lnTo>
                      <a:pt x="0" y="0"/>
                    </a:lnTo>
                    <a:lnTo>
                      <a:pt x="17" y="4"/>
                    </a:lnTo>
                    <a:lnTo>
                      <a:pt x="35" y="7"/>
                    </a:lnTo>
                    <a:lnTo>
                      <a:pt x="54" y="10"/>
                    </a:lnTo>
                    <a:lnTo>
                      <a:pt x="72" y="14"/>
                    </a:lnTo>
                    <a:lnTo>
                      <a:pt x="72" y="231"/>
                    </a:lnTo>
                    <a:lnTo>
                      <a:pt x="54" y="222"/>
                    </a:lnTo>
                    <a:lnTo>
                      <a:pt x="36" y="212"/>
                    </a:lnTo>
                    <a:lnTo>
                      <a:pt x="17" y="203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4" name="Freeform 351"/>
              <p:cNvSpPr>
                <a:spLocks/>
              </p:cNvSpPr>
              <p:nvPr/>
            </p:nvSpPr>
            <p:spPr bwMode="auto">
              <a:xfrm>
                <a:off x="717" y="2091"/>
                <a:ext cx="14" cy="49"/>
              </a:xfrm>
              <a:custGeom>
                <a:avLst/>
                <a:gdLst>
                  <a:gd name="T0" fmla="*/ 0 w 72"/>
                  <a:gd name="T1" fmla="*/ 205 h 243"/>
                  <a:gd name="T2" fmla="*/ 0 w 72"/>
                  <a:gd name="T3" fmla="*/ 0 h 243"/>
                  <a:gd name="T4" fmla="*/ 18 w 72"/>
                  <a:gd name="T5" fmla="*/ 3 h 243"/>
                  <a:gd name="T6" fmla="*/ 36 w 72"/>
                  <a:gd name="T7" fmla="*/ 7 h 243"/>
                  <a:gd name="T8" fmla="*/ 53 w 72"/>
                  <a:gd name="T9" fmla="*/ 10 h 243"/>
                  <a:gd name="T10" fmla="*/ 72 w 72"/>
                  <a:gd name="T11" fmla="*/ 13 h 243"/>
                  <a:gd name="T12" fmla="*/ 72 w 72"/>
                  <a:gd name="T13" fmla="*/ 243 h 243"/>
                  <a:gd name="T14" fmla="*/ 54 w 72"/>
                  <a:gd name="T15" fmla="*/ 234 h 243"/>
                  <a:gd name="T16" fmla="*/ 36 w 72"/>
                  <a:gd name="T17" fmla="*/ 224 h 243"/>
                  <a:gd name="T18" fmla="*/ 18 w 72"/>
                  <a:gd name="T19" fmla="*/ 215 h 243"/>
                  <a:gd name="T20" fmla="*/ 0 w 72"/>
                  <a:gd name="T21" fmla="*/ 205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243">
                    <a:moveTo>
                      <a:pt x="0" y="205"/>
                    </a:moveTo>
                    <a:lnTo>
                      <a:pt x="0" y="0"/>
                    </a:lnTo>
                    <a:lnTo>
                      <a:pt x="18" y="3"/>
                    </a:lnTo>
                    <a:lnTo>
                      <a:pt x="36" y="7"/>
                    </a:lnTo>
                    <a:lnTo>
                      <a:pt x="53" y="10"/>
                    </a:lnTo>
                    <a:lnTo>
                      <a:pt x="72" y="13"/>
                    </a:lnTo>
                    <a:lnTo>
                      <a:pt x="72" y="243"/>
                    </a:lnTo>
                    <a:lnTo>
                      <a:pt x="54" y="234"/>
                    </a:lnTo>
                    <a:lnTo>
                      <a:pt x="36" y="224"/>
                    </a:lnTo>
                    <a:lnTo>
                      <a:pt x="18" y="215"/>
                    </a:lnTo>
                    <a:lnTo>
                      <a:pt x="0" y="205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5" name="Freeform 352"/>
              <p:cNvSpPr>
                <a:spLocks/>
              </p:cNvSpPr>
              <p:nvPr/>
            </p:nvSpPr>
            <p:spPr bwMode="auto">
              <a:xfrm>
                <a:off x="724" y="2092"/>
                <a:ext cx="14" cy="51"/>
              </a:xfrm>
              <a:custGeom>
                <a:avLst/>
                <a:gdLst>
                  <a:gd name="T0" fmla="*/ 0 w 73"/>
                  <a:gd name="T1" fmla="*/ 217 h 253"/>
                  <a:gd name="T2" fmla="*/ 0 w 73"/>
                  <a:gd name="T3" fmla="*/ 0 h 253"/>
                  <a:gd name="T4" fmla="*/ 17 w 73"/>
                  <a:gd name="T5" fmla="*/ 3 h 253"/>
                  <a:gd name="T6" fmla="*/ 36 w 73"/>
                  <a:gd name="T7" fmla="*/ 5 h 253"/>
                  <a:gd name="T8" fmla="*/ 54 w 73"/>
                  <a:gd name="T9" fmla="*/ 8 h 253"/>
                  <a:gd name="T10" fmla="*/ 73 w 73"/>
                  <a:gd name="T11" fmla="*/ 11 h 253"/>
                  <a:gd name="T12" fmla="*/ 73 w 73"/>
                  <a:gd name="T13" fmla="*/ 253 h 253"/>
                  <a:gd name="T14" fmla="*/ 58 w 73"/>
                  <a:gd name="T15" fmla="*/ 246 h 253"/>
                  <a:gd name="T16" fmla="*/ 44 w 73"/>
                  <a:gd name="T17" fmla="*/ 239 h 253"/>
                  <a:gd name="T18" fmla="*/ 44 w 73"/>
                  <a:gd name="T19" fmla="*/ 239 h 253"/>
                  <a:gd name="T20" fmla="*/ 33 w 73"/>
                  <a:gd name="T21" fmla="*/ 234 h 253"/>
                  <a:gd name="T22" fmla="*/ 21 w 73"/>
                  <a:gd name="T23" fmla="*/ 229 h 253"/>
                  <a:gd name="T24" fmla="*/ 11 w 73"/>
                  <a:gd name="T25" fmla="*/ 223 h 253"/>
                  <a:gd name="T26" fmla="*/ 0 w 73"/>
                  <a:gd name="T27" fmla="*/ 217 h 2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3" h="253">
                    <a:moveTo>
                      <a:pt x="0" y="217"/>
                    </a:moveTo>
                    <a:lnTo>
                      <a:pt x="0" y="0"/>
                    </a:lnTo>
                    <a:lnTo>
                      <a:pt x="17" y="3"/>
                    </a:lnTo>
                    <a:lnTo>
                      <a:pt x="36" y="5"/>
                    </a:lnTo>
                    <a:lnTo>
                      <a:pt x="54" y="8"/>
                    </a:lnTo>
                    <a:lnTo>
                      <a:pt x="73" y="11"/>
                    </a:lnTo>
                    <a:lnTo>
                      <a:pt x="73" y="253"/>
                    </a:lnTo>
                    <a:lnTo>
                      <a:pt x="58" y="246"/>
                    </a:lnTo>
                    <a:lnTo>
                      <a:pt x="44" y="239"/>
                    </a:lnTo>
                    <a:lnTo>
                      <a:pt x="44" y="239"/>
                    </a:lnTo>
                    <a:lnTo>
                      <a:pt x="33" y="234"/>
                    </a:lnTo>
                    <a:lnTo>
                      <a:pt x="21" y="229"/>
                    </a:lnTo>
                    <a:lnTo>
                      <a:pt x="11" y="223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6" name="Freeform 353"/>
              <p:cNvSpPr>
                <a:spLocks/>
              </p:cNvSpPr>
              <p:nvPr/>
            </p:nvSpPr>
            <p:spPr bwMode="auto">
              <a:xfrm>
                <a:off x="731" y="2094"/>
                <a:ext cx="15" cy="52"/>
              </a:xfrm>
              <a:custGeom>
                <a:avLst/>
                <a:gdLst>
                  <a:gd name="T0" fmla="*/ 0 w 73"/>
                  <a:gd name="T1" fmla="*/ 230 h 263"/>
                  <a:gd name="T2" fmla="*/ 0 w 73"/>
                  <a:gd name="T3" fmla="*/ 0 h 263"/>
                  <a:gd name="T4" fmla="*/ 18 w 73"/>
                  <a:gd name="T5" fmla="*/ 2 h 263"/>
                  <a:gd name="T6" fmla="*/ 37 w 73"/>
                  <a:gd name="T7" fmla="*/ 5 h 263"/>
                  <a:gd name="T8" fmla="*/ 54 w 73"/>
                  <a:gd name="T9" fmla="*/ 7 h 263"/>
                  <a:gd name="T10" fmla="*/ 73 w 73"/>
                  <a:gd name="T11" fmla="*/ 10 h 263"/>
                  <a:gd name="T12" fmla="*/ 73 w 73"/>
                  <a:gd name="T13" fmla="*/ 263 h 263"/>
                  <a:gd name="T14" fmla="*/ 56 w 73"/>
                  <a:gd name="T15" fmla="*/ 256 h 263"/>
                  <a:gd name="T16" fmla="*/ 41 w 73"/>
                  <a:gd name="T17" fmla="*/ 248 h 263"/>
                  <a:gd name="T18" fmla="*/ 24 w 73"/>
                  <a:gd name="T19" fmla="*/ 241 h 263"/>
                  <a:gd name="T20" fmla="*/ 8 w 73"/>
                  <a:gd name="T21" fmla="*/ 233 h 263"/>
                  <a:gd name="T22" fmla="*/ 8 w 73"/>
                  <a:gd name="T23" fmla="*/ 233 h 263"/>
                  <a:gd name="T24" fmla="*/ 0 w 73"/>
                  <a:gd name="T25" fmla="*/ 23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3" h="263">
                    <a:moveTo>
                      <a:pt x="0" y="230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37" y="5"/>
                    </a:lnTo>
                    <a:lnTo>
                      <a:pt x="54" y="7"/>
                    </a:lnTo>
                    <a:lnTo>
                      <a:pt x="73" y="10"/>
                    </a:lnTo>
                    <a:lnTo>
                      <a:pt x="73" y="263"/>
                    </a:lnTo>
                    <a:lnTo>
                      <a:pt x="56" y="256"/>
                    </a:lnTo>
                    <a:lnTo>
                      <a:pt x="41" y="248"/>
                    </a:lnTo>
                    <a:lnTo>
                      <a:pt x="24" y="241"/>
                    </a:lnTo>
                    <a:lnTo>
                      <a:pt x="8" y="233"/>
                    </a:lnTo>
                    <a:lnTo>
                      <a:pt x="8" y="233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7" name="Freeform 354"/>
              <p:cNvSpPr>
                <a:spLocks/>
              </p:cNvSpPr>
              <p:nvPr/>
            </p:nvSpPr>
            <p:spPr bwMode="auto">
              <a:xfrm>
                <a:off x="738" y="2095"/>
                <a:ext cx="15" cy="55"/>
              </a:xfrm>
              <a:custGeom>
                <a:avLst/>
                <a:gdLst>
                  <a:gd name="T0" fmla="*/ 0 w 73"/>
                  <a:gd name="T1" fmla="*/ 242 h 275"/>
                  <a:gd name="T2" fmla="*/ 0 w 73"/>
                  <a:gd name="T3" fmla="*/ 0 h 275"/>
                  <a:gd name="T4" fmla="*/ 17 w 73"/>
                  <a:gd name="T5" fmla="*/ 2 h 275"/>
                  <a:gd name="T6" fmla="*/ 35 w 73"/>
                  <a:gd name="T7" fmla="*/ 5 h 275"/>
                  <a:gd name="T8" fmla="*/ 54 w 73"/>
                  <a:gd name="T9" fmla="*/ 7 h 275"/>
                  <a:gd name="T10" fmla="*/ 73 w 73"/>
                  <a:gd name="T11" fmla="*/ 9 h 275"/>
                  <a:gd name="T12" fmla="*/ 73 w 73"/>
                  <a:gd name="T13" fmla="*/ 275 h 275"/>
                  <a:gd name="T14" fmla="*/ 54 w 73"/>
                  <a:gd name="T15" fmla="*/ 266 h 275"/>
                  <a:gd name="T16" fmla="*/ 36 w 73"/>
                  <a:gd name="T17" fmla="*/ 258 h 275"/>
                  <a:gd name="T18" fmla="*/ 18 w 73"/>
                  <a:gd name="T19" fmla="*/ 250 h 275"/>
                  <a:gd name="T20" fmla="*/ 0 w 73"/>
                  <a:gd name="T21" fmla="*/ 242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75">
                    <a:moveTo>
                      <a:pt x="0" y="242"/>
                    </a:moveTo>
                    <a:lnTo>
                      <a:pt x="0" y="0"/>
                    </a:lnTo>
                    <a:lnTo>
                      <a:pt x="17" y="2"/>
                    </a:lnTo>
                    <a:lnTo>
                      <a:pt x="35" y="5"/>
                    </a:lnTo>
                    <a:lnTo>
                      <a:pt x="54" y="7"/>
                    </a:lnTo>
                    <a:lnTo>
                      <a:pt x="73" y="9"/>
                    </a:lnTo>
                    <a:lnTo>
                      <a:pt x="73" y="275"/>
                    </a:lnTo>
                    <a:lnTo>
                      <a:pt x="54" y="266"/>
                    </a:lnTo>
                    <a:lnTo>
                      <a:pt x="36" y="258"/>
                    </a:lnTo>
                    <a:lnTo>
                      <a:pt x="18" y="250"/>
                    </a:lnTo>
                    <a:lnTo>
                      <a:pt x="0" y="242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8" name="Freeform 355"/>
              <p:cNvSpPr>
                <a:spLocks/>
              </p:cNvSpPr>
              <p:nvPr/>
            </p:nvSpPr>
            <p:spPr bwMode="auto">
              <a:xfrm>
                <a:off x="746" y="2096"/>
                <a:ext cx="14" cy="56"/>
              </a:xfrm>
              <a:custGeom>
                <a:avLst/>
                <a:gdLst>
                  <a:gd name="T0" fmla="*/ 0 w 73"/>
                  <a:gd name="T1" fmla="*/ 253 h 284"/>
                  <a:gd name="T2" fmla="*/ 0 w 73"/>
                  <a:gd name="T3" fmla="*/ 0 h 284"/>
                  <a:gd name="T4" fmla="*/ 18 w 73"/>
                  <a:gd name="T5" fmla="*/ 2 h 284"/>
                  <a:gd name="T6" fmla="*/ 35 w 73"/>
                  <a:gd name="T7" fmla="*/ 4 h 284"/>
                  <a:gd name="T8" fmla="*/ 54 w 73"/>
                  <a:gd name="T9" fmla="*/ 6 h 284"/>
                  <a:gd name="T10" fmla="*/ 73 w 73"/>
                  <a:gd name="T11" fmla="*/ 8 h 284"/>
                  <a:gd name="T12" fmla="*/ 73 w 73"/>
                  <a:gd name="T13" fmla="*/ 284 h 284"/>
                  <a:gd name="T14" fmla="*/ 54 w 73"/>
                  <a:gd name="T15" fmla="*/ 277 h 284"/>
                  <a:gd name="T16" fmla="*/ 37 w 73"/>
                  <a:gd name="T17" fmla="*/ 270 h 284"/>
                  <a:gd name="T18" fmla="*/ 18 w 73"/>
                  <a:gd name="T19" fmla="*/ 261 h 284"/>
                  <a:gd name="T20" fmla="*/ 0 w 73"/>
                  <a:gd name="T21" fmla="*/ 253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84">
                    <a:moveTo>
                      <a:pt x="0" y="253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35" y="4"/>
                    </a:lnTo>
                    <a:lnTo>
                      <a:pt x="54" y="6"/>
                    </a:lnTo>
                    <a:lnTo>
                      <a:pt x="73" y="8"/>
                    </a:lnTo>
                    <a:lnTo>
                      <a:pt x="73" y="284"/>
                    </a:lnTo>
                    <a:lnTo>
                      <a:pt x="54" y="277"/>
                    </a:lnTo>
                    <a:lnTo>
                      <a:pt x="37" y="270"/>
                    </a:lnTo>
                    <a:lnTo>
                      <a:pt x="18" y="261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9" name="Freeform 356"/>
              <p:cNvSpPr>
                <a:spLocks/>
              </p:cNvSpPr>
              <p:nvPr/>
            </p:nvSpPr>
            <p:spPr bwMode="auto">
              <a:xfrm>
                <a:off x="753" y="2096"/>
                <a:ext cx="14" cy="59"/>
              </a:xfrm>
              <a:custGeom>
                <a:avLst/>
                <a:gdLst>
                  <a:gd name="T0" fmla="*/ 0 w 71"/>
                  <a:gd name="T1" fmla="*/ 266 h 294"/>
                  <a:gd name="T2" fmla="*/ 0 w 71"/>
                  <a:gd name="T3" fmla="*/ 0 h 294"/>
                  <a:gd name="T4" fmla="*/ 17 w 71"/>
                  <a:gd name="T5" fmla="*/ 2 h 294"/>
                  <a:gd name="T6" fmla="*/ 35 w 71"/>
                  <a:gd name="T7" fmla="*/ 4 h 294"/>
                  <a:gd name="T8" fmla="*/ 54 w 71"/>
                  <a:gd name="T9" fmla="*/ 6 h 294"/>
                  <a:gd name="T10" fmla="*/ 71 w 71"/>
                  <a:gd name="T11" fmla="*/ 7 h 294"/>
                  <a:gd name="T12" fmla="*/ 71 w 71"/>
                  <a:gd name="T13" fmla="*/ 294 h 294"/>
                  <a:gd name="T14" fmla="*/ 63 w 71"/>
                  <a:gd name="T15" fmla="*/ 291 h 294"/>
                  <a:gd name="T16" fmla="*/ 47 w 71"/>
                  <a:gd name="T17" fmla="*/ 285 h 294"/>
                  <a:gd name="T18" fmla="*/ 31 w 71"/>
                  <a:gd name="T19" fmla="*/ 279 h 294"/>
                  <a:gd name="T20" fmla="*/ 15 w 71"/>
                  <a:gd name="T21" fmla="*/ 272 h 294"/>
                  <a:gd name="T22" fmla="*/ 0 w 71"/>
                  <a:gd name="T23" fmla="*/ 266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1" h="294">
                    <a:moveTo>
                      <a:pt x="0" y="266"/>
                    </a:moveTo>
                    <a:lnTo>
                      <a:pt x="0" y="0"/>
                    </a:lnTo>
                    <a:lnTo>
                      <a:pt x="17" y="2"/>
                    </a:lnTo>
                    <a:lnTo>
                      <a:pt x="35" y="4"/>
                    </a:lnTo>
                    <a:lnTo>
                      <a:pt x="54" y="6"/>
                    </a:lnTo>
                    <a:lnTo>
                      <a:pt x="71" y="7"/>
                    </a:lnTo>
                    <a:lnTo>
                      <a:pt x="71" y="294"/>
                    </a:lnTo>
                    <a:lnTo>
                      <a:pt x="63" y="291"/>
                    </a:lnTo>
                    <a:lnTo>
                      <a:pt x="47" y="285"/>
                    </a:lnTo>
                    <a:lnTo>
                      <a:pt x="31" y="279"/>
                    </a:lnTo>
                    <a:lnTo>
                      <a:pt x="15" y="272"/>
                    </a:lnTo>
                    <a:lnTo>
                      <a:pt x="0" y="26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0" name="Freeform 357"/>
              <p:cNvSpPr>
                <a:spLocks/>
              </p:cNvSpPr>
              <p:nvPr/>
            </p:nvSpPr>
            <p:spPr bwMode="auto">
              <a:xfrm>
                <a:off x="760" y="2097"/>
                <a:ext cx="15" cy="61"/>
              </a:xfrm>
              <a:custGeom>
                <a:avLst/>
                <a:gdLst>
                  <a:gd name="T0" fmla="*/ 0 w 72"/>
                  <a:gd name="T1" fmla="*/ 276 h 304"/>
                  <a:gd name="T2" fmla="*/ 0 w 72"/>
                  <a:gd name="T3" fmla="*/ 0 h 304"/>
                  <a:gd name="T4" fmla="*/ 18 w 72"/>
                  <a:gd name="T5" fmla="*/ 2 h 304"/>
                  <a:gd name="T6" fmla="*/ 35 w 72"/>
                  <a:gd name="T7" fmla="*/ 3 h 304"/>
                  <a:gd name="T8" fmla="*/ 54 w 72"/>
                  <a:gd name="T9" fmla="*/ 5 h 304"/>
                  <a:gd name="T10" fmla="*/ 72 w 72"/>
                  <a:gd name="T11" fmla="*/ 6 h 304"/>
                  <a:gd name="T12" fmla="*/ 72 w 72"/>
                  <a:gd name="T13" fmla="*/ 304 h 304"/>
                  <a:gd name="T14" fmla="*/ 61 w 72"/>
                  <a:gd name="T15" fmla="*/ 300 h 304"/>
                  <a:gd name="T16" fmla="*/ 50 w 72"/>
                  <a:gd name="T17" fmla="*/ 296 h 304"/>
                  <a:gd name="T18" fmla="*/ 39 w 72"/>
                  <a:gd name="T19" fmla="*/ 291 h 304"/>
                  <a:gd name="T20" fmla="*/ 27 w 72"/>
                  <a:gd name="T21" fmla="*/ 287 h 304"/>
                  <a:gd name="T22" fmla="*/ 14 w 72"/>
                  <a:gd name="T23" fmla="*/ 282 h 304"/>
                  <a:gd name="T24" fmla="*/ 0 w 72"/>
                  <a:gd name="T25" fmla="*/ 276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304">
                    <a:moveTo>
                      <a:pt x="0" y="276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35" y="3"/>
                    </a:lnTo>
                    <a:lnTo>
                      <a:pt x="54" y="5"/>
                    </a:lnTo>
                    <a:lnTo>
                      <a:pt x="72" y="6"/>
                    </a:lnTo>
                    <a:lnTo>
                      <a:pt x="72" y="304"/>
                    </a:lnTo>
                    <a:lnTo>
                      <a:pt x="61" y="300"/>
                    </a:lnTo>
                    <a:lnTo>
                      <a:pt x="50" y="296"/>
                    </a:lnTo>
                    <a:lnTo>
                      <a:pt x="39" y="291"/>
                    </a:lnTo>
                    <a:lnTo>
                      <a:pt x="27" y="287"/>
                    </a:lnTo>
                    <a:lnTo>
                      <a:pt x="14" y="282"/>
                    </a:lnTo>
                    <a:lnTo>
                      <a:pt x="0" y="276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1" name="Freeform 358"/>
              <p:cNvSpPr>
                <a:spLocks/>
              </p:cNvSpPr>
              <p:nvPr/>
            </p:nvSpPr>
            <p:spPr bwMode="auto">
              <a:xfrm>
                <a:off x="767" y="2098"/>
                <a:ext cx="15" cy="63"/>
              </a:xfrm>
              <a:custGeom>
                <a:avLst/>
                <a:gdLst>
                  <a:gd name="T0" fmla="*/ 0 w 73"/>
                  <a:gd name="T1" fmla="*/ 287 h 314"/>
                  <a:gd name="T2" fmla="*/ 0 w 73"/>
                  <a:gd name="T3" fmla="*/ 0 h 314"/>
                  <a:gd name="T4" fmla="*/ 19 w 73"/>
                  <a:gd name="T5" fmla="*/ 2 h 314"/>
                  <a:gd name="T6" fmla="*/ 37 w 73"/>
                  <a:gd name="T7" fmla="*/ 3 h 314"/>
                  <a:gd name="T8" fmla="*/ 55 w 73"/>
                  <a:gd name="T9" fmla="*/ 4 h 314"/>
                  <a:gd name="T10" fmla="*/ 73 w 73"/>
                  <a:gd name="T11" fmla="*/ 6 h 314"/>
                  <a:gd name="T12" fmla="*/ 73 w 73"/>
                  <a:gd name="T13" fmla="*/ 314 h 314"/>
                  <a:gd name="T14" fmla="*/ 56 w 73"/>
                  <a:gd name="T15" fmla="*/ 307 h 314"/>
                  <a:gd name="T16" fmla="*/ 38 w 73"/>
                  <a:gd name="T17" fmla="*/ 301 h 314"/>
                  <a:gd name="T18" fmla="*/ 19 w 73"/>
                  <a:gd name="T19" fmla="*/ 294 h 314"/>
                  <a:gd name="T20" fmla="*/ 0 w 73"/>
                  <a:gd name="T21" fmla="*/ 287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14">
                    <a:moveTo>
                      <a:pt x="0" y="287"/>
                    </a:moveTo>
                    <a:lnTo>
                      <a:pt x="0" y="0"/>
                    </a:lnTo>
                    <a:lnTo>
                      <a:pt x="19" y="2"/>
                    </a:lnTo>
                    <a:lnTo>
                      <a:pt x="37" y="3"/>
                    </a:lnTo>
                    <a:lnTo>
                      <a:pt x="55" y="4"/>
                    </a:lnTo>
                    <a:lnTo>
                      <a:pt x="73" y="6"/>
                    </a:lnTo>
                    <a:lnTo>
                      <a:pt x="73" y="314"/>
                    </a:lnTo>
                    <a:lnTo>
                      <a:pt x="56" y="307"/>
                    </a:lnTo>
                    <a:lnTo>
                      <a:pt x="38" y="301"/>
                    </a:lnTo>
                    <a:lnTo>
                      <a:pt x="19" y="294"/>
                    </a:lnTo>
                    <a:lnTo>
                      <a:pt x="0" y="287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2" name="Freeform 359"/>
              <p:cNvSpPr>
                <a:spLocks/>
              </p:cNvSpPr>
              <p:nvPr/>
            </p:nvSpPr>
            <p:spPr bwMode="auto">
              <a:xfrm>
                <a:off x="775" y="2098"/>
                <a:ext cx="14" cy="65"/>
              </a:xfrm>
              <a:custGeom>
                <a:avLst/>
                <a:gdLst>
                  <a:gd name="T0" fmla="*/ 0 w 73"/>
                  <a:gd name="T1" fmla="*/ 298 h 323"/>
                  <a:gd name="T2" fmla="*/ 0 w 73"/>
                  <a:gd name="T3" fmla="*/ 0 h 323"/>
                  <a:gd name="T4" fmla="*/ 18 w 73"/>
                  <a:gd name="T5" fmla="*/ 2 h 323"/>
                  <a:gd name="T6" fmla="*/ 36 w 73"/>
                  <a:gd name="T7" fmla="*/ 3 h 323"/>
                  <a:gd name="T8" fmla="*/ 54 w 73"/>
                  <a:gd name="T9" fmla="*/ 4 h 323"/>
                  <a:gd name="T10" fmla="*/ 73 w 73"/>
                  <a:gd name="T11" fmla="*/ 5 h 323"/>
                  <a:gd name="T12" fmla="*/ 73 w 73"/>
                  <a:gd name="T13" fmla="*/ 323 h 323"/>
                  <a:gd name="T14" fmla="*/ 55 w 73"/>
                  <a:gd name="T15" fmla="*/ 317 h 323"/>
                  <a:gd name="T16" fmla="*/ 36 w 73"/>
                  <a:gd name="T17" fmla="*/ 311 h 323"/>
                  <a:gd name="T18" fmla="*/ 19 w 73"/>
                  <a:gd name="T19" fmla="*/ 304 h 323"/>
                  <a:gd name="T20" fmla="*/ 0 w 73"/>
                  <a:gd name="T21" fmla="*/ 298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23">
                    <a:moveTo>
                      <a:pt x="0" y="298"/>
                    </a:moveTo>
                    <a:lnTo>
                      <a:pt x="0" y="0"/>
                    </a:lnTo>
                    <a:lnTo>
                      <a:pt x="18" y="2"/>
                    </a:lnTo>
                    <a:lnTo>
                      <a:pt x="36" y="3"/>
                    </a:lnTo>
                    <a:lnTo>
                      <a:pt x="54" y="4"/>
                    </a:lnTo>
                    <a:lnTo>
                      <a:pt x="73" y="5"/>
                    </a:lnTo>
                    <a:lnTo>
                      <a:pt x="73" y="323"/>
                    </a:lnTo>
                    <a:lnTo>
                      <a:pt x="55" y="317"/>
                    </a:lnTo>
                    <a:lnTo>
                      <a:pt x="36" y="311"/>
                    </a:lnTo>
                    <a:lnTo>
                      <a:pt x="19" y="304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3" name="Freeform 360"/>
              <p:cNvSpPr>
                <a:spLocks/>
              </p:cNvSpPr>
              <p:nvPr/>
            </p:nvSpPr>
            <p:spPr bwMode="auto">
              <a:xfrm>
                <a:off x="782" y="2099"/>
                <a:ext cx="14" cy="66"/>
              </a:xfrm>
              <a:custGeom>
                <a:avLst/>
                <a:gdLst>
                  <a:gd name="T0" fmla="*/ 0 w 73"/>
                  <a:gd name="T1" fmla="*/ 308 h 331"/>
                  <a:gd name="T2" fmla="*/ 0 w 73"/>
                  <a:gd name="T3" fmla="*/ 0 h 331"/>
                  <a:gd name="T4" fmla="*/ 18 w 73"/>
                  <a:gd name="T5" fmla="*/ 1 h 331"/>
                  <a:gd name="T6" fmla="*/ 37 w 73"/>
                  <a:gd name="T7" fmla="*/ 2 h 331"/>
                  <a:gd name="T8" fmla="*/ 55 w 73"/>
                  <a:gd name="T9" fmla="*/ 3 h 331"/>
                  <a:gd name="T10" fmla="*/ 73 w 73"/>
                  <a:gd name="T11" fmla="*/ 3 h 331"/>
                  <a:gd name="T12" fmla="*/ 73 w 73"/>
                  <a:gd name="T13" fmla="*/ 331 h 331"/>
                  <a:gd name="T14" fmla="*/ 56 w 73"/>
                  <a:gd name="T15" fmla="*/ 325 h 331"/>
                  <a:gd name="T16" fmla="*/ 37 w 73"/>
                  <a:gd name="T17" fmla="*/ 320 h 331"/>
                  <a:gd name="T18" fmla="*/ 19 w 73"/>
                  <a:gd name="T19" fmla="*/ 314 h 331"/>
                  <a:gd name="T20" fmla="*/ 0 w 73"/>
                  <a:gd name="T21" fmla="*/ 308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31">
                    <a:moveTo>
                      <a:pt x="0" y="308"/>
                    </a:moveTo>
                    <a:lnTo>
                      <a:pt x="0" y="0"/>
                    </a:lnTo>
                    <a:lnTo>
                      <a:pt x="18" y="1"/>
                    </a:lnTo>
                    <a:lnTo>
                      <a:pt x="37" y="2"/>
                    </a:lnTo>
                    <a:lnTo>
                      <a:pt x="55" y="3"/>
                    </a:lnTo>
                    <a:lnTo>
                      <a:pt x="73" y="3"/>
                    </a:lnTo>
                    <a:lnTo>
                      <a:pt x="73" y="331"/>
                    </a:lnTo>
                    <a:lnTo>
                      <a:pt x="56" y="325"/>
                    </a:lnTo>
                    <a:lnTo>
                      <a:pt x="37" y="320"/>
                    </a:lnTo>
                    <a:lnTo>
                      <a:pt x="19" y="314"/>
                    </a:lnTo>
                    <a:lnTo>
                      <a:pt x="0" y="308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4" name="Freeform 361"/>
              <p:cNvSpPr>
                <a:spLocks/>
              </p:cNvSpPr>
              <p:nvPr/>
            </p:nvSpPr>
            <p:spPr bwMode="auto">
              <a:xfrm>
                <a:off x="789" y="2099"/>
                <a:ext cx="15" cy="67"/>
              </a:xfrm>
              <a:custGeom>
                <a:avLst/>
                <a:gdLst>
                  <a:gd name="T0" fmla="*/ 0 w 73"/>
                  <a:gd name="T1" fmla="*/ 318 h 333"/>
                  <a:gd name="T2" fmla="*/ 0 w 73"/>
                  <a:gd name="T3" fmla="*/ 0 h 333"/>
                  <a:gd name="T4" fmla="*/ 18 w 73"/>
                  <a:gd name="T5" fmla="*/ 1 h 333"/>
                  <a:gd name="T6" fmla="*/ 35 w 73"/>
                  <a:gd name="T7" fmla="*/ 1 h 333"/>
                  <a:gd name="T8" fmla="*/ 54 w 73"/>
                  <a:gd name="T9" fmla="*/ 2 h 333"/>
                  <a:gd name="T10" fmla="*/ 73 w 73"/>
                  <a:gd name="T11" fmla="*/ 3 h 333"/>
                  <a:gd name="T12" fmla="*/ 73 w 73"/>
                  <a:gd name="T13" fmla="*/ 331 h 333"/>
                  <a:gd name="T14" fmla="*/ 51 w 73"/>
                  <a:gd name="T15" fmla="*/ 333 h 333"/>
                  <a:gd name="T16" fmla="*/ 51 w 73"/>
                  <a:gd name="T17" fmla="*/ 333 h 333"/>
                  <a:gd name="T18" fmla="*/ 40 w 73"/>
                  <a:gd name="T19" fmla="*/ 329 h 333"/>
                  <a:gd name="T20" fmla="*/ 40 w 73"/>
                  <a:gd name="T21" fmla="*/ 329 h 333"/>
                  <a:gd name="T22" fmla="*/ 40 w 73"/>
                  <a:gd name="T23" fmla="*/ 329 h 333"/>
                  <a:gd name="T24" fmla="*/ 29 w 73"/>
                  <a:gd name="T25" fmla="*/ 327 h 333"/>
                  <a:gd name="T26" fmla="*/ 20 w 73"/>
                  <a:gd name="T27" fmla="*/ 324 h 333"/>
                  <a:gd name="T28" fmla="*/ 9 w 73"/>
                  <a:gd name="T29" fmla="*/ 321 h 333"/>
                  <a:gd name="T30" fmla="*/ 0 w 73"/>
                  <a:gd name="T31" fmla="*/ 318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3" h="333">
                    <a:moveTo>
                      <a:pt x="0" y="318"/>
                    </a:moveTo>
                    <a:lnTo>
                      <a:pt x="0" y="0"/>
                    </a:lnTo>
                    <a:lnTo>
                      <a:pt x="18" y="1"/>
                    </a:lnTo>
                    <a:lnTo>
                      <a:pt x="35" y="1"/>
                    </a:lnTo>
                    <a:lnTo>
                      <a:pt x="54" y="2"/>
                    </a:lnTo>
                    <a:lnTo>
                      <a:pt x="73" y="3"/>
                    </a:lnTo>
                    <a:lnTo>
                      <a:pt x="73" y="331"/>
                    </a:lnTo>
                    <a:lnTo>
                      <a:pt x="51" y="333"/>
                    </a:lnTo>
                    <a:lnTo>
                      <a:pt x="51" y="333"/>
                    </a:lnTo>
                    <a:lnTo>
                      <a:pt x="40" y="329"/>
                    </a:lnTo>
                    <a:lnTo>
                      <a:pt x="40" y="329"/>
                    </a:lnTo>
                    <a:lnTo>
                      <a:pt x="40" y="329"/>
                    </a:lnTo>
                    <a:lnTo>
                      <a:pt x="29" y="327"/>
                    </a:lnTo>
                    <a:lnTo>
                      <a:pt x="20" y="324"/>
                    </a:lnTo>
                    <a:lnTo>
                      <a:pt x="9" y="321"/>
                    </a:lnTo>
                    <a:lnTo>
                      <a:pt x="0" y="318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5" name="Freeform 362"/>
              <p:cNvSpPr>
                <a:spLocks/>
              </p:cNvSpPr>
              <p:nvPr/>
            </p:nvSpPr>
            <p:spPr bwMode="auto">
              <a:xfrm>
                <a:off x="796" y="2100"/>
                <a:ext cx="15" cy="66"/>
              </a:xfrm>
              <a:custGeom>
                <a:avLst/>
                <a:gdLst>
                  <a:gd name="T0" fmla="*/ 0 w 73"/>
                  <a:gd name="T1" fmla="*/ 328 h 332"/>
                  <a:gd name="T2" fmla="*/ 0 w 73"/>
                  <a:gd name="T3" fmla="*/ 0 h 332"/>
                  <a:gd name="T4" fmla="*/ 18 w 73"/>
                  <a:gd name="T5" fmla="*/ 1 h 332"/>
                  <a:gd name="T6" fmla="*/ 36 w 73"/>
                  <a:gd name="T7" fmla="*/ 2 h 332"/>
                  <a:gd name="T8" fmla="*/ 55 w 73"/>
                  <a:gd name="T9" fmla="*/ 2 h 332"/>
                  <a:gd name="T10" fmla="*/ 73 w 73"/>
                  <a:gd name="T11" fmla="*/ 2 h 332"/>
                  <a:gd name="T12" fmla="*/ 73 w 73"/>
                  <a:gd name="T13" fmla="*/ 327 h 332"/>
                  <a:gd name="T14" fmla="*/ 59 w 73"/>
                  <a:gd name="T15" fmla="*/ 328 h 332"/>
                  <a:gd name="T16" fmla="*/ 44 w 73"/>
                  <a:gd name="T17" fmla="*/ 329 h 332"/>
                  <a:gd name="T18" fmla="*/ 30 w 73"/>
                  <a:gd name="T19" fmla="*/ 330 h 332"/>
                  <a:gd name="T20" fmla="*/ 15 w 73"/>
                  <a:gd name="T21" fmla="*/ 332 h 332"/>
                  <a:gd name="T22" fmla="*/ 15 w 73"/>
                  <a:gd name="T23" fmla="*/ 332 h 332"/>
                  <a:gd name="T24" fmla="*/ 4 w 73"/>
                  <a:gd name="T25" fmla="*/ 328 h 332"/>
                  <a:gd name="T26" fmla="*/ 4 w 73"/>
                  <a:gd name="T27" fmla="*/ 328 h 332"/>
                  <a:gd name="T28" fmla="*/ 4 w 73"/>
                  <a:gd name="T29" fmla="*/ 328 h 332"/>
                  <a:gd name="T30" fmla="*/ 0 w 73"/>
                  <a:gd name="T31" fmla="*/ 328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3" h="332">
                    <a:moveTo>
                      <a:pt x="0" y="328"/>
                    </a:moveTo>
                    <a:lnTo>
                      <a:pt x="0" y="0"/>
                    </a:lnTo>
                    <a:lnTo>
                      <a:pt x="18" y="1"/>
                    </a:lnTo>
                    <a:lnTo>
                      <a:pt x="36" y="2"/>
                    </a:lnTo>
                    <a:lnTo>
                      <a:pt x="55" y="2"/>
                    </a:lnTo>
                    <a:lnTo>
                      <a:pt x="73" y="2"/>
                    </a:lnTo>
                    <a:lnTo>
                      <a:pt x="73" y="327"/>
                    </a:lnTo>
                    <a:lnTo>
                      <a:pt x="59" y="328"/>
                    </a:lnTo>
                    <a:lnTo>
                      <a:pt x="44" y="329"/>
                    </a:lnTo>
                    <a:lnTo>
                      <a:pt x="30" y="330"/>
                    </a:lnTo>
                    <a:lnTo>
                      <a:pt x="15" y="332"/>
                    </a:lnTo>
                    <a:lnTo>
                      <a:pt x="15" y="332"/>
                    </a:lnTo>
                    <a:lnTo>
                      <a:pt x="4" y="328"/>
                    </a:lnTo>
                    <a:lnTo>
                      <a:pt x="4" y="328"/>
                    </a:lnTo>
                    <a:lnTo>
                      <a:pt x="4" y="328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6" name="Freeform 363"/>
              <p:cNvSpPr>
                <a:spLocks/>
              </p:cNvSpPr>
              <p:nvPr/>
            </p:nvSpPr>
            <p:spPr bwMode="auto">
              <a:xfrm>
                <a:off x="804" y="2100"/>
                <a:ext cx="14" cy="66"/>
              </a:xfrm>
              <a:custGeom>
                <a:avLst/>
                <a:gdLst>
                  <a:gd name="T0" fmla="*/ 0 w 72"/>
                  <a:gd name="T1" fmla="*/ 328 h 328"/>
                  <a:gd name="T2" fmla="*/ 0 w 72"/>
                  <a:gd name="T3" fmla="*/ 0 h 328"/>
                  <a:gd name="T4" fmla="*/ 18 w 72"/>
                  <a:gd name="T5" fmla="*/ 0 h 328"/>
                  <a:gd name="T6" fmla="*/ 35 w 72"/>
                  <a:gd name="T7" fmla="*/ 0 h 328"/>
                  <a:gd name="T8" fmla="*/ 54 w 72"/>
                  <a:gd name="T9" fmla="*/ 1 h 328"/>
                  <a:gd name="T10" fmla="*/ 72 w 72"/>
                  <a:gd name="T11" fmla="*/ 1 h 328"/>
                  <a:gd name="T12" fmla="*/ 72 w 72"/>
                  <a:gd name="T13" fmla="*/ 321 h 328"/>
                  <a:gd name="T14" fmla="*/ 54 w 72"/>
                  <a:gd name="T15" fmla="*/ 323 h 328"/>
                  <a:gd name="T16" fmla="*/ 36 w 72"/>
                  <a:gd name="T17" fmla="*/ 325 h 328"/>
                  <a:gd name="T18" fmla="*/ 18 w 72"/>
                  <a:gd name="T19" fmla="*/ 326 h 328"/>
                  <a:gd name="T20" fmla="*/ 0 w 72"/>
                  <a:gd name="T21" fmla="*/ 32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328">
                    <a:moveTo>
                      <a:pt x="0" y="328"/>
                    </a:moveTo>
                    <a:lnTo>
                      <a:pt x="0" y="0"/>
                    </a:lnTo>
                    <a:lnTo>
                      <a:pt x="18" y="0"/>
                    </a:lnTo>
                    <a:lnTo>
                      <a:pt x="35" y="0"/>
                    </a:lnTo>
                    <a:lnTo>
                      <a:pt x="54" y="1"/>
                    </a:lnTo>
                    <a:lnTo>
                      <a:pt x="72" y="1"/>
                    </a:lnTo>
                    <a:lnTo>
                      <a:pt x="72" y="321"/>
                    </a:lnTo>
                    <a:lnTo>
                      <a:pt x="54" y="323"/>
                    </a:lnTo>
                    <a:lnTo>
                      <a:pt x="36" y="325"/>
                    </a:lnTo>
                    <a:lnTo>
                      <a:pt x="18" y="326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7" name="Freeform 364"/>
              <p:cNvSpPr>
                <a:spLocks/>
              </p:cNvSpPr>
              <p:nvPr/>
            </p:nvSpPr>
            <p:spPr bwMode="auto">
              <a:xfrm>
                <a:off x="811" y="2100"/>
                <a:ext cx="14" cy="65"/>
              </a:xfrm>
              <a:custGeom>
                <a:avLst/>
                <a:gdLst>
                  <a:gd name="T0" fmla="*/ 0 w 72"/>
                  <a:gd name="T1" fmla="*/ 325 h 325"/>
                  <a:gd name="T2" fmla="*/ 0 w 72"/>
                  <a:gd name="T3" fmla="*/ 0 h 325"/>
                  <a:gd name="T4" fmla="*/ 18 w 72"/>
                  <a:gd name="T5" fmla="*/ 1 h 325"/>
                  <a:gd name="T6" fmla="*/ 36 w 72"/>
                  <a:gd name="T7" fmla="*/ 1 h 325"/>
                  <a:gd name="T8" fmla="*/ 55 w 72"/>
                  <a:gd name="T9" fmla="*/ 1 h 325"/>
                  <a:gd name="T10" fmla="*/ 72 w 72"/>
                  <a:gd name="T11" fmla="*/ 1 h 325"/>
                  <a:gd name="T12" fmla="*/ 72 w 72"/>
                  <a:gd name="T13" fmla="*/ 318 h 325"/>
                  <a:gd name="T14" fmla="*/ 55 w 72"/>
                  <a:gd name="T15" fmla="*/ 319 h 325"/>
                  <a:gd name="T16" fmla="*/ 37 w 72"/>
                  <a:gd name="T17" fmla="*/ 321 h 325"/>
                  <a:gd name="T18" fmla="*/ 18 w 72"/>
                  <a:gd name="T19" fmla="*/ 323 h 325"/>
                  <a:gd name="T20" fmla="*/ 0 w 72"/>
                  <a:gd name="T21" fmla="*/ 325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325">
                    <a:moveTo>
                      <a:pt x="0" y="325"/>
                    </a:moveTo>
                    <a:lnTo>
                      <a:pt x="0" y="0"/>
                    </a:lnTo>
                    <a:lnTo>
                      <a:pt x="18" y="1"/>
                    </a:lnTo>
                    <a:lnTo>
                      <a:pt x="36" y="1"/>
                    </a:lnTo>
                    <a:lnTo>
                      <a:pt x="55" y="1"/>
                    </a:lnTo>
                    <a:lnTo>
                      <a:pt x="72" y="1"/>
                    </a:lnTo>
                    <a:lnTo>
                      <a:pt x="72" y="318"/>
                    </a:lnTo>
                    <a:lnTo>
                      <a:pt x="55" y="319"/>
                    </a:lnTo>
                    <a:lnTo>
                      <a:pt x="37" y="321"/>
                    </a:lnTo>
                    <a:lnTo>
                      <a:pt x="18" y="323"/>
                    </a:lnTo>
                    <a:lnTo>
                      <a:pt x="0" y="325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8" name="Freeform 365"/>
              <p:cNvSpPr>
                <a:spLocks/>
              </p:cNvSpPr>
              <p:nvPr/>
            </p:nvSpPr>
            <p:spPr bwMode="auto">
              <a:xfrm>
                <a:off x="818" y="2100"/>
                <a:ext cx="15" cy="64"/>
              </a:xfrm>
              <a:custGeom>
                <a:avLst/>
                <a:gdLst>
                  <a:gd name="T0" fmla="*/ 0 w 73"/>
                  <a:gd name="T1" fmla="*/ 320 h 320"/>
                  <a:gd name="T2" fmla="*/ 0 w 73"/>
                  <a:gd name="T3" fmla="*/ 0 h 320"/>
                  <a:gd name="T4" fmla="*/ 19 w 73"/>
                  <a:gd name="T5" fmla="*/ 0 h 320"/>
                  <a:gd name="T6" fmla="*/ 36 w 73"/>
                  <a:gd name="T7" fmla="*/ 0 h 320"/>
                  <a:gd name="T8" fmla="*/ 54 w 73"/>
                  <a:gd name="T9" fmla="*/ 0 h 320"/>
                  <a:gd name="T10" fmla="*/ 73 w 73"/>
                  <a:gd name="T11" fmla="*/ 0 h 320"/>
                  <a:gd name="T12" fmla="*/ 73 w 73"/>
                  <a:gd name="T13" fmla="*/ 313 h 320"/>
                  <a:gd name="T14" fmla="*/ 55 w 73"/>
                  <a:gd name="T15" fmla="*/ 315 h 320"/>
                  <a:gd name="T16" fmla="*/ 36 w 73"/>
                  <a:gd name="T17" fmla="*/ 316 h 320"/>
                  <a:gd name="T18" fmla="*/ 19 w 73"/>
                  <a:gd name="T19" fmla="*/ 318 h 320"/>
                  <a:gd name="T20" fmla="*/ 0 w 73"/>
                  <a:gd name="T21" fmla="*/ 32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20">
                    <a:moveTo>
                      <a:pt x="0" y="320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36" y="0"/>
                    </a:lnTo>
                    <a:lnTo>
                      <a:pt x="54" y="0"/>
                    </a:lnTo>
                    <a:lnTo>
                      <a:pt x="73" y="0"/>
                    </a:lnTo>
                    <a:lnTo>
                      <a:pt x="73" y="313"/>
                    </a:lnTo>
                    <a:lnTo>
                      <a:pt x="55" y="315"/>
                    </a:lnTo>
                    <a:lnTo>
                      <a:pt x="36" y="316"/>
                    </a:lnTo>
                    <a:lnTo>
                      <a:pt x="19" y="318"/>
                    </a:lnTo>
                    <a:lnTo>
                      <a:pt x="0" y="320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9" name="Freeform 366"/>
              <p:cNvSpPr>
                <a:spLocks/>
              </p:cNvSpPr>
              <p:nvPr/>
            </p:nvSpPr>
            <p:spPr bwMode="auto">
              <a:xfrm>
                <a:off x="825" y="2100"/>
                <a:ext cx="15" cy="64"/>
              </a:xfrm>
              <a:custGeom>
                <a:avLst/>
                <a:gdLst>
                  <a:gd name="T0" fmla="*/ 0 w 73"/>
                  <a:gd name="T1" fmla="*/ 318 h 318"/>
                  <a:gd name="T2" fmla="*/ 0 w 73"/>
                  <a:gd name="T3" fmla="*/ 1 h 318"/>
                  <a:gd name="T4" fmla="*/ 18 w 73"/>
                  <a:gd name="T5" fmla="*/ 1 h 318"/>
                  <a:gd name="T6" fmla="*/ 37 w 73"/>
                  <a:gd name="T7" fmla="*/ 1 h 318"/>
                  <a:gd name="T8" fmla="*/ 55 w 73"/>
                  <a:gd name="T9" fmla="*/ 0 h 318"/>
                  <a:gd name="T10" fmla="*/ 73 w 73"/>
                  <a:gd name="T11" fmla="*/ 0 h 318"/>
                  <a:gd name="T12" fmla="*/ 73 w 73"/>
                  <a:gd name="T13" fmla="*/ 309 h 318"/>
                  <a:gd name="T14" fmla="*/ 56 w 73"/>
                  <a:gd name="T15" fmla="*/ 312 h 318"/>
                  <a:gd name="T16" fmla="*/ 37 w 73"/>
                  <a:gd name="T17" fmla="*/ 314 h 318"/>
                  <a:gd name="T18" fmla="*/ 19 w 73"/>
                  <a:gd name="T19" fmla="*/ 316 h 318"/>
                  <a:gd name="T20" fmla="*/ 0 w 73"/>
                  <a:gd name="T21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18">
                    <a:moveTo>
                      <a:pt x="0" y="318"/>
                    </a:moveTo>
                    <a:lnTo>
                      <a:pt x="0" y="1"/>
                    </a:lnTo>
                    <a:lnTo>
                      <a:pt x="18" y="1"/>
                    </a:lnTo>
                    <a:lnTo>
                      <a:pt x="37" y="1"/>
                    </a:lnTo>
                    <a:lnTo>
                      <a:pt x="55" y="0"/>
                    </a:lnTo>
                    <a:lnTo>
                      <a:pt x="73" y="0"/>
                    </a:lnTo>
                    <a:lnTo>
                      <a:pt x="73" y="309"/>
                    </a:lnTo>
                    <a:lnTo>
                      <a:pt x="56" y="312"/>
                    </a:lnTo>
                    <a:lnTo>
                      <a:pt x="37" y="314"/>
                    </a:lnTo>
                    <a:lnTo>
                      <a:pt x="19" y="316"/>
                    </a:lnTo>
                    <a:lnTo>
                      <a:pt x="0" y="318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0" name="Freeform 367"/>
              <p:cNvSpPr>
                <a:spLocks/>
              </p:cNvSpPr>
              <p:nvPr/>
            </p:nvSpPr>
            <p:spPr bwMode="auto">
              <a:xfrm>
                <a:off x="833" y="2100"/>
                <a:ext cx="14" cy="63"/>
              </a:xfrm>
              <a:custGeom>
                <a:avLst/>
                <a:gdLst>
                  <a:gd name="T0" fmla="*/ 0 w 73"/>
                  <a:gd name="T1" fmla="*/ 315 h 315"/>
                  <a:gd name="T2" fmla="*/ 0 w 73"/>
                  <a:gd name="T3" fmla="*/ 2 h 315"/>
                  <a:gd name="T4" fmla="*/ 18 w 73"/>
                  <a:gd name="T5" fmla="*/ 1 h 315"/>
                  <a:gd name="T6" fmla="*/ 36 w 73"/>
                  <a:gd name="T7" fmla="*/ 1 h 315"/>
                  <a:gd name="T8" fmla="*/ 54 w 73"/>
                  <a:gd name="T9" fmla="*/ 1 h 315"/>
                  <a:gd name="T10" fmla="*/ 73 w 73"/>
                  <a:gd name="T11" fmla="*/ 0 h 315"/>
                  <a:gd name="T12" fmla="*/ 73 w 73"/>
                  <a:gd name="T13" fmla="*/ 306 h 315"/>
                  <a:gd name="T14" fmla="*/ 54 w 73"/>
                  <a:gd name="T15" fmla="*/ 308 h 315"/>
                  <a:gd name="T16" fmla="*/ 36 w 73"/>
                  <a:gd name="T17" fmla="*/ 310 h 315"/>
                  <a:gd name="T18" fmla="*/ 19 w 73"/>
                  <a:gd name="T19" fmla="*/ 313 h 315"/>
                  <a:gd name="T20" fmla="*/ 0 w 73"/>
                  <a:gd name="T21" fmla="*/ 315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15">
                    <a:moveTo>
                      <a:pt x="0" y="315"/>
                    </a:moveTo>
                    <a:lnTo>
                      <a:pt x="0" y="2"/>
                    </a:lnTo>
                    <a:lnTo>
                      <a:pt x="18" y="1"/>
                    </a:lnTo>
                    <a:lnTo>
                      <a:pt x="36" y="1"/>
                    </a:lnTo>
                    <a:lnTo>
                      <a:pt x="54" y="1"/>
                    </a:lnTo>
                    <a:lnTo>
                      <a:pt x="73" y="0"/>
                    </a:lnTo>
                    <a:lnTo>
                      <a:pt x="73" y="306"/>
                    </a:lnTo>
                    <a:lnTo>
                      <a:pt x="54" y="308"/>
                    </a:lnTo>
                    <a:lnTo>
                      <a:pt x="36" y="310"/>
                    </a:lnTo>
                    <a:lnTo>
                      <a:pt x="19" y="313"/>
                    </a:lnTo>
                    <a:lnTo>
                      <a:pt x="0" y="315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1" name="Freeform 368"/>
              <p:cNvSpPr>
                <a:spLocks/>
              </p:cNvSpPr>
              <p:nvPr/>
            </p:nvSpPr>
            <p:spPr bwMode="auto">
              <a:xfrm>
                <a:off x="840" y="2100"/>
                <a:ext cx="15" cy="62"/>
              </a:xfrm>
              <a:custGeom>
                <a:avLst/>
                <a:gdLst>
                  <a:gd name="T0" fmla="*/ 0 w 73"/>
                  <a:gd name="T1" fmla="*/ 311 h 311"/>
                  <a:gd name="T2" fmla="*/ 0 w 73"/>
                  <a:gd name="T3" fmla="*/ 2 h 311"/>
                  <a:gd name="T4" fmla="*/ 18 w 73"/>
                  <a:gd name="T5" fmla="*/ 2 h 311"/>
                  <a:gd name="T6" fmla="*/ 36 w 73"/>
                  <a:gd name="T7" fmla="*/ 1 h 311"/>
                  <a:gd name="T8" fmla="*/ 55 w 73"/>
                  <a:gd name="T9" fmla="*/ 1 h 311"/>
                  <a:gd name="T10" fmla="*/ 73 w 73"/>
                  <a:gd name="T11" fmla="*/ 0 h 311"/>
                  <a:gd name="T12" fmla="*/ 73 w 73"/>
                  <a:gd name="T13" fmla="*/ 301 h 311"/>
                  <a:gd name="T14" fmla="*/ 55 w 73"/>
                  <a:gd name="T15" fmla="*/ 305 h 311"/>
                  <a:gd name="T16" fmla="*/ 37 w 73"/>
                  <a:gd name="T17" fmla="*/ 307 h 311"/>
                  <a:gd name="T18" fmla="*/ 18 w 73"/>
                  <a:gd name="T19" fmla="*/ 309 h 311"/>
                  <a:gd name="T20" fmla="*/ 0 w 73"/>
                  <a:gd name="T21" fmla="*/ 311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11">
                    <a:moveTo>
                      <a:pt x="0" y="311"/>
                    </a:moveTo>
                    <a:lnTo>
                      <a:pt x="0" y="2"/>
                    </a:lnTo>
                    <a:lnTo>
                      <a:pt x="18" y="2"/>
                    </a:lnTo>
                    <a:lnTo>
                      <a:pt x="36" y="1"/>
                    </a:lnTo>
                    <a:lnTo>
                      <a:pt x="55" y="1"/>
                    </a:lnTo>
                    <a:lnTo>
                      <a:pt x="73" y="0"/>
                    </a:lnTo>
                    <a:lnTo>
                      <a:pt x="73" y="301"/>
                    </a:lnTo>
                    <a:lnTo>
                      <a:pt x="55" y="305"/>
                    </a:lnTo>
                    <a:lnTo>
                      <a:pt x="37" y="307"/>
                    </a:lnTo>
                    <a:lnTo>
                      <a:pt x="18" y="309"/>
                    </a:lnTo>
                    <a:lnTo>
                      <a:pt x="0" y="311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2" name="Freeform 369"/>
              <p:cNvSpPr>
                <a:spLocks/>
              </p:cNvSpPr>
              <p:nvPr/>
            </p:nvSpPr>
            <p:spPr bwMode="auto">
              <a:xfrm>
                <a:off x="847" y="2099"/>
                <a:ext cx="15" cy="62"/>
              </a:xfrm>
              <a:custGeom>
                <a:avLst/>
                <a:gdLst>
                  <a:gd name="T0" fmla="*/ 0 w 72"/>
                  <a:gd name="T1" fmla="*/ 309 h 309"/>
                  <a:gd name="T2" fmla="*/ 0 w 72"/>
                  <a:gd name="T3" fmla="*/ 3 h 309"/>
                  <a:gd name="T4" fmla="*/ 18 w 72"/>
                  <a:gd name="T5" fmla="*/ 3 h 309"/>
                  <a:gd name="T6" fmla="*/ 35 w 72"/>
                  <a:gd name="T7" fmla="*/ 2 h 309"/>
                  <a:gd name="T8" fmla="*/ 54 w 72"/>
                  <a:gd name="T9" fmla="*/ 1 h 309"/>
                  <a:gd name="T10" fmla="*/ 72 w 72"/>
                  <a:gd name="T11" fmla="*/ 0 h 309"/>
                  <a:gd name="T12" fmla="*/ 72 w 72"/>
                  <a:gd name="T13" fmla="*/ 299 h 309"/>
                  <a:gd name="T14" fmla="*/ 54 w 72"/>
                  <a:gd name="T15" fmla="*/ 301 h 309"/>
                  <a:gd name="T16" fmla="*/ 36 w 72"/>
                  <a:gd name="T17" fmla="*/ 303 h 309"/>
                  <a:gd name="T18" fmla="*/ 18 w 72"/>
                  <a:gd name="T19" fmla="*/ 307 h 309"/>
                  <a:gd name="T20" fmla="*/ 0 w 72"/>
                  <a:gd name="T21" fmla="*/ 309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309">
                    <a:moveTo>
                      <a:pt x="0" y="309"/>
                    </a:moveTo>
                    <a:lnTo>
                      <a:pt x="0" y="3"/>
                    </a:lnTo>
                    <a:lnTo>
                      <a:pt x="18" y="3"/>
                    </a:lnTo>
                    <a:lnTo>
                      <a:pt x="35" y="2"/>
                    </a:lnTo>
                    <a:lnTo>
                      <a:pt x="54" y="1"/>
                    </a:lnTo>
                    <a:lnTo>
                      <a:pt x="72" y="0"/>
                    </a:lnTo>
                    <a:lnTo>
                      <a:pt x="72" y="299"/>
                    </a:lnTo>
                    <a:lnTo>
                      <a:pt x="54" y="301"/>
                    </a:lnTo>
                    <a:lnTo>
                      <a:pt x="36" y="303"/>
                    </a:lnTo>
                    <a:lnTo>
                      <a:pt x="18" y="307"/>
                    </a:lnTo>
                    <a:lnTo>
                      <a:pt x="0" y="309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3" name="Freeform 370"/>
              <p:cNvSpPr>
                <a:spLocks/>
              </p:cNvSpPr>
              <p:nvPr/>
            </p:nvSpPr>
            <p:spPr bwMode="auto">
              <a:xfrm>
                <a:off x="855" y="2099"/>
                <a:ext cx="14" cy="61"/>
              </a:xfrm>
              <a:custGeom>
                <a:avLst/>
                <a:gdLst>
                  <a:gd name="T0" fmla="*/ 0 w 72"/>
                  <a:gd name="T1" fmla="*/ 305 h 305"/>
                  <a:gd name="T2" fmla="*/ 0 w 72"/>
                  <a:gd name="T3" fmla="*/ 4 h 305"/>
                  <a:gd name="T4" fmla="*/ 18 w 72"/>
                  <a:gd name="T5" fmla="*/ 3 h 305"/>
                  <a:gd name="T6" fmla="*/ 36 w 72"/>
                  <a:gd name="T7" fmla="*/ 2 h 305"/>
                  <a:gd name="T8" fmla="*/ 55 w 72"/>
                  <a:gd name="T9" fmla="*/ 1 h 305"/>
                  <a:gd name="T10" fmla="*/ 72 w 72"/>
                  <a:gd name="T11" fmla="*/ 0 h 305"/>
                  <a:gd name="T12" fmla="*/ 72 w 72"/>
                  <a:gd name="T13" fmla="*/ 295 h 305"/>
                  <a:gd name="T14" fmla="*/ 55 w 72"/>
                  <a:gd name="T15" fmla="*/ 298 h 305"/>
                  <a:gd name="T16" fmla="*/ 37 w 72"/>
                  <a:gd name="T17" fmla="*/ 300 h 305"/>
                  <a:gd name="T18" fmla="*/ 18 w 72"/>
                  <a:gd name="T19" fmla="*/ 303 h 305"/>
                  <a:gd name="T20" fmla="*/ 0 w 72"/>
                  <a:gd name="T21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305">
                    <a:moveTo>
                      <a:pt x="0" y="305"/>
                    </a:moveTo>
                    <a:lnTo>
                      <a:pt x="0" y="4"/>
                    </a:lnTo>
                    <a:lnTo>
                      <a:pt x="18" y="3"/>
                    </a:lnTo>
                    <a:lnTo>
                      <a:pt x="36" y="2"/>
                    </a:lnTo>
                    <a:lnTo>
                      <a:pt x="55" y="1"/>
                    </a:lnTo>
                    <a:lnTo>
                      <a:pt x="72" y="0"/>
                    </a:lnTo>
                    <a:lnTo>
                      <a:pt x="72" y="295"/>
                    </a:lnTo>
                    <a:lnTo>
                      <a:pt x="55" y="298"/>
                    </a:lnTo>
                    <a:lnTo>
                      <a:pt x="37" y="300"/>
                    </a:lnTo>
                    <a:lnTo>
                      <a:pt x="18" y="303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4" name="Freeform 371"/>
              <p:cNvSpPr>
                <a:spLocks/>
              </p:cNvSpPr>
              <p:nvPr/>
            </p:nvSpPr>
            <p:spPr bwMode="auto">
              <a:xfrm>
                <a:off x="862" y="2098"/>
                <a:ext cx="14" cy="61"/>
              </a:xfrm>
              <a:custGeom>
                <a:avLst/>
                <a:gdLst>
                  <a:gd name="T0" fmla="*/ 0 w 73"/>
                  <a:gd name="T1" fmla="*/ 303 h 303"/>
                  <a:gd name="T2" fmla="*/ 0 w 73"/>
                  <a:gd name="T3" fmla="*/ 4 h 303"/>
                  <a:gd name="T4" fmla="*/ 19 w 73"/>
                  <a:gd name="T5" fmla="*/ 4 h 303"/>
                  <a:gd name="T6" fmla="*/ 36 w 73"/>
                  <a:gd name="T7" fmla="*/ 3 h 303"/>
                  <a:gd name="T8" fmla="*/ 54 w 73"/>
                  <a:gd name="T9" fmla="*/ 1 h 303"/>
                  <a:gd name="T10" fmla="*/ 73 w 73"/>
                  <a:gd name="T11" fmla="*/ 0 h 303"/>
                  <a:gd name="T12" fmla="*/ 73 w 73"/>
                  <a:gd name="T13" fmla="*/ 292 h 303"/>
                  <a:gd name="T14" fmla="*/ 55 w 73"/>
                  <a:gd name="T15" fmla="*/ 295 h 303"/>
                  <a:gd name="T16" fmla="*/ 37 w 73"/>
                  <a:gd name="T17" fmla="*/ 297 h 303"/>
                  <a:gd name="T18" fmla="*/ 19 w 73"/>
                  <a:gd name="T19" fmla="*/ 300 h 303"/>
                  <a:gd name="T20" fmla="*/ 0 w 73"/>
                  <a:gd name="T21" fmla="*/ 303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03">
                    <a:moveTo>
                      <a:pt x="0" y="303"/>
                    </a:moveTo>
                    <a:lnTo>
                      <a:pt x="0" y="4"/>
                    </a:lnTo>
                    <a:lnTo>
                      <a:pt x="19" y="4"/>
                    </a:lnTo>
                    <a:lnTo>
                      <a:pt x="36" y="3"/>
                    </a:lnTo>
                    <a:lnTo>
                      <a:pt x="54" y="1"/>
                    </a:lnTo>
                    <a:lnTo>
                      <a:pt x="73" y="0"/>
                    </a:lnTo>
                    <a:lnTo>
                      <a:pt x="73" y="292"/>
                    </a:lnTo>
                    <a:lnTo>
                      <a:pt x="55" y="295"/>
                    </a:lnTo>
                    <a:lnTo>
                      <a:pt x="37" y="297"/>
                    </a:lnTo>
                    <a:lnTo>
                      <a:pt x="19" y="300"/>
                    </a:lnTo>
                    <a:lnTo>
                      <a:pt x="0" y="303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5" name="Freeform 372"/>
              <p:cNvSpPr>
                <a:spLocks/>
              </p:cNvSpPr>
              <p:nvPr/>
            </p:nvSpPr>
            <p:spPr bwMode="auto">
              <a:xfrm>
                <a:off x="869" y="2098"/>
                <a:ext cx="15" cy="60"/>
              </a:xfrm>
              <a:custGeom>
                <a:avLst/>
                <a:gdLst>
                  <a:gd name="T0" fmla="*/ 0 w 73"/>
                  <a:gd name="T1" fmla="*/ 297 h 297"/>
                  <a:gd name="T2" fmla="*/ 0 w 73"/>
                  <a:gd name="T3" fmla="*/ 2 h 297"/>
                  <a:gd name="T4" fmla="*/ 11 w 73"/>
                  <a:gd name="T5" fmla="*/ 2 h 297"/>
                  <a:gd name="T6" fmla="*/ 20 w 73"/>
                  <a:gd name="T7" fmla="*/ 1 h 297"/>
                  <a:gd name="T8" fmla="*/ 30 w 73"/>
                  <a:gd name="T9" fmla="*/ 1 h 297"/>
                  <a:gd name="T10" fmla="*/ 40 w 73"/>
                  <a:gd name="T11" fmla="*/ 0 h 297"/>
                  <a:gd name="T12" fmla="*/ 48 w 73"/>
                  <a:gd name="T13" fmla="*/ 5 h 297"/>
                  <a:gd name="T14" fmla="*/ 57 w 73"/>
                  <a:gd name="T15" fmla="*/ 10 h 297"/>
                  <a:gd name="T16" fmla="*/ 65 w 73"/>
                  <a:gd name="T17" fmla="*/ 16 h 297"/>
                  <a:gd name="T18" fmla="*/ 73 w 73"/>
                  <a:gd name="T19" fmla="*/ 21 h 297"/>
                  <a:gd name="T20" fmla="*/ 73 w 73"/>
                  <a:gd name="T21" fmla="*/ 286 h 297"/>
                  <a:gd name="T22" fmla="*/ 56 w 73"/>
                  <a:gd name="T23" fmla="*/ 289 h 297"/>
                  <a:gd name="T24" fmla="*/ 37 w 73"/>
                  <a:gd name="T25" fmla="*/ 292 h 297"/>
                  <a:gd name="T26" fmla="*/ 19 w 73"/>
                  <a:gd name="T27" fmla="*/ 295 h 297"/>
                  <a:gd name="T28" fmla="*/ 0 w 73"/>
                  <a:gd name="T29" fmla="*/ 297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297">
                    <a:moveTo>
                      <a:pt x="0" y="297"/>
                    </a:moveTo>
                    <a:lnTo>
                      <a:pt x="0" y="2"/>
                    </a:lnTo>
                    <a:lnTo>
                      <a:pt x="11" y="2"/>
                    </a:lnTo>
                    <a:lnTo>
                      <a:pt x="20" y="1"/>
                    </a:lnTo>
                    <a:lnTo>
                      <a:pt x="30" y="1"/>
                    </a:lnTo>
                    <a:lnTo>
                      <a:pt x="40" y="0"/>
                    </a:lnTo>
                    <a:lnTo>
                      <a:pt x="48" y="5"/>
                    </a:lnTo>
                    <a:lnTo>
                      <a:pt x="57" y="10"/>
                    </a:lnTo>
                    <a:lnTo>
                      <a:pt x="65" y="16"/>
                    </a:lnTo>
                    <a:lnTo>
                      <a:pt x="73" y="21"/>
                    </a:lnTo>
                    <a:lnTo>
                      <a:pt x="73" y="286"/>
                    </a:lnTo>
                    <a:lnTo>
                      <a:pt x="56" y="289"/>
                    </a:lnTo>
                    <a:lnTo>
                      <a:pt x="37" y="292"/>
                    </a:lnTo>
                    <a:lnTo>
                      <a:pt x="19" y="295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6" name="Freeform 373"/>
              <p:cNvSpPr>
                <a:spLocks/>
              </p:cNvSpPr>
              <p:nvPr/>
            </p:nvSpPr>
            <p:spPr bwMode="auto">
              <a:xfrm>
                <a:off x="876" y="2098"/>
                <a:ext cx="15" cy="59"/>
              </a:xfrm>
              <a:custGeom>
                <a:avLst/>
                <a:gdLst>
                  <a:gd name="T0" fmla="*/ 0 w 73"/>
                  <a:gd name="T1" fmla="*/ 292 h 292"/>
                  <a:gd name="T2" fmla="*/ 0 w 73"/>
                  <a:gd name="T3" fmla="*/ 0 h 292"/>
                  <a:gd name="T4" fmla="*/ 3 w 73"/>
                  <a:gd name="T5" fmla="*/ 0 h 292"/>
                  <a:gd name="T6" fmla="*/ 21 w 73"/>
                  <a:gd name="T7" fmla="*/ 11 h 292"/>
                  <a:gd name="T8" fmla="*/ 38 w 73"/>
                  <a:gd name="T9" fmla="*/ 22 h 292"/>
                  <a:gd name="T10" fmla="*/ 55 w 73"/>
                  <a:gd name="T11" fmla="*/ 31 h 292"/>
                  <a:gd name="T12" fmla="*/ 73 w 73"/>
                  <a:gd name="T13" fmla="*/ 41 h 292"/>
                  <a:gd name="T14" fmla="*/ 73 w 73"/>
                  <a:gd name="T15" fmla="*/ 281 h 292"/>
                  <a:gd name="T16" fmla="*/ 55 w 73"/>
                  <a:gd name="T17" fmla="*/ 284 h 292"/>
                  <a:gd name="T18" fmla="*/ 36 w 73"/>
                  <a:gd name="T19" fmla="*/ 286 h 292"/>
                  <a:gd name="T20" fmla="*/ 19 w 73"/>
                  <a:gd name="T21" fmla="*/ 289 h 292"/>
                  <a:gd name="T22" fmla="*/ 0 w 73"/>
                  <a:gd name="T23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292">
                    <a:moveTo>
                      <a:pt x="0" y="292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21" y="11"/>
                    </a:lnTo>
                    <a:lnTo>
                      <a:pt x="38" y="22"/>
                    </a:lnTo>
                    <a:lnTo>
                      <a:pt x="55" y="31"/>
                    </a:lnTo>
                    <a:lnTo>
                      <a:pt x="73" y="41"/>
                    </a:lnTo>
                    <a:lnTo>
                      <a:pt x="73" y="281"/>
                    </a:lnTo>
                    <a:lnTo>
                      <a:pt x="55" y="284"/>
                    </a:lnTo>
                    <a:lnTo>
                      <a:pt x="36" y="286"/>
                    </a:lnTo>
                    <a:lnTo>
                      <a:pt x="19" y="289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7" name="Freeform 374"/>
              <p:cNvSpPr>
                <a:spLocks/>
              </p:cNvSpPr>
              <p:nvPr/>
            </p:nvSpPr>
            <p:spPr bwMode="auto">
              <a:xfrm>
                <a:off x="884" y="2103"/>
                <a:ext cx="14" cy="53"/>
              </a:xfrm>
              <a:custGeom>
                <a:avLst/>
                <a:gdLst>
                  <a:gd name="T0" fmla="*/ 0 w 73"/>
                  <a:gd name="T1" fmla="*/ 265 h 265"/>
                  <a:gd name="T2" fmla="*/ 0 w 73"/>
                  <a:gd name="T3" fmla="*/ 0 h 265"/>
                  <a:gd name="T4" fmla="*/ 19 w 73"/>
                  <a:gd name="T5" fmla="*/ 10 h 265"/>
                  <a:gd name="T6" fmla="*/ 37 w 73"/>
                  <a:gd name="T7" fmla="*/ 20 h 265"/>
                  <a:gd name="T8" fmla="*/ 56 w 73"/>
                  <a:gd name="T9" fmla="*/ 30 h 265"/>
                  <a:gd name="T10" fmla="*/ 73 w 73"/>
                  <a:gd name="T11" fmla="*/ 39 h 265"/>
                  <a:gd name="T12" fmla="*/ 73 w 73"/>
                  <a:gd name="T13" fmla="*/ 253 h 265"/>
                  <a:gd name="T14" fmla="*/ 55 w 73"/>
                  <a:gd name="T15" fmla="*/ 257 h 265"/>
                  <a:gd name="T16" fmla="*/ 37 w 73"/>
                  <a:gd name="T17" fmla="*/ 260 h 265"/>
                  <a:gd name="T18" fmla="*/ 19 w 73"/>
                  <a:gd name="T19" fmla="*/ 263 h 265"/>
                  <a:gd name="T20" fmla="*/ 0 w 73"/>
                  <a:gd name="T21" fmla="*/ 265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65">
                    <a:moveTo>
                      <a:pt x="0" y="265"/>
                    </a:moveTo>
                    <a:lnTo>
                      <a:pt x="0" y="0"/>
                    </a:lnTo>
                    <a:lnTo>
                      <a:pt x="19" y="10"/>
                    </a:lnTo>
                    <a:lnTo>
                      <a:pt x="37" y="20"/>
                    </a:lnTo>
                    <a:lnTo>
                      <a:pt x="56" y="30"/>
                    </a:lnTo>
                    <a:lnTo>
                      <a:pt x="73" y="39"/>
                    </a:lnTo>
                    <a:lnTo>
                      <a:pt x="73" y="253"/>
                    </a:lnTo>
                    <a:lnTo>
                      <a:pt x="55" y="257"/>
                    </a:lnTo>
                    <a:lnTo>
                      <a:pt x="37" y="260"/>
                    </a:lnTo>
                    <a:lnTo>
                      <a:pt x="19" y="263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8" name="Freeform 375"/>
              <p:cNvSpPr>
                <a:spLocks/>
              </p:cNvSpPr>
              <p:nvPr/>
            </p:nvSpPr>
            <p:spPr bwMode="auto">
              <a:xfrm>
                <a:off x="891" y="2107"/>
                <a:ext cx="15" cy="48"/>
              </a:xfrm>
              <a:custGeom>
                <a:avLst/>
                <a:gdLst>
                  <a:gd name="T0" fmla="*/ 0 w 73"/>
                  <a:gd name="T1" fmla="*/ 240 h 240"/>
                  <a:gd name="T2" fmla="*/ 0 w 73"/>
                  <a:gd name="T3" fmla="*/ 0 h 240"/>
                  <a:gd name="T4" fmla="*/ 19 w 73"/>
                  <a:gd name="T5" fmla="*/ 10 h 240"/>
                  <a:gd name="T6" fmla="*/ 36 w 73"/>
                  <a:gd name="T7" fmla="*/ 19 h 240"/>
                  <a:gd name="T8" fmla="*/ 55 w 73"/>
                  <a:gd name="T9" fmla="*/ 29 h 240"/>
                  <a:gd name="T10" fmla="*/ 73 w 73"/>
                  <a:gd name="T11" fmla="*/ 39 h 240"/>
                  <a:gd name="T12" fmla="*/ 73 w 73"/>
                  <a:gd name="T13" fmla="*/ 227 h 240"/>
                  <a:gd name="T14" fmla="*/ 54 w 73"/>
                  <a:gd name="T15" fmla="*/ 230 h 240"/>
                  <a:gd name="T16" fmla="*/ 36 w 73"/>
                  <a:gd name="T17" fmla="*/ 233 h 240"/>
                  <a:gd name="T18" fmla="*/ 18 w 73"/>
                  <a:gd name="T19" fmla="*/ 237 h 240"/>
                  <a:gd name="T20" fmla="*/ 0 w 73"/>
                  <a:gd name="T2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40">
                    <a:moveTo>
                      <a:pt x="0" y="240"/>
                    </a:moveTo>
                    <a:lnTo>
                      <a:pt x="0" y="0"/>
                    </a:lnTo>
                    <a:lnTo>
                      <a:pt x="19" y="10"/>
                    </a:lnTo>
                    <a:lnTo>
                      <a:pt x="36" y="19"/>
                    </a:lnTo>
                    <a:lnTo>
                      <a:pt x="55" y="29"/>
                    </a:lnTo>
                    <a:lnTo>
                      <a:pt x="73" y="39"/>
                    </a:lnTo>
                    <a:lnTo>
                      <a:pt x="73" y="227"/>
                    </a:lnTo>
                    <a:lnTo>
                      <a:pt x="54" y="230"/>
                    </a:lnTo>
                    <a:lnTo>
                      <a:pt x="36" y="233"/>
                    </a:lnTo>
                    <a:lnTo>
                      <a:pt x="18" y="237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9" name="Freeform 376"/>
              <p:cNvSpPr>
                <a:spLocks/>
              </p:cNvSpPr>
              <p:nvPr/>
            </p:nvSpPr>
            <p:spPr bwMode="auto">
              <a:xfrm>
                <a:off x="898" y="2110"/>
                <a:ext cx="15" cy="43"/>
              </a:xfrm>
              <a:custGeom>
                <a:avLst/>
                <a:gdLst>
                  <a:gd name="T0" fmla="*/ 0 w 72"/>
                  <a:gd name="T1" fmla="*/ 214 h 214"/>
                  <a:gd name="T2" fmla="*/ 0 w 72"/>
                  <a:gd name="T3" fmla="*/ 0 h 214"/>
                  <a:gd name="T4" fmla="*/ 19 w 72"/>
                  <a:gd name="T5" fmla="*/ 10 h 214"/>
                  <a:gd name="T6" fmla="*/ 37 w 72"/>
                  <a:gd name="T7" fmla="*/ 20 h 214"/>
                  <a:gd name="T8" fmla="*/ 55 w 72"/>
                  <a:gd name="T9" fmla="*/ 29 h 214"/>
                  <a:gd name="T10" fmla="*/ 72 w 72"/>
                  <a:gd name="T11" fmla="*/ 37 h 214"/>
                  <a:gd name="T12" fmla="*/ 72 w 72"/>
                  <a:gd name="T13" fmla="*/ 202 h 214"/>
                  <a:gd name="T14" fmla="*/ 55 w 72"/>
                  <a:gd name="T15" fmla="*/ 205 h 214"/>
                  <a:gd name="T16" fmla="*/ 37 w 72"/>
                  <a:gd name="T17" fmla="*/ 208 h 214"/>
                  <a:gd name="T18" fmla="*/ 18 w 72"/>
                  <a:gd name="T19" fmla="*/ 211 h 214"/>
                  <a:gd name="T20" fmla="*/ 0 w 72"/>
                  <a:gd name="T21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214">
                    <a:moveTo>
                      <a:pt x="0" y="214"/>
                    </a:moveTo>
                    <a:lnTo>
                      <a:pt x="0" y="0"/>
                    </a:lnTo>
                    <a:lnTo>
                      <a:pt x="19" y="10"/>
                    </a:lnTo>
                    <a:lnTo>
                      <a:pt x="37" y="20"/>
                    </a:lnTo>
                    <a:lnTo>
                      <a:pt x="55" y="29"/>
                    </a:lnTo>
                    <a:lnTo>
                      <a:pt x="72" y="37"/>
                    </a:lnTo>
                    <a:lnTo>
                      <a:pt x="72" y="202"/>
                    </a:lnTo>
                    <a:lnTo>
                      <a:pt x="55" y="205"/>
                    </a:lnTo>
                    <a:lnTo>
                      <a:pt x="37" y="208"/>
                    </a:lnTo>
                    <a:lnTo>
                      <a:pt x="18" y="211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0" name="Freeform 377"/>
              <p:cNvSpPr>
                <a:spLocks/>
              </p:cNvSpPr>
              <p:nvPr/>
            </p:nvSpPr>
            <p:spPr bwMode="auto">
              <a:xfrm>
                <a:off x="906" y="2114"/>
                <a:ext cx="14" cy="38"/>
              </a:xfrm>
              <a:custGeom>
                <a:avLst/>
                <a:gdLst>
                  <a:gd name="T0" fmla="*/ 0 w 72"/>
                  <a:gd name="T1" fmla="*/ 188 h 188"/>
                  <a:gd name="T2" fmla="*/ 0 w 72"/>
                  <a:gd name="T3" fmla="*/ 0 h 188"/>
                  <a:gd name="T4" fmla="*/ 18 w 72"/>
                  <a:gd name="T5" fmla="*/ 9 h 188"/>
                  <a:gd name="T6" fmla="*/ 36 w 72"/>
                  <a:gd name="T7" fmla="*/ 17 h 188"/>
                  <a:gd name="T8" fmla="*/ 54 w 72"/>
                  <a:gd name="T9" fmla="*/ 26 h 188"/>
                  <a:gd name="T10" fmla="*/ 72 w 72"/>
                  <a:gd name="T11" fmla="*/ 34 h 188"/>
                  <a:gd name="T12" fmla="*/ 72 w 72"/>
                  <a:gd name="T13" fmla="*/ 175 h 188"/>
                  <a:gd name="T14" fmla="*/ 54 w 72"/>
                  <a:gd name="T15" fmla="*/ 178 h 188"/>
                  <a:gd name="T16" fmla="*/ 36 w 72"/>
                  <a:gd name="T17" fmla="*/ 181 h 188"/>
                  <a:gd name="T18" fmla="*/ 18 w 72"/>
                  <a:gd name="T19" fmla="*/ 185 h 188"/>
                  <a:gd name="T20" fmla="*/ 0 w 72"/>
                  <a:gd name="T21" fmla="*/ 188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2" h="188">
                    <a:moveTo>
                      <a:pt x="0" y="188"/>
                    </a:moveTo>
                    <a:lnTo>
                      <a:pt x="0" y="0"/>
                    </a:lnTo>
                    <a:lnTo>
                      <a:pt x="18" y="9"/>
                    </a:lnTo>
                    <a:lnTo>
                      <a:pt x="36" y="17"/>
                    </a:lnTo>
                    <a:lnTo>
                      <a:pt x="54" y="26"/>
                    </a:lnTo>
                    <a:lnTo>
                      <a:pt x="72" y="34"/>
                    </a:lnTo>
                    <a:lnTo>
                      <a:pt x="72" y="175"/>
                    </a:lnTo>
                    <a:lnTo>
                      <a:pt x="54" y="178"/>
                    </a:lnTo>
                    <a:lnTo>
                      <a:pt x="36" y="181"/>
                    </a:lnTo>
                    <a:lnTo>
                      <a:pt x="18" y="185"/>
                    </a:lnTo>
                    <a:lnTo>
                      <a:pt x="0" y="188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1" name="Freeform 378"/>
              <p:cNvSpPr>
                <a:spLocks/>
              </p:cNvSpPr>
              <p:nvPr/>
            </p:nvSpPr>
            <p:spPr bwMode="auto">
              <a:xfrm>
                <a:off x="913" y="2118"/>
                <a:ext cx="14" cy="33"/>
              </a:xfrm>
              <a:custGeom>
                <a:avLst/>
                <a:gdLst>
                  <a:gd name="T0" fmla="*/ 0 w 73"/>
                  <a:gd name="T1" fmla="*/ 165 h 165"/>
                  <a:gd name="T2" fmla="*/ 0 w 73"/>
                  <a:gd name="T3" fmla="*/ 0 h 165"/>
                  <a:gd name="T4" fmla="*/ 19 w 73"/>
                  <a:gd name="T5" fmla="*/ 9 h 165"/>
                  <a:gd name="T6" fmla="*/ 38 w 73"/>
                  <a:gd name="T7" fmla="*/ 17 h 165"/>
                  <a:gd name="T8" fmla="*/ 56 w 73"/>
                  <a:gd name="T9" fmla="*/ 25 h 165"/>
                  <a:gd name="T10" fmla="*/ 73 w 73"/>
                  <a:gd name="T11" fmla="*/ 32 h 165"/>
                  <a:gd name="T12" fmla="*/ 73 w 73"/>
                  <a:gd name="T13" fmla="*/ 150 h 165"/>
                  <a:gd name="T14" fmla="*/ 56 w 73"/>
                  <a:gd name="T15" fmla="*/ 154 h 165"/>
                  <a:gd name="T16" fmla="*/ 38 w 73"/>
                  <a:gd name="T17" fmla="*/ 158 h 165"/>
                  <a:gd name="T18" fmla="*/ 19 w 73"/>
                  <a:gd name="T19" fmla="*/ 161 h 165"/>
                  <a:gd name="T20" fmla="*/ 0 w 73"/>
                  <a:gd name="T21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65">
                    <a:moveTo>
                      <a:pt x="0" y="165"/>
                    </a:moveTo>
                    <a:lnTo>
                      <a:pt x="0" y="0"/>
                    </a:lnTo>
                    <a:lnTo>
                      <a:pt x="19" y="9"/>
                    </a:lnTo>
                    <a:lnTo>
                      <a:pt x="38" y="17"/>
                    </a:lnTo>
                    <a:lnTo>
                      <a:pt x="56" y="25"/>
                    </a:lnTo>
                    <a:lnTo>
                      <a:pt x="73" y="32"/>
                    </a:lnTo>
                    <a:lnTo>
                      <a:pt x="73" y="150"/>
                    </a:lnTo>
                    <a:lnTo>
                      <a:pt x="56" y="154"/>
                    </a:lnTo>
                    <a:lnTo>
                      <a:pt x="38" y="158"/>
                    </a:lnTo>
                    <a:lnTo>
                      <a:pt x="19" y="161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2" name="Freeform 379"/>
              <p:cNvSpPr>
                <a:spLocks/>
              </p:cNvSpPr>
              <p:nvPr/>
            </p:nvSpPr>
            <p:spPr bwMode="auto">
              <a:xfrm>
                <a:off x="920" y="2121"/>
                <a:ext cx="15" cy="28"/>
              </a:xfrm>
              <a:custGeom>
                <a:avLst/>
                <a:gdLst>
                  <a:gd name="T0" fmla="*/ 0 w 73"/>
                  <a:gd name="T1" fmla="*/ 141 h 141"/>
                  <a:gd name="T2" fmla="*/ 0 w 73"/>
                  <a:gd name="T3" fmla="*/ 0 h 141"/>
                  <a:gd name="T4" fmla="*/ 19 w 73"/>
                  <a:gd name="T5" fmla="*/ 8 h 141"/>
                  <a:gd name="T6" fmla="*/ 37 w 73"/>
                  <a:gd name="T7" fmla="*/ 15 h 141"/>
                  <a:gd name="T8" fmla="*/ 55 w 73"/>
                  <a:gd name="T9" fmla="*/ 23 h 141"/>
                  <a:gd name="T10" fmla="*/ 73 w 73"/>
                  <a:gd name="T11" fmla="*/ 30 h 141"/>
                  <a:gd name="T12" fmla="*/ 73 w 73"/>
                  <a:gd name="T13" fmla="*/ 125 h 141"/>
                  <a:gd name="T14" fmla="*/ 55 w 73"/>
                  <a:gd name="T15" fmla="*/ 129 h 141"/>
                  <a:gd name="T16" fmla="*/ 36 w 73"/>
                  <a:gd name="T17" fmla="*/ 133 h 141"/>
                  <a:gd name="T18" fmla="*/ 19 w 73"/>
                  <a:gd name="T19" fmla="*/ 137 h 141"/>
                  <a:gd name="T20" fmla="*/ 0 w 73"/>
                  <a:gd name="T21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41">
                    <a:moveTo>
                      <a:pt x="0" y="141"/>
                    </a:moveTo>
                    <a:lnTo>
                      <a:pt x="0" y="0"/>
                    </a:lnTo>
                    <a:lnTo>
                      <a:pt x="19" y="8"/>
                    </a:lnTo>
                    <a:lnTo>
                      <a:pt x="37" y="15"/>
                    </a:lnTo>
                    <a:lnTo>
                      <a:pt x="55" y="23"/>
                    </a:lnTo>
                    <a:lnTo>
                      <a:pt x="73" y="30"/>
                    </a:lnTo>
                    <a:lnTo>
                      <a:pt x="73" y="125"/>
                    </a:lnTo>
                    <a:lnTo>
                      <a:pt x="55" y="129"/>
                    </a:lnTo>
                    <a:lnTo>
                      <a:pt x="36" y="133"/>
                    </a:lnTo>
                    <a:lnTo>
                      <a:pt x="19" y="13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3" name="Freeform 380"/>
              <p:cNvSpPr>
                <a:spLocks/>
              </p:cNvSpPr>
              <p:nvPr/>
            </p:nvSpPr>
            <p:spPr bwMode="auto">
              <a:xfrm>
                <a:off x="927" y="2124"/>
                <a:ext cx="15" cy="24"/>
              </a:xfrm>
              <a:custGeom>
                <a:avLst/>
                <a:gdLst>
                  <a:gd name="T0" fmla="*/ 0 w 73"/>
                  <a:gd name="T1" fmla="*/ 118 h 118"/>
                  <a:gd name="T2" fmla="*/ 0 w 73"/>
                  <a:gd name="T3" fmla="*/ 0 h 118"/>
                  <a:gd name="T4" fmla="*/ 19 w 73"/>
                  <a:gd name="T5" fmla="*/ 8 h 118"/>
                  <a:gd name="T6" fmla="*/ 38 w 73"/>
                  <a:gd name="T7" fmla="*/ 16 h 118"/>
                  <a:gd name="T8" fmla="*/ 56 w 73"/>
                  <a:gd name="T9" fmla="*/ 22 h 118"/>
                  <a:gd name="T10" fmla="*/ 73 w 73"/>
                  <a:gd name="T11" fmla="*/ 28 h 118"/>
                  <a:gd name="T12" fmla="*/ 73 w 73"/>
                  <a:gd name="T13" fmla="*/ 103 h 118"/>
                  <a:gd name="T14" fmla="*/ 56 w 73"/>
                  <a:gd name="T15" fmla="*/ 106 h 118"/>
                  <a:gd name="T16" fmla="*/ 37 w 73"/>
                  <a:gd name="T17" fmla="*/ 110 h 118"/>
                  <a:gd name="T18" fmla="*/ 19 w 73"/>
                  <a:gd name="T19" fmla="*/ 114 h 118"/>
                  <a:gd name="T20" fmla="*/ 0 w 73"/>
                  <a:gd name="T21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118">
                    <a:moveTo>
                      <a:pt x="0" y="118"/>
                    </a:moveTo>
                    <a:lnTo>
                      <a:pt x="0" y="0"/>
                    </a:lnTo>
                    <a:lnTo>
                      <a:pt x="19" y="8"/>
                    </a:lnTo>
                    <a:lnTo>
                      <a:pt x="38" y="16"/>
                    </a:lnTo>
                    <a:lnTo>
                      <a:pt x="56" y="22"/>
                    </a:lnTo>
                    <a:lnTo>
                      <a:pt x="73" y="28"/>
                    </a:lnTo>
                    <a:lnTo>
                      <a:pt x="73" y="103"/>
                    </a:lnTo>
                    <a:lnTo>
                      <a:pt x="56" y="106"/>
                    </a:lnTo>
                    <a:lnTo>
                      <a:pt x="37" y="110"/>
                    </a:lnTo>
                    <a:lnTo>
                      <a:pt x="19" y="114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4" name="Freeform 381"/>
              <p:cNvSpPr>
                <a:spLocks/>
              </p:cNvSpPr>
              <p:nvPr/>
            </p:nvSpPr>
            <p:spPr bwMode="auto">
              <a:xfrm>
                <a:off x="935" y="2127"/>
                <a:ext cx="14" cy="19"/>
              </a:xfrm>
              <a:custGeom>
                <a:avLst/>
                <a:gdLst>
                  <a:gd name="T0" fmla="*/ 0 w 73"/>
                  <a:gd name="T1" fmla="*/ 95 h 95"/>
                  <a:gd name="T2" fmla="*/ 0 w 73"/>
                  <a:gd name="T3" fmla="*/ 0 h 95"/>
                  <a:gd name="T4" fmla="*/ 19 w 73"/>
                  <a:gd name="T5" fmla="*/ 7 h 95"/>
                  <a:gd name="T6" fmla="*/ 37 w 73"/>
                  <a:gd name="T7" fmla="*/ 14 h 95"/>
                  <a:gd name="T8" fmla="*/ 55 w 73"/>
                  <a:gd name="T9" fmla="*/ 20 h 95"/>
                  <a:gd name="T10" fmla="*/ 73 w 73"/>
                  <a:gd name="T11" fmla="*/ 25 h 95"/>
                  <a:gd name="T12" fmla="*/ 73 w 73"/>
                  <a:gd name="T13" fmla="*/ 80 h 95"/>
                  <a:gd name="T14" fmla="*/ 54 w 73"/>
                  <a:gd name="T15" fmla="*/ 84 h 95"/>
                  <a:gd name="T16" fmla="*/ 36 w 73"/>
                  <a:gd name="T17" fmla="*/ 88 h 95"/>
                  <a:gd name="T18" fmla="*/ 19 w 73"/>
                  <a:gd name="T19" fmla="*/ 91 h 95"/>
                  <a:gd name="T20" fmla="*/ 0 w 73"/>
                  <a:gd name="T21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95">
                    <a:moveTo>
                      <a:pt x="0" y="95"/>
                    </a:moveTo>
                    <a:lnTo>
                      <a:pt x="0" y="0"/>
                    </a:lnTo>
                    <a:lnTo>
                      <a:pt x="19" y="7"/>
                    </a:lnTo>
                    <a:lnTo>
                      <a:pt x="37" y="14"/>
                    </a:lnTo>
                    <a:lnTo>
                      <a:pt x="55" y="20"/>
                    </a:lnTo>
                    <a:lnTo>
                      <a:pt x="73" y="25"/>
                    </a:lnTo>
                    <a:lnTo>
                      <a:pt x="73" y="80"/>
                    </a:lnTo>
                    <a:lnTo>
                      <a:pt x="54" y="84"/>
                    </a:lnTo>
                    <a:lnTo>
                      <a:pt x="36" y="88"/>
                    </a:lnTo>
                    <a:lnTo>
                      <a:pt x="19" y="91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5" name="Freeform 382"/>
              <p:cNvSpPr>
                <a:spLocks/>
              </p:cNvSpPr>
              <p:nvPr/>
            </p:nvSpPr>
            <p:spPr bwMode="auto">
              <a:xfrm>
                <a:off x="942" y="2130"/>
                <a:ext cx="14" cy="15"/>
              </a:xfrm>
              <a:custGeom>
                <a:avLst/>
                <a:gdLst>
                  <a:gd name="T0" fmla="*/ 0 w 72"/>
                  <a:gd name="T1" fmla="*/ 75 h 75"/>
                  <a:gd name="T2" fmla="*/ 0 w 72"/>
                  <a:gd name="T3" fmla="*/ 0 h 75"/>
                  <a:gd name="T4" fmla="*/ 18 w 72"/>
                  <a:gd name="T5" fmla="*/ 6 h 75"/>
                  <a:gd name="T6" fmla="*/ 36 w 72"/>
                  <a:gd name="T7" fmla="*/ 12 h 75"/>
                  <a:gd name="T8" fmla="*/ 53 w 72"/>
                  <a:gd name="T9" fmla="*/ 17 h 75"/>
                  <a:gd name="T10" fmla="*/ 70 w 72"/>
                  <a:gd name="T11" fmla="*/ 22 h 75"/>
                  <a:gd name="T12" fmla="*/ 72 w 72"/>
                  <a:gd name="T13" fmla="*/ 23 h 75"/>
                  <a:gd name="T14" fmla="*/ 72 w 72"/>
                  <a:gd name="T15" fmla="*/ 59 h 75"/>
                  <a:gd name="T16" fmla="*/ 55 w 72"/>
                  <a:gd name="T17" fmla="*/ 63 h 75"/>
                  <a:gd name="T18" fmla="*/ 37 w 72"/>
                  <a:gd name="T19" fmla="*/ 67 h 75"/>
                  <a:gd name="T20" fmla="*/ 19 w 72"/>
                  <a:gd name="T21" fmla="*/ 71 h 75"/>
                  <a:gd name="T22" fmla="*/ 0 w 72"/>
                  <a:gd name="T23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2" h="75">
                    <a:moveTo>
                      <a:pt x="0" y="75"/>
                    </a:moveTo>
                    <a:lnTo>
                      <a:pt x="0" y="0"/>
                    </a:lnTo>
                    <a:lnTo>
                      <a:pt x="18" y="6"/>
                    </a:lnTo>
                    <a:lnTo>
                      <a:pt x="36" y="12"/>
                    </a:lnTo>
                    <a:lnTo>
                      <a:pt x="53" y="17"/>
                    </a:lnTo>
                    <a:lnTo>
                      <a:pt x="70" y="22"/>
                    </a:lnTo>
                    <a:lnTo>
                      <a:pt x="72" y="23"/>
                    </a:lnTo>
                    <a:lnTo>
                      <a:pt x="72" y="59"/>
                    </a:lnTo>
                    <a:lnTo>
                      <a:pt x="55" y="63"/>
                    </a:lnTo>
                    <a:lnTo>
                      <a:pt x="37" y="67"/>
                    </a:lnTo>
                    <a:lnTo>
                      <a:pt x="19" y="71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6" name="Freeform 383"/>
              <p:cNvSpPr>
                <a:spLocks/>
              </p:cNvSpPr>
              <p:nvPr/>
            </p:nvSpPr>
            <p:spPr bwMode="auto">
              <a:xfrm>
                <a:off x="949" y="2132"/>
                <a:ext cx="15" cy="11"/>
              </a:xfrm>
              <a:custGeom>
                <a:avLst/>
                <a:gdLst>
                  <a:gd name="T0" fmla="*/ 0 w 72"/>
                  <a:gd name="T1" fmla="*/ 55 h 55"/>
                  <a:gd name="T2" fmla="*/ 0 w 72"/>
                  <a:gd name="T3" fmla="*/ 0 h 55"/>
                  <a:gd name="T4" fmla="*/ 8 w 72"/>
                  <a:gd name="T5" fmla="*/ 3 h 55"/>
                  <a:gd name="T6" fmla="*/ 16 w 72"/>
                  <a:gd name="T7" fmla="*/ 5 h 55"/>
                  <a:gd name="T8" fmla="*/ 25 w 72"/>
                  <a:gd name="T9" fmla="*/ 8 h 55"/>
                  <a:gd name="T10" fmla="*/ 33 w 72"/>
                  <a:gd name="T11" fmla="*/ 10 h 55"/>
                  <a:gd name="T12" fmla="*/ 43 w 72"/>
                  <a:gd name="T13" fmla="*/ 13 h 55"/>
                  <a:gd name="T14" fmla="*/ 53 w 72"/>
                  <a:gd name="T15" fmla="*/ 15 h 55"/>
                  <a:gd name="T16" fmla="*/ 62 w 72"/>
                  <a:gd name="T17" fmla="*/ 18 h 55"/>
                  <a:gd name="T18" fmla="*/ 72 w 72"/>
                  <a:gd name="T19" fmla="*/ 20 h 55"/>
                  <a:gd name="T20" fmla="*/ 72 w 72"/>
                  <a:gd name="T21" fmla="*/ 38 h 55"/>
                  <a:gd name="T22" fmla="*/ 57 w 72"/>
                  <a:gd name="T23" fmla="*/ 42 h 55"/>
                  <a:gd name="T24" fmla="*/ 42 w 72"/>
                  <a:gd name="T25" fmla="*/ 45 h 55"/>
                  <a:gd name="T26" fmla="*/ 31 w 72"/>
                  <a:gd name="T27" fmla="*/ 48 h 55"/>
                  <a:gd name="T28" fmla="*/ 21 w 72"/>
                  <a:gd name="T29" fmla="*/ 50 h 55"/>
                  <a:gd name="T30" fmla="*/ 10 w 72"/>
                  <a:gd name="T31" fmla="*/ 52 h 55"/>
                  <a:gd name="T32" fmla="*/ 0 w 72"/>
                  <a:gd name="T33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55">
                    <a:moveTo>
                      <a:pt x="0" y="55"/>
                    </a:moveTo>
                    <a:lnTo>
                      <a:pt x="0" y="0"/>
                    </a:lnTo>
                    <a:lnTo>
                      <a:pt x="8" y="3"/>
                    </a:lnTo>
                    <a:lnTo>
                      <a:pt x="16" y="5"/>
                    </a:lnTo>
                    <a:lnTo>
                      <a:pt x="25" y="8"/>
                    </a:lnTo>
                    <a:lnTo>
                      <a:pt x="33" y="10"/>
                    </a:lnTo>
                    <a:lnTo>
                      <a:pt x="43" y="13"/>
                    </a:lnTo>
                    <a:lnTo>
                      <a:pt x="53" y="15"/>
                    </a:lnTo>
                    <a:lnTo>
                      <a:pt x="62" y="18"/>
                    </a:lnTo>
                    <a:lnTo>
                      <a:pt x="72" y="20"/>
                    </a:lnTo>
                    <a:lnTo>
                      <a:pt x="72" y="38"/>
                    </a:lnTo>
                    <a:lnTo>
                      <a:pt x="57" y="42"/>
                    </a:lnTo>
                    <a:lnTo>
                      <a:pt x="42" y="45"/>
                    </a:lnTo>
                    <a:lnTo>
                      <a:pt x="31" y="48"/>
                    </a:lnTo>
                    <a:lnTo>
                      <a:pt x="21" y="50"/>
                    </a:lnTo>
                    <a:lnTo>
                      <a:pt x="10" y="52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7" name="Freeform 384"/>
              <p:cNvSpPr>
                <a:spLocks/>
              </p:cNvSpPr>
              <p:nvPr/>
            </p:nvSpPr>
            <p:spPr bwMode="auto">
              <a:xfrm>
                <a:off x="956" y="2134"/>
                <a:ext cx="15" cy="8"/>
              </a:xfrm>
              <a:custGeom>
                <a:avLst/>
                <a:gdLst>
                  <a:gd name="T0" fmla="*/ 0 w 73"/>
                  <a:gd name="T1" fmla="*/ 36 h 36"/>
                  <a:gd name="T2" fmla="*/ 0 w 73"/>
                  <a:gd name="T3" fmla="*/ 0 h 36"/>
                  <a:gd name="T4" fmla="*/ 20 w 73"/>
                  <a:gd name="T5" fmla="*/ 5 h 36"/>
                  <a:gd name="T6" fmla="*/ 38 w 73"/>
                  <a:gd name="T7" fmla="*/ 9 h 36"/>
                  <a:gd name="T8" fmla="*/ 56 w 73"/>
                  <a:gd name="T9" fmla="*/ 14 h 36"/>
                  <a:gd name="T10" fmla="*/ 73 w 73"/>
                  <a:gd name="T11" fmla="*/ 18 h 36"/>
                  <a:gd name="T12" fmla="*/ 73 w 73"/>
                  <a:gd name="T13" fmla="*/ 18 h 36"/>
                  <a:gd name="T14" fmla="*/ 57 w 73"/>
                  <a:gd name="T15" fmla="*/ 22 h 36"/>
                  <a:gd name="T16" fmla="*/ 41 w 73"/>
                  <a:gd name="T17" fmla="*/ 26 h 36"/>
                  <a:gd name="T18" fmla="*/ 24 w 73"/>
                  <a:gd name="T19" fmla="*/ 30 h 36"/>
                  <a:gd name="T20" fmla="*/ 7 w 73"/>
                  <a:gd name="T21" fmla="*/ 34 h 36"/>
                  <a:gd name="T22" fmla="*/ 0 w 73"/>
                  <a:gd name="T2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36">
                    <a:moveTo>
                      <a:pt x="0" y="36"/>
                    </a:moveTo>
                    <a:lnTo>
                      <a:pt x="0" y="0"/>
                    </a:lnTo>
                    <a:lnTo>
                      <a:pt x="20" y="5"/>
                    </a:lnTo>
                    <a:lnTo>
                      <a:pt x="38" y="9"/>
                    </a:lnTo>
                    <a:lnTo>
                      <a:pt x="56" y="14"/>
                    </a:lnTo>
                    <a:lnTo>
                      <a:pt x="73" y="18"/>
                    </a:lnTo>
                    <a:lnTo>
                      <a:pt x="73" y="18"/>
                    </a:lnTo>
                    <a:lnTo>
                      <a:pt x="57" y="22"/>
                    </a:lnTo>
                    <a:lnTo>
                      <a:pt x="41" y="26"/>
                    </a:lnTo>
                    <a:lnTo>
                      <a:pt x="24" y="30"/>
                    </a:lnTo>
                    <a:lnTo>
                      <a:pt x="7" y="34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8" name="Freeform 385"/>
              <p:cNvSpPr>
                <a:spLocks/>
              </p:cNvSpPr>
              <p:nvPr/>
            </p:nvSpPr>
            <p:spPr bwMode="auto">
              <a:xfrm>
                <a:off x="964" y="2136"/>
                <a:ext cx="7" cy="4"/>
              </a:xfrm>
              <a:custGeom>
                <a:avLst/>
                <a:gdLst>
                  <a:gd name="T0" fmla="*/ 0 w 38"/>
                  <a:gd name="T1" fmla="*/ 18 h 18"/>
                  <a:gd name="T2" fmla="*/ 0 w 38"/>
                  <a:gd name="T3" fmla="*/ 0 h 18"/>
                  <a:gd name="T4" fmla="*/ 10 w 38"/>
                  <a:gd name="T5" fmla="*/ 3 h 18"/>
                  <a:gd name="T6" fmla="*/ 20 w 38"/>
                  <a:gd name="T7" fmla="*/ 5 h 18"/>
                  <a:gd name="T8" fmla="*/ 29 w 38"/>
                  <a:gd name="T9" fmla="*/ 7 h 18"/>
                  <a:gd name="T10" fmla="*/ 38 w 38"/>
                  <a:gd name="T11" fmla="*/ 9 h 18"/>
                  <a:gd name="T12" fmla="*/ 29 w 38"/>
                  <a:gd name="T13" fmla="*/ 11 h 18"/>
                  <a:gd name="T14" fmla="*/ 19 w 38"/>
                  <a:gd name="T15" fmla="*/ 14 h 18"/>
                  <a:gd name="T16" fmla="*/ 9 w 38"/>
                  <a:gd name="T17" fmla="*/ 16 h 18"/>
                  <a:gd name="T18" fmla="*/ 0 w 38"/>
                  <a:gd name="T1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8" h="18">
                    <a:moveTo>
                      <a:pt x="0" y="18"/>
                    </a:moveTo>
                    <a:lnTo>
                      <a:pt x="0" y="0"/>
                    </a:lnTo>
                    <a:lnTo>
                      <a:pt x="10" y="3"/>
                    </a:lnTo>
                    <a:lnTo>
                      <a:pt x="20" y="5"/>
                    </a:lnTo>
                    <a:lnTo>
                      <a:pt x="29" y="7"/>
                    </a:lnTo>
                    <a:lnTo>
                      <a:pt x="38" y="9"/>
                    </a:lnTo>
                    <a:lnTo>
                      <a:pt x="29" y="11"/>
                    </a:lnTo>
                    <a:lnTo>
                      <a:pt x="19" y="14"/>
                    </a:lnTo>
                    <a:lnTo>
                      <a:pt x="9" y="16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9" name="Freeform 386"/>
              <p:cNvSpPr>
                <a:spLocks/>
              </p:cNvSpPr>
              <p:nvPr/>
            </p:nvSpPr>
            <p:spPr bwMode="auto">
              <a:xfrm>
                <a:off x="587" y="2029"/>
                <a:ext cx="350" cy="61"/>
              </a:xfrm>
              <a:custGeom>
                <a:avLst/>
                <a:gdLst>
                  <a:gd name="T0" fmla="*/ 1688 w 1752"/>
                  <a:gd name="T1" fmla="*/ 60 h 305"/>
                  <a:gd name="T2" fmla="*/ 1600 w 1752"/>
                  <a:gd name="T3" fmla="*/ 123 h 305"/>
                  <a:gd name="T4" fmla="*/ 1546 w 1752"/>
                  <a:gd name="T5" fmla="*/ 166 h 305"/>
                  <a:gd name="T6" fmla="*/ 1501 w 1752"/>
                  <a:gd name="T7" fmla="*/ 209 h 305"/>
                  <a:gd name="T8" fmla="*/ 1462 w 1752"/>
                  <a:gd name="T9" fmla="*/ 249 h 305"/>
                  <a:gd name="T10" fmla="*/ 1434 w 1752"/>
                  <a:gd name="T11" fmla="*/ 277 h 305"/>
                  <a:gd name="T12" fmla="*/ 1413 w 1752"/>
                  <a:gd name="T13" fmla="*/ 297 h 305"/>
                  <a:gd name="T14" fmla="*/ 1258 w 1752"/>
                  <a:gd name="T15" fmla="*/ 304 h 305"/>
                  <a:gd name="T16" fmla="*/ 1114 w 1752"/>
                  <a:gd name="T17" fmla="*/ 304 h 305"/>
                  <a:gd name="T18" fmla="*/ 980 w 1752"/>
                  <a:gd name="T19" fmla="*/ 298 h 305"/>
                  <a:gd name="T20" fmla="*/ 857 w 1752"/>
                  <a:gd name="T21" fmla="*/ 289 h 305"/>
                  <a:gd name="T22" fmla="*/ 742 w 1752"/>
                  <a:gd name="T23" fmla="*/ 274 h 305"/>
                  <a:gd name="T24" fmla="*/ 638 w 1752"/>
                  <a:gd name="T25" fmla="*/ 257 h 305"/>
                  <a:gd name="T26" fmla="*/ 542 w 1752"/>
                  <a:gd name="T27" fmla="*/ 235 h 305"/>
                  <a:gd name="T28" fmla="*/ 454 w 1752"/>
                  <a:gd name="T29" fmla="*/ 212 h 305"/>
                  <a:gd name="T30" fmla="*/ 375 w 1752"/>
                  <a:gd name="T31" fmla="*/ 186 h 305"/>
                  <a:gd name="T32" fmla="*/ 303 w 1752"/>
                  <a:gd name="T33" fmla="*/ 159 h 305"/>
                  <a:gd name="T34" fmla="*/ 237 w 1752"/>
                  <a:gd name="T35" fmla="*/ 132 h 305"/>
                  <a:gd name="T36" fmla="*/ 179 w 1752"/>
                  <a:gd name="T37" fmla="*/ 103 h 305"/>
                  <a:gd name="T38" fmla="*/ 80 w 1752"/>
                  <a:gd name="T39" fmla="*/ 49 h 305"/>
                  <a:gd name="T40" fmla="*/ 3 w 1752"/>
                  <a:gd name="T41" fmla="*/ 1 h 305"/>
                  <a:gd name="T42" fmla="*/ 74 w 1752"/>
                  <a:gd name="T43" fmla="*/ 9 h 305"/>
                  <a:gd name="T44" fmla="*/ 248 w 1752"/>
                  <a:gd name="T45" fmla="*/ 26 h 305"/>
                  <a:gd name="T46" fmla="*/ 384 w 1752"/>
                  <a:gd name="T47" fmla="*/ 34 h 305"/>
                  <a:gd name="T48" fmla="*/ 470 w 1752"/>
                  <a:gd name="T49" fmla="*/ 37 h 305"/>
                  <a:gd name="T50" fmla="*/ 546 w 1752"/>
                  <a:gd name="T51" fmla="*/ 35 h 305"/>
                  <a:gd name="T52" fmla="*/ 595 w 1752"/>
                  <a:gd name="T53" fmla="*/ 30 h 305"/>
                  <a:gd name="T54" fmla="*/ 622 w 1752"/>
                  <a:gd name="T55" fmla="*/ 26 h 305"/>
                  <a:gd name="T56" fmla="*/ 661 w 1752"/>
                  <a:gd name="T57" fmla="*/ 16 h 305"/>
                  <a:gd name="T58" fmla="*/ 791 w 1752"/>
                  <a:gd name="T59" fmla="*/ 29 h 305"/>
                  <a:gd name="T60" fmla="*/ 926 w 1752"/>
                  <a:gd name="T61" fmla="*/ 37 h 305"/>
                  <a:gd name="T62" fmla="*/ 1065 w 1752"/>
                  <a:gd name="T63" fmla="*/ 41 h 305"/>
                  <a:gd name="T64" fmla="*/ 1206 w 1752"/>
                  <a:gd name="T65" fmla="*/ 42 h 305"/>
                  <a:gd name="T66" fmla="*/ 1347 w 1752"/>
                  <a:gd name="T67" fmla="*/ 39 h 305"/>
                  <a:gd name="T68" fmla="*/ 1485 w 1752"/>
                  <a:gd name="T69" fmla="*/ 34 h 305"/>
                  <a:gd name="T70" fmla="*/ 1621 w 1752"/>
                  <a:gd name="T71" fmla="*/ 26 h 305"/>
                  <a:gd name="T72" fmla="*/ 1752 w 1752"/>
                  <a:gd name="T73" fmla="*/ 1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52" h="305">
                    <a:moveTo>
                      <a:pt x="1752" y="17"/>
                    </a:moveTo>
                    <a:lnTo>
                      <a:pt x="1688" y="60"/>
                    </a:lnTo>
                    <a:lnTo>
                      <a:pt x="1639" y="95"/>
                    </a:lnTo>
                    <a:lnTo>
                      <a:pt x="1600" y="123"/>
                    </a:lnTo>
                    <a:lnTo>
                      <a:pt x="1571" y="146"/>
                    </a:lnTo>
                    <a:lnTo>
                      <a:pt x="1546" y="166"/>
                    </a:lnTo>
                    <a:lnTo>
                      <a:pt x="1524" y="187"/>
                    </a:lnTo>
                    <a:lnTo>
                      <a:pt x="1501" y="209"/>
                    </a:lnTo>
                    <a:lnTo>
                      <a:pt x="1475" y="235"/>
                    </a:lnTo>
                    <a:lnTo>
                      <a:pt x="1462" y="249"/>
                    </a:lnTo>
                    <a:lnTo>
                      <a:pt x="1448" y="263"/>
                    </a:lnTo>
                    <a:lnTo>
                      <a:pt x="1434" y="277"/>
                    </a:lnTo>
                    <a:lnTo>
                      <a:pt x="1420" y="291"/>
                    </a:lnTo>
                    <a:lnTo>
                      <a:pt x="1413" y="297"/>
                    </a:lnTo>
                    <a:lnTo>
                      <a:pt x="1334" y="301"/>
                    </a:lnTo>
                    <a:lnTo>
                      <a:pt x="1258" y="304"/>
                    </a:lnTo>
                    <a:lnTo>
                      <a:pt x="1185" y="305"/>
                    </a:lnTo>
                    <a:lnTo>
                      <a:pt x="1114" y="304"/>
                    </a:lnTo>
                    <a:lnTo>
                      <a:pt x="1045" y="303"/>
                    </a:lnTo>
                    <a:lnTo>
                      <a:pt x="980" y="298"/>
                    </a:lnTo>
                    <a:lnTo>
                      <a:pt x="917" y="294"/>
                    </a:lnTo>
                    <a:lnTo>
                      <a:pt x="857" y="289"/>
                    </a:lnTo>
                    <a:lnTo>
                      <a:pt x="798" y="282"/>
                    </a:lnTo>
                    <a:lnTo>
                      <a:pt x="742" y="274"/>
                    </a:lnTo>
                    <a:lnTo>
                      <a:pt x="689" y="266"/>
                    </a:lnTo>
                    <a:lnTo>
                      <a:pt x="638" y="257"/>
                    </a:lnTo>
                    <a:lnTo>
                      <a:pt x="589" y="247"/>
                    </a:lnTo>
                    <a:lnTo>
                      <a:pt x="542" y="235"/>
                    </a:lnTo>
                    <a:lnTo>
                      <a:pt x="497" y="224"/>
                    </a:lnTo>
                    <a:lnTo>
                      <a:pt x="454" y="212"/>
                    </a:lnTo>
                    <a:lnTo>
                      <a:pt x="413" y="199"/>
                    </a:lnTo>
                    <a:lnTo>
                      <a:pt x="375" y="186"/>
                    </a:lnTo>
                    <a:lnTo>
                      <a:pt x="337" y="172"/>
                    </a:lnTo>
                    <a:lnTo>
                      <a:pt x="303" y="159"/>
                    </a:lnTo>
                    <a:lnTo>
                      <a:pt x="269" y="145"/>
                    </a:lnTo>
                    <a:lnTo>
                      <a:pt x="237" y="132"/>
                    </a:lnTo>
                    <a:lnTo>
                      <a:pt x="207" y="117"/>
                    </a:lnTo>
                    <a:lnTo>
                      <a:pt x="179" y="103"/>
                    </a:lnTo>
                    <a:lnTo>
                      <a:pt x="127" y="76"/>
                    </a:lnTo>
                    <a:lnTo>
                      <a:pt x="80" y="49"/>
                    </a:lnTo>
                    <a:lnTo>
                      <a:pt x="39" y="25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74" y="9"/>
                    </a:lnTo>
                    <a:lnTo>
                      <a:pt x="158" y="18"/>
                    </a:lnTo>
                    <a:lnTo>
                      <a:pt x="248" y="26"/>
                    </a:lnTo>
                    <a:lnTo>
                      <a:pt x="339" y="32"/>
                    </a:lnTo>
                    <a:lnTo>
                      <a:pt x="384" y="34"/>
                    </a:lnTo>
                    <a:lnTo>
                      <a:pt x="428" y="36"/>
                    </a:lnTo>
                    <a:lnTo>
                      <a:pt x="470" y="37"/>
                    </a:lnTo>
                    <a:lnTo>
                      <a:pt x="509" y="36"/>
                    </a:lnTo>
                    <a:lnTo>
                      <a:pt x="546" y="35"/>
                    </a:lnTo>
                    <a:lnTo>
                      <a:pt x="579" y="32"/>
                    </a:lnTo>
                    <a:lnTo>
                      <a:pt x="595" y="30"/>
                    </a:lnTo>
                    <a:lnTo>
                      <a:pt x="609" y="28"/>
                    </a:lnTo>
                    <a:lnTo>
                      <a:pt x="622" y="26"/>
                    </a:lnTo>
                    <a:lnTo>
                      <a:pt x="634" y="23"/>
                    </a:lnTo>
                    <a:lnTo>
                      <a:pt x="661" y="16"/>
                    </a:lnTo>
                    <a:lnTo>
                      <a:pt x="725" y="23"/>
                    </a:lnTo>
                    <a:lnTo>
                      <a:pt x="791" y="29"/>
                    </a:lnTo>
                    <a:lnTo>
                      <a:pt x="859" y="33"/>
                    </a:lnTo>
                    <a:lnTo>
                      <a:pt x="926" y="37"/>
                    </a:lnTo>
                    <a:lnTo>
                      <a:pt x="995" y="39"/>
                    </a:lnTo>
                    <a:lnTo>
                      <a:pt x="1065" y="41"/>
                    </a:lnTo>
                    <a:lnTo>
                      <a:pt x="1136" y="42"/>
                    </a:lnTo>
                    <a:lnTo>
                      <a:pt x="1206" y="42"/>
                    </a:lnTo>
                    <a:lnTo>
                      <a:pt x="1277" y="41"/>
                    </a:lnTo>
                    <a:lnTo>
                      <a:pt x="1347" y="39"/>
                    </a:lnTo>
                    <a:lnTo>
                      <a:pt x="1417" y="37"/>
                    </a:lnTo>
                    <a:lnTo>
                      <a:pt x="1485" y="34"/>
                    </a:lnTo>
                    <a:lnTo>
                      <a:pt x="1554" y="30"/>
                    </a:lnTo>
                    <a:lnTo>
                      <a:pt x="1621" y="26"/>
                    </a:lnTo>
                    <a:lnTo>
                      <a:pt x="1688" y="22"/>
                    </a:lnTo>
                    <a:lnTo>
                      <a:pt x="1752" y="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0" name="Freeform 387"/>
              <p:cNvSpPr>
                <a:spLocks/>
              </p:cNvSpPr>
              <p:nvPr/>
            </p:nvSpPr>
            <p:spPr bwMode="auto">
              <a:xfrm>
                <a:off x="587" y="2029"/>
                <a:ext cx="350" cy="61"/>
              </a:xfrm>
              <a:custGeom>
                <a:avLst/>
                <a:gdLst>
                  <a:gd name="T0" fmla="*/ 1688 w 1752"/>
                  <a:gd name="T1" fmla="*/ 60 h 305"/>
                  <a:gd name="T2" fmla="*/ 1600 w 1752"/>
                  <a:gd name="T3" fmla="*/ 123 h 305"/>
                  <a:gd name="T4" fmla="*/ 1546 w 1752"/>
                  <a:gd name="T5" fmla="*/ 166 h 305"/>
                  <a:gd name="T6" fmla="*/ 1501 w 1752"/>
                  <a:gd name="T7" fmla="*/ 209 h 305"/>
                  <a:gd name="T8" fmla="*/ 1462 w 1752"/>
                  <a:gd name="T9" fmla="*/ 249 h 305"/>
                  <a:gd name="T10" fmla="*/ 1434 w 1752"/>
                  <a:gd name="T11" fmla="*/ 277 h 305"/>
                  <a:gd name="T12" fmla="*/ 1413 w 1752"/>
                  <a:gd name="T13" fmla="*/ 297 h 305"/>
                  <a:gd name="T14" fmla="*/ 1258 w 1752"/>
                  <a:gd name="T15" fmla="*/ 304 h 305"/>
                  <a:gd name="T16" fmla="*/ 1114 w 1752"/>
                  <a:gd name="T17" fmla="*/ 304 h 305"/>
                  <a:gd name="T18" fmla="*/ 980 w 1752"/>
                  <a:gd name="T19" fmla="*/ 298 h 305"/>
                  <a:gd name="T20" fmla="*/ 857 w 1752"/>
                  <a:gd name="T21" fmla="*/ 289 h 305"/>
                  <a:gd name="T22" fmla="*/ 742 w 1752"/>
                  <a:gd name="T23" fmla="*/ 274 h 305"/>
                  <a:gd name="T24" fmla="*/ 638 w 1752"/>
                  <a:gd name="T25" fmla="*/ 257 h 305"/>
                  <a:gd name="T26" fmla="*/ 542 w 1752"/>
                  <a:gd name="T27" fmla="*/ 235 h 305"/>
                  <a:gd name="T28" fmla="*/ 454 w 1752"/>
                  <a:gd name="T29" fmla="*/ 212 h 305"/>
                  <a:gd name="T30" fmla="*/ 375 w 1752"/>
                  <a:gd name="T31" fmla="*/ 186 h 305"/>
                  <a:gd name="T32" fmla="*/ 303 w 1752"/>
                  <a:gd name="T33" fmla="*/ 159 h 305"/>
                  <a:gd name="T34" fmla="*/ 237 w 1752"/>
                  <a:gd name="T35" fmla="*/ 132 h 305"/>
                  <a:gd name="T36" fmla="*/ 179 w 1752"/>
                  <a:gd name="T37" fmla="*/ 103 h 305"/>
                  <a:gd name="T38" fmla="*/ 80 w 1752"/>
                  <a:gd name="T39" fmla="*/ 49 h 305"/>
                  <a:gd name="T40" fmla="*/ 3 w 1752"/>
                  <a:gd name="T41" fmla="*/ 1 h 305"/>
                  <a:gd name="T42" fmla="*/ 74 w 1752"/>
                  <a:gd name="T43" fmla="*/ 9 h 305"/>
                  <a:gd name="T44" fmla="*/ 248 w 1752"/>
                  <a:gd name="T45" fmla="*/ 26 h 305"/>
                  <a:gd name="T46" fmla="*/ 384 w 1752"/>
                  <a:gd name="T47" fmla="*/ 34 h 305"/>
                  <a:gd name="T48" fmla="*/ 470 w 1752"/>
                  <a:gd name="T49" fmla="*/ 37 h 305"/>
                  <a:gd name="T50" fmla="*/ 546 w 1752"/>
                  <a:gd name="T51" fmla="*/ 35 h 305"/>
                  <a:gd name="T52" fmla="*/ 595 w 1752"/>
                  <a:gd name="T53" fmla="*/ 30 h 305"/>
                  <a:gd name="T54" fmla="*/ 622 w 1752"/>
                  <a:gd name="T55" fmla="*/ 26 h 305"/>
                  <a:gd name="T56" fmla="*/ 661 w 1752"/>
                  <a:gd name="T57" fmla="*/ 16 h 305"/>
                  <a:gd name="T58" fmla="*/ 791 w 1752"/>
                  <a:gd name="T59" fmla="*/ 29 h 305"/>
                  <a:gd name="T60" fmla="*/ 926 w 1752"/>
                  <a:gd name="T61" fmla="*/ 37 h 305"/>
                  <a:gd name="T62" fmla="*/ 1065 w 1752"/>
                  <a:gd name="T63" fmla="*/ 41 h 305"/>
                  <a:gd name="T64" fmla="*/ 1206 w 1752"/>
                  <a:gd name="T65" fmla="*/ 42 h 305"/>
                  <a:gd name="T66" fmla="*/ 1347 w 1752"/>
                  <a:gd name="T67" fmla="*/ 39 h 305"/>
                  <a:gd name="T68" fmla="*/ 1485 w 1752"/>
                  <a:gd name="T69" fmla="*/ 34 h 305"/>
                  <a:gd name="T70" fmla="*/ 1621 w 1752"/>
                  <a:gd name="T71" fmla="*/ 26 h 305"/>
                  <a:gd name="T72" fmla="*/ 1752 w 1752"/>
                  <a:gd name="T73" fmla="*/ 17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52" h="305">
                    <a:moveTo>
                      <a:pt x="1752" y="17"/>
                    </a:moveTo>
                    <a:lnTo>
                      <a:pt x="1688" y="60"/>
                    </a:lnTo>
                    <a:lnTo>
                      <a:pt x="1639" y="95"/>
                    </a:lnTo>
                    <a:lnTo>
                      <a:pt x="1600" y="123"/>
                    </a:lnTo>
                    <a:lnTo>
                      <a:pt x="1571" y="146"/>
                    </a:lnTo>
                    <a:lnTo>
                      <a:pt x="1546" y="166"/>
                    </a:lnTo>
                    <a:lnTo>
                      <a:pt x="1524" y="187"/>
                    </a:lnTo>
                    <a:lnTo>
                      <a:pt x="1501" y="209"/>
                    </a:lnTo>
                    <a:lnTo>
                      <a:pt x="1475" y="235"/>
                    </a:lnTo>
                    <a:lnTo>
                      <a:pt x="1462" y="249"/>
                    </a:lnTo>
                    <a:lnTo>
                      <a:pt x="1448" y="263"/>
                    </a:lnTo>
                    <a:lnTo>
                      <a:pt x="1434" y="277"/>
                    </a:lnTo>
                    <a:lnTo>
                      <a:pt x="1420" y="291"/>
                    </a:lnTo>
                    <a:lnTo>
                      <a:pt x="1413" y="297"/>
                    </a:lnTo>
                    <a:lnTo>
                      <a:pt x="1334" y="301"/>
                    </a:lnTo>
                    <a:lnTo>
                      <a:pt x="1258" y="304"/>
                    </a:lnTo>
                    <a:lnTo>
                      <a:pt x="1185" y="305"/>
                    </a:lnTo>
                    <a:lnTo>
                      <a:pt x="1114" y="304"/>
                    </a:lnTo>
                    <a:lnTo>
                      <a:pt x="1045" y="303"/>
                    </a:lnTo>
                    <a:lnTo>
                      <a:pt x="980" y="298"/>
                    </a:lnTo>
                    <a:lnTo>
                      <a:pt x="917" y="294"/>
                    </a:lnTo>
                    <a:lnTo>
                      <a:pt x="857" y="289"/>
                    </a:lnTo>
                    <a:lnTo>
                      <a:pt x="798" y="282"/>
                    </a:lnTo>
                    <a:lnTo>
                      <a:pt x="742" y="274"/>
                    </a:lnTo>
                    <a:lnTo>
                      <a:pt x="689" y="266"/>
                    </a:lnTo>
                    <a:lnTo>
                      <a:pt x="638" y="257"/>
                    </a:lnTo>
                    <a:lnTo>
                      <a:pt x="589" y="247"/>
                    </a:lnTo>
                    <a:lnTo>
                      <a:pt x="542" y="235"/>
                    </a:lnTo>
                    <a:lnTo>
                      <a:pt x="497" y="224"/>
                    </a:lnTo>
                    <a:lnTo>
                      <a:pt x="454" y="212"/>
                    </a:lnTo>
                    <a:lnTo>
                      <a:pt x="413" y="199"/>
                    </a:lnTo>
                    <a:lnTo>
                      <a:pt x="375" y="186"/>
                    </a:lnTo>
                    <a:lnTo>
                      <a:pt x="337" y="172"/>
                    </a:lnTo>
                    <a:lnTo>
                      <a:pt x="303" y="159"/>
                    </a:lnTo>
                    <a:lnTo>
                      <a:pt x="269" y="145"/>
                    </a:lnTo>
                    <a:lnTo>
                      <a:pt x="237" y="132"/>
                    </a:lnTo>
                    <a:lnTo>
                      <a:pt x="207" y="117"/>
                    </a:lnTo>
                    <a:lnTo>
                      <a:pt x="179" y="103"/>
                    </a:lnTo>
                    <a:lnTo>
                      <a:pt x="127" y="76"/>
                    </a:lnTo>
                    <a:lnTo>
                      <a:pt x="80" y="49"/>
                    </a:lnTo>
                    <a:lnTo>
                      <a:pt x="39" y="25"/>
                    </a:lnTo>
                    <a:lnTo>
                      <a:pt x="3" y="1"/>
                    </a:lnTo>
                    <a:lnTo>
                      <a:pt x="0" y="0"/>
                    </a:lnTo>
                    <a:lnTo>
                      <a:pt x="74" y="9"/>
                    </a:lnTo>
                    <a:lnTo>
                      <a:pt x="158" y="18"/>
                    </a:lnTo>
                    <a:lnTo>
                      <a:pt x="248" y="26"/>
                    </a:lnTo>
                    <a:lnTo>
                      <a:pt x="339" y="32"/>
                    </a:lnTo>
                    <a:lnTo>
                      <a:pt x="384" y="34"/>
                    </a:lnTo>
                    <a:lnTo>
                      <a:pt x="428" y="36"/>
                    </a:lnTo>
                    <a:lnTo>
                      <a:pt x="470" y="37"/>
                    </a:lnTo>
                    <a:lnTo>
                      <a:pt x="509" y="36"/>
                    </a:lnTo>
                    <a:lnTo>
                      <a:pt x="546" y="35"/>
                    </a:lnTo>
                    <a:lnTo>
                      <a:pt x="579" y="32"/>
                    </a:lnTo>
                    <a:lnTo>
                      <a:pt x="595" y="30"/>
                    </a:lnTo>
                    <a:lnTo>
                      <a:pt x="609" y="28"/>
                    </a:lnTo>
                    <a:lnTo>
                      <a:pt x="622" y="26"/>
                    </a:lnTo>
                    <a:lnTo>
                      <a:pt x="634" y="23"/>
                    </a:lnTo>
                    <a:lnTo>
                      <a:pt x="661" y="16"/>
                    </a:lnTo>
                    <a:lnTo>
                      <a:pt x="725" y="23"/>
                    </a:lnTo>
                    <a:lnTo>
                      <a:pt x="791" y="29"/>
                    </a:lnTo>
                    <a:lnTo>
                      <a:pt x="859" y="33"/>
                    </a:lnTo>
                    <a:lnTo>
                      <a:pt x="926" y="37"/>
                    </a:lnTo>
                    <a:lnTo>
                      <a:pt x="995" y="39"/>
                    </a:lnTo>
                    <a:lnTo>
                      <a:pt x="1065" y="41"/>
                    </a:lnTo>
                    <a:lnTo>
                      <a:pt x="1136" y="42"/>
                    </a:lnTo>
                    <a:lnTo>
                      <a:pt x="1206" y="42"/>
                    </a:lnTo>
                    <a:lnTo>
                      <a:pt x="1277" y="41"/>
                    </a:lnTo>
                    <a:lnTo>
                      <a:pt x="1347" y="39"/>
                    </a:lnTo>
                    <a:lnTo>
                      <a:pt x="1417" y="37"/>
                    </a:lnTo>
                    <a:lnTo>
                      <a:pt x="1485" y="34"/>
                    </a:lnTo>
                    <a:lnTo>
                      <a:pt x="1554" y="30"/>
                    </a:lnTo>
                    <a:lnTo>
                      <a:pt x="1621" y="26"/>
                    </a:lnTo>
                    <a:lnTo>
                      <a:pt x="1688" y="22"/>
                    </a:lnTo>
                    <a:lnTo>
                      <a:pt x="1752" y="17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1" name="Freeform 388"/>
              <p:cNvSpPr>
                <a:spLocks noEditPoints="1"/>
              </p:cNvSpPr>
              <p:nvPr/>
            </p:nvSpPr>
            <p:spPr bwMode="auto">
              <a:xfrm>
                <a:off x="886" y="2078"/>
                <a:ext cx="9" cy="20"/>
              </a:xfrm>
              <a:custGeom>
                <a:avLst/>
                <a:gdLst>
                  <a:gd name="T0" fmla="*/ 45 w 45"/>
                  <a:gd name="T1" fmla="*/ 0 h 99"/>
                  <a:gd name="T2" fmla="*/ 45 w 45"/>
                  <a:gd name="T3" fmla="*/ 41 h 99"/>
                  <a:gd name="T4" fmla="*/ 33 w 45"/>
                  <a:gd name="T5" fmla="*/ 42 h 99"/>
                  <a:gd name="T6" fmla="*/ 23 w 45"/>
                  <a:gd name="T7" fmla="*/ 43 h 99"/>
                  <a:gd name="T8" fmla="*/ 11 w 45"/>
                  <a:gd name="T9" fmla="*/ 44 h 99"/>
                  <a:gd name="T10" fmla="*/ 0 w 45"/>
                  <a:gd name="T11" fmla="*/ 45 h 99"/>
                  <a:gd name="T12" fmla="*/ 14 w 45"/>
                  <a:gd name="T13" fmla="*/ 31 h 99"/>
                  <a:gd name="T14" fmla="*/ 23 w 45"/>
                  <a:gd name="T15" fmla="*/ 23 h 99"/>
                  <a:gd name="T16" fmla="*/ 30 w 45"/>
                  <a:gd name="T17" fmla="*/ 15 h 99"/>
                  <a:gd name="T18" fmla="*/ 37 w 45"/>
                  <a:gd name="T19" fmla="*/ 7 h 99"/>
                  <a:gd name="T20" fmla="*/ 45 w 45"/>
                  <a:gd name="T21" fmla="*/ 0 h 99"/>
                  <a:gd name="T22" fmla="*/ 45 w 45"/>
                  <a:gd name="T23" fmla="*/ 95 h 99"/>
                  <a:gd name="T24" fmla="*/ 45 w 45"/>
                  <a:gd name="T25" fmla="*/ 99 h 99"/>
                  <a:gd name="T26" fmla="*/ 38 w 45"/>
                  <a:gd name="T27" fmla="*/ 96 h 99"/>
                  <a:gd name="T28" fmla="*/ 45 w 45"/>
                  <a:gd name="T29" fmla="*/ 9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5" h="99">
                    <a:moveTo>
                      <a:pt x="45" y="0"/>
                    </a:moveTo>
                    <a:lnTo>
                      <a:pt x="45" y="41"/>
                    </a:lnTo>
                    <a:lnTo>
                      <a:pt x="33" y="42"/>
                    </a:lnTo>
                    <a:lnTo>
                      <a:pt x="23" y="43"/>
                    </a:lnTo>
                    <a:lnTo>
                      <a:pt x="11" y="44"/>
                    </a:lnTo>
                    <a:lnTo>
                      <a:pt x="0" y="45"/>
                    </a:lnTo>
                    <a:lnTo>
                      <a:pt x="14" y="31"/>
                    </a:lnTo>
                    <a:lnTo>
                      <a:pt x="23" y="23"/>
                    </a:lnTo>
                    <a:lnTo>
                      <a:pt x="30" y="15"/>
                    </a:lnTo>
                    <a:lnTo>
                      <a:pt x="37" y="7"/>
                    </a:lnTo>
                    <a:lnTo>
                      <a:pt x="45" y="0"/>
                    </a:lnTo>
                    <a:close/>
                    <a:moveTo>
                      <a:pt x="45" y="95"/>
                    </a:moveTo>
                    <a:lnTo>
                      <a:pt x="45" y="99"/>
                    </a:lnTo>
                    <a:lnTo>
                      <a:pt x="38" y="96"/>
                    </a:lnTo>
                    <a:lnTo>
                      <a:pt x="45" y="9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2" name="Freeform 389"/>
              <p:cNvSpPr>
                <a:spLocks noEditPoints="1"/>
              </p:cNvSpPr>
              <p:nvPr/>
            </p:nvSpPr>
            <p:spPr bwMode="auto">
              <a:xfrm>
                <a:off x="891" y="2074"/>
                <a:ext cx="9" cy="26"/>
              </a:xfrm>
              <a:custGeom>
                <a:avLst/>
                <a:gdLst>
                  <a:gd name="T0" fmla="*/ 0 w 44"/>
                  <a:gd name="T1" fmla="*/ 65 h 133"/>
                  <a:gd name="T2" fmla="*/ 0 w 44"/>
                  <a:gd name="T3" fmla="*/ 44 h 133"/>
                  <a:gd name="T4" fmla="*/ 12 w 44"/>
                  <a:gd name="T5" fmla="*/ 32 h 133"/>
                  <a:gd name="T6" fmla="*/ 23 w 44"/>
                  <a:gd name="T7" fmla="*/ 21 h 133"/>
                  <a:gd name="T8" fmla="*/ 34 w 44"/>
                  <a:gd name="T9" fmla="*/ 10 h 133"/>
                  <a:gd name="T10" fmla="*/ 44 w 44"/>
                  <a:gd name="T11" fmla="*/ 0 h 133"/>
                  <a:gd name="T12" fmla="*/ 44 w 44"/>
                  <a:gd name="T13" fmla="*/ 62 h 133"/>
                  <a:gd name="T14" fmla="*/ 33 w 44"/>
                  <a:gd name="T15" fmla="*/ 63 h 133"/>
                  <a:gd name="T16" fmla="*/ 22 w 44"/>
                  <a:gd name="T17" fmla="*/ 63 h 133"/>
                  <a:gd name="T18" fmla="*/ 11 w 44"/>
                  <a:gd name="T19" fmla="*/ 64 h 133"/>
                  <a:gd name="T20" fmla="*/ 0 w 44"/>
                  <a:gd name="T21" fmla="*/ 65 h 133"/>
                  <a:gd name="T22" fmla="*/ 44 w 44"/>
                  <a:gd name="T23" fmla="*/ 116 h 133"/>
                  <a:gd name="T24" fmla="*/ 44 w 44"/>
                  <a:gd name="T25" fmla="*/ 133 h 133"/>
                  <a:gd name="T26" fmla="*/ 30 w 44"/>
                  <a:gd name="T27" fmla="*/ 126 h 133"/>
                  <a:gd name="T28" fmla="*/ 15 w 44"/>
                  <a:gd name="T29" fmla="*/ 118 h 133"/>
                  <a:gd name="T30" fmla="*/ 30 w 44"/>
                  <a:gd name="T31" fmla="*/ 117 h 133"/>
                  <a:gd name="T32" fmla="*/ 44 w 44"/>
                  <a:gd name="T33" fmla="*/ 116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133">
                    <a:moveTo>
                      <a:pt x="0" y="65"/>
                    </a:moveTo>
                    <a:lnTo>
                      <a:pt x="0" y="44"/>
                    </a:lnTo>
                    <a:lnTo>
                      <a:pt x="12" y="32"/>
                    </a:lnTo>
                    <a:lnTo>
                      <a:pt x="23" y="21"/>
                    </a:lnTo>
                    <a:lnTo>
                      <a:pt x="34" y="10"/>
                    </a:lnTo>
                    <a:lnTo>
                      <a:pt x="44" y="0"/>
                    </a:lnTo>
                    <a:lnTo>
                      <a:pt x="44" y="62"/>
                    </a:lnTo>
                    <a:lnTo>
                      <a:pt x="33" y="63"/>
                    </a:lnTo>
                    <a:lnTo>
                      <a:pt x="22" y="63"/>
                    </a:lnTo>
                    <a:lnTo>
                      <a:pt x="11" y="64"/>
                    </a:lnTo>
                    <a:lnTo>
                      <a:pt x="0" y="65"/>
                    </a:lnTo>
                    <a:close/>
                    <a:moveTo>
                      <a:pt x="44" y="116"/>
                    </a:moveTo>
                    <a:lnTo>
                      <a:pt x="44" y="133"/>
                    </a:lnTo>
                    <a:lnTo>
                      <a:pt x="30" y="126"/>
                    </a:lnTo>
                    <a:lnTo>
                      <a:pt x="15" y="118"/>
                    </a:lnTo>
                    <a:lnTo>
                      <a:pt x="30" y="117"/>
                    </a:lnTo>
                    <a:lnTo>
                      <a:pt x="44" y="11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3" name="Freeform 390"/>
              <p:cNvSpPr>
                <a:spLocks noEditPoints="1"/>
              </p:cNvSpPr>
              <p:nvPr/>
            </p:nvSpPr>
            <p:spPr bwMode="auto">
              <a:xfrm>
                <a:off x="895" y="2070"/>
                <a:ext cx="9" cy="33"/>
              </a:xfrm>
              <a:custGeom>
                <a:avLst/>
                <a:gdLst>
                  <a:gd name="T0" fmla="*/ 0 w 45"/>
                  <a:gd name="T1" fmla="*/ 140 h 164"/>
                  <a:gd name="T2" fmla="*/ 0 w 45"/>
                  <a:gd name="T3" fmla="*/ 136 h 164"/>
                  <a:gd name="T4" fmla="*/ 11 w 45"/>
                  <a:gd name="T5" fmla="*/ 135 h 164"/>
                  <a:gd name="T6" fmla="*/ 22 w 45"/>
                  <a:gd name="T7" fmla="*/ 135 h 164"/>
                  <a:gd name="T8" fmla="*/ 33 w 45"/>
                  <a:gd name="T9" fmla="*/ 134 h 164"/>
                  <a:gd name="T10" fmla="*/ 45 w 45"/>
                  <a:gd name="T11" fmla="*/ 133 h 164"/>
                  <a:gd name="T12" fmla="*/ 45 w 45"/>
                  <a:gd name="T13" fmla="*/ 164 h 164"/>
                  <a:gd name="T14" fmla="*/ 33 w 45"/>
                  <a:gd name="T15" fmla="*/ 159 h 164"/>
                  <a:gd name="T16" fmla="*/ 23 w 45"/>
                  <a:gd name="T17" fmla="*/ 152 h 164"/>
                  <a:gd name="T18" fmla="*/ 11 w 45"/>
                  <a:gd name="T19" fmla="*/ 146 h 164"/>
                  <a:gd name="T20" fmla="*/ 0 w 45"/>
                  <a:gd name="T21" fmla="*/ 140 h 164"/>
                  <a:gd name="T22" fmla="*/ 0 w 45"/>
                  <a:gd name="T23" fmla="*/ 82 h 164"/>
                  <a:gd name="T24" fmla="*/ 0 w 45"/>
                  <a:gd name="T25" fmla="*/ 41 h 164"/>
                  <a:gd name="T26" fmla="*/ 11 w 45"/>
                  <a:gd name="T27" fmla="*/ 30 h 164"/>
                  <a:gd name="T28" fmla="*/ 22 w 45"/>
                  <a:gd name="T29" fmla="*/ 19 h 164"/>
                  <a:gd name="T30" fmla="*/ 33 w 45"/>
                  <a:gd name="T31" fmla="*/ 10 h 164"/>
                  <a:gd name="T32" fmla="*/ 45 w 45"/>
                  <a:gd name="T33" fmla="*/ 0 h 164"/>
                  <a:gd name="T34" fmla="*/ 45 w 45"/>
                  <a:gd name="T35" fmla="*/ 78 h 164"/>
                  <a:gd name="T36" fmla="*/ 33 w 45"/>
                  <a:gd name="T37" fmla="*/ 80 h 164"/>
                  <a:gd name="T38" fmla="*/ 22 w 45"/>
                  <a:gd name="T39" fmla="*/ 81 h 164"/>
                  <a:gd name="T40" fmla="*/ 11 w 45"/>
                  <a:gd name="T41" fmla="*/ 82 h 164"/>
                  <a:gd name="T42" fmla="*/ 0 w 45"/>
                  <a:gd name="T43" fmla="*/ 82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164">
                    <a:moveTo>
                      <a:pt x="0" y="140"/>
                    </a:moveTo>
                    <a:lnTo>
                      <a:pt x="0" y="136"/>
                    </a:lnTo>
                    <a:lnTo>
                      <a:pt x="11" y="135"/>
                    </a:lnTo>
                    <a:lnTo>
                      <a:pt x="22" y="135"/>
                    </a:lnTo>
                    <a:lnTo>
                      <a:pt x="33" y="134"/>
                    </a:lnTo>
                    <a:lnTo>
                      <a:pt x="45" y="133"/>
                    </a:lnTo>
                    <a:lnTo>
                      <a:pt x="45" y="164"/>
                    </a:lnTo>
                    <a:lnTo>
                      <a:pt x="33" y="159"/>
                    </a:lnTo>
                    <a:lnTo>
                      <a:pt x="23" y="152"/>
                    </a:lnTo>
                    <a:lnTo>
                      <a:pt x="11" y="146"/>
                    </a:lnTo>
                    <a:lnTo>
                      <a:pt x="0" y="140"/>
                    </a:lnTo>
                    <a:close/>
                    <a:moveTo>
                      <a:pt x="0" y="82"/>
                    </a:moveTo>
                    <a:lnTo>
                      <a:pt x="0" y="41"/>
                    </a:lnTo>
                    <a:lnTo>
                      <a:pt x="11" y="30"/>
                    </a:lnTo>
                    <a:lnTo>
                      <a:pt x="22" y="19"/>
                    </a:lnTo>
                    <a:lnTo>
                      <a:pt x="33" y="10"/>
                    </a:lnTo>
                    <a:lnTo>
                      <a:pt x="45" y="0"/>
                    </a:lnTo>
                    <a:lnTo>
                      <a:pt x="45" y="78"/>
                    </a:lnTo>
                    <a:lnTo>
                      <a:pt x="33" y="80"/>
                    </a:lnTo>
                    <a:lnTo>
                      <a:pt x="22" y="81"/>
                    </a:lnTo>
                    <a:lnTo>
                      <a:pt x="11" y="82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4" name="Freeform 391"/>
              <p:cNvSpPr>
                <a:spLocks noEditPoints="1"/>
              </p:cNvSpPr>
              <p:nvPr/>
            </p:nvSpPr>
            <p:spPr bwMode="auto">
              <a:xfrm>
                <a:off x="900" y="2066"/>
                <a:ext cx="8" cy="39"/>
              </a:xfrm>
              <a:custGeom>
                <a:avLst/>
                <a:gdLst>
                  <a:gd name="T0" fmla="*/ 0 w 44"/>
                  <a:gd name="T1" fmla="*/ 170 h 193"/>
                  <a:gd name="T2" fmla="*/ 0 w 44"/>
                  <a:gd name="T3" fmla="*/ 153 h 193"/>
                  <a:gd name="T4" fmla="*/ 11 w 44"/>
                  <a:gd name="T5" fmla="*/ 152 h 193"/>
                  <a:gd name="T6" fmla="*/ 23 w 44"/>
                  <a:gd name="T7" fmla="*/ 151 h 193"/>
                  <a:gd name="T8" fmla="*/ 33 w 44"/>
                  <a:gd name="T9" fmla="*/ 149 h 193"/>
                  <a:gd name="T10" fmla="*/ 44 w 44"/>
                  <a:gd name="T11" fmla="*/ 148 h 193"/>
                  <a:gd name="T12" fmla="*/ 44 w 44"/>
                  <a:gd name="T13" fmla="*/ 193 h 193"/>
                  <a:gd name="T14" fmla="*/ 33 w 44"/>
                  <a:gd name="T15" fmla="*/ 188 h 193"/>
                  <a:gd name="T16" fmla="*/ 23 w 44"/>
                  <a:gd name="T17" fmla="*/ 183 h 193"/>
                  <a:gd name="T18" fmla="*/ 11 w 44"/>
                  <a:gd name="T19" fmla="*/ 177 h 193"/>
                  <a:gd name="T20" fmla="*/ 0 w 44"/>
                  <a:gd name="T21" fmla="*/ 170 h 193"/>
                  <a:gd name="T22" fmla="*/ 0 w 44"/>
                  <a:gd name="T23" fmla="*/ 99 h 193"/>
                  <a:gd name="T24" fmla="*/ 0 w 44"/>
                  <a:gd name="T25" fmla="*/ 37 h 193"/>
                  <a:gd name="T26" fmla="*/ 10 w 44"/>
                  <a:gd name="T27" fmla="*/ 28 h 193"/>
                  <a:gd name="T28" fmla="*/ 20 w 44"/>
                  <a:gd name="T29" fmla="*/ 19 h 193"/>
                  <a:gd name="T30" fmla="*/ 32 w 44"/>
                  <a:gd name="T31" fmla="*/ 10 h 193"/>
                  <a:gd name="T32" fmla="*/ 44 w 44"/>
                  <a:gd name="T33" fmla="*/ 0 h 193"/>
                  <a:gd name="T34" fmla="*/ 44 w 44"/>
                  <a:gd name="T35" fmla="*/ 94 h 193"/>
                  <a:gd name="T36" fmla="*/ 33 w 44"/>
                  <a:gd name="T37" fmla="*/ 95 h 193"/>
                  <a:gd name="T38" fmla="*/ 23 w 44"/>
                  <a:gd name="T39" fmla="*/ 96 h 193"/>
                  <a:gd name="T40" fmla="*/ 11 w 44"/>
                  <a:gd name="T41" fmla="*/ 98 h 193"/>
                  <a:gd name="T42" fmla="*/ 0 w 44"/>
                  <a:gd name="T43" fmla="*/ 99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193">
                    <a:moveTo>
                      <a:pt x="0" y="170"/>
                    </a:moveTo>
                    <a:lnTo>
                      <a:pt x="0" y="153"/>
                    </a:lnTo>
                    <a:lnTo>
                      <a:pt x="11" y="152"/>
                    </a:lnTo>
                    <a:lnTo>
                      <a:pt x="23" y="151"/>
                    </a:lnTo>
                    <a:lnTo>
                      <a:pt x="33" y="149"/>
                    </a:lnTo>
                    <a:lnTo>
                      <a:pt x="44" y="148"/>
                    </a:lnTo>
                    <a:lnTo>
                      <a:pt x="44" y="193"/>
                    </a:lnTo>
                    <a:lnTo>
                      <a:pt x="33" y="188"/>
                    </a:lnTo>
                    <a:lnTo>
                      <a:pt x="23" y="183"/>
                    </a:lnTo>
                    <a:lnTo>
                      <a:pt x="11" y="177"/>
                    </a:lnTo>
                    <a:lnTo>
                      <a:pt x="0" y="170"/>
                    </a:lnTo>
                    <a:close/>
                    <a:moveTo>
                      <a:pt x="0" y="99"/>
                    </a:moveTo>
                    <a:lnTo>
                      <a:pt x="0" y="37"/>
                    </a:lnTo>
                    <a:lnTo>
                      <a:pt x="10" y="28"/>
                    </a:lnTo>
                    <a:lnTo>
                      <a:pt x="20" y="19"/>
                    </a:lnTo>
                    <a:lnTo>
                      <a:pt x="32" y="10"/>
                    </a:lnTo>
                    <a:lnTo>
                      <a:pt x="44" y="0"/>
                    </a:lnTo>
                    <a:lnTo>
                      <a:pt x="44" y="94"/>
                    </a:lnTo>
                    <a:lnTo>
                      <a:pt x="33" y="95"/>
                    </a:lnTo>
                    <a:lnTo>
                      <a:pt x="23" y="96"/>
                    </a:lnTo>
                    <a:lnTo>
                      <a:pt x="11" y="98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5" name="Freeform 392"/>
              <p:cNvSpPr>
                <a:spLocks noEditPoints="1"/>
              </p:cNvSpPr>
              <p:nvPr/>
            </p:nvSpPr>
            <p:spPr bwMode="auto">
              <a:xfrm>
                <a:off x="904" y="2063"/>
                <a:ext cx="9" cy="44"/>
              </a:xfrm>
              <a:custGeom>
                <a:avLst/>
                <a:gdLst>
                  <a:gd name="T0" fmla="*/ 0 w 43"/>
                  <a:gd name="T1" fmla="*/ 199 h 221"/>
                  <a:gd name="T2" fmla="*/ 0 w 43"/>
                  <a:gd name="T3" fmla="*/ 168 h 221"/>
                  <a:gd name="T4" fmla="*/ 10 w 43"/>
                  <a:gd name="T5" fmla="*/ 166 h 221"/>
                  <a:gd name="T6" fmla="*/ 21 w 43"/>
                  <a:gd name="T7" fmla="*/ 165 h 221"/>
                  <a:gd name="T8" fmla="*/ 32 w 43"/>
                  <a:gd name="T9" fmla="*/ 164 h 221"/>
                  <a:gd name="T10" fmla="*/ 43 w 43"/>
                  <a:gd name="T11" fmla="*/ 163 h 221"/>
                  <a:gd name="T12" fmla="*/ 43 w 43"/>
                  <a:gd name="T13" fmla="*/ 221 h 221"/>
                  <a:gd name="T14" fmla="*/ 33 w 43"/>
                  <a:gd name="T15" fmla="*/ 216 h 221"/>
                  <a:gd name="T16" fmla="*/ 21 w 43"/>
                  <a:gd name="T17" fmla="*/ 211 h 221"/>
                  <a:gd name="T18" fmla="*/ 10 w 43"/>
                  <a:gd name="T19" fmla="*/ 205 h 221"/>
                  <a:gd name="T20" fmla="*/ 0 w 43"/>
                  <a:gd name="T21" fmla="*/ 199 h 221"/>
                  <a:gd name="T22" fmla="*/ 0 w 43"/>
                  <a:gd name="T23" fmla="*/ 113 h 221"/>
                  <a:gd name="T24" fmla="*/ 0 w 43"/>
                  <a:gd name="T25" fmla="*/ 35 h 221"/>
                  <a:gd name="T26" fmla="*/ 9 w 43"/>
                  <a:gd name="T27" fmla="*/ 27 h 221"/>
                  <a:gd name="T28" fmla="*/ 19 w 43"/>
                  <a:gd name="T29" fmla="*/ 19 h 221"/>
                  <a:gd name="T30" fmla="*/ 31 w 43"/>
                  <a:gd name="T31" fmla="*/ 9 h 221"/>
                  <a:gd name="T32" fmla="*/ 43 w 43"/>
                  <a:gd name="T33" fmla="*/ 0 h 221"/>
                  <a:gd name="T34" fmla="*/ 43 w 43"/>
                  <a:gd name="T35" fmla="*/ 109 h 221"/>
                  <a:gd name="T36" fmla="*/ 32 w 43"/>
                  <a:gd name="T37" fmla="*/ 110 h 221"/>
                  <a:gd name="T38" fmla="*/ 21 w 43"/>
                  <a:gd name="T39" fmla="*/ 111 h 221"/>
                  <a:gd name="T40" fmla="*/ 10 w 43"/>
                  <a:gd name="T41" fmla="*/ 112 h 221"/>
                  <a:gd name="T42" fmla="*/ 0 w 43"/>
                  <a:gd name="T43" fmla="*/ 113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3" h="221">
                    <a:moveTo>
                      <a:pt x="0" y="199"/>
                    </a:moveTo>
                    <a:lnTo>
                      <a:pt x="0" y="168"/>
                    </a:lnTo>
                    <a:lnTo>
                      <a:pt x="10" y="166"/>
                    </a:lnTo>
                    <a:lnTo>
                      <a:pt x="21" y="165"/>
                    </a:lnTo>
                    <a:lnTo>
                      <a:pt x="32" y="164"/>
                    </a:lnTo>
                    <a:lnTo>
                      <a:pt x="43" y="163"/>
                    </a:lnTo>
                    <a:lnTo>
                      <a:pt x="43" y="221"/>
                    </a:lnTo>
                    <a:lnTo>
                      <a:pt x="33" y="216"/>
                    </a:lnTo>
                    <a:lnTo>
                      <a:pt x="21" y="211"/>
                    </a:lnTo>
                    <a:lnTo>
                      <a:pt x="10" y="205"/>
                    </a:lnTo>
                    <a:lnTo>
                      <a:pt x="0" y="199"/>
                    </a:lnTo>
                    <a:close/>
                    <a:moveTo>
                      <a:pt x="0" y="113"/>
                    </a:moveTo>
                    <a:lnTo>
                      <a:pt x="0" y="35"/>
                    </a:lnTo>
                    <a:lnTo>
                      <a:pt x="9" y="27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3" y="0"/>
                    </a:lnTo>
                    <a:lnTo>
                      <a:pt x="43" y="109"/>
                    </a:lnTo>
                    <a:lnTo>
                      <a:pt x="32" y="110"/>
                    </a:lnTo>
                    <a:lnTo>
                      <a:pt x="21" y="111"/>
                    </a:lnTo>
                    <a:lnTo>
                      <a:pt x="10" y="112"/>
                    </a:lnTo>
                    <a:lnTo>
                      <a:pt x="0" y="113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6" name="Freeform 393"/>
              <p:cNvSpPr>
                <a:spLocks noEditPoints="1"/>
              </p:cNvSpPr>
              <p:nvPr/>
            </p:nvSpPr>
            <p:spPr bwMode="auto">
              <a:xfrm>
                <a:off x="908" y="2060"/>
                <a:ext cx="9" cy="49"/>
              </a:xfrm>
              <a:custGeom>
                <a:avLst/>
                <a:gdLst>
                  <a:gd name="T0" fmla="*/ 0 w 44"/>
                  <a:gd name="T1" fmla="*/ 226 h 247"/>
                  <a:gd name="T2" fmla="*/ 0 w 44"/>
                  <a:gd name="T3" fmla="*/ 181 h 247"/>
                  <a:gd name="T4" fmla="*/ 11 w 44"/>
                  <a:gd name="T5" fmla="*/ 180 h 247"/>
                  <a:gd name="T6" fmla="*/ 22 w 44"/>
                  <a:gd name="T7" fmla="*/ 179 h 247"/>
                  <a:gd name="T8" fmla="*/ 33 w 44"/>
                  <a:gd name="T9" fmla="*/ 178 h 247"/>
                  <a:gd name="T10" fmla="*/ 44 w 44"/>
                  <a:gd name="T11" fmla="*/ 177 h 247"/>
                  <a:gd name="T12" fmla="*/ 44 w 44"/>
                  <a:gd name="T13" fmla="*/ 247 h 247"/>
                  <a:gd name="T14" fmla="*/ 34 w 44"/>
                  <a:gd name="T15" fmla="*/ 242 h 247"/>
                  <a:gd name="T16" fmla="*/ 22 w 44"/>
                  <a:gd name="T17" fmla="*/ 237 h 247"/>
                  <a:gd name="T18" fmla="*/ 12 w 44"/>
                  <a:gd name="T19" fmla="*/ 232 h 247"/>
                  <a:gd name="T20" fmla="*/ 0 w 44"/>
                  <a:gd name="T21" fmla="*/ 226 h 247"/>
                  <a:gd name="T22" fmla="*/ 0 w 44"/>
                  <a:gd name="T23" fmla="*/ 127 h 247"/>
                  <a:gd name="T24" fmla="*/ 0 w 44"/>
                  <a:gd name="T25" fmla="*/ 33 h 247"/>
                  <a:gd name="T26" fmla="*/ 10 w 44"/>
                  <a:gd name="T27" fmla="*/ 25 h 247"/>
                  <a:gd name="T28" fmla="*/ 20 w 44"/>
                  <a:gd name="T29" fmla="*/ 17 h 247"/>
                  <a:gd name="T30" fmla="*/ 32 w 44"/>
                  <a:gd name="T31" fmla="*/ 9 h 247"/>
                  <a:gd name="T32" fmla="*/ 44 w 44"/>
                  <a:gd name="T33" fmla="*/ 0 h 247"/>
                  <a:gd name="T34" fmla="*/ 44 w 44"/>
                  <a:gd name="T35" fmla="*/ 123 h 247"/>
                  <a:gd name="T36" fmla="*/ 33 w 44"/>
                  <a:gd name="T37" fmla="*/ 124 h 247"/>
                  <a:gd name="T38" fmla="*/ 22 w 44"/>
                  <a:gd name="T39" fmla="*/ 125 h 247"/>
                  <a:gd name="T40" fmla="*/ 11 w 44"/>
                  <a:gd name="T41" fmla="*/ 126 h 247"/>
                  <a:gd name="T42" fmla="*/ 0 w 44"/>
                  <a:gd name="T43" fmla="*/ 127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247">
                    <a:moveTo>
                      <a:pt x="0" y="226"/>
                    </a:moveTo>
                    <a:lnTo>
                      <a:pt x="0" y="181"/>
                    </a:lnTo>
                    <a:lnTo>
                      <a:pt x="11" y="180"/>
                    </a:lnTo>
                    <a:lnTo>
                      <a:pt x="22" y="179"/>
                    </a:lnTo>
                    <a:lnTo>
                      <a:pt x="33" y="178"/>
                    </a:lnTo>
                    <a:lnTo>
                      <a:pt x="44" y="177"/>
                    </a:lnTo>
                    <a:lnTo>
                      <a:pt x="44" y="247"/>
                    </a:lnTo>
                    <a:lnTo>
                      <a:pt x="34" y="242"/>
                    </a:lnTo>
                    <a:lnTo>
                      <a:pt x="22" y="237"/>
                    </a:lnTo>
                    <a:lnTo>
                      <a:pt x="12" y="232"/>
                    </a:lnTo>
                    <a:lnTo>
                      <a:pt x="0" y="226"/>
                    </a:lnTo>
                    <a:close/>
                    <a:moveTo>
                      <a:pt x="0" y="127"/>
                    </a:moveTo>
                    <a:lnTo>
                      <a:pt x="0" y="33"/>
                    </a:lnTo>
                    <a:lnTo>
                      <a:pt x="10" y="25"/>
                    </a:lnTo>
                    <a:lnTo>
                      <a:pt x="20" y="17"/>
                    </a:lnTo>
                    <a:lnTo>
                      <a:pt x="32" y="9"/>
                    </a:lnTo>
                    <a:lnTo>
                      <a:pt x="44" y="0"/>
                    </a:lnTo>
                    <a:lnTo>
                      <a:pt x="44" y="123"/>
                    </a:lnTo>
                    <a:lnTo>
                      <a:pt x="33" y="124"/>
                    </a:lnTo>
                    <a:lnTo>
                      <a:pt x="22" y="125"/>
                    </a:lnTo>
                    <a:lnTo>
                      <a:pt x="11" y="126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7" name="Freeform 394"/>
              <p:cNvSpPr>
                <a:spLocks noEditPoints="1"/>
              </p:cNvSpPr>
              <p:nvPr/>
            </p:nvSpPr>
            <p:spPr bwMode="auto">
              <a:xfrm>
                <a:off x="913" y="2056"/>
                <a:ext cx="9" cy="55"/>
              </a:xfrm>
              <a:custGeom>
                <a:avLst/>
                <a:gdLst>
                  <a:gd name="T0" fmla="*/ 0 w 44"/>
                  <a:gd name="T1" fmla="*/ 253 h 273"/>
                  <a:gd name="T2" fmla="*/ 0 w 44"/>
                  <a:gd name="T3" fmla="*/ 195 h 273"/>
                  <a:gd name="T4" fmla="*/ 11 w 44"/>
                  <a:gd name="T5" fmla="*/ 194 h 273"/>
                  <a:gd name="T6" fmla="*/ 22 w 44"/>
                  <a:gd name="T7" fmla="*/ 193 h 273"/>
                  <a:gd name="T8" fmla="*/ 34 w 44"/>
                  <a:gd name="T9" fmla="*/ 192 h 273"/>
                  <a:gd name="T10" fmla="*/ 44 w 44"/>
                  <a:gd name="T11" fmla="*/ 191 h 273"/>
                  <a:gd name="T12" fmla="*/ 44 w 44"/>
                  <a:gd name="T13" fmla="*/ 273 h 273"/>
                  <a:gd name="T14" fmla="*/ 34 w 44"/>
                  <a:gd name="T15" fmla="*/ 269 h 273"/>
                  <a:gd name="T16" fmla="*/ 22 w 44"/>
                  <a:gd name="T17" fmla="*/ 264 h 273"/>
                  <a:gd name="T18" fmla="*/ 12 w 44"/>
                  <a:gd name="T19" fmla="*/ 258 h 273"/>
                  <a:gd name="T20" fmla="*/ 0 w 44"/>
                  <a:gd name="T21" fmla="*/ 253 h 273"/>
                  <a:gd name="T22" fmla="*/ 0 w 44"/>
                  <a:gd name="T23" fmla="*/ 141 h 273"/>
                  <a:gd name="T24" fmla="*/ 0 w 44"/>
                  <a:gd name="T25" fmla="*/ 32 h 273"/>
                  <a:gd name="T26" fmla="*/ 10 w 44"/>
                  <a:gd name="T27" fmla="*/ 25 h 273"/>
                  <a:gd name="T28" fmla="*/ 20 w 44"/>
                  <a:gd name="T29" fmla="*/ 17 h 273"/>
                  <a:gd name="T30" fmla="*/ 32 w 44"/>
                  <a:gd name="T31" fmla="*/ 9 h 273"/>
                  <a:gd name="T32" fmla="*/ 44 w 44"/>
                  <a:gd name="T33" fmla="*/ 0 h 273"/>
                  <a:gd name="T34" fmla="*/ 44 w 44"/>
                  <a:gd name="T35" fmla="*/ 136 h 273"/>
                  <a:gd name="T36" fmla="*/ 34 w 44"/>
                  <a:gd name="T37" fmla="*/ 138 h 273"/>
                  <a:gd name="T38" fmla="*/ 22 w 44"/>
                  <a:gd name="T39" fmla="*/ 139 h 273"/>
                  <a:gd name="T40" fmla="*/ 11 w 44"/>
                  <a:gd name="T41" fmla="*/ 140 h 273"/>
                  <a:gd name="T42" fmla="*/ 0 w 44"/>
                  <a:gd name="T43" fmla="*/ 141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273">
                    <a:moveTo>
                      <a:pt x="0" y="253"/>
                    </a:moveTo>
                    <a:lnTo>
                      <a:pt x="0" y="195"/>
                    </a:lnTo>
                    <a:lnTo>
                      <a:pt x="11" y="194"/>
                    </a:lnTo>
                    <a:lnTo>
                      <a:pt x="22" y="193"/>
                    </a:lnTo>
                    <a:lnTo>
                      <a:pt x="34" y="192"/>
                    </a:lnTo>
                    <a:lnTo>
                      <a:pt x="44" y="191"/>
                    </a:lnTo>
                    <a:lnTo>
                      <a:pt x="44" y="273"/>
                    </a:lnTo>
                    <a:lnTo>
                      <a:pt x="34" y="269"/>
                    </a:lnTo>
                    <a:lnTo>
                      <a:pt x="22" y="264"/>
                    </a:lnTo>
                    <a:lnTo>
                      <a:pt x="12" y="258"/>
                    </a:lnTo>
                    <a:lnTo>
                      <a:pt x="0" y="253"/>
                    </a:lnTo>
                    <a:close/>
                    <a:moveTo>
                      <a:pt x="0" y="141"/>
                    </a:moveTo>
                    <a:lnTo>
                      <a:pt x="0" y="32"/>
                    </a:lnTo>
                    <a:lnTo>
                      <a:pt x="10" y="25"/>
                    </a:lnTo>
                    <a:lnTo>
                      <a:pt x="20" y="17"/>
                    </a:lnTo>
                    <a:lnTo>
                      <a:pt x="32" y="9"/>
                    </a:lnTo>
                    <a:lnTo>
                      <a:pt x="44" y="0"/>
                    </a:lnTo>
                    <a:lnTo>
                      <a:pt x="44" y="136"/>
                    </a:lnTo>
                    <a:lnTo>
                      <a:pt x="34" y="138"/>
                    </a:lnTo>
                    <a:lnTo>
                      <a:pt x="22" y="139"/>
                    </a:lnTo>
                    <a:lnTo>
                      <a:pt x="11" y="140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8" name="Freeform 395"/>
              <p:cNvSpPr>
                <a:spLocks noEditPoints="1"/>
              </p:cNvSpPr>
              <p:nvPr/>
            </p:nvSpPr>
            <p:spPr bwMode="auto">
              <a:xfrm>
                <a:off x="917" y="2053"/>
                <a:ext cx="9" cy="60"/>
              </a:xfrm>
              <a:custGeom>
                <a:avLst/>
                <a:gdLst>
                  <a:gd name="T0" fmla="*/ 0 w 44"/>
                  <a:gd name="T1" fmla="*/ 279 h 300"/>
                  <a:gd name="T2" fmla="*/ 0 w 44"/>
                  <a:gd name="T3" fmla="*/ 209 h 300"/>
                  <a:gd name="T4" fmla="*/ 12 w 44"/>
                  <a:gd name="T5" fmla="*/ 208 h 300"/>
                  <a:gd name="T6" fmla="*/ 22 w 44"/>
                  <a:gd name="T7" fmla="*/ 207 h 300"/>
                  <a:gd name="T8" fmla="*/ 34 w 44"/>
                  <a:gd name="T9" fmla="*/ 205 h 300"/>
                  <a:gd name="T10" fmla="*/ 44 w 44"/>
                  <a:gd name="T11" fmla="*/ 204 h 300"/>
                  <a:gd name="T12" fmla="*/ 44 w 44"/>
                  <a:gd name="T13" fmla="*/ 300 h 300"/>
                  <a:gd name="T14" fmla="*/ 34 w 44"/>
                  <a:gd name="T15" fmla="*/ 294 h 300"/>
                  <a:gd name="T16" fmla="*/ 22 w 44"/>
                  <a:gd name="T17" fmla="*/ 290 h 300"/>
                  <a:gd name="T18" fmla="*/ 12 w 44"/>
                  <a:gd name="T19" fmla="*/ 285 h 300"/>
                  <a:gd name="T20" fmla="*/ 0 w 44"/>
                  <a:gd name="T21" fmla="*/ 279 h 300"/>
                  <a:gd name="T22" fmla="*/ 0 w 44"/>
                  <a:gd name="T23" fmla="*/ 155 h 300"/>
                  <a:gd name="T24" fmla="*/ 0 w 44"/>
                  <a:gd name="T25" fmla="*/ 32 h 300"/>
                  <a:gd name="T26" fmla="*/ 11 w 44"/>
                  <a:gd name="T27" fmla="*/ 25 h 300"/>
                  <a:gd name="T28" fmla="*/ 21 w 44"/>
                  <a:gd name="T29" fmla="*/ 17 h 300"/>
                  <a:gd name="T30" fmla="*/ 33 w 44"/>
                  <a:gd name="T31" fmla="*/ 9 h 300"/>
                  <a:gd name="T32" fmla="*/ 44 w 44"/>
                  <a:gd name="T33" fmla="*/ 0 h 300"/>
                  <a:gd name="T34" fmla="*/ 44 w 44"/>
                  <a:gd name="T35" fmla="*/ 150 h 300"/>
                  <a:gd name="T36" fmla="*/ 34 w 44"/>
                  <a:gd name="T37" fmla="*/ 151 h 300"/>
                  <a:gd name="T38" fmla="*/ 22 w 44"/>
                  <a:gd name="T39" fmla="*/ 152 h 300"/>
                  <a:gd name="T40" fmla="*/ 12 w 44"/>
                  <a:gd name="T41" fmla="*/ 154 h 300"/>
                  <a:gd name="T42" fmla="*/ 0 w 44"/>
                  <a:gd name="T43" fmla="*/ 155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300">
                    <a:moveTo>
                      <a:pt x="0" y="279"/>
                    </a:moveTo>
                    <a:lnTo>
                      <a:pt x="0" y="209"/>
                    </a:lnTo>
                    <a:lnTo>
                      <a:pt x="12" y="208"/>
                    </a:lnTo>
                    <a:lnTo>
                      <a:pt x="22" y="207"/>
                    </a:lnTo>
                    <a:lnTo>
                      <a:pt x="34" y="205"/>
                    </a:lnTo>
                    <a:lnTo>
                      <a:pt x="44" y="204"/>
                    </a:lnTo>
                    <a:lnTo>
                      <a:pt x="44" y="300"/>
                    </a:lnTo>
                    <a:lnTo>
                      <a:pt x="34" y="294"/>
                    </a:lnTo>
                    <a:lnTo>
                      <a:pt x="22" y="290"/>
                    </a:lnTo>
                    <a:lnTo>
                      <a:pt x="12" y="285"/>
                    </a:lnTo>
                    <a:lnTo>
                      <a:pt x="0" y="279"/>
                    </a:lnTo>
                    <a:close/>
                    <a:moveTo>
                      <a:pt x="0" y="155"/>
                    </a:moveTo>
                    <a:lnTo>
                      <a:pt x="0" y="32"/>
                    </a:lnTo>
                    <a:lnTo>
                      <a:pt x="11" y="25"/>
                    </a:lnTo>
                    <a:lnTo>
                      <a:pt x="21" y="17"/>
                    </a:lnTo>
                    <a:lnTo>
                      <a:pt x="33" y="9"/>
                    </a:lnTo>
                    <a:lnTo>
                      <a:pt x="44" y="0"/>
                    </a:lnTo>
                    <a:lnTo>
                      <a:pt x="44" y="150"/>
                    </a:lnTo>
                    <a:lnTo>
                      <a:pt x="34" y="151"/>
                    </a:lnTo>
                    <a:lnTo>
                      <a:pt x="22" y="152"/>
                    </a:lnTo>
                    <a:lnTo>
                      <a:pt x="12" y="154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9" name="Freeform 396"/>
              <p:cNvSpPr>
                <a:spLocks noEditPoints="1"/>
              </p:cNvSpPr>
              <p:nvPr/>
            </p:nvSpPr>
            <p:spPr bwMode="auto">
              <a:xfrm>
                <a:off x="922" y="2050"/>
                <a:ext cx="9" cy="65"/>
              </a:xfrm>
              <a:custGeom>
                <a:avLst/>
                <a:gdLst>
                  <a:gd name="T0" fmla="*/ 0 w 45"/>
                  <a:gd name="T1" fmla="*/ 304 h 324"/>
                  <a:gd name="T2" fmla="*/ 0 w 45"/>
                  <a:gd name="T3" fmla="*/ 222 h 324"/>
                  <a:gd name="T4" fmla="*/ 12 w 45"/>
                  <a:gd name="T5" fmla="*/ 220 h 324"/>
                  <a:gd name="T6" fmla="*/ 22 w 45"/>
                  <a:gd name="T7" fmla="*/ 219 h 324"/>
                  <a:gd name="T8" fmla="*/ 34 w 45"/>
                  <a:gd name="T9" fmla="*/ 218 h 324"/>
                  <a:gd name="T10" fmla="*/ 45 w 45"/>
                  <a:gd name="T11" fmla="*/ 217 h 324"/>
                  <a:gd name="T12" fmla="*/ 45 w 45"/>
                  <a:gd name="T13" fmla="*/ 324 h 324"/>
                  <a:gd name="T14" fmla="*/ 34 w 45"/>
                  <a:gd name="T15" fmla="*/ 320 h 324"/>
                  <a:gd name="T16" fmla="*/ 23 w 45"/>
                  <a:gd name="T17" fmla="*/ 315 h 324"/>
                  <a:gd name="T18" fmla="*/ 12 w 45"/>
                  <a:gd name="T19" fmla="*/ 309 h 324"/>
                  <a:gd name="T20" fmla="*/ 0 w 45"/>
                  <a:gd name="T21" fmla="*/ 304 h 324"/>
                  <a:gd name="T22" fmla="*/ 0 w 45"/>
                  <a:gd name="T23" fmla="*/ 167 h 324"/>
                  <a:gd name="T24" fmla="*/ 0 w 45"/>
                  <a:gd name="T25" fmla="*/ 31 h 324"/>
                  <a:gd name="T26" fmla="*/ 11 w 45"/>
                  <a:gd name="T27" fmla="*/ 24 h 324"/>
                  <a:gd name="T28" fmla="*/ 21 w 45"/>
                  <a:gd name="T29" fmla="*/ 16 h 324"/>
                  <a:gd name="T30" fmla="*/ 32 w 45"/>
                  <a:gd name="T31" fmla="*/ 8 h 324"/>
                  <a:gd name="T32" fmla="*/ 45 w 45"/>
                  <a:gd name="T33" fmla="*/ 0 h 324"/>
                  <a:gd name="T34" fmla="*/ 45 w 45"/>
                  <a:gd name="T35" fmla="*/ 162 h 324"/>
                  <a:gd name="T36" fmla="*/ 34 w 45"/>
                  <a:gd name="T37" fmla="*/ 163 h 324"/>
                  <a:gd name="T38" fmla="*/ 22 w 45"/>
                  <a:gd name="T39" fmla="*/ 165 h 324"/>
                  <a:gd name="T40" fmla="*/ 12 w 45"/>
                  <a:gd name="T41" fmla="*/ 166 h 324"/>
                  <a:gd name="T42" fmla="*/ 0 w 45"/>
                  <a:gd name="T43" fmla="*/ 167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324">
                    <a:moveTo>
                      <a:pt x="0" y="304"/>
                    </a:moveTo>
                    <a:lnTo>
                      <a:pt x="0" y="222"/>
                    </a:lnTo>
                    <a:lnTo>
                      <a:pt x="12" y="220"/>
                    </a:lnTo>
                    <a:lnTo>
                      <a:pt x="22" y="219"/>
                    </a:lnTo>
                    <a:lnTo>
                      <a:pt x="34" y="218"/>
                    </a:lnTo>
                    <a:lnTo>
                      <a:pt x="45" y="217"/>
                    </a:lnTo>
                    <a:lnTo>
                      <a:pt x="45" y="324"/>
                    </a:lnTo>
                    <a:lnTo>
                      <a:pt x="34" y="320"/>
                    </a:lnTo>
                    <a:lnTo>
                      <a:pt x="23" y="315"/>
                    </a:lnTo>
                    <a:lnTo>
                      <a:pt x="12" y="309"/>
                    </a:lnTo>
                    <a:lnTo>
                      <a:pt x="0" y="304"/>
                    </a:lnTo>
                    <a:close/>
                    <a:moveTo>
                      <a:pt x="0" y="167"/>
                    </a:moveTo>
                    <a:lnTo>
                      <a:pt x="0" y="31"/>
                    </a:lnTo>
                    <a:lnTo>
                      <a:pt x="11" y="24"/>
                    </a:lnTo>
                    <a:lnTo>
                      <a:pt x="21" y="16"/>
                    </a:lnTo>
                    <a:lnTo>
                      <a:pt x="32" y="8"/>
                    </a:lnTo>
                    <a:lnTo>
                      <a:pt x="45" y="0"/>
                    </a:lnTo>
                    <a:lnTo>
                      <a:pt x="45" y="162"/>
                    </a:lnTo>
                    <a:lnTo>
                      <a:pt x="34" y="163"/>
                    </a:lnTo>
                    <a:lnTo>
                      <a:pt x="22" y="165"/>
                    </a:lnTo>
                    <a:lnTo>
                      <a:pt x="12" y="166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0" name="Freeform 397"/>
              <p:cNvSpPr>
                <a:spLocks noEditPoints="1"/>
              </p:cNvSpPr>
              <p:nvPr/>
            </p:nvSpPr>
            <p:spPr bwMode="auto">
              <a:xfrm>
                <a:off x="926" y="2047"/>
                <a:ext cx="9" cy="70"/>
              </a:xfrm>
              <a:custGeom>
                <a:avLst/>
                <a:gdLst>
                  <a:gd name="T0" fmla="*/ 0 w 45"/>
                  <a:gd name="T1" fmla="*/ 330 h 348"/>
                  <a:gd name="T2" fmla="*/ 0 w 45"/>
                  <a:gd name="T3" fmla="*/ 234 h 348"/>
                  <a:gd name="T4" fmla="*/ 12 w 45"/>
                  <a:gd name="T5" fmla="*/ 233 h 348"/>
                  <a:gd name="T6" fmla="*/ 22 w 45"/>
                  <a:gd name="T7" fmla="*/ 232 h 348"/>
                  <a:gd name="T8" fmla="*/ 33 w 45"/>
                  <a:gd name="T9" fmla="*/ 230 h 348"/>
                  <a:gd name="T10" fmla="*/ 45 w 45"/>
                  <a:gd name="T11" fmla="*/ 229 h 348"/>
                  <a:gd name="T12" fmla="*/ 45 w 45"/>
                  <a:gd name="T13" fmla="*/ 348 h 348"/>
                  <a:gd name="T14" fmla="*/ 33 w 45"/>
                  <a:gd name="T15" fmla="*/ 344 h 348"/>
                  <a:gd name="T16" fmla="*/ 23 w 45"/>
                  <a:gd name="T17" fmla="*/ 339 h 348"/>
                  <a:gd name="T18" fmla="*/ 12 w 45"/>
                  <a:gd name="T19" fmla="*/ 335 h 348"/>
                  <a:gd name="T20" fmla="*/ 0 w 45"/>
                  <a:gd name="T21" fmla="*/ 330 h 348"/>
                  <a:gd name="T22" fmla="*/ 0 w 45"/>
                  <a:gd name="T23" fmla="*/ 180 h 348"/>
                  <a:gd name="T24" fmla="*/ 0 w 45"/>
                  <a:gd name="T25" fmla="*/ 30 h 348"/>
                  <a:gd name="T26" fmla="*/ 10 w 45"/>
                  <a:gd name="T27" fmla="*/ 23 h 348"/>
                  <a:gd name="T28" fmla="*/ 21 w 45"/>
                  <a:gd name="T29" fmla="*/ 16 h 348"/>
                  <a:gd name="T30" fmla="*/ 32 w 45"/>
                  <a:gd name="T31" fmla="*/ 8 h 348"/>
                  <a:gd name="T32" fmla="*/ 45 w 45"/>
                  <a:gd name="T33" fmla="*/ 0 h 348"/>
                  <a:gd name="T34" fmla="*/ 45 w 45"/>
                  <a:gd name="T35" fmla="*/ 174 h 348"/>
                  <a:gd name="T36" fmla="*/ 33 w 45"/>
                  <a:gd name="T37" fmla="*/ 176 h 348"/>
                  <a:gd name="T38" fmla="*/ 22 w 45"/>
                  <a:gd name="T39" fmla="*/ 177 h 348"/>
                  <a:gd name="T40" fmla="*/ 12 w 45"/>
                  <a:gd name="T41" fmla="*/ 178 h 348"/>
                  <a:gd name="T42" fmla="*/ 0 w 45"/>
                  <a:gd name="T43" fmla="*/ 180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348">
                    <a:moveTo>
                      <a:pt x="0" y="330"/>
                    </a:moveTo>
                    <a:lnTo>
                      <a:pt x="0" y="234"/>
                    </a:lnTo>
                    <a:lnTo>
                      <a:pt x="12" y="233"/>
                    </a:lnTo>
                    <a:lnTo>
                      <a:pt x="22" y="232"/>
                    </a:lnTo>
                    <a:lnTo>
                      <a:pt x="33" y="230"/>
                    </a:lnTo>
                    <a:lnTo>
                      <a:pt x="45" y="229"/>
                    </a:lnTo>
                    <a:lnTo>
                      <a:pt x="45" y="348"/>
                    </a:lnTo>
                    <a:lnTo>
                      <a:pt x="33" y="344"/>
                    </a:lnTo>
                    <a:lnTo>
                      <a:pt x="23" y="339"/>
                    </a:lnTo>
                    <a:lnTo>
                      <a:pt x="12" y="335"/>
                    </a:lnTo>
                    <a:lnTo>
                      <a:pt x="0" y="330"/>
                    </a:lnTo>
                    <a:close/>
                    <a:moveTo>
                      <a:pt x="0" y="180"/>
                    </a:moveTo>
                    <a:lnTo>
                      <a:pt x="0" y="30"/>
                    </a:lnTo>
                    <a:lnTo>
                      <a:pt x="10" y="23"/>
                    </a:lnTo>
                    <a:lnTo>
                      <a:pt x="21" y="16"/>
                    </a:lnTo>
                    <a:lnTo>
                      <a:pt x="32" y="8"/>
                    </a:lnTo>
                    <a:lnTo>
                      <a:pt x="45" y="0"/>
                    </a:lnTo>
                    <a:lnTo>
                      <a:pt x="45" y="174"/>
                    </a:lnTo>
                    <a:lnTo>
                      <a:pt x="33" y="176"/>
                    </a:lnTo>
                    <a:lnTo>
                      <a:pt x="22" y="177"/>
                    </a:lnTo>
                    <a:lnTo>
                      <a:pt x="12" y="178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1" name="Freeform 398"/>
              <p:cNvSpPr>
                <a:spLocks noEditPoints="1"/>
              </p:cNvSpPr>
              <p:nvPr/>
            </p:nvSpPr>
            <p:spPr bwMode="auto">
              <a:xfrm>
                <a:off x="931" y="2044"/>
                <a:ext cx="8" cy="74"/>
              </a:xfrm>
              <a:custGeom>
                <a:avLst/>
                <a:gdLst>
                  <a:gd name="T0" fmla="*/ 0 w 44"/>
                  <a:gd name="T1" fmla="*/ 354 h 371"/>
                  <a:gd name="T2" fmla="*/ 0 w 44"/>
                  <a:gd name="T3" fmla="*/ 247 h 371"/>
                  <a:gd name="T4" fmla="*/ 10 w 44"/>
                  <a:gd name="T5" fmla="*/ 245 h 371"/>
                  <a:gd name="T6" fmla="*/ 22 w 44"/>
                  <a:gd name="T7" fmla="*/ 244 h 371"/>
                  <a:gd name="T8" fmla="*/ 32 w 44"/>
                  <a:gd name="T9" fmla="*/ 243 h 371"/>
                  <a:gd name="T10" fmla="*/ 44 w 44"/>
                  <a:gd name="T11" fmla="*/ 241 h 371"/>
                  <a:gd name="T12" fmla="*/ 44 w 44"/>
                  <a:gd name="T13" fmla="*/ 371 h 371"/>
                  <a:gd name="T14" fmla="*/ 32 w 44"/>
                  <a:gd name="T15" fmla="*/ 367 h 371"/>
                  <a:gd name="T16" fmla="*/ 22 w 44"/>
                  <a:gd name="T17" fmla="*/ 363 h 371"/>
                  <a:gd name="T18" fmla="*/ 10 w 44"/>
                  <a:gd name="T19" fmla="*/ 359 h 371"/>
                  <a:gd name="T20" fmla="*/ 0 w 44"/>
                  <a:gd name="T21" fmla="*/ 354 h 371"/>
                  <a:gd name="T22" fmla="*/ 0 w 44"/>
                  <a:gd name="T23" fmla="*/ 192 h 371"/>
                  <a:gd name="T24" fmla="*/ 0 w 44"/>
                  <a:gd name="T25" fmla="*/ 30 h 371"/>
                  <a:gd name="T26" fmla="*/ 9 w 44"/>
                  <a:gd name="T27" fmla="*/ 23 h 371"/>
                  <a:gd name="T28" fmla="*/ 21 w 44"/>
                  <a:gd name="T29" fmla="*/ 16 h 371"/>
                  <a:gd name="T30" fmla="*/ 31 w 44"/>
                  <a:gd name="T31" fmla="*/ 8 h 371"/>
                  <a:gd name="T32" fmla="*/ 44 w 44"/>
                  <a:gd name="T33" fmla="*/ 0 h 371"/>
                  <a:gd name="T34" fmla="*/ 44 w 44"/>
                  <a:gd name="T35" fmla="*/ 187 h 371"/>
                  <a:gd name="T36" fmla="*/ 32 w 44"/>
                  <a:gd name="T37" fmla="*/ 188 h 371"/>
                  <a:gd name="T38" fmla="*/ 22 w 44"/>
                  <a:gd name="T39" fmla="*/ 189 h 371"/>
                  <a:gd name="T40" fmla="*/ 10 w 44"/>
                  <a:gd name="T41" fmla="*/ 191 h 371"/>
                  <a:gd name="T42" fmla="*/ 0 w 44"/>
                  <a:gd name="T43" fmla="*/ 192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371">
                    <a:moveTo>
                      <a:pt x="0" y="354"/>
                    </a:moveTo>
                    <a:lnTo>
                      <a:pt x="0" y="247"/>
                    </a:lnTo>
                    <a:lnTo>
                      <a:pt x="10" y="245"/>
                    </a:lnTo>
                    <a:lnTo>
                      <a:pt x="22" y="244"/>
                    </a:lnTo>
                    <a:lnTo>
                      <a:pt x="32" y="243"/>
                    </a:lnTo>
                    <a:lnTo>
                      <a:pt x="44" y="241"/>
                    </a:lnTo>
                    <a:lnTo>
                      <a:pt x="44" y="371"/>
                    </a:lnTo>
                    <a:lnTo>
                      <a:pt x="32" y="367"/>
                    </a:lnTo>
                    <a:lnTo>
                      <a:pt x="22" y="363"/>
                    </a:lnTo>
                    <a:lnTo>
                      <a:pt x="10" y="359"/>
                    </a:lnTo>
                    <a:lnTo>
                      <a:pt x="0" y="354"/>
                    </a:lnTo>
                    <a:close/>
                    <a:moveTo>
                      <a:pt x="0" y="192"/>
                    </a:moveTo>
                    <a:lnTo>
                      <a:pt x="0" y="30"/>
                    </a:lnTo>
                    <a:lnTo>
                      <a:pt x="9" y="23"/>
                    </a:lnTo>
                    <a:lnTo>
                      <a:pt x="21" y="16"/>
                    </a:lnTo>
                    <a:lnTo>
                      <a:pt x="31" y="8"/>
                    </a:lnTo>
                    <a:lnTo>
                      <a:pt x="44" y="0"/>
                    </a:lnTo>
                    <a:lnTo>
                      <a:pt x="44" y="187"/>
                    </a:lnTo>
                    <a:lnTo>
                      <a:pt x="32" y="188"/>
                    </a:lnTo>
                    <a:lnTo>
                      <a:pt x="22" y="189"/>
                    </a:lnTo>
                    <a:lnTo>
                      <a:pt x="10" y="191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2" name="Freeform 399"/>
              <p:cNvSpPr>
                <a:spLocks noEditPoints="1"/>
              </p:cNvSpPr>
              <p:nvPr/>
            </p:nvSpPr>
            <p:spPr bwMode="auto">
              <a:xfrm>
                <a:off x="935" y="2041"/>
                <a:ext cx="9" cy="79"/>
              </a:xfrm>
              <a:custGeom>
                <a:avLst/>
                <a:gdLst>
                  <a:gd name="T0" fmla="*/ 0 w 44"/>
                  <a:gd name="T1" fmla="*/ 379 h 395"/>
                  <a:gd name="T2" fmla="*/ 0 w 44"/>
                  <a:gd name="T3" fmla="*/ 260 h 395"/>
                  <a:gd name="T4" fmla="*/ 10 w 44"/>
                  <a:gd name="T5" fmla="*/ 259 h 395"/>
                  <a:gd name="T6" fmla="*/ 22 w 44"/>
                  <a:gd name="T7" fmla="*/ 257 h 395"/>
                  <a:gd name="T8" fmla="*/ 32 w 44"/>
                  <a:gd name="T9" fmla="*/ 256 h 395"/>
                  <a:gd name="T10" fmla="*/ 44 w 44"/>
                  <a:gd name="T11" fmla="*/ 254 h 395"/>
                  <a:gd name="T12" fmla="*/ 44 w 44"/>
                  <a:gd name="T13" fmla="*/ 395 h 395"/>
                  <a:gd name="T14" fmla="*/ 33 w 44"/>
                  <a:gd name="T15" fmla="*/ 391 h 395"/>
                  <a:gd name="T16" fmla="*/ 22 w 44"/>
                  <a:gd name="T17" fmla="*/ 387 h 395"/>
                  <a:gd name="T18" fmla="*/ 10 w 44"/>
                  <a:gd name="T19" fmla="*/ 383 h 395"/>
                  <a:gd name="T20" fmla="*/ 0 w 44"/>
                  <a:gd name="T21" fmla="*/ 379 h 395"/>
                  <a:gd name="T22" fmla="*/ 0 w 44"/>
                  <a:gd name="T23" fmla="*/ 205 h 395"/>
                  <a:gd name="T24" fmla="*/ 0 w 44"/>
                  <a:gd name="T25" fmla="*/ 31 h 395"/>
                  <a:gd name="T26" fmla="*/ 10 w 44"/>
                  <a:gd name="T27" fmla="*/ 24 h 395"/>
                  <a:gd name="T28" fmla="*/ 21 w 44"/>
                  <a:gd name="T29" fmla="*/ 17 h 395"/>
                  <a:gd name="T30" fmla="*/ 32 w 44"/>
                  <a:gd name="T31" fmla="*/ 9 h 395"/>
                  <a:gd name="T32" fmla="*/ 44 w 44"/>
                  <a:gd name="T33" fmla="*/ 0 h 395"/>
                  <a:gd name="T34" fmla="*/ 44 w 44"/>
                  <a:gd name="T35" fmla="*/ 200 h 395"/>
                  <a:gd name="T36" fmla="*/ 32 w 44"/>
                  <a:gd name="T37" fmla="*/ 201 h 395"/>
                  <a:gd name="T38" fmla="*/ 22 w 44"/>
                  <a:gd name="T39" fmla="*/ 203 h 395"/>
                  <a:gd name="T40" fmla="*/ 10 w 44"/>
                  <a:gd name="T41" fmla="*/ 204 h 395"/>
                  <a:gd name="T42" fmla="*/ 0 w 44"/>
                  <a:gd name="T43" fmla="*/ 205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395">
                    <a:moveTo>
                      <a:pt x="0" y="379"/>
                    </a:moveTo>
                    <a:lnTo>
                      <a:pt x="0" y="260"/>
                    </a:lnTo>
                    <a:lnTo>
                      <a:pt x="10" y="259"/>
                    </a:lnTo>
                    <a:lnTo>
                      <a:pt x="22" y="257"/>
                    </a:lnTo>
                    <a:lnTo>
                      <a:pt x="32" y="256"/>
                    </a:lnTo>
                    <a:lnTo>
                      <a:pt x="44" y="254"/>
                    </a:lnTo>
                    <a:lnTo>
                      <a:pt x="44" y="395"/>
                    </a:lnTo>
                    <a:lnTo>
                      <a:pt x="33" y="391"/>
                    </a:lnTo>
                    <a:lnTo>
                      <a:pt x="22" y="387"/>
                    </a:lnTo>
                    <a:lnTo>
                      <a:pt x="10" y="383"/>
                    </a:lnTo>
                    <a:lnTo>
                      <a:pt x="0" y="379"/>
                    </a:lnTo>
                    <a:close/>
                    <a:moveTo>
                      <a:pt x="0" y="205"/>
                    </a:moveTo>
                    <a:lnTo>
                      <a:pt x="0" y="31"/>
                    </a:lnTo>
                    <a:lnTo>
                      <a:pt x="10" y="24"/>
                    </a:lnTo>
                    <a:lnTo>
                      <a:pt x="21" y="17"/>
                    </a:lnTo>
                    <a:lnTo>
                      <a:pt x="32" y="9"/>
                    </a:lnTo>
                    <a:lnTo>
                      <a:pt x="44" y="0"/>
                    </a:lnTo>
                    <a:lnTo>
                      <a:pt x="44" y="200"/>
                    </a:lnTo>
                    <a:lnTo>
                      <a:pt x="32" y="201"/>
                    </a:lnTo>
                    <a:lnTo>
                      <a:pt x="22" y="203"/>
                    </a:lnTo>
                    <a:lnTo>
                      <a:pt x="10" y="204"/>
                    </a:lnTo>
                    <a:lnTo>
                      <a:pt x="0" y="205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3" name="Freeform 400"/>
              <p:cNvSpPr>
                <a:spLocks noEditPoints="1"/>
              </p:cNvSpPr>
              <p:nvPr/>
            </p:nvSpPr>
            <p:spPr bwMode="auto">
              <a:xfrm>
                <a:off x="939" y="2038"/>
                <a:ext cx="9" cy="83"/>
              </a:xfrm>
              <a:custGeom>
                <a:avLst/>
                <a:gdLst>
                  <a:gd name="T0" fmla="*/ 0 w 44"/>
                  <a:gd name="T1" fmla="*/ 402 h 417"/>
                  <a:gd name="T2" fmla="*/ 0 w 44"/>
                  <a:gd name="T3" fmla="*/ 272 h 417"/>
                  <a:gd name="T4" fmla="*/ 10 w 44"/>
                  <a:gd name="T5" fmla="*/ 271 h 417"/>
                  <a:gd name="T6" fmla="*/ 22 w 44"/>
                  <a:gd name="T7" fmla="*/ 269 h 417"/>
                  <a:gd name="T8" fmla="*/ 32 w 44"/>
                  <a:gd name="T9" fmla="*/ 268 h 417"/>
                  <a:gd name="T10" fmla="*/ 44 w 44"/>
                  <a:gd name="T11" fmla="*/ 266 h 417"/>
                  <a:gd name="T12" fmla="*/ 44 w 44"/>
                  <a:gd name="T13" fmla="*/ 417 h 417"/>
                  <a:gd name="T14" fmla="*/ 33 w 44"/>
                  <a:gd name="T15" fmla="*/ 413 h 417"/>
                  <a:gd name="T16" fmla="*/ 22 w 44"/>
                  <a:gd name="T17" fmla="*/ 410 h 417"/>
                  <a:gd name="T18" fmla="*/ 11 w 44"/>
                  <a:gd name="T19" fmla="*/ 406 h 417"/>
                  <a:gd name="T20" fmla="*/ 0 w 44"/>
                  <a:gd name="T21" fmla="*/ 402 h 417"/>
                  <a:gd name="T22" fmla="*/ 0 w 44"/>
                  <a:gd name="T23" fmla="*/ 218 h 417"/>
                  <a:gd name="T24" fmla="*/ 0 w 44"/>
                  <a:gd name="T25" fmla="*/ 31 h 417"/>
                  <a:gd name="T26" fmla="*/ 44 w 44"/>
                  <a:gd name="T27" fmla="*/ 0 h 417"/>
                  <a:gd name="T28" fmla="*/ 44 w 44"/>
                  <a:gd name="T29" fmla="*/ 212 h 417"/>
                  <a:gd name="T30" fmla="*/ 32 w 44"/>
                  <a:gd name="T31" fmla="*/ 213 h 417"/>
                  <a:gd name="T32" fmla="*/ 22 w 44"/>
                  <a:gd name="T33" fmla="*/ 215 h 417"/>
                  <a:gd name="T34" fmla="*/ 10 w 44"/>
                  <a:gd name="T35" fmla="*/ 216 h 417"/>
                  <a:gd name="T36" fmla="*/ 0 w 44"/>
                  <a:gd name="T37" fmla="*/ 218 h 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4" h="417">
                    <a:moveTo>
                      <a:pt x="0" y="402"/>
                    </a:moveTo>
                    <a:lnTo>
                      <a:pt x="0" y="272"/>
                    </a:lnTo>
                    <a:lnTo>
                      <a:pt x="10" y="271"/>
                    </a:lnTo>
                    <a:lnTo>
                      <a:pt x="22" y="269"/>
                    </a:lnTo>
                    <a:lnTo>
                      <a:pt x="32" y="268"/>
                    </a:lnTo>
                    <a:lnTo>
                      <a:pt x="44" y="266"/>
                    </a:lnTo>
                    <a:lnTo>
                      <a:pt x="44" y="417"/>
                    </a:lnTo>
                    <a:lnTo>
                      <a:pt x="33" y="413"/>
                    </a:lnTo>
                    <a:lnTo>
                      <a:pt x="22" y="410"/>
                    </a:lnTo>
                    <a:lnTo>
                      <a:pt x="11" y="406"/>
                    </a:lnTo>
                    <a:lnTo>
                      <a:pt x="0" y="402"/>
                    </a:lnTo>
                    <a:close/>
                    <a:moveTo>
                      <a:pt x="0" y="218"/>
                    </a:moveTo>
                    <a:lnTo>
                      <a:pt x="0" y="31"/>
                    </a:lnTo>
                    <a:lnTo>
                      <a:pt x="44" y="0"/>
                    </a:lnTo>
                    <a:lnTo>
                      <a:pt x="44" y="212"/>
                    </a:lnTo>
                    <a:lnTo>
                      <a:pt x="32" y="213"/>
                    </a:lnTo>
                    <a:lnTo>
                      <a:pt x="22" y="215"/>
                    </a:lnTo>
                    <a:lnTo>
                      <a:pt x="10" y="216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4" name="Freeform 401"/>
              <p:cNvSpPr>
                <a:spLocks noEditPoints="1"/>
              </p:cNvSpPr>
              <p:nvPr/>
            </p:nvSpPr>
            <p:spPr bwMode="auto">
              <a:xfrm>
                <a:off x="944" y="2035"/>
                <a:ext cx="8" cy="88"/>
              </a:xfrm>
              <a:custGeom>
                <a:avLst/>
                <a:gdLst>
                  <a:gd name="T0" fmla="*/ 0 w 43"/>
                  <a:gd name="T1" fmla="*/ 425 h 439"/>
                  <a:gd name="T2" fmla="*/ 0 w 43"/>
                  <a:gd name="T3" fmla="*/ 284 h 439"/>
                  <a:gd name="T4" fmla="*/ 10 w 43"/>
                  <a:gd name="T5" fmla="*/ 283 h 439"/>
                  <a:gd name="T6" fmla="*/ 22 w 43"/>
                  <a:gd name="T7" fmla="*/ 281 h 439"/>
                  <a:gd name="T8" fmla="*/ 33 w 43"/>
                  <a:gd name="T9" fmla="*/ 280 h 439"/>
                  <a:gd name="T10" fmla="*/ 43 w 43"/>
                  <a:gd name="T11" fmla="*/ 278 h 439"/>
                  <a:gd name="T12" fmla="*/ 43 w 43"/>
                  <a:gd name="T13" fmla="*/ 439 h 439"/>
                  <a:gd name="T14" fmla="*/ 33 w 43"/>
                  <a:gd name="T15" fmla="*/ 435 h 439"/>
                  <a:gd name="T16" fmla="*/ 22 w 43"/>
                  <a:gd name="T17" fmla="*/ 432 h 439"/>
                  <a:gd name="T18" fmla="*/ 11 w 43"/>
                  <a:gd name="T19" fmla="*/ 428 h 439"/>
                  <a:gd name="T20" fmla="*/ 0 w 43"/>
                  <a:gd name="T21" fmla="*/ 425 h 439"/>
                  <a:gd name="T22" fmla="*/ 0 w 43"/>
                  <a:gd name="T23" fmla="*/ 230 h 439"/>
                  <a:gd name="T24" fmla="*/ 0 w 43"/>
                  <a:gd name="T25" fmla="*/ 30 h 439"/>
                  <a:gd name="T26" fmla="*/ 43 w 43"/>
                  <a:gd name="T27" fmla="*/ 0 h 439"/>
                  <a:gd name="T28" fmla="*/ 43 w 43"/>
                  <a:gd name="T29" fmla="*/ 224 h 439"/>
                  <a:gd name="T30" fmla="*/ 33 w 43"/>
                  <a:gd name="T31" fmla="*/ 225 h 439"/>
                  <a:gd name="T32" fmla="*/ 22 w 43"/>
                  <a:gd name="T33" fmla="*/ 227 h 439"/>
                  <a:gd name="T34" fmla="*/ 10 w 43"/>
                  <a:gd name="T35" fmla="*/ 228 h 439"/>
                  <a:gd name="T36" fmla="*/ 0 w 43"/>
                  <a:gd name="T37" fmla="*/ 230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" h="439">
                    <a:moveTo>
                      <a:pt x="0" y="425"/>
                    </a:moveTo>
                    <a:lnTo>
                      <a:pt x="0" y="284"/>
                    </a:lnTo>
                    <a:lnTo>
                      <a:pt x="10" y="283"/>
                    </a:lnTo>
                    <a:lnTo>
                      <a:pt x="22" y="281"/>
                    </a:lnTo>
                    <a:lnTo>
                      <a:pt x="33" y="280"/>
                    </a:lnTo>
                    <a:lnTo>
                      <a:pt x="43" y="278"/>
                    </a:lnTo>
                    <a:lnTo>
                      <a:pt x="43" y="439"/>
                    </a:lnTo>
                    <a:lnTo>
                      <a:pt x="33" y="435"/>
                    </a:lnTo>
                    <a:lnTo>
                      <a:pt x="22" y="432"/>
                    </a:lnTo>
                    <a:lnTo>
                      <a:pt x="11" y="428"/>
                    </a:lnTo>
                    <a:lnTo>
                      <a:pt x="0" y="425"/>
                    </a:lnTo>
                    <a:close/>
                    <a:moveTo>
                      <a:pt x="0" y="230"/>
                    </a:moveTo>
                    <a:lnTo>
                      <a:pt x="0" y="30"/>
                    </a:lnTo>
                    <a:lnTo>
                      <a:pt x="43" y="0"/>
                    </a:lnTo>
                    <a:lnTo>
                      <a:pt x="43" y="224"/>
                    </a:lnTo>
                    <a:lnTo>
                      <a:pt x="33" y="225"/>
                    </a:lnTo>
                    <a:lnTo>
                      <a:pt x="22" y="227"/>
                    </a:lnTo>
                    <a:lnTo>
                      <a:pt x="10" y="228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5" name="Freeform 402"/>
              <p:cNvSpPr>
                <a:spLocks noEditPoints="1"/>
              </p:cNvSpPr>
              <p:nvPr/>
            </p:nvSpPr>
            <p:spPr bwMode="auto">
              <a:xfrm>
                <a:off x="948" y="2032"/>
                <a:ext cx="9" cy="92"/>
              </a:xfrm>
              <a:custGeom>
                <a:avLst/>
                <a:gdLst>
                  <a:gd name="T0" fmla="*/ 0 w 43"/>
                  <a:gd name="T1" fmla="*/ 446 h 459"/>
                  <a:gd name="T2" fmla="*/ 0 w 43"/>
                  <a:gd name="T3" fmla="*/ 295 h 459"/>
                  <a:gd name="T4" fmla="*/ 11 w 43"/>
                  <a:gd name="T5" fmla="*/ 294 h 459"/>
                  <a:gd name="T6" fmla="*/ 21 w 43"/>
                  <a:gd name="T7" fmla="*/ 292 h 459"/>
                  <a:gd name="T8" fmla="*/ 33 w 43"/>
                  <a:gd name="T9" fmla="*/ 291 h 459"/>
                  <a:gd name="T10" fmla="*/ 43 w 43"/>
                  <a:gd name="T11" fmla="*/ 289 h 459"/>
                  <a:gd name="T12" fmla="*/ 43 w 43"/>
                  <a:gd name="T13" fmla="*/ 459 h 459"/>
                  <a:gd name="T14" fmla="*/ 42 w 43"/>
                  <a:gd name="T15" fmla="*/ 459 h 459"/>
                  <a:gd name="T16" fmla="*/ 32 w 43"/>
                  <a:gd name="T17" fmla="*/ 456 h 459"/>
                  <a:gd name="T18" fmla="*/ 21 w 43"/>
                  <a:gd name="T19" fmla="*/ 453 h 459"/>
                  <a:gd name="T20" fmla="*/ 11 w 43"/>
                  <a:gd name="T21" fmla="*/ 449 h 459"/>
                  <a:gd name="T22" fmla="*/ 0 w 43"/>
                  <a:gd name="T23" fmla="*/ 446 h 459"/>
                  <a:gd name="T24" fmla="*/ 0 w 43"/>
                  <a:gd name="T25" fmla="*/ 241 h 459"/>
                  <a:gd name="T26" fmla="*/ 0 w 43"/>
                  <a:gd name="T27" fmla="*/ 29 h 459"/>
                  <a:gd name="T28" fmla="*/ 43 w 43"/>
                  <a:gd name="T29" fmla="*/ 0 h 459"/>
                  <a:gd name="T30" fmla="*/ 43 w 43"/>
                  <a:gd name="T31" fmla="*/ 235 h 459"/>
                  <a:gd name="T32" fmla="*/ 33 w 43"/>
                  <a:gd name="T33" fmla="*/ 236 h 459"/>
                  <a:gd name="T34" fmla="*/ 21 w 43"/>
                  <a:gd name="T35" fmla="*/ 238 h 459"/>
                  <a:gd name="T36" fmla="*/ 11 w 43"/>
                  <a:gd name="T37" fmla="*/ 239 h 459"/>
                  <a:gd name="T38" fmla="*/ 0 w 43"/>
                  <a:gd name="T39" fmla="*/ 241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3" h="459">
                    <a:moveTo>
                      <a:pt x="0" y="446"/>
                    </a:moveTo>
                    <a:lnTo>
                      <a:pt x="0" y="295"/>
                    </a:lnTo>
                    <a:lnTo>
                      <a:pt x="11" y="294"/>
                    </a:lnTo>
                    <a:lnTo>
                      <a:pt x="21" y="292"/>
                    </a:lnTo>
                    <a:lnTo>
                      <a:pt x="33" y="291"/>
                    </a:lnTo>
                    <a:lnTo>
                      <a:pt x="43" y="289"/>
                    </a:lnTo>
                    <a:lnTo>
                      <a:pt x="43" y="459"/>
                    </a:lnTo>
                    <a:lnTo>
                      <a:pt x="42" y="459"/>
                    </a:lnTo>
                    <a:lnTo>
                      <a:pt x="32" y="456"/>
                    </a:lnTo>
                    <a:lnTo>
                      <a:pt x="21" y="453"/>
                    </a:lnTo>
                    <a:lnTo>
                      <a:pt x="11" y="449"/>
                    </a:lnTo>
                    <a:lnTo>
                      <a:pt x="0" y="446"/>
                    </a:lnTo>
                    <a:close/>
                    <a:moveTo>
                      <a:pt x="0" y="241"/>
                    </a:moveTo>
                    <a:lnTo>
                      <a:pt x="0" y="29"/>
                    </a:lnTo>
                    <a:lnTo>
                      <a:pt x="43" y="0"/>
                    </a:lnTo>
                    <a:lnTo>
                      <a:pt x="43" y="235"/>
                    </a:lnTo>
                    <a:lnTo>
                      <a:pt x="33" y="236"/>
                    </a:lnTo>
                    <a:lnTo>
                      <a:pt x="21" y="238"/>
                    </a:lnTo>
                    <a:lnTo>
                      <a:pt x="11" y="239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6" name="Freeform 403"/>
              <p:cNvSpPr>
                <a:spLocks noEditPoints="1"/>
              </p:cNvSpPr>
              <p:nvPr/>
            </p:nvSpPr>
            <p:spPr bwMode="auto">
              <a:xfrm>
                <a:off x="952" y="2030"/>
                <a:ext cx="9" cy="95"/>
              </a:xfrm>
              <a:custGeom>
                <a:avLst/>
                <a:gdLst>
                  <a:gd name="T0" fmla="*/ 0 w 45"/>
                  <a:gd name="T1" fmla="*/ 463 h 476"/>
                  <a:gd name="T2" fmla="*/ 0 w 45"/>
                  <a:gd name="T3" fmla="*/ 302 h 476"/>
                  <a:gd name="T4" fmla="*/ 12 w 45"/>
                  <a:gd name="T5" fmla="*/ 301 h 476"/>
                  <a:gd name="T6" fmla="*/ 22 w 45"/>
                  <a:gd name="T7" fmla="*/ 299 h 476"/>
                  <a:gd name="T8" fmla="*/ 34 w 45"/>
                  <a:gd name="T9" fmla="*/ 298 h 476"/>
                  <a:gd name="T10" fmla="*/ 45 w 45"/>
                  <a:gd name="T11" fmla="*/ 296 h 476"/>
                  <a:gd name="T12" fmla="*/ 45 w 45"/>
                  <a:gd name="T13" fmla="*/ 476 h 476"/>
                  <a:gd name="T14" fmla="*/ 33 w 45"/>
                  <a:gd name="T15" fmla="*/ 473 h 476"/>
                  <a:gd name="T16" fmla="*/ 21 w 45"/>
                  <a:gd name="T17" fmla="*/ 469 h 476"/>
                  <a:gd name="T18" fmla="*/ 11 w 45"/>
                  <a:gd name="T19" fmla="*/ 466 h 476"/>
                  <a:gd name="T20" fmla="*/ 0 w 45"/>
                  <a:gd name="T21" fmla="*/ 463 h 476"/>
                  <a:gd name="T22" fmla="*/ 0 w 45"/>
                  <a:gd name="T23" fmla="*/ 248 h 476"/>
                  <a:gd name="T24" fmla="*/ 0 w 45"/>
                  <a:gd name="T25" fmla="*/ 24 h 476"/>
                  <a:gd name="T26" fmla="*/ 33 w 45"/>
                  <a:gd name="T27" fmla="*/ 3 h 476"/>
                  <a:gd name="T28" fmla="*/ 36 w 45"/>
                  <a:gd name="T29" fmla="*/ 1 h 476"/>
                  <a:gd name="T30" fmla="*/ 45 w 45"/>
                  <a:gd name="T31" fmla="*/ 0 h 476"/>
                  <a:gd name="T32" fmla="*/ 45 w 45"/>
                  <a:gd name="T33" fmla="*/ 241 h 476"/>
                  <a:gd name="T34" fmla="*/ 34 w 45"/>
                  <a:gd name="T35" fmla="*/ 243 h 476"/>
                  <a:gd name="T36" fmla="*/ 22 w 45"/>
                  <a:gd name="T37" fmla="*/ 245 h 476"/>
                  <a:gd name="T38" fmla="*/ 12 w 45"/>
                  <a:gd name="T39" fmla="*/ 246 h 476"/>
                  <a:gd name="T40" fmla="*/ 0 w 45"/>
                  <a:gd name="T41" fmla="*/ 248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5" h="476">
                    <a:moveTo>
                      <a:pt x="0" y="463"/>
                    </a:moveTo>
                    <a:lnTo>
                      <a:pt x="0" y="302"/>
                    </a:lnTo>
                    <a:lnTo>
                      <a:pt x="12" y="301"/>
                    </a:lnTo>
                    <a:lnTo>
                      <a:pt x="22" y="299"/>
                    </a:lnTo>
                    <a:lnTo>
                      <a:pt x="34" y="298"/>
                    </a:lnTo>
                    <a:lnTo>
                      <a:pt x="45" y="296"/>
                    </a:lnTo>
                    <a:lnTo>
                      <a:pt x="45" y="476"/>
                    </a:lnTo>
                    <a:lnTo>
                      <a:pt x="33" y="473"/>
                    </a:lnTo>
                    <a:lnTo>
                      <a:pt x="21" y="469"/>
                    </a:lnTo>
                    <a:lnTo>
                      <a:pt x="11" y="466"/>
                    </a:lnTo>
                    <a:lnTo>
                      <a:pt x="0" y="463"/>
                    </a:lnTo>
                    <a:close/>
                    <a:moveTo>
                      <a:pt x="0" y="248"/>
                    </a:moveTo>
                    <a:lnTo>
                      <a:pt x="0" y="24"/>
                    </a:lnTo>
                    <a:lnTo>
                      <a:pt x="33" y="3"/>
                    </a:lnTo>
                    <a:lnTo>
                      <a:pt x="36" y="1"/>
                    </a:lnTo>
                    <a:lnTo>
                      <a:pt x="45" y="0"/>
                    </a:lnTo>
                    <a:lnTo>
                      <a:pt x="45" y="241"/>
                    </a:lnTo>
                    <a:lnTo>
                      <a:pt x="34" y="243"/>
                    </a:lnTo>
                    <a:lnTo>
                      <a:pt x="22" y="245"/>
                    </a:lnTo>
                    <a:lnTo>
                      <a:pt x="12" y="246"/>
                    </a:lnTo>
                    <a:lnTo>
                      <a:pt x="0" y="248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7" name="Freeform 404"/>
              <p:cNvSpPr>
                <a:spLocks noEditPoints="1"/>
              </p:cNvSpPr>
              <p:nvPr/>
            </p:nvSpPr>
            <p:spPr bwMode="auto">
              <a:xfrm>
                <a:off x="957" y="2030"/>
                <a:ext cx="9" cy="96"/>
              </a:xfrm>
              <a:custGeom>
                <a:avLst/>
                <a:gdLst>
                  <a:gd name="T0" fmla="*/ 0 w 45"/>
                  <a:gd name="T1" fmla="*/ 472 h 484"/>
                  <a:gd name="T2" fmla="*/ 0 w 45"/>
                  <a:gd name="T3" fmla="*/ 302 h 484"/>
                  <a:gd name="T4" fmla="*/ 12 w 45"/>
                  <a:gd name="T5" fmla="*/ 301 h 484"/>
                  <a:gd name="T6" fmla="*/ 22 w 45"/>
                  <a:gd name="T7" fmla="*/ 299 h 484"/>
                  <a:gd name="T8" fmla="*/ 34 w 45"/>
                  <a:gd name="T9" fmla="*/ 297 h 484"/>
                  <a:gd name="T10" fmla="*/ 45 w 45"/>
                  <a:gd name="T11" fmla="*/ 295 h 484"/>
                  <a:gd name="T12" fmla="*/ 45 w 45"/>
                  <a:gd name="T13" fmla="*/ 484 h 484"/>
                  <a:gd name="T14" fmla="*/ 34 w 45"/>
                  <a:gd name="T15" fmla="*/ 482 h 484"/>
                  <a:gd name="T16" fmla="*/ 23 w 45"/>
                  <a:gd name="T17" fmla="*/ 479 h 484"/>
                  <a:gd name="T18" fmla="*/ 12 w 45"/>
                  <a:gd name="T19" fmla="*/ 476 h 484"/>
                  <a:gd name="T20" fmla="*/ 0 w 45"/>
                  <a:gd name="T21" fmla="*/ 472 h 484"/>
                  <a:gd name="T22" fmla="*/ 0 w 45"/>
                  <a:gd name="T23" fmla="*/ 248 h 484"/>
                  <a:gd name="T24" fmla="*/ 0 w 45"/>
                  <a:gd name="T25" fmla="*/ 13 h 484"/>
                  <a:gd name="T26" fmla="*/ 11 w 45"/>
                  <a:gd name="T27" fmla="*/ 6 h 484"/>
                  <a:gd name="T28" fmla="*/ 14 w 45"/>
                  <a:gd name="T29" fmla="*/ 4 h 484"/>
                  <a:gd name="T30" fmla="*/ 30 w 45"/>
                  <a:gd name="T31" fmla="*/ 1 h 484"/>
                  <a:gd name="T32" fmla="*/ 45 w 45"/>
                  <a:gd name="T33" fmla="*/ 0 h 484"/>
                  <a:gd name="T34" fmla="*/ 45 w 45"/>
                  <a:gd name="T35" fmla="*/ 241 h 484"/>
                  <a:gd name="T36" fmla="*/ 34 w 45"/>
                  <a:gd name="T37" fmla="*/ 243 h 484"/>
                  <a:gd name="T38" fmla="*/ 22 w 45"/>
                  <a:gd name="T39" fmla="*/ 244 h 484"/>
                  <a:gd name="T40" fmla="*/ 12 w 45"/>
                  <a:gd name="T41" fmla="*/ 246 h 484"/>
                  <a:gd name="T42" fmla="*/ 0 w 45"/>
                  <a:gd name="T43" fmla="*/ 248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484">
                    <a:moveTo>
                      <a:pt x="0" y="472"/>
                    </a:moveTo>
                    <a:lnTo>
                      <a:pt x="0" y="302"/>
                    </a:lnTo>
                    <a:lnTo>
                      <a:pt x="12" y="301"/>
                    </a:lnTo>
                    <a:lnTo>
                      <a:pt x="22" y="299"/>
                    </a:lnTo>
                    <a:lnTo>
                      <a:pt x="34" y="297"/>
                    </a:lnTo>
                    <a:lnTo>
                      <a:pt x="45" y="295"/>
                    </a:lnTo>
                    <a:lnTo>
                      <a:pt x="45" y="484"/>
                    </a:lnTo>
                    <a:lnTo>
                      <a:pt x="34" y="482"/>
                    </a:lnTo>
                    <a:lnTo>
                      <a:pt x="23" y="479"/>
                    </a:lnTo>
                    <a:lnTo>
                      <a:pt x="12" y="476"/>
                    </a:lnTo>
                    <a:lnTo>
                      <a:pt x="0" y="472"/>
                    </a:lnTo>
                    <a:close/>
                    <a:moveTo>
                      <a:pt x="0" y="248"/>
                    </a:moveTo>
                    <a:lnTo>
                      <a:pt x="0" y="13"/>
                    </a:lnTo>
                    <a:lnTo>
                      <a:pt x="11" y="6"/>
                    </a:lnTo>
                    <a:lnTo>
                      <a:pt x="14" y="4"/>
                    </a:lnTo>
                    <a:lnTo>
                      <a:pt x="30" y="1"/>
                    </a:lnTo>
                    <a:lnTo>
                      <a:pt x="45" y="0"/>
                    </a:lnTo>
                    <a:lnTo>
                      <a:pt x="45" y="241"/>
                    </a:lnTo>
                    <a:lnTo>
                      <a:pt x="34" y="243"/>
                    </a:lnTo>
                    <a:lnTo>
                      <a:pt x="22" y="244"/>
                    </a:lnTo>
                    <a:lnTo>
                      <a:pt x="12" y="246"/>
                    </a:lnTo>
                    <a:lnTo>
                      <a:pt x="0" y="248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8" name="Freeform 405"/>
              <p:cNvSpPr>
                <a:spLocks noEditPoints="1"/>
              </p:cNvSpPr>
              <p:nvPr/>
            </p:nvSpPr>
            <p:spPr bwMode="auto">
              <a:xfrm>
                <a:off x="961" y="2029"/>
                <a:ext cx="9" cy="98"/>
              </a:xfrm>
              <a:custGeom>
                <a:avLst/>
                <a:gdLst>
                  <a:gd name="T0" fmla="*/ 0 w 44"/>
                  <a:gd name="T1" fmla="*/ 481 h 491"/>
                  <a:gd name="T2" fmla="*/ 0 w 44"/>
                  <a:gd name="T3" fmla="*/ 301 h 491"/>
                  <a:gd name="T4" fmla="*/ 11 w 44"/>
                  <a:gd name="T5" fmla="*/ 299 h 491"/>
                  <a:gd name="T6" fmla="*/ 22 w 44"/>
                  <a:gd name="T7" fmla="*/ 297 h 491"/>
                  <a:gd name="T8" fmla="*/ 33 w 44"/>
                  <a:gd name="T9" fmla="*/ 295 h 491"/>
                  <a:gd name="T10" fmla="*/ 44 w 44"/>
                  <a:gd name="T11" fmla="*/ 294 h 491"/>
                  <a:gd name="T12" fmla="*/ 44 w 44"/>
                  <a:gd name="T13" fmla="*/ 491 h 491"/>
                  <a:gd name="T14" fmla="*/ 34 w 44"/>
                  <a:gd name="T15" fmla="*/ 488 h 491"/>
                  <a:gd name="T16" fmla="*/ 22 w 44"/>
                  <a:gd name="T17" fmla="*/ 486 h 491"/>
                  <a:gd name="T18" fmla="*/ 11 w 44"/>
                  <a:gd name="T19" fmla="*/ 484 h 491"/>
                  <a:gd name="T20" fmla="*/ 0 w 44"/>
                  <a:gd name="T21" fmla="*/ 481 h 491"/>
                  <a:gd name="T22" fmla="*/ 0 w 44"/>
                  <a:gd name="T23" fmla="*/ 246 h 491"/>
                  <a:gd name="T24" fmla="*/ 0 w 44"/>
                  <a:gd name="T25" fmla="*/ 5 h 491"/>
                  <a:gd name="T26" fmla="*/ 11 w 44"/>
                  <a:gd name="T27" fmla="*/ 3 h 491"/>
                  <a:gd name="T28" fmla="*/ 22 w 44"/>
                  <a:gd name="T29" fmla="*/ 2 h 491"/>
                  <a:gd name="T30" fmla="*/ 33 w 44"/>
                  <a:gd name="T31" fmla="*/ 1 h 491"/>
                  <a:gd name="T32" fmla="*/ 44 w 44"/>
                  <a:gd name="T33" fmla="*/ 0 h 491"/>
                  <a:gd name="T34" fmla="*/ 44 w 44"/>
                  <a:gd name="T35" fmla="*/ 239 h 491"/>
                  <a:gd name="T36" fmla="*/ 33 w 44"/>
                  <a:gd name="T37" fmla="*/ 241 h 491"/>
                  <a:gd name="T38" fmla="*/ 22 w 44"/>
                  <a:gd name="T39" fmla="*/ 243 h 491"/>
                  <a:gd name="T40" fmla="*/ 11 w 44"/>
                  <a:gd name="T41" fmla="*/ 245 h 491"/>
                  <a:gd name="T42" fmla="*/ 0 w 44"/>
                  <a:gd name="T43" fmla="*/ 246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491">
                    <a:moveTo>
                      <a:pt x="0" y="481"/>
                    </a:moveTo>
                    <a:lnTo>
                      <a:pt x="0" y="301"/>
                    </a:lnTo>
                    <a:lnTo>
                      <a:pt x="11" y="299"/>
                    </a:lnTo>
                    <a:lnTo>
                      <a:pt x="22" y="297"/>
                    </a:lnTo>
                    <a:lnTo>
                      <a:pt x="33" y="295"/>
                    </a:lnTo>
                    <a:lnTo>
                      <a:pt x="44" y="294"/>
                    </a:lnTo>
                    <a:lnTo>
                      <a:pt x="44" y="491"/>
                    </a:lnTo>
                    <a:lnTo>
                      <a:pt x="34" y="488"/>
                    </a:lnTo>
                    <a:lnTo>
                      <a:pt x="22" y="486"/>
                    </a:lnTo>
                    <a:lnTo>
                      <a:pt x="11" y="484"/>
                    </a:lnTo>
                    <a:lnTo>
                      <a:pt x="0" y="481"/>
                    </a:lnTo>
                    <a:close/>
                    <a:moveTo>
                      <a:pt x="0" y="246"/>
                    </a:moveTo>
                    <a:lnTo>
                      <a:pt x="0" y="5"/>
                    </a:lnTo>
                    <a:lnTo>
                      <a:pt x="11" y="3"/>
                    </a:lnTo>
                    <a:lnTo>
                      <a:pt x="22" y="2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239"/>
                    </a:lnTo>
                    <a:lnTo>
                      <a:pt x="33" y="241"/>
                    </a:lnTo>
                    <a:lnTo>
                      <a:pt x="22" y="243"/>
                    </a:lnTo>
                    <a:lnTo>
                      <a:pt x="11" y="245"/>
                    </a:ln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8" name="Group 607"/>
            <p:cNvGrpSpPr>
              <a:grpSpLocks/>
            </p:cNvGrpSpPr>
            <p:nvPr/>
          </p:nvGrpSpPr>
          <p:grpSpPr bwMode="auto">
            <a:xfrm>
              <a:off x="191135" y="764540"/>
              <a:ext cx="704850" cy="753745"/>
              <a:chOff x="301" y="1204"/>
              <a:chExt cx="1110" cy="1187"/>
            </a:xfrm>
          </p:grpSpPr>
          <p:sp>
            <p:nvSpPr>
              <p:cNvPr id="1029" name="Freeform 407"/>
              <p:cNvSpPr>
                <a:spLocks noEditPoints="1"/>
              </p:cNvSpPr>
              <p:nvPr/>
            </p:nvSpPr>
            <p:spPr bwMode="auto">
              <a:xfrm>
                <a:off x="966" y="2029"/>
                <a:ext cx="9" cy="99"/>
              </a:xfrm>
              <a:custGeom>
                <a:avLst/>
                <a:gdLst>
                  <a:gd name="T0" fmla="*/ 0 w 44"/>
                  <a:gd name="T1" fmla="*/ 488 h 497"/>
                  <a:gd name="T2" fmla="*/ 0 w 44"/>
                  <a:gd name="T3" fmla="*/ 299 h 497"/>
                  <a:gd name="T4" fmla="*/ 11 w 44"/>
                  <a:gd name="T5" fmla="*/ 297 h 497"/>
                  <a:gd name="T6" fmla="*/ 22 w 44"/>
                  <a:gd name="T7" fmla="*/ 296 h 497"/>
                  <a:gd name="T8" fmla="*/ 33 w 44"/>
                  <a:gd name="T9" fmla="*/ 294 h 497"/>
                  <a:gd name="T10" fmla="*/ 44 w 44"/>
                  <a:gd name="T11" fmla="*/ 292 h 497"/>
                  <a:gd name="T12" fmla="*/ 44 w 44"/>
                  <a:gd name="T13" fmla="*/ 497 h 497"/>
                  <a:gd name="T14" fmla="*/ 34 w 44"/>
                  <a:gd name="T15" fmla="*/ 495 h 497"/>
                  <a:gd name="T16" fmla="*/ 22 w 44"/>
                  <a:gd name="T17" fmla="*/ 493 h 497"/>
                  <a:gd name="T18" fmla="*/ 12 w 44"/>
                  <a:gd name="T19" fmla="*/ 490 h 497"/>
                  <a:gd name="T20" fmla="*/ 0 w 44"/>
                  <a:gd name="T21" fmla="*/ 488 h 497"/>
                  <a:gd name="T22" fmla="*/ 0 w 44"/>
                  <a:gd name="T23" fmla="*/ 245 h 497"/>
                  <a:gd name="T24" fmla="*/ 0 w 44"/>
                  <a:gd name="T25" fmla="*/ 4 h 497"/>
                  <a:gd name="T26" fmla="*/ 11 w 44"/>
                  <a:gd name="T27" fmla="*/ 3 h 497"/>
                  <a:gd name="T28" fmla="*/ 22 w 44"/>
                  <a:gd name="T29" fmla="*/ 2 h 497"/>
                  <a:gd name="T30" fmla="*/ 34 w 44"/>
                  <a:gd name="T31" fmla="*/ 1 h 497"/>
                  <a:gd name="T32" fmla="*/ 44 w 44"/>
                  <a:gd name="T33" fmla="*/ 0 h 497"/>
                  <a:gd name="T34" fmla="*/ 44 w 44"/>
                  <a:gd name="T35" fmla="*/ 237 h 497"/>
                  <a:gd name="T36" fmla="*/ 33 w 44"/>
                  <a:gd name="T37" fmla="*/ 239 h 497"/>
                  <a:gd name="T38" fmla="*/ 22 w 44"/>
                  <a:gd name="T39" fmla="*/ 241 h 497"/>
                  <a:gd name="T40" fmla="*/ 11 w 44"/>
                  <a:gd name="T41" fmla="*/ 243 h 497"/>
                  <a:gd name="T42" fmla="*/ 0 w 44"/>
                  <a:gd name="T43" fmla="*/ 245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497">
                    <a:moveTo>
                      <a:pt x="0" y="488"/>
                    </a:moveTo>
                    <a:lnTo>
                      <a:pt x="0" y="299"/>
                    </a:lnTo>
                    <a:lnTo>
                      <a:pt x="11" y="297"/>
                    </a:lnTo>
                    <a:lnTo>
                      <a:pt x="22" y="296"/>
                    </a:lnTo>
                    <a:lnTo>
                      <a:pt x="33" y="294"/>
                    </a:lnTo>
                    <a:lnTo>
                      <a:pt x="44" y="292"/>
                    </a:lnTo>
                    <a:lnTo>
                      <a:pt x="44" y="497"/>
                    </a:lnTo>
                    <a:lnTo>
                      <a:pt x="34" y="495"/>
                    </a:lnTo>
                    <a:lnTo>
                      <a:pt x="22" y="493"/>
                    </a:lnTo>
                    <a:lnTo>
                      <a:pt x="12" y="490"/>
                    </a:lnTo>
                    <a:lnTo>
                      <a:pt x="0" y="488"/>
                    </a:lnTo>
                    <a:close/>
                    <a:moveTo>
                      <a:pt x="0" y="245"/>
                    </a:moveTo>
                    <a:lnTo>
                      <a:pt x="0" y="4"/>
                    </a:lnTo>
                    <a:lnTo>
                      <a:pt x="11" y="3"/>
                    </a:lnTo>
                    <a:lnTo>
                      <a:pt x="22" y="2"/>
                    </a:lnTo>
                    <a:lnTo>
                      <a:pt x="34" y="1"/>
                    </a:lnTo>
                    <a:lnTo>
                      <a:pt x="44" y="0"/>
                    </a:lnTo>
                    <a:lnTo>
                      <a:pt x="44" y="237"/>
                    </a:lnTo>
                    <a:lnTo>
                      <a:pt x="33" y="239"/>
                    </a:lnTo>
                    <a:lnTo>
                      <a:pt x="22" y="241"/>
                    </a:lnTo>
                    <a:lnTo>
                      <a:pt x="11" y="243"/>
                    </a:lnTo>
                    <a:lnTo>
                      <a:pt x="0" y="245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0" name="Freeform 408"/>
              <p:cNvSpPr>
                <a:spLocks noEditPoints="1"/>
              </p:cNvSpPr>
              <p:nvPr/>
            </p:nvSpPr>
            <p:spPr bwMode="auto">
              <a:xfrm>
                <a:off x="970" y="2028"/>
                <a:ext cx="9" cy="101"/>
              </a:xfrm>
              <a:custGeom>
                <a:avLst/>
                <a:gdLst>
                  <a:gd name="T0" fmla="*/ 0 w 44"/>
                  <a:gd name="T1" fmla="*/ 495 h 502"/>
                  <a:gd name="T2" fmla="*/ 0 w 44"/>
                  <a:gd name="T3" fmla="*/ 298 h 502"/>
                  <a:gd name="T4" fmla="*/ 11 w 44"/>
                  <a:gd name="T5" fmla="*/ 296 h 502"/>
                  <a:gd name="T6" fmla="*/ 22 w 44"/>
                  <a:gd name="T7" fmla="*/ 294 h 502"/>
                  <a:gd name="T8" fmla="*/ 33 w 44"/>
                  <a:gd name="T9" fmla="*/ 292 h 502"/>
                  <a:gd name="T10" fmla="*/ 44 w 44"/>
                  <a:gd name="T11" fmla="*/ 291 h 502"/>
                  <a:gd name="T12" fmla="*/ 44 w 44"/>
                  <a:gd name="T13" fmla="*/ 502 h 502"/>
                  <a:gd name="T14" fmla="*/ 33 w 44"/>
                  <a:gd name="T15" fmla="*/ 501 h 502"/>
                  <a:gd name="T16" fmla="*/ 22 w 44"/>
                  <a:gd name="T17" fmla="*/ 499 h 502"/>
                  <a:gd name="T18" fmla="*/ 12 w 44"/>
                  <a:gd name="T19" fmla="*/ 497 h 502"/>
                  <a:gd name="T20" fmla="*/ 0 w 44"/>
                  <a:gd name="T21" fmla="*/ 495 h 502"/>
                  <a:gd name="T22" fmla="*/ 0 w 44"/>
                  <a:gd name="T23" fmla="*/ 243 h 502"/>
                  <a:gd name="T24" fmla="*/ 0 w 44"/>
                  <a:gd name="T25" fmla="*/ 4 h 502"/>
                  <a:gd name="T26" fmla="*/ 12 w 44"/>
                  <a:gd name="T27" fmla="*/ 3 h 502"/>
                  <a:gd name="T28" fmla="*/ 22 w 44"/>
                  <a:gd name="T29" fmla="*/ 2 h 502"/>
                  <a:gd name="T30" fmla="*/ 33 w 44"/>
                  <a:gd name="T31" fmla="*/ 1 h 502"/>
                  <a:gd name="T32" fmla="*/ 44 w 44"/>
                  <a:gd name="T33" fmla="*/ 0 h 502"/>
                  <a:gd name="T34" fmla="*/ 44 w 44"/>
                  <a:gd name="T35" fmla="*/ 236 h 502"/>
                  <a:gd name="T36" fmla="*/ 33 w 44"/>
                  <a:gd name="T37" fmla="*/ 237 h 502"/>
                  <a:gd name="T38" fmla="*/ 22 w 44"/>
                  <a:gd name="T39" fmla="*/ 239 h 502"/>
                  <a:gd name="T40" fmla="*/ 11 w 44"/>
                  <a:gd name="T41" fmla="*/ 241 h 502"/>
                  <a:gd name="T42" fmla="*/ 0 w 44"/>
                  <a:gd name="T43" fmla="*/ 243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502">
                    <a:moveTo>
                      <a:pt x="0" y="495"/>
                    </a:moveTo>
                    <a:lnTo>
                      <a:pt x="0" y="298"/>
                    </a:lnTo>
                    <a:lnTo>
                      <a:pt x="11" y="296"/>
                    </a:lnTo>
                    <a:lnTo>
                      <a:pt x="22" y="294"/>
                    </a:lnTo>
                    <a:lnTo>
                      <a:pt x="33" y="292"/>
                    </a:lnTo>
                    <a:lnTo>
                      <a:pt x="44" y="291"/>
                    </a:lnTo>
                    <a:lnTo>
                      <a:pt x="44" y="502"/>
                    </a:lnTo>
                    <a:lnTo>
                      <a:pt x="33" y="501"/>
                    </a:lnTo>
                    <a:lnTo>
                      <a:pt x="22" y="499"/>
                    </a:lnTo>
                    <a:lnTo>
                      <a:pt x="12" y="497"/>
                    </a:lnTo>
                    <a:lnTo>
                      <a:pt x="0" y="495"/>
                    </a:lnTo>
                    <a:close/>
                    <a:moveTo>
                      <a:pt x="0" y="243"/>
                    </a:moveTo>
                    <a:lnTo>
                      <a:pt x="0" y="4"/>
                    </a:lnTo>
                    <a:lnTo>
                      <a:pt x="12" y="3"/>
                    </a:lnTo>
                    <a:lnTo>
                      <a:pt x="22" y="2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236"/>
                    </a:lnTo>
                    <a:lnTo>
                      <a:pt x="33" y="237"/>
                    </a:lnTo>
                    <a:lnTo>
                      <a:pt x="22" y="239"/>
                    </a:lnTo>
                    <a:lnTo>
                      <a:pt x="11" y="241"/>
                    </a:lnTo>
                    <a:lnTo>
                      <a:pt x="0" y="243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1" name="Freeform 409"/>
              <p:cNvSpPr>
                <a:spLocks noEditPoints="1"/>
              </p:cNvSpPr>
              <p:nvPr/>
            </p:nvSpPr>
            <p:spPr bwMode="auto">
              <a:xfrm>
                <a:off x="975" y="2028"/>
                <a:ext cx="8" cy="101"/>
              </a:xfrm>
              <a:custGeom>
                <a:avLst/>
                <a:gdLst>
                  <a:gd name="T0" fmla="*/ 0 w 44"/>
                  <a:gd name="T1" fmla="*/ 502 h 508"/>
                  <a:gd name="T2" fmla="*/ 0 w 44"/>
                  <a:gd name="T3" fmla="*/ 297 h 508"/>
                  <a:gd name="T4" fmla="*/ 11 w 44"/>
                  <a:gd name="T5" fmla="*/ 295 h 508"/>
                  <a:gd name="T6" fmla="*/ 22 w 44"/>
                  <a:gd name="T7" fmla="*/ 294 h 508"/>
                  <a:gd name="T8" fmla="*/ 33 w 44"/>
                  <a:gd name="T9" fmla="*/ 292 h 508"/>
                  <a:gd name="T10" fmla="*/ 44 w 44"/>
                  <a:gd name="T11" fmla="*/ 290 h 508"/>
                  <a:gd name="T12" fmla="*/ 44 w 44"/>
                  <a:gd name="T13" fmla="*/ 508 h 508"/>
                  <a:gd name="T14" fmla="*/ 33 w 44"/>
                  <a:gd name="T15" fmla="*/ 507 h 508"/>
                  <a:gd name="T16" fmla="*/ 23 w 44"/>
                  <a:gd name="T17" fmla="*/ 505 h 508"/>
                  <a:gd name="T18" fmla="*/ 11 w 44"/>
                  <a:gd name="T19" fmla="*/ 504 h 508"/>
                  <a:gd name="T20" fmla="*/ 0 w 44"/>
                  <a:gd name="T21" fmla="*/ 502 h 508"/>
                  <a:gd name="T22" fmla="*/ 0 w 44"/>
                  <a:gd name="T23" fmla="*/ 242 h 508"/>
                  <a:gd name="T24" fmla="*/ 0 w 44"/>
                  <a:gd name="T25" fmla="*/ 5 h 508"/>
                  <a:gd name="T26" fmla="*/ 11 w 44"/>
                  <a:gd name="T27" fmla="*/ 4 h 508"/>
                  <a:gd name="T28" fmla="*/ 22 w 44"/>
                  <a:gd name="T29" fmla="*/ 3 h 508"/>
                  <a:gd name="T30" fmla="*/ 33 w 44"/>
                  <a:gd name="T31" fmla="*/ 2 h 508"/>
                  <a:gd name="T32" fmla="*/ 44 w 44"/>
                  <a:gd name="T33" fmla="*/ 0 h 508"/>
                  <a:gd name="T34" fmla="*/ 44 w 44"/>
                  <a:gd name="T35" fmla="*/ 235 h 508"/>
                  <a:gd name="T36" fmla="*/ 33 w 44"/>
                  <a:gd name="T37" fmla="*/ 237 h 508"/>
                  <a:gd name="T38" fmla="*/ 22 w 44"/>
                  <a:gd name="T39" fmla="*/ 239 h 508"/>
                  <a:gd name="T40" fmla="*/ 11 w 44"/>
                  <a:gd name="T41" fmla="*/ 240 h 508"/>
                  <a:gd name="T42" fmla="*/ 0 w 44"/>
                  <a:gd name="T43" fmla="*/ 242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508">
                    <a:moveTo>
                      <a:pt x="0" y="502"/>
                    </a:moveTo>
                    <a:lnTo>
                      <a:pt x="0" y="297"/>
                    </a:lnTo>
                    <a:lnTo>
                      <a:pt x="11" y="295"/>
                    </a:lnTo>
                    <a:lnTo>
                      <a:pt x="22" y="294"/>
                    </a:lnTo>
                    <a:lnTo>
                      <a:pt x="33" y="292"/>
                    </a:lnTo>
                    <a:lnTo>
                      <a:pt x="44" y="290"/>
                    </a:lnTo>
                    <a:lnTo>
                      <a:pt x="44" y="508"/>
                    </a:lnTo>
                    <a:lnTo>
                      <a:pt x="33" y="507"/>
                    </a:lnTo>
                    <a:lnTo>
                      <a:pt x="23" y="505"/>
                    </a:lnTo>
                    <a:lnTo>
                      <a:pt x="11" y="504"/>
                    </a:lnTo>
                    <a:lnTo>
                      <a:pt x="0" y="502"/>
                    </a:lnTo>
                    <a:close/>
                    <a:moveTo>
                      <a:pt x="0" y="242"/>
                    </a:moveTo>
                    <a:lnTo>
                      <a:pt x="0" y="5"/>
                    </a:lnTo>
                    <a:lnTo>
                      <a:pt x="11" y="4"/>
                    </a:lnTo>
                    <a:lnTo>
                      <a:pt x="22" y="3"/>
                    </a:lnTo>
                    <a:lnTo>
                      <a:pt x="33" y="2"/>
                    </a:lnTo>
                    <a:lnTo>
                      <a:pt x="44" y="0"/>
                    </a:lnTo>
                    <a:lnTo>
                      <a:pt x="44" y="235"/>
                    </a:lnTo>
                    <a:lnTo>
                      <a:pt x="33" y="237"/>
                    </a:lnTo>
                    <a:lnTo>
                      <a:pt x="22" y="239"/>
                    </a:lnTo>
                    <a:lnTo>
                      <a:pt x="11" y="240"/>
                    </a:lnTo>
                    <a:lnTo>
                      <a:pt x="0" y="242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2" name="Freeform 410"/>
              <p:cNvSpPr>
                <a:spLocks noEditPoints="1"/>
              </p:cNvSpPr>
              <p:nvPr/>
            </p:nvSpPr>
            <p:spPr bwMode="auto">
              <a:xfrm>
                <a:off x="979" y="2027"/>
                <a:ext cx="9" cy="103"/>
              </a:xfrm>
              <a:custGeom>
                <a:avLst/>
                <a:gdLst>
                  <a:gd name="T0" fmla="*/ 0 w 44"/>
                  <a:gd name="T1" fmla="*/ 507 h 512"/>
                  <a:gd name="T2" fmla="*/ 0 w 44"/>
                  <a:gd name="T3" fmla="*/ 296 h 512"/>
                  <a:gd name="T4" fmla="*/ 11 w 44"/>
                  <a:gd name="T5" fmla="*/ 294 h 512"/>
                  <a:gd name="T6" fmla="*/ 22 w 44"/>
                  <a:gd name="T7" fmla="*/ 292 h 512"/>
                  <a:gd name="T8" fmla="*/ 33 w 44"/>
                  <a:gd name="T9" fmla="*/ 290 h 512"/>
                  <a:gd name="T10" fmla="*/ 44 w 44"/>
                  <a:gd name="T11" fmla="*/ 288 h 512"/>
                  <a:gd name="T12" fmla="*/ 44 w 44"/>
                  <a:gd name="T13" fmla="*/ 512 h 512"/>
                  <a:gd name="T14" fmla="*/ 33 w 44"/>
                  <a:gd name="T15" fmla="*/ 511 h 512"/>
                  <a:gd name="T16" fmla="*/ 23 w 44"/>
                  <a:gd name="T17" fmla="*/ 510 h 512"/>
                  <a:gd name="T18" fmla="*/ 11 w 44"/>
                  <a:gd name="T19" fmla="*/ 509 h 512"/>
                  <a:gd name="T20" fmla="*/ 0 w 44"/>
                  <a:gd name="T21" fmla="*/ 507 h 512"/>
                  <a:gd name="T22" fmla="*/ 0 w 44"/>
                  <a:gd name="T23" fmla="*/ 241 h 512"/>
                  <a:gd name="T24" fmla="*/ 0 w 44"/>
                  <a:gd name="T25" fmla="*/ 5 h 512"/>
                  <a:gd name="T26" fmla="*/ 11 w 44"/>
                  <a:gd name="T27" fmla="*/ 3 h 512"/>
                  <a:gd name="T28" fmla="*/ 22 w 44"/>
                  <a:gd name="T29" fmla="*/ 2 h 512"/>
                  <a:gd name="T30" fmla="*/ 33 w 44"/>
                  <a:gd name="T31" fmla="*/ 1 h 512"/>
                  <a:gd name="T32" fmla="*/ 44 w 44"/>
                  <a:gd name="T33" fmla="*/ 0 h 512"/>
                  <a:gd name="T34" fmla="*/ 44 w 44"/>
                  <a:gd name="T35" fmla="*/ 233 h 512"/>
                  <a:gd name="T36" fmla="*/ 33 w 44"/>
                  <a:gd name="T37" fmla="*/ 235 h 512"/>
                  <a:gd name="T38" fmla="*/ 22 w 44"/>
                  <a:gd name="T39" fmla="*/ 237 h 512"/>
                  <a:gd name="T40" fmla="*/ 11 w 44"/>
                  <a:gd name="T41" fmla="*/ 239 h 512"/>
                  <a:gd name="T42" fmla="*/ 0 w 44"/>
                  <a:gd name="T43" fmla="*/ 241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512">
                    <a:moveTo>
                      <a:pt x="0" y="507"/>
                    </a:moveTo>
                    <a:lnTo>
                      <a:pt x="0" y="296"/>
                    </a:lnTo>
                    <a:lnTo>
                      <a:pt x="11" y="294"/>
                    </a:lnTo>
                    <a:lnTo>
                      <a:pt x="22" y="292"/>
                    </a:lnTo>
                    <a:lnTo>
                      <a:pt x="33" y="290"/>
                    </a:lnTo>
                    <a:lnTo>
                      <a:pt x="44" y="288"/>
                    </a:lnTo>
                    <a:lnTo>
                      <a:pt x="44" y="512"/>
                    </a:lnTo>
                    <a:lnTo>
                      <a:pt x="33" y="511"/>
                    </a:lnTo>
                    <a:lnTo>
                      <a:pt x="23" y="510"/>
                    </a:lnTo>
                    <a:lnTo>
                      <a:pt x="11" y="509"/>
                    </a:lnTo>
                    <a:lnTo>
                      <a:pt x="0" y="507"/>
                    </a:lnTo>
                    <a:close/>
                    <a:moveTo>
                      <a:pt x="0" y="241"/>
                    </a:moveTo>
                    <a:lnTo>
                      <a:pt x="0" y="5"/>
                    </a:lnTo>
                    <a:lnTo>
                      <a:pt x="11" y="3"/>
                    </a:lnTo>
                    <a:lnTo>
                      <a:pt x="22" y="2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233"/>
                    </a:lnTo>
                    <a:lnTo>
                      <a:pt x="33" y="235"/>
                    </a:lnTo>
                    <a:lnTo>
                      <a:pt x="22" y="237"/>
                    </a:lnTo>
                    <a:lnTo>
                      <a:pt x="11" y="239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3" name="Freeform 411"/>
              <p:cNvSpPr>
                <a:spLocks noEditPoints="1"/>
              </p:cNvSpPr>
              <p:nvPr/>
            </p:nvSpPr>
            <p:spPr bwMode="auto">
              <a:xfrm>
                <a:off x="983" y="2027"/>
                <a:ext cx="9" cy="103"/>
              </a:xfrm>
              <a:custGeom>
                <a:avLst/>
                <a:gdLst>
                  <a:gd name="T0" fmla="*/ 0 w 45"/>
                  <a:gd name="T1" fmla="*/ 512 h 516"/>
                  <a:gd name="T2" fmla="*/ 0 w 45"/>
                  <a:gd name="T3" fmla="*/ 294 h 516"/>
                  <a:gd name="T4" fmla="*/ 11 w 45"/>
                  <a:gd name="T5" fmla="*/ 292 h 516"/>
                  <a:gd name="T6" fmla="*/ 22 w 45"/>
                  <a:gd name="T7" fmla="*/ 290 h 516"/>
                  <a:gd name="T8" fmla="*/ 33 w 45"/>
                  <a:gd name="T9" fmla="*/ 289 h 516"/>
                  <a:gd name="T10" fmla="*/ 45 w 45"/>
                  <a:gd name="T11" fmla="*/ 287 h 516"/>
                  <a:gd name="T12" fmla="*/ 45 w 45"/>
                  <a:gd name="T13" fmla="*/ 516 h 516"/>
                  <a:gd name="T14" fmla="*/ 33 w 45"/>
                  <a:gd name="T15" fmla="*/ 515 h 516"/>
                  <a:gd name="T16" fmla="*/ 23 w 45"/>
                  <a:gd name="T17" fmla="*/ 514 h 516"/>
                  <a:gd name="T18" fmla="*/ 11 w 45"/>
                  <a:gd name="T19" fmla="*/ 513 h 516"/>
                  <a:gd name="T20" fmla="*/ 0 w 45"/>
                  <a:gd name="T21" fmla="*/ 512 h 516"/>
                  <a:gd name="T22" fmla="*/ 0 w 45"/>
                  <a:gd name="T23" fmla="*/ 239 h 516"/>
                  <a:gd name="T24" fmla="*/ 0 w 45"/>
                  <a:gd name="T25" fmla="*/ 4 h 516"/>
                  <a:gd name="T26" fmla="*/ 11 w 45"/>
                  <a:gd name="T27" fmla="*/ 3 h 516"/>
                  <a:gd name="T28" fmla="*/ 23 w 45"/>
                  <a:gd name="T29" fmla="*/ 2 h 516"/>
                  <a:gd name="T30" fmla="*/ 33 w 45"/>
                  <a:gd name="T31" fmla="*/ 1 h 516"/>
                  <a:gd name="T32" fmla="*/ 45 w 45"/>
                  <a:gd name="T33" fmla="*/ 0 h 516"/>
                  <a:gd name="T34" fmla="*/ 45 w 45"/>
                  <a:gd name="T35" fmla="*/ 232 h 516"/>
                  <a:gd name="T36" fmla="*/ 33 w 45"/>
                  <a:gd name="T37" fmla="*/ 233 h 516"/>
                  <a:gd name="T38" fmla="*/ 22 w 45"/>
                  <a:gd name="T39" fmla="*/ 235 h 516"/>
                  <a:gd name="T40" fmla="*/ 11 w 45"/>
                  <a:gd name="T41" fmla="*/ 237 h 516"/>
                  <a:gd name="T42" fmla="*/ 0 w 45"/>
                  <a:gd name="T43" fmla="*/ 239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516">
                    <a:moveTo>
                      <a:pt x="0" y="512"/>
                    </a:moveTo>
                    <a:lnTo>
                      <a:pt x="0" y="294"/>
                    </a:lnTo>
                    <a:lnTo>
                      <a:pt x="11" y="292"/>
                    </a:lnTo>
                    <a:lnTo>
                      <a:pt x="22" y="290"/>
                    </a:lnTo>
                    <a:lnTo>
                      <a:pt x="33" y="289"/>
                    </a:lnTo>
                    <a:lnTo>
                      <a:pt x="45" y="287"/>
                    </a:lnTo>
                    <a:lnTo>
                      <a:pt x="45" y="516"/>
                    </a:lnTo>
                    <a:lnTo>
                      <a:pt x="33" y="515"/>
                    </a:lnTo>
                    <a:lnTo>
                      <a:pt x="23" y="514"/>
                    </a:lnTo>
                    <a:lnTo>
                      <a:pt x="11" y="513"/>
                    </a:lnTo>
                    <a:lnTo>
                      <a:pt x="0" y="512"/>
                    </a:lnTo>
                    <a:close/>
                    <a:moveTo>
                      <a:pt x="0" y="239"/>
                    </a:moveTo>
                    <a:lnTo>
                      <a:pt x="0" y="4"/>
                    </a:lnTo>
                    <a:lnTo>
                      <a:pt x="11" y="3"/>
                    </a:lnTo>
                    <a:lnTo>
                      <a:pt x="23" y="2"/>
                    </a:lnTo>
                    <a:lnTo>
                      <a:pt x="33" y="1"/>
                    </a:lnTo>
                    <a:lnTo>
                      <a:pt x="45" y="0"/>
                    </a:lnTo>
                    <a:lnTo>
                      <a:pt x="45" y="232"/>
                    </a:lnTo>
                    <a:lnTo>
                      <a:pt x="33" y="233"/>
                    </a:lnTo>
                    <a:lnTo>
                      <a:pt x="22" y="235"/>
                    </a:lnTo>
                    <a:lnTo>
                      <a:pt x="11" y="237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4" name="Freeform 412"/>
              <p:cNvSpPr>
                <a:spLocks noEditPoints="1"/>
              </p:cNvSpPr>
              <p:nvPr/>
            </p:nvSpPr>
            <p:spPr bwMode="auto">
              <a:xfrm>
                <a:off x="988" y="2026"/>
                <a:ext cx="9" cy="104"/>
              </a:xfrm>
              <a:custGeom>
                <a:avLst/>
                <a:gdLst>
                  <a:gd name="T0" fmla="*/ 0 w 45"/>
                  <a:gd name="T1" fmla="*/ 517 h 520"/>
                  <a:gd name="T2" fmla="*/ 0 w 45"/>
                  <a:gd name="T3" fmla="*/ 293 h 520"/>
                  <a:gd name="T4" fmla="*/ 11 w 45"/>
                  <a:gd name="T5" fmla="*/ 292 h 520"/>
                  <a:gd name="T6" fmla="*/ 23 w 45"/>
                  <a:gd name="T7" fmla="*/ 290 h 520"/>
                  <a:gd name="T8" fmla="*/ 33 w 45"/>
                  <a:gd name="T9" fmla="*/ 288 h 520"/>
                  <a:gd name="T10" fmla="*/ 45 w 45"/>
                  <a:gd name="T11" fmla="*/ 286 h 520"/>
                  <a:gd name="T12" fmla="*/ 45 w 45"/>
                  <a:gd name="T13" fmla="*/ 520 h 520"/>
                  <a:gd name="T14" fmla="*/ 34 w 45"/>
                  <a:gd name="T15" fmla="*/ 520 h 520"/>
                  <a:gd name="T16" fmla="*/ 23 w 45"/>
                  <a:gd name="T17" fmla="*/ 519 h 520"/>
                  <a:gd name="T18" fmla="*/ 11 w 45"/>
                  <a:gd name="T19" fmla="*/ 518 h 520"/>
                  <a:gd name="T20" fmla="*/ 0 w 45"/>
                  <a:gd name="T21" fmla="*/ 517 h 520"/>
                  <a:gd name="T22" fmla="*/ 0 w 45"/>
                  <a:gd name="T23" fmla="*/ 238 h 520"/>
                  <a:gd name="T24" fmla="*/ 0 w 45"/>
                  <a:gd name="T25" fmla="*/ 5 h 520"/>
                  <a:gd name="T26" fmla="*/ 11 w 45"/>
                  <a:gd name="T27" fmla="*/ 4 h 520"/>
                  <a:gd name="T28" fmla="*/ 23 w 45"/>
                  <a:gd name="T29" fmla="*/ 3 h 520"/>
                  <a:gd name="T30" fmla="*/ 33 w 45"/>
                  <a:gd name="T31" fmla="*/ 2 h 520"/>
                  <a:gd name="T32" fmla="*/ 45 w 45"/>
                  <a:gd name="T33" fmla="*/ 0 h 520"/>
                  <a:gd name="T34" fmla="*/ 45 w 45"/>
                  <a:gd name="T35" fmla="*/ 231 h 520"/>
                  <a:gd name="T36" fmla="*/ 33 w 45"/>
                  <a:gd name="T37" fmla="*/ 233 h 520"/>
                  <a:gd name="T38" fmla="*/ 23 w 45"/>
                  <a:gd name="T39" fmla="*/ 235 h 520"/>
                  <a:gd name="T40" fmla="*/ 11 w 45"/>
                  <a:gd name="T41" fmla="*/ 236 h 520"/>
                  <a:gd name="T42" fmla="*/ 0 w 45"/>
                  <a:gd name="T43" fmla="*/ 238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520">
                    <a:moveTo>
                      <a:pt x="0" y="517"/>
                    </a:moveTo>
                    <a:lnTo>
                      <a:pt x="0" y="293"/>
                    </a:lnTo>
                    <a:lnTo>
                      <a:pt x="11" y="292"/>
                    </a:lnTo>
                    <a:lnTo>
                      <a:pt x="23" y="290"/>
                    </a:lnTo>
                    <a:lnTo>
                      <a:pt x="33" y="288"/>
                    </a:lnTo>
                    <a:lnTo>
                      <a:pt x="45" y="286"/>
                    </a:lnTo>
                    <a:lnTo>
                      <a:pt x="45" y="520"/>
                    </a:lnTo>
                    <a:lnTo>
                      <a:pt x="34" y="520"/>
                    </a:lnTo>
                    <a:lnTo>
                      <a:pt x="23" y="519"/>
                    </a:lnTo>
                    <a:lnTo>
                      <a:pt x="11" y="518"/>
                    </a:lnTo>
                    <a:lnTo>
                      <a:pt x="0" y="517"/>
                    </a:lnTo>
                    <a:close/>
                    <a:moveTo>
                      <a:pt x="0" y="238"/>
                    </a:moveTo>
                    <a:lnTo>
                      <a:pt x="0" y="5"/>
                    </a:lnTo>
                    <a:lnTo>
                      <a:pt x="11" y="4"/>
                    </a:lnTo>
                    <a:lnTo>
                      <a:pt x="23" y="3"/>
                    </a:lnTo>
                    <a:lnTo>
                      <a:pt x="33" y="2"/>
                    </a:lnTo>
                    <a:lnTo>
                      <a:pt x="45" y="0"/>
                    </a:lnTo>
                    <a:lnTo>
                      <a:pt x="45" y="231"/>
                    </a:lnTo>
                    <a:lnTo>
                      <a:pt x="33" y="233"/>
                    </a:lnTo>
                    <a:lnTo>
                      <a:pt x="23" y="235"/>
                    </a:lnTo>
                    <a:lnTo>
                      <a:pt x="11" y="236"/>
                    </a:lnTo>
                    <a:lnTo>
                      <a:pt x="0" y="238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5" name="Freeform 413"/>
              <p:cNvSpPr>
                <a:spLocks noEditPoints="1"/>
              </p:cNvSpPr>
              <p:nvPr/>
            </p:nvSpPr>
            <p:spPr bwMode="auto">
              <a:xfrm>
                <a:off x="992" y="2026"/>
                <a:ext cx="9" cy="104"/>
              </a:xfrm>
              <a:custGeom>
                <a:avLst/>
                <a:gdLst>
                  <a:gd name="T0" fmla="*/ 0 w 43"/>
                  <a:gd name="T1" fmla="*/ 521 h 522"/>
                  <a:gd name="T2" fmla="*/ 0 w 43"/>
                  <a:gd name="T3" fmla="*/ 292 h 522"/>
                  <a:gd name="T4" fmla="*/ 10 w 43"/>
                  <a:gd name="T5" fmla="*/ 290 h 522"/>
                  <a:gd name="T6" fmla="*/ 22 w 43"/>
                  <a:gd name="T7" fmla="*/ 288 h 522"/>
                  <a:gd name="T8" fmla="*/ 32 w 43"/>
                  <a:gd name="T9" fmla="*/ 286 h 522"/>
                  <a:gd name="T10" fmla="*/ 43 w 43"/>
                  <a:gd name="T11" fmla="*/ 284 h 522"/>
                  <a:gd name="T12" fmla="*/ 43 w 43"/>
                  <a:gd name="T13" fmla="*/ 519 h 522"/>
                  <a:gd name="T14" fmla="*/ 33 w 43"/>
                  <a:gd name="T15" fmla="*/ 522 h 522"/>
                  <a:gd name="T16" fmla="*/ 25 w 43"/>
                  <a:gd name="T17" fmla="*/ 522 h 522"/>
                  <a:gd name="T18" fmla="*/ 16 w 43"/>
                  <a:gd name="T19" fmla="*/ 522 h 522"/>
                  <a:gd name="T20" fmla="*/ 8 w 43"/>
                  <a:gd name="T21" fmla="*/ 522 h 522"/>
                  <a:gd name="T22" fmla="*/ 0 w 43"/>
                  <a:gd name="T23" fmla="*/ 521 h 522"/>
                  <a:gd name="T24" fmla="*/ 0 w 43"/>
                  <a:gd name="T25" fmla="*/ 237 h 522"/>
                  <a:gd name="T26" fmla="*/ 0 w 43"/>
                  <a:gd name="T27" fmla="*/ 5 h 522"/>
                  <a:gd name="T28" fmla="*/ 10 w 43"/>
                  <a:gd name="T29" fmla="*/ 4 h 522"/>
                  <a:gd name="T30" fmla="*/ 22 w 43"/>
                  <a:gd name="T31" fmla="*/ 2 h 522"/>
                  <a:gd name="T32" fmla="*/ 32 w 43"/>
                  <a:gd name="T33" fmla="*/ 1 h 522"/>
                  <a:gd name="T34" fmla="*/ 43 w 43"/>
                  <a:gd name="T35" fmla="*/ 0 h 522"/>
                  <a:gd name="T36" fmla="*/ 43 w 43"/>
                  <a:gd name="T37" fmla="*/ 229 h 522"/>
                  <a:gd name="T38" fmla="*/ 32 w 43"/>
                  <a:gd name="T39" fmla="*/ 231 h 522"/>
                  <a:gd name="T40" fmla="*/ 22 w 43"/>
                  <a:gd name="T41" fmla="*/ 233 h 522"/>
                  <a:gd name="T42" fmla="*/ 10 w 43"/>
                  <a:gd name="T43" fmla="*/ 235 h 522"/>
                  <a:gd name="T44" fmla="*/ 0 w 43"/>
                  <a:gd name="T45" fmla="*/ 237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3" h="522">
                    <a:moveTo>
                      <a:pt x="0" y="521"/>
                    </a:moveTo>
                    <a:lnTo>
                      <a:pt x="0" y="292"/>
                    </a:lnTo>
                    <a:lnTo>
                      <a:pt x="10" y="290"/>
                    </a:lnTo>
                    <a:lnTo>
                      <a:pt x="22" y="288"/>
                    </a:lnTo>
                    <a:lnTo>
                      <a:pt x="32" y="286"/>
                    </a:lnTo>
                    <a:lnTo>
                      <a:pt x="43" y="284"/>
                    </a:lnTo>
                    <a:lnTo>
                      <a:pt x="43" y="519"/>
                    </a:lnTo>
                    <a:lnTo>
                      <a:pt x="33" y="522"/>
                    </a:lnTo>
                    <a:lnTo>
                      <a:pt x="25" y="522"/>
                    </a:lnTo>
                    <a:lnTo>
                      <a:pt x="16" y="522"/>
                    </a:lnTo>
                    <a:lnTo>
                      <a:pt x="8" y="522"/>
                    </a:lnTo>
                    <a:lnTo>
                      <a:pt x="0" y="521"/>
                    </a:lnTo>
                    <a:close/>
                    <a:moveTo>
                      <a:pt x="0" y="237"/>
                    </a:moveTo>
                    <a:lnTo>
                      <a:pt x="0" y="5"/>
                    </a:lnTo>
                    <a:lnTo>
                      <a:pt x="10" y="4"/>
                    </a:lnTo>
                    <a:lnTo>
                      <a:pt x="22" y="2"/>
                    </a:lnTo>
                    <a:lnTo>
                      <a:pt x="32" y="1"/>
                    </a:lnTo>
                    <a:lnTo>
                      <a:pt x="43" y="0"/>
                    </a:lnTo>
                    <a:lnTo>
                      <a:pt x="43" y="229"/>
                    </a:lnTo>
                    <a:lnTo>
                      <a:pt x="32" y="231"/>
                    </a:lnTo>
                    <a:lnTo>
                      <a:pt x="22" y="233"/>
                    </a:lnTo>
                    <a:lnTo>
                      <a:pt x="10" y="235"/>
                    </a:ln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6" name="Freeform 414"/>
              <p:cNvSpPr>
                <a:spLocks noEditPoints="1"/>
              </p:cNvSpPr>
              <p:nvPr/>
            </p:nvSpPr>
            <p:spPr bwMode="auto">
              <a:xfrm>
                <a:off x="997" y="2025"/>
                <a:ext cx="8" cy="105"/>
              </a:xfrm>
              <a:custGeom>
                <a:avLst/>
                <a:gdLst>
                  <a:gd name="T0" fmla="*/ 0 w 43"/>
                  <a:gd name="T1" fmla="*/ 525 h 525"/>
                  <a:gd name="T2" fmla="*/ 0 w 43"/>
                  <a:gd name="T3" fmla="*/ 291 h 525"/>
                  <a:gd name="T4" fmla="*/ 10 w 43"/>
                  <a:gd name="T5" fmla="*/ 289 h 525"/>
                  <a:gd name="T6" fmla="*/ 21 w 43"/>
                  <a:gd name="T7" fmla="*/ 287 h 525"/>
                  <a:gd name="T8" fmla="*/ 32 w 43"/>
                  <a:gd name="T9" fmla="*/ 285 h 525"/>
                  <a:gd name="T10" fmla="*/ 43 w 43"/>
                  <a:gd name="T11" fmla="*/ 283 h 525"/>
                  <a:gd name="T12" fmla="*/ 43 w 43"/>
                  <a:gd name="T13" fmla="*/ 522 h 525"/>
                  <a:gd name="T14" fmla="*/ 38 w 43"/>
                  <a:gd name="T15" fmla="*/ 521 h 525"/>
                  <a:gd name="T16" fmla="*/ 32 w 43"/>
                  <a:gd name="T17" fmla="*/ 519 h 525"/>
                  <a:gd name="T18" fmla="*/ 27 w 43"/>
                  <a:gd name="T19" fmla="*/ 521 h 525"/>
                  <a:gd name="T20" fmla="*/ 27 w 43"/>
                  <a:gd name="T21" fmla="*/ 521 h 525"/>
                  <a:gd name="T22" fmla="*/ 11 w 43"/>
                  <a:gd name="T23" fmla="*/ 525 h 525"/>
                  <a:gd name="T24" fmla="*/ 5 w 43"/>
                  <a:gd name="T25" fmla="*/ 525 h 525"/>
                  <a:gd name="T26" fmla="*/ 0 w 43"/>
                  <a:gd name="T27" fmla="*/ 525 h 525"/>
                  <a:gd name="T28" fmla="*/ 0 w 43"/>
                  <a:gd name="T29" fmla="*/ 236 h 525"/>
                  <a:gd name="T30" fmla="*/ 0 w 43"/>
                  <a:gd name="T31" fmla="*/ 5 h 525"/>
                  <a:gd name="T32" fmla="*/ 11 w 43"/>
                  <a:gd name="T33" fmla="*/ 4 h 525"/>
                  <a:gd name="T34" fmla="*/ 21 w 43"/>
                  <a:gd name="T35" fmla="*/ 3 h 525"/>
                  <a:gd name="T36" fmla="*/ 33 w 43"/>
                  <a:gd name="T37" fmla="*/ 2 h 525"/>
                  <a:gd name="T38" fmla="*/ 43 w 43"/>
                  <a:gd name="T39" fmla="*/ 0 h 525"/>
                  <a:gd name="T40" fmla="*/ 43 w 43"/>
                  <a:gd name="T41" fmla="*/ 228 h 525"/>
                  <a:gd name="T42" fmla="*/ 32 w 43"/>
                  <a:gd name="T43" fmla="*/ 230 h 525"/>
                  <a:gd name="T44" fmla="*/ 21 w 43"/>
                  <a:gd name="T45" fmla="*/ 232 h 525"/>
                  <a:gd name="T46" fmla="*/ 10 w 43"/>
                  <a:gd name="T47" fmla="*/ 234 h 525"/>
                  <a:gd name="T48" fmla="*/ 0 w 43"/>
                  <a:gd name="T49" fmla="*/ 236 h 5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3" h="525">
                    <a:moveTo>
                      <a:pt x="0" y="525"/>
                    </a:moveTo>
                    <a:lnTo>
                      <a:pt x="0" y="291"/>
                    </a:lnTo>
                    <a:lnTo>
                      <a:pt x="10" y="289"/>
                    </a:lnTo>
                    <a:lnTo>
                      <a:pt x="21" y="287"/>
                    </a:lnTo>
                    <a:lnTo>
                      <a:pt x="32" y="285"/>
                    </a:lnTo>
                    <a:lnTo>
                      <a:pt x="43" y="283"/>
                    </a:lnTo>
                    <a:lnTo>
                      <a:pt x="43" y="522"/>
                    </a:lnTo>
                    <a:lnTo>
                      <a:pt x="38" y="521"/>
                    </a:lnTo>
                    <a:lnTo>
                      <a:pt x="32" y="519"/>
                    </a:lnTo>
                    <a:lnTo>
                      <a:pt x="27" y="521"/>
                    </a:lnTo>
                    <a:lnTo>
                      <a:pt x="27" y="521"/>
                    </a:lnTo>
                    <a:lnTo>
                      <a:pt x="11" y="525"/>
                    </a:lnTo>
                    <a:lnTo>
                      <a:pt x="5" y="525"/>
                    </a:lnTo>
                    <a:lnTo>
                      <a:pt x="0" y="525"/>
                    </a:lnTo>
                    <a:close/>
                    <a:moveTo>
                      <a:pt x="0" y="236"/>
                    </a:moveTo>
                    <a:lnTo>
                      <a:pt x="0" y="5"/>
                    </a:lnTo>
                    <a:lnTo>
                      <a:pt x="11" y="4"/>
                    </a:lnTo>
                    <a:lnTo>
                      <a:pt x="21" y="3"/>
                    </a:lnTo>
                    <a:lnTo>
                      <a:pt x="33" y="2"/>
                    </a:lnTo>
                    <a:lnTo>
                      <a:pt x="43" y="0"/>
                    </a:lnTo>
                    <a:lnTo>
                      <a:pt x="43" y="228"/>
                    </a:lnTo>
                    <a:lnTo>
                      <a:pt x="32" y="230"/>
                    </a:lnTo>
                    <a:lnTo>
                      <a:pt x="21" y="232"/>
                    </a:lnTo>
                    <a:lnTo>
                      <a:pt x="10" y="234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7" name="Freeform 415"/>
              <p:cNvSpPr>
                <a:spLocks noEditPoints="1"/>
              </p:cNvSpPr>
              <p:nvPr/>
            </p:nvSpPr>
            <p:spPr bwMode="auto">
              <a:xfrm>
                <a:off x="1001" y="2025"/>
                <a:ext cx="9" cy="105"/>
              </a:xfrm>
              <a:custGeom>
                <a:avLst/>
                <a:gdLst>
                  <a:gd name="T0" fmla="*/ 0 w 44"/>
                  <a:gd name="T1" fmla="*/ 524 h 527"/>
                  <a:gd name="T2" fmla="*/ 0 w 44"/>
                  <a:gd name="T3" fmla="*/ 289 h 527"/>
                  <a:gd name="T4" fmla="*/ 11 w 44"/>
                  <a:gd name="T5" fmla="*/ 287 h 527"/>
                  <a:gd name="T6" fmla="*/ 22 w 44"/>
                  <a:gd name="T7" fmla="*/ 285 h 527"/>
                  <a:gd name="T8" fmla="*/ 34 w 44"/>
                  <a:gd name="T9" fmla="*/ 283 h 527"/>
                  <a:gd name="T10" fmla="*/ 44 w 44"/>
                  <a:gd name="T11" fmla="*/ 281 h 527"/>
                  <a:gd name="T12" fmla="*/ 44 w 44"/>
                  <a:gd name="T13" fmla="*/ 527 h 527"/>
                  <a:gd name="T14" fmla="*/ 42 w 44"/>
                  <a:gd name="T15" fmla="*/ 527 h 527"/>
                  <a:gd name="T16" fmla="*/ 30 w 44"/>
                  <a:gd name="T17" fmla="*/ 525 h 527"/>
                  <a:gd name="T18" fmla="*/ 17 w 44"/>
                  <a:gd name="T19" fmla="*/ 523 h 527"/>
                  <a:gd name="T20" fmla="*/ 11 w 44"/>
                  <a:gd name="T21" fmla="*/ 521 h 527"/>
                  <a:gd name="T22" fmla="*/ 6 w 44"/>
                  <a:gd name="T23" fmla="*/ 523 h 527"/>
                  <a:gd name="T24" fmla="*/ 6 w 44"/>
                  <a:gd name="T25" fmla="*/ 523 h 527"/>
                  <a:gd name="T26" fmla="*/ 0 w 44"/>
                  <a:gd name="T27" fmla="*/ 524 h 527"/>
                  <a:gd name="T28" fmla="*/ 0 w 44"/>
                  <a:gd name="T29" fmla="*/ 234 h 527"/>
                  <a:gd name="T30" fmla="*/ 0 w 44"/>
                  <a:gd name="T31" fmla="*/ 5 h 527"/>
                  <a:gd name="T32" fmla="*/ 12 w 44"/>
                  <a:gd name="T33" fmla="*/ 4 h 527"/>
                  <a:gd name="T34" fmla="*/ 22 w 44"/>
                  <a:gd name="T35" fmla="*/ 2 h 527"/>
                  <a:gd name="T36" fmla="*/ 34 w 44"/>
                  <a:gd name="T37" fmla="*/ 1 h 527"/>
                  <a:gd name="T38" fmla="*/ 44 w 44"/>
                  <a:gd name="T39" fmla="*/ 0 h 527"/>
                  <a:gd name="T40" fmla="*/ 44 w 44"/>
                  <a:gd name="T41" fmla="*/ 226 h 527"/>
                  <a:gd name="T42" fmla="*/ 34 w 44"/>
                  <a:gd name="T43" fmla="*/ 228 h 527"/>
                  <a:gd name="T44" fmla="*/ 22 w 44"/>
                  <a:gd name="T45" fmla="*/ 230 h 527"/>
                  <a:gd name="T46" fmla="*/ 11 w 44"/>
                  <a:gd name="T47" fmla="*/ 232 h 527"/>
                  <a:gd name="T48" fmla="*/ 0 w 44"/>
                  <a:gd name="T49" fmla="*/ 234 h 5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4" h="527">
                    <a:moveTo>
                      <a:pt x="0" y="524"/>
                    </a:moveTo>
                    <a:lnTo>
                      <a:pt x="0" y="289"/>
                    </a:lnTo>
                    <a:lnTo>
                      <a:pt x="11" y="287"/>
                    </a:lnTo>
                    <a:lnTo>
                      <a:pt x="22" y="285"/>
                    </a:lnTo>
                    <a:lnTo>
                      <a:pt x="34" y="283"/>
                    </a:lnTo>
                    <a:lnTo>
                      <a:pt x="44" y="281"/>
                    </a:lnTo>
                    <a:lnTo>
                      <a:pt x="44" y="527"/>
                    </a:lnTo>
                    <a:lnTo>
                      <a:pt x="42" y="527"/>
                    </a:lnTo>
                    <a:lnTo>
                      <a:pt x="30" y="525"/>
                    </a:lnTo>
                    <a:lnTo>
                      <a:pt x="17" y="523"/>
                    </a:lnTo>
                    <a:lnTo>
                      <a:pt x="11" y="521"/>
                    </a:lnTo>
                    <a:lnTo>
                      <a:pt x="6" y="523"/>
                    </a:lnTo>
                    <a:lnTo>
                      <a:pt x="6" y="523"/>
                    </a:lnTo>
                    <a:lnTo>
                      <a:pt x="0" y="524"/>
                    </a:lnTo>
                    <a:close/>
                    <a:moveTo>
                      <a:pt x="0" y="234"/>
                    </a:moveTo>
                    <a:lnTo>
                      <a:pt x="0" y="5"/>
                    </a:lnTo>
                    <a:lnTo>
                      <a:pt x="12" y="4"/>
                    </a:lnTo>
                    <a:lnTo>
                      <a:pt x="22" y="2"/>
                    </a:lnTo>
                    <a:lnTo>
                      <a:pt x="34" y="1"/>
                    </a:lnTo>
                    <a:lnTo>
                      <a:pt x="44" y="0"/>
                    </a:lnTo>
                    <a:lnTo>
                      <a:pt x="44" y="226"/>
                    </a:lnTo>
                    <a:lnTo>
                      <a:pt x="34" y="228"/>
                    </a:lnTo>
                    <a:lnTo>
                      <a:pt x="22" y="230"/>
                    </a:lnTo>
                    <a:lnTo>
                      <a:pt x="11" y="232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8" name="Freeform 416"/>
              <p:cNvSpPr>
                <a:spLocks noEditPoints="1"/>
              </p:cNvSpPr>
              <p:nvPr/>
            </p:nvSpPr>
            <p:spPr bwMode="auto">
              <a:xfrm>
                <a:off x="1005" y="2024"/>
                <a:ext cx="9" cy="106"/>
              </a:xfrm>
              <a:custGeom>
                <a:avLst/>
                <a:gdLst>
                  <a:gd name="T0" fmla="*/ 0 w 44"/>
                  <a:gd name="T1" fmla="*/ 527 h 530"/>
                  <a:gd name="T2" fmla="*/ 0 w 44"/>
                  <a:gd name="T3" fmla="*/ 288 h 530"/>
                  <a:gd name="T4" fmla="*/ 12 w 44"/>
                  <a:gd name="T5" fmla="*/ 286 h 530"/>
                  <a:gd name="T6" fmla="*/ 22 w 44"/>
                  <a:gd name="T7" fmla="*/ 284 h 530"/>
                  <a:gd name="T8" fmla="*/ 34 w 44"/>
                  <a:gd name="T9" fmla="*/ 282 h 530"/>
                  <a:gd name="T10" fmla="*/ 44 w 44"/>
                  <a:gd name="T11" fmla="*/ 280 h 530"/>
                  <a:gd name="T12" fmla="*/ 44 w 44"/>
                  <a:gd name="T13" fmla="*/ 530 h 530"/>
                  <a:gd name="T14" fmla="*/ 20 w 44"/>
                  <a:gd name="T15" fmla="*/ 530 h 530"/>
                  <a:gd name="T16" fmla="*/ 10 w 44"/>
                  <a:gd name="T17" fmla="*/ 529 h 530"/>
                  <a:gd name="T18" fmla="*/ 0 w 44"/>
                  <a:gd name="T19" fmla="*/ 527 h 530"/>
                  <a:gd name="T20" fmla="*/ 0 w 44"/>
                  <a:gd name="T21" fmla="*/ 233 h 530"/>
                  <a:gd name="T22" fmla="*/ 0 w 44"/>
                  <a:gd name="T23" fmla="*/ 5 h 530"/>
                  <a:gd name="T24" fmla="*/ 12 w 44"/>
                  <a:gd name="T25" fmla="*/ 4 h 530"/>
                  <a:gd name="T26" fmla="*/ 22 w 44"/>
                  <a:gd name="T27" fmla="*/ 3 h 530"/>
                  <a:gd name="T28" fmla="*/ 34 w 44"/>
                  <a:gd name="T29" fmla="*/ 1 h 530"/>
                  <a:gd name="T30" fmla="*/ 44 w 44"/>
                  <a:gd name="T31" fmla="*/ 0 h 530"/>
                  <a:gd name="T32" fmla="*/ 44 w 44"/>
                  <a:gd name="T33" fmla="*/ 225 h 530"/>
                  <a:gd name="T34" fmla="*/ 34 w 44"/>
                  <a:gd name="T35" fmla="*/ 227 h 530"/>
                  <a:gd name="T36" fmla="*/ 22 w 44"/>
                  <a:gd name="T37" fmla="*/ 229 h 530"/>
                  <a:gd name="T38" fmla="*/ 12 w 44"/>
                  <a:gd name="T39" fmla="*/ 231 h 530"/>
                  <a:gd name="T40" fmla="*/ 0 w 44"/>
                  <a:gd name="T41" fmla="*/ 233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4" h="530">
                    <a:moveTo>
                      <a:pt x="0" y="527"/>
                    </a:moveTo>
                    <a:lnTo>
                      <a:pt x="0" y="288"/>
                    </a:lnTo>
                    <a:lnTo>
                      <a:pt x="12" y="286"/>
                    </a:lnTo>
                    <a:lnTo>
                      <a:pt x="22" y="284"/>
                    </a:lnTo>
                    <a:lnTo>
                      <a:pt x="34" y="282"/>
                    </a:lnTo>
                    <a:lnTo>
                      <a:pt x="44" y="280"/>
                    </a:lnTo>
                    <a:lnTo>
                      <a:pt x="44" y="530"/>
                    </a:lnTo>
                    <a:lnTo>
                      <a:pt x="20" y="530"/>
                    </a:lnTo>
                    <a:lnTo>
                      <a:pt x="10" y="529"/>
                    </a:lnTo>
                    <a:lnTo>
                      <a:pt x="0" y="527"/>
                    </a:lnTo>
                    <a:close/>
                    <a:moveTo>
                      <a:pt x="0" y="233"/>
                    </a:moveTo>
                    <a:lnTo>
                      <a:pt x="0" y="5"/>
                    </a:lnTo>
                    <a:lnTo>
                      <a:pt x="12" y="4"/>
                    </a:lnTo>
                    <a:lnTo>
                      <a:pt x="22" y="3"/>
                    </a:lnTo>
                    <a:lnTo>
                      <a:pt x="34" y="1"/>
                    </a:lnTo>
                    <a:lnTo>
                      <a:pt x="44" y="0"/>
                    </a:lnTo>
                    <a:lnTo>
                      <a:pt x="44" y="225"/>
                    </a:lnTo>
                    <a:lnTo>
                      <a:pt x="34" y="227"/>
                    </a:lnTo>
                    <a:lnTo>
                      <a:pt x="22" y="229"/>
                    </a:lnTo>
                    <a:lnTo>
                      <a:pt x="12" y="231"/>
                    </a:lnTo>
                    <a:lnTo>
                      <a:pt x="0" y="233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9" name="Freeform 417"/>
              <p:cNvSpPr>
                <a:spLocks noEditPoints="1"/>
              </p:cNvSpPr>
              <p:nvPr/>
            </p:nvSpPr>
            <p:spPr bwMode="auto">
              <a:xfrm>
                <a:off x="1010" y="2024"/>
                <a:ext cx="9" cy="107"/>
              </a:xfrm>
              <a:custGeom>
                <a:avLst/>
                <a:gdLst>
                  <a:gd name="T0" fmla="*/ 0 w 44"/>
                  <a:gd name="T1" fmla="*/ 533 h 537"/>
                  <a:gd name="T2" fmla="*/ 0 w 44"/>
                  <a:gd name="T3" fmla="*/ 287 h 537"/>
                  <a:gd name="T4" fmla="*/ 12 w 44"/>
                  <a:gd name="T5" fmla="*/ 285 h 537"/>
                  <a:gd name="T6" fmla="*/ 22 w 44"/>
                  <a:gd name="T7" fmla="*/ 283 h 537"/>
                  <a:gd name="T8" fmla="*/ 34 w 44"/>
                  <a:gd name="T9" fmla="*/ 281 h 537"/>
                  <a:gd name="T10" fmla="*/ 44 w 44"/>
                  <a:gd name="T11" fmla="*/ 279 h 537"/>
                  <a:gd name="T12" fmla="*/ 44 w 44"/>
                  <a:gd name="T13" fmla="*/ 537 h 537"/>
                  <a:gd name="T14" fmla="*/ 35 w 44"/>
                  <a:gd name="T15" fmla="*/ 537 h 537"/>
                  <a:gd name="T16" fmla="*/ 24 w 44"/>
                  <a:gd name="T17" fmla="*/ 536 h 537"/>
                  <a:gd name="T18" fmla="*/ 25 w 44"/>
                  <a:gd name="T19" fmla="*/ 533 h 537"/>
                  <a:gd name="T20" fmla="*/ 0 w 44"/>
                  <a:gd name="T21" fmla="*/ 533 h 537"/>
                  <a:gd name="T22" fmla="*/ 0 w 44"/>
                  <a:gd name="T23" fmla="*/ 232 h 537"/>
                  <a:gd name="T24" fmla="*/ 0 w 44"/>
                  <a:gd name="T25" fmla="*/ 6 h 537"/>
                  <a:gd name="T26" fmla="*/ 23 w 44"/>
                  <a:gd name="T27" fmla="*/ 3 h 537"/>
                  <a:gd name="T28" fmla="*/ 44 w 44"/>
                  <a:gd name="T29" fmla="*/ 0 h 537"/>
                  <a:gd name="T30" fmla="*/ 44 w 44"/>
                  <a:gd name="T31" fmla="*/ 223 h 537"/>
                  <a:gd name="T32" fmla="*/ 34 w 44"/>
                  <a:gd name="T33" fmla="*/ 226 h 537"/>
                  <a:gd name="T34" fmla="*/ 22 w 44"/>
                  <a:gd name="T35" fmla="*/ 228 h 537"/>
                  <a:gd name="T36" fmla="*/ 12 w 44"/>
                  <a:gd name="T37" fmla="*/ 230 h 537"/>
                  <a:gd name="T38" fmla="*/ 0 w 44"/>
                  <a:gd name="T39" fmla="*/ 232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4" h="537">
                    <a:moveTo>
                      <a:pt x="0" y="533"/>
                    </a:moveTo>
                    <a:lnTo>
                      <a:pt x="0" y="287"/>
                    </a:lnTo>
                    <a:lnTo>
                      <a:pt x="12" y="285"/>
                    </a:lnTo>
                    <a:lnTo>
                      <a:pt x="22" y="283"/>
                    </a:lnTo>
                    <a:lnTo>
                      <a:pt x="34" y="281"/>
                    </a:lnTo>
                    <a:lnTo>
                      <a:pt x="44" y="279"/>
                    </a:lnTo>
                    <a:lnTo>
                      <a:pt x="44" y="537"/>
                    </a:lnTo>
                    <a:lnTo>
                      <a:pt x="35" y="537"/>
                    </a:lnTo>
                    <a:lnTo>
                      <a:pt x="24" y="536"/>
                    </a:lnTo>
                    <a:lnTo>
                      <a:pt x="25" y="533"/>
                    </a:lnTo>
                    <a:lnTo>
                      <a:pt x="0" y="533"/>
                    </a:lnTo>
                    <a:close/>
                    <a:moveTo>
                      <a:pt x="0" y="232"/>
                    </a:moveTo>
                    <a:lnTo>
                      <a:pt x="0" y="6"/>
                    </a:lnTo>
                    <a:lnTo>
                      <a:pt x="23" y="3"/>
                    </a:lnTo>
                    <a:lnTo>
                      <a:pt x="44" y="0"/>
                    </a:lnTo>
                    <a:lnTo>
                      <a:pt x="44" y="223"/>
                    </a:lnTo>
                    <a:lnTo>
                      <a:pt x="34" y="226"/>
                    </a:lnTo>
                    <a:lnTo>
                      <a:pt x="22" y="228"/>
                    </a:lnTo>
                    <a:lnTo>
                      <a:pt x="12" y="230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0" name="Freeform 418"/>
              <p:cNvSpPr>
                <a:spLocks noEditPoints="1"/>
              </p:cNvSpPr>
              <p:nvPr/>
            </p:nvSpPr>
            <p:spPr bwMode="auto">
              <a:xfrm>
                <a:off x="1014" y="2023"/>
                <a:ext cx="9" cy="108"/>
              </a:xfrm>
              <a:custGeom>
                <a:avLst/>
                <a:gdLst>
                  <a:gd name="T0" fmla="*/ 0 w 45"/>
                  <a:gd name="T1" fmla="*/ 535 h 540"/>
                  <a:gd name="T2" fmla="*/ 0 w 45"/>
                  <a:gd name="T3" fmla="*/ 285 h 540"/>
                  <a:gd name="T4" fmla="*/ 12 w 45"/>
                  <a:gd name="T5" fmla="*/ 283 h 540"/>
                  <a:gd name="T6" fmla="*/ 22 w 45"/>
                  <a:gd name="T7" fmla="*/ 281 h 540"/>
                  <a:gd name="T8" fmla="*/ 34 w 45"/>
                  <a:gd name="T9" fmla="*/ 279 h 540"/>
                  <a:gd name="T10" fmla="*/ 45 w 45"/>
                  <a:gd name="T11" fmla="*/ 277 h 540"/>
                  <a:gd name="T12" fmla="*/ 45 w 45"/>
                  <a:gd name="T13" fmla="*/ 540 h 540"/>
                  <a:gd name="T14" fmla="*/ 34 w 45"/>
                  <a:gd name="T15" fmla="*/ 540 h 540"/>
                  <a:gd name="T16" fmla="*/ 23 w 45"/>
                  <a:gd name="T17" fmla="*/ 539 h 540"/>
                  <a:gd name="T18" fmla="*/ 13 w 45"/>
                  <a:gd name="T19" fmla="*/ 539 h 540"/>
                  <a:gd name="T20" fmla="*/ 2 w 45"/>
                  <a:gd name="T21" fmla="*/ 538 h 540"/>
                  <a:gd name="T22" fmla="*/ 3 w 45"/>
                  <a:gd name="T23" fmla="*/ 535 h 540"/>
                  <a:gd name="T24" fmla="*/ 0 w 45"/>
                  <a:gd name="T25" fmla="*/ 535 h 540"/>
                  <a:gd name="T26" fmla="*/ 0 w 45"/>
                  <a:gd name="T27" fmla="*/ 230 h 540"/>
                  <a:gd name="T28" fmla="*/ 0 w 45"/>
                  <a:gd name="T29" fmla="*/ 5 h 540"/>
                  <a:gd name="T30" fmla="*/ 1 w 45"/>
                  <a:gd name="T31" fmla="*/ 5 h 540"/>
                  <a:gd name="T32" fmla="*/ 13 w 45"/>
                  <a:gd name="T33" fmla="*/ 4 h 540"/>
                  <a:gd name="T34" fmla="*/ 23 w 45"/>
                  <a:gd name="T35" fmla="*/ 2 h 540"/>
                  <a:gd name="T36" fmla="*/ 35 w 45"/>
                  <a:gd name="T37" fmla="*/ 1 h 540"/>
                  <a:gd name="T38" fmla="*/ 45 w 45"/>
                  <a:gd name="T39" fmla="*/ 0 h 540"/>
                  <a:gd name="T40" fmla="*/ 45 w 45"/>
                  <a:gd name="T41" fmla="*/ 221 h 540"/>
                  <a:gd name="T42" fmla="*/ 34 w 45"/>
                  <a:gd name="T43" fmla="*/ 223 h 540"/>
                  <a:gd name="T44" fmla="*/ 22 w 45"/>
                  <a:gd name="T45" fmla="*/ 225 h 540"/>
                  <a:gd name="T46" fmla="*/ 12 w 45"/>
                  <a:gd name="T47" fmla="*/ 228 h 540"/>
                  <a:gd name="T48" fmla="*/ 0 w 45"/>
                  <a:gd name="T49" fmla="*/ 230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5" h="540">
                    <a:moveTo>
                      <a:pt x="0" y="535"/>
                    </a:moveTo>
                    <a:lnTo>
                      <a:pt x="0" y="285"/>
                    </a:lnTo>
                    <a:lnTo>
                      <a:pt x="12" y="283"/>
                    </a:lnTo>
                    <a:lnTo>
                      <a:pt x="22" y="281"/>
                    </a:lnTo>
                    <a:lnTo>
                      <a:pt x="34" y="279"/>
                    </a:lnTo>
                    <a:lnTo>
                      <a:pt x="45" y="277"/>
                    </a:lnTo>
                    <a:lnTo>
                      <a:pt x="45" y="540"/>
                    </a:lnTo>
                    <a:lnTo>
                      <a:pt x="34" y="540"/>
                    </a:lnTo>
                    <a:lnTo>
                      <a:pt x="23" y="539"/>
                    </a:lnTo>
                    <a:lnTo>
                      <a:pt x="13" y="539"/>
                    </a:lnTo>
                    <a:lnTo>
                      <a:pt x="2" y="538"/>
                    </a:lnTo>
                    <a:lnTo>
                      <a:pt x="3" y="535"/>
                    </a:lnTo>
                    <a:lnTo>
                      <a:pt x="0" y="535"/>
                    </a:lnTo>
                    <a:close/>
                    <a:moveTo>
                      <a:pt x="0" y="230"/>
                    </a:moveTo>
                    <a:lnTo>
                      <a:pt x="0" y="5"/>
                    </a:lnTo>
                    <a:lnTo>
                      <a:pt x="1" y="5"/>
                    </a:lnTo>
                    <a:lnTo>
                      <a:pt x="13" y="4"/>
                    </a:lnTo>
                    <a:lnTo>
                      <a:pt x="23" y="2"/>
                    </a:lnTo>
                    <a:lnTo>
                      <a:pt x="35" y="1"/>
                    </a:lnTo>
                    <a:lnTo>
                      <a:pt x="45" y="0"/>
                    </a:lnTo>
                    <a:lnTo>
                      <a:pt x="45" y="221"/>
                    </a:lnTo>
                    <a:lnTo>
                      <a:pt x="34" y="223"/>
                    </a:lnTo>
                    <a:lnTo>
                      <a:pt x="22" y="225"/>
                    </a:lnTo>
                    <a:lnTo>
                      <a:pt x="12" y="228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1" name="Freeform 419"/>
              <p:cNvSpPr>
                <a:spLocks noEditPoints="1"/>
              </p:cNvSpPr>
              <p:nvPr/>
            </p:nvSpPr>
            <p:spPr bwMode="auto">
              <a:xfrm>
                <a:off x="1019" y="2023"/>
                <a:ext cx="9" cy="108"/>
              </a:xfrm>
              <a:custGeom>
                <a:avLst/>
                <a:gdLst>
                  <a:gd name="T0" fmla="*/ 0 w 45"/>
                  <a:gd name="T1" fmla="*/ 542 h 543"/>
                  <a:gd name="T2" fmla="*/ 0 w 45"/>
                  <a:gd name="T3" fmla="*/ 284 h 543"/>
                  <a:gd name="T4" fmla="*/ 12 w 45"/>
                  <a:gd name="T5" fmla="*/ 282 h 543"/>
                  <a:gd name="T6" fmla="*/ 23 w 45"/>
                  <a:gd name="T7" fmla="*/ 280 h 543"/>
                  <a:gd name="T8" fmla="*/ 33 w 45"/>
                  <a:gd name="T9" fmla="*/ 278 h 543"/>
                  <a:gd name="T10" fmla="*/ 45 w 45"/>
                  <a:gd name="T11" fmla="*/ 275 h 543"/>
                  <a:gd name="T12" fmla="*/ 45 w 45"/>
                  <a:gd name="T13" fmla="*/ 542 h 543"/>
                  <a:gd name="T14" fmla="*/ 33 w 45"/>
                  <a:gd name="T15" fmla="*/ 543 h 543"/>
                  <a:gd name="T16" fmla="*/ 22 w 45"/>
                  <a:gd name="T17" fmla="*/ 543 h 543"/>
                  <a:gd name="T18" fmla="*/ 12 w 45"/>
                  <a:gd name="T19" fmla="*/ 543 h 543"/>
                  <a:gd name="T20" fmla="*/ 0 w 45"/>
                  <a:gd name="T21" fmla="*/ 542 h 543"/>
                  <a:gd name="T22" fmla="*/ 0 w 45"/>
                  <a:gd name="T23" fmla="*/ 228 h 543"/>
                  <a:gd name="T24" fmla="*/ 0 w 45"/>
                  <a:gd name="T25" fmla="*/ 5 h 543"/>
                  <a:gd name="T26" fmla="*/ 12 w 45"/>
                  <a:gd name="T27" fmla="*/ 4 h 543"/>
                  <a:gd name="T28" fmla="*/ 23 w 45"/>
                  <a:gd name="T29" fmla="*/ 3 h 543"/>
                  <a:gd name="T30" fmla="*/ 33 w 45"/>
                  <a:gd name="T31" fmla="*/ 1 h 543"/>
                  <a:gd name="T32" fmla="*/ 45 w 45"/>
                  <a:gd name="T33" fmla="*/ 0 h 543"/>
                  <a:gd name="T34" fmla="*/ 45 w 45"/>
                  <a:gd name="T35" fmla="*/ 254 h 543"/>
                  <a:gd name="T36" fmla="*/ 34 w 45"/>
                  <a:gd name="T37" fmla="*/ 222 h 543"/>
                  <a:gd name="T38" fmla="*/ 26 w 45"/>
                  <a:gd name="T39" fmla="*/ 224 h 543"/>
                  <a:gd name="T40" fmla="*/ 18 w 45"/>
                  <a:gd name="T41" fmla="*/ 225 h 543"/>
                  <a:gd name="T42" fmla="*/ 9 w 45"/>
                  <a:gd name="T43" fmla="*/ 227 h 543"/>
                  <a:gd name="T44" fmla="*/ 0 w 45"/>
                  <a:gd name="T45" fmla="*/ 228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5" h="543">
                    <a:moveTo>
                      <a:pt x="0" y="542"/>
                    </a:moveTo>
                    <a:lnTo>
                      <a:pt x="0" y="284"/>
                    </a:lnTo>
                    <a:lnTo>
                      <a:pt x="12" y="282"/>
                    </a:lnTo>
                    <a:lnTo>
                      <a:pt x="23" y="280"/>
                    </a:lnTo>
                    <a:lnTo>
                      <a:pt x="33" y="278"/>
                    </a:lnTo>
                    <a:lnTo>
                      <a:pt x="45" y="275"/>
                    </a:lnTo>
                    <a:lnTo>
                      <a:pt x="45" y="542"/>
                    </a:lnTo>
                    <a:lnTo>
                      <a:pt x="33" y="543"/>
                    </a:lnTo>
                    <a:lnTo>
                      <a:pt x="22" y="543"/>
                    </a:lnTo>
                    <a:lnTo>
                      <a:pt x="12" y="543"/>
                    </a:lnTo>
                    <a:lnTo>
                      <a:pt x="0" y="542"/>
                    </a:lnTo>
                    <a:close/>
                    <a:moveTo>
                      <a:pt x="0" y="228"/>
                    </a:moveTo>
                    <a:lnTo>
                      <a:pt x="0" y="5"/>
                    </a:lnTo>
                    <a:lnTo>
                      <a:pt x="12" y="4"/>
                    </a:lnTo>
                    <a:lnTo>
                      <a:pt x="23" y="3"/>
                    </a:lnTo>
                    <a:lnTo>
                      <a:pt x="33" y="1"/>
                    </a:lnTo>
                    <a:lnTo>
                      <a:pt x="45" y="0"/>
                    </a:lnTo>
                    <a:lnTo>
                      <a:pt x="45" y="254"/>
                    </a:lnTo>
                    <a:lnTo>
                      <a:pt x="34" y="222"/>
                    </a:lnTo>
                    <a:lnTo>
                      <a:pt x="26" y="224"/>
                    </a:lnTo>
                    <a:lnTo>
                      <a:pt x="18" y="225"/>
                    </a:lnTo>
                    <a:lnTo>
                      <a:pt x="9" y="227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2" name="Freeform 420"/>
              <p:cNvSpPr>
                <a:spLocks/>
              </p:cNvSpPr>
              <p:nvPr/>
            </p:nvSpPr>
            <p:spPr bwMode="auto">
              <a:xfrm>
                <a:off x="1023" y="2022"/>
                <a:ext cx="9" cy="109"/>
              </a:xfrm>
              <a:custGeom>
                <a:avLst/>
                <a:gdLst>
                  <a:gd name="T0" fmla="*/ 0 w 44"/>
                  <a:gd name="T1" fmla="*/ 546 h 546"/>
                  <a:gd name="T2" fmla="*/ 0 w 44"/>
                  <a:gd name="T3" fmla="*/ 283 h 546"/>
                  <a:gd name="T4" fmla="*/ 28 w 44"/>
                  <a:gd name="T5" fmla="*/ 277 h 546"/>
                  <a:gd name="T6" fmla="*/ 11 w 44"/>
                  <a:gd name="T7" fmla="*/ 225 h 546"/>
                  <a:gd name="T8" fmla="*/ 0 w 44"/>
                  <a:gd name="T9" fmla="*/ 227 h 546"/>
                  <a:gd name="T10" fmla="*/ 0 w 44"/>
                  <a:gd name="T11" fmla="*/ 6 h 546"/>
                  <a:gd name="T12" fmla="*/ 10 w 44"/>
                  <a:gd name="T13" fmla="*/ 4 h 546"/>
                  <a:gd name="T14" fmla="*/ 22 w 44"/>
                  <a:gd name="T15" fmla="*/ 3 h 546"/>
                  <a:gd name="T16" fmla="*/ 33 w 44"/>
                  <a:gd name="T17" fmla="*/ 1 h 546"/>
                  <a:gd name="T18" fmla="*/ 44 w 44"/>
                  <a:gd name="T19" fmla="*/ 0 h 546"/>
                  <a:gd name="T20" fmla="*/ 44 w 44"/>
                  <a:gd name="T21" fmla="*/ 544 h 546"/>
                  <a:gd name="T22" fmla="*/ 32 w 44"/>
                  <a:gd name="T23" fmla="*/ 545 h 546"/>
                  <a:gd name="T24" fmla="*/ 22 w 44"/>
                  <a:gd name="T25" fmla="*/ 545 h 546"/>
                  <a:gd name="T26" fmla="*/ 10 w 44"/>
                  <a:gd name="T27" fmla="*/ 546 h 546"/>
                  <a:gd name="T28" fmla="*/ 0 w 44"/>
                  <a:gd name="T29" fmla="*/ 546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4" h="546">
                    <a:moveTo>
                      <a:pt x="0" y="546"/>
                    </a:moveTo>
                    <a:lnTo>
                      <a:pt x="0" y="283"/>
                    </a:lnTo>
                    <a:lnTo>
                      <a:pt x="28" y="277"/>
                    </a:lnTo>
                    <a:lnTo>
                      <a:pt x="11" y="225"/>
                    </a:lnTo>
                    <a:lnTo>
                      <a:pt x="0" y="227"/>
                    </a:lnTo>
                    <a:lnTo>
                      <a:pt x="0" y="6"/>
                    </a:lnTo>
                    <a:lnTo>
                      <a:pt x="10" y="4"/>
                    </a:lnTo>
                    <a:lnTo>
                      <a:pt x="22" y="3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544"/>
                    </a:lnTo>
                    <a:lnTo>
                      <a:pt x="32" y="545"/>
                    </a:lnTo>
                    <a:lnTo>
                      <a:pt x="22" y="545"/>
                    </a:lnTo>
                    <a:lnTo>
                      <a:pt x="10" y="546"/>
                    </a:lnTo>
                    <a:lnTo>
                      <a:pt x="0" y="546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3" name="Freeform 421"/>
              <p:cNvSpPr>
                <a:spLocks/>
              </p:cNvSpPr>
              <p:nvPr/>
            </p:nvSpPr>
            <p:spPr bwMode="auto">
              <a:xfrm>
                <a:off x="1028" y="2022"/>
                <a:ext cx="8" cy="109"/>
              </a:xfrm>
              <a:custGeom>
                <a:avLst/>
                <a:gdLst>
                  <a:gd name="T0" fmla="*/ 0 w 44"/>
                  <a:gd name="T1" fmla="*/ 548 h 548"/>
                  <a:gd name="T2" fmla="*/ 0 w 44"/>
                  <a:gd name="T3" fmla="*/ 281 h 548"/>
                  <a:gd name="T4" fmla="*/ 6 w 44"/>
                  <a:gd name="T5" fmla="*/ 280 h 548"/>
                  <a:gd name="T6" fmla="*/ 0 w 44"/>
                  <a:gd name="T7" fmla="*/ 260 h 548"/>
                  <a:gd name="T8" fmla="*/ 0 w 44"/>
                  <a:gd name="T9" fmla="*/ 6 h 548"/>
                  <a:gd name="T10" fmla="*/ 11 w 44"/>
                  <a:gd name="T11" fmla="*/ 4 h 548"/>
                  <a:gd name="T12" fmla="*/ 22 w 44"/>
                  <a:gd name="T13" fmla="*/ 3 h 548"/>
                  <a:gd name="T14" fmla="*/ 33 w 44"/>
                  <a:gd name="T15" fmla="*/ 1 h 548"/>
                  <a:gd name="T16" fmla="*/ 44 w 44"/>
                  <a:gd name="T17" fmla="*/ 0 h 548"/>
                  <a:gd name="T18" fmla="*/ 44 w 44"/>
                  <a:gd name="T19" fmla="*/ 545 h 548"/>
                  <a:gd name="T20" fmla="*/ 32 w 44"/>
                  <a:gd name="T21" fmla="*/ 546 h 548"/>
                  <a:gd name="T22" fmla="*/ 22 w 44"/>
                  <a:gd name="T23" fmla="*/ 547 h 548"/>
                  <a:gd name="T24" fmla="*/ 10 w 44"/>
                  <a:gd name="T25" fmla="*/ 548 h 548"/>
                  <a:gd name="T26" fmla="*/ 0 w 44"/>
                  <a:gd name="T27" fmla="*/ 548 h 5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548">
                    <a:moveTo>
                      <a:pt x="0" y="548"/>
                    </a:moveTo>
                    <a:lnTo>
                      <a:pt x="0" y="281"/>
                    </a:lnTo>
                    <a:lnTo>
                      <a:pt x="6" y="280"/>
                    </a:lnTo>
                    <a:lnTo>
                      <a:pt x="0" y="260"/>
                    </a:lnTo>
                    <a:lnTo>
                      <a:pt x="0" y="6"/>
                    </a:lnTo>
                    <a:lnTo>
                      <a:pt x="11" y="4"/>
                    </a:lnTo>
                    <a:lnTo>
                      <a:pt x="22" y="3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545"/>
                    </a:lnTo>
                    <a:lnTo>
                      <a:pt x="32" y="546"/>
                    </a:lnTo>
                    <a:lnTo>
                      <a:pt x="22" y="547"/>
                    </a:lnTo>
                    <a:lnTo>
                      <a:pt x="10" y="548"/>
                    </a:lnTo>
                    <a:lnTo>
                      <a:pt x="0" y="548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4" name="Freeform 422"/>
              <p:cNvSpPr>
                <a:spLocks/>
              </p:cNvSpPr>
              <p:nvPr/>
            </p:nvSpPr>
            <p:spPr bwMode="auto">
              <a:xfrm>
                <a:off x="1032" y="2021"/>
                <a:ext cx="9" cy="110"/>
              </a:xfrm>
              <a:custGeom>
                <a:avLst/>
                <a:gdLst>
                  <a:gd name="T0" fmla="*/ 0 w 44"/>
                  <a:gd name="T1" fmla="*/ 550 h 550"/>
                  <a:gd name="T2" fmla="*/ 0 w 44"/>
                  <a:gd name="T3" fmla="*/ 6 h 550"/>
                  <a:gd name="T4" fmla="*/ 11 w 44"/>
                  <a:gd name="T5" fmla="*/ 4 h 550"/>
                  <a:gd name="T6" fmla="*/ 23 w 44"/>
                  <a:gd name="T7" fmla="*/ 3 h 550"/>
                  <a:gd name="T8" fmla="*/ 33 w 44"/>
                  <a:gd name="T9" fmla="*/ 1 h 550"/>
                  <a:gd name="T10" fmla="*/ 44 w 44"/>
                  <a:gd name="T11" fmla="*/ 0 h 550"/>
                  <a:gd name="T12" fmla="*/ 44 w 44"/>
                  <a:gd name="T13" fmla="*/ 545 h 550"/>
                  <a:gd name="T14" fmla="*/ 33 w 44"/>
                  <a:gd name="T15" fmla="*/ 546 h 550"/>
                  <a:gd name="T16" fmla="*/ 22 w 44"/>
                  <a:gd name="T17" fmla="*/ 548 h 550"/>
                  <a:gd name="T18" fmla="*/ 10 w 44"/>
                  <a:gd name="T19" fmla="*/ 549 h 550"/>
                  <a:gd name="T20" fmla="*/ 0 w 44"/>
                  <a:gd name="T21" fmla="*/ 550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550">
                    <a:moveTo>
                      <a:pt x="0" y="550"/>
                    </a:moveTo>
                    <a:lnTo>
                      <a:pt x="0" y="6"/>
                    </a:lnTo>
                    <a:lnTo>
                      <a:pt x="11" y="4"/>
                    </a:lnTo>
                    <a:lnTo>
                      <a:pt x="23" y="3"/>
                    </a:lnTo>
                    <a:lnTo>
                      <a:pt x="33" y="1"/>
                    </a:lnTo>
                    <a:lnTo>
                      <a:pt x="44" y="0"/>
                    </a:lnTo>
                    <a:lnTo>
                      <a:pt x="44" y="545"/>
                    </a:lnTo>
                    <a:lnTo>
                      <a:pt x="33" y="546"/>
                    </a:lnTo>
                    <a:lnTo>
                      <a:pt x="22" y="548"/>
                    </a:lnTo>
                    <a:lnTo>
                      <a:pt x="10" y="549"/>
                    </a:lnTo>
                    <a:lnTo>
                      <a:pt x="0" y="550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5" name="Freeform 423"/>
              <p:cNvSpPr>
                <a:spLocks/>
              </p:cNvSpPr>
              <p:nvPr/>
            </p:nvSpPr>
            <p:spPr bwMode="auto">
              <a:xfrm>
                <a:off x="1036" y="2020"/>
                <a:ext cx="9" cy="111"/>
              </a:xfrm>
              <a:custGeom>
                <a:avLst/>
                <a:gdLst>
                  <a:gd name="T0" fmla="*/ 0 w 43"/>
                  <a:gd name="T1" fmla="*/ 552 h 552"/>
                  <a:gd name="T2" fmla="*/ 0 w 43"/>
                  <a:gd name="T3" fmla="*/ 7 h 552"/>
                  <a:gd name="T4" fmla="*/ 11 w 43"/>
                  <a:gd name="T5" fmla="*/ 5 h 552"/>
                  <a:gd name="T6" fmla="*/ 23 w 43"/>
                  <a:gd name="T7" fmla="*/ 4 h 552"/>
                  <a:gd name="T8" fmla="*/ 33 w 43"/>
                  <a:gd name="T9" fmla="*/ 2 h 552"/>
                  <a:gd name="T10" fmla="*/ 43 w 43"/>
                  <a:gd name="T11" fmla="*/ 0 h 552"/>
                  <a:gd name="T12" fmla="*/ 43 w 43"/>
                  <a:gd name="T13" fmla="*/ 546 h 552"/>
                  <a:gd name="T14" fmla="*/ 33 w 43"/>
                  <a:gd name="T15" fmla="*/ 547 h 552"/>
                  <a:gd name="T16" fmla="*/ 22 w 43"/>
                  <a:gd name="T17" fmla="*/ 549 h 552"/>
                  <a:gd name="T18" fmla="*/ 11 w 43"/>
                  <a:gd name="T19" fmla="*/ 550 h 552"/>
                  <a:gd name="T20" fmla="*/ 0 w 43"/>
                  <a:gd name="T21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3" h="552">
                    <a:moveTo>
                      <a:pt x="0" y="552"/>
                    </a:moveTo>
                    <a:lnTo>
                      <a:pt x="0" y="7"/>
                    </a:lnTo>
                    <a:lnTo>
                      <a:pt x="11" y="5"/>
                    </a:lnTo>
                    <a:lnTo>
                      <a:pt x="23" y="4"/>
                    </a:lnTo>
                    <a:lnTo>
                      <a:pt x="33" y="2"/>
                    </a:lnTo>
                    <a:lnTo>
                      <a:pt x="43" y="0"/>
                    </a:lnTo>
                    <a:lnTo>
                      <a:pt x="43" y="546"/>
                    </a:lnTo>
                    <a:lnTo>
                      <a:pt x="33" y="547"/>
                    </a:lnTo>
                    <a:lnTo>
                      <a:pt x="22" y="549"/>
                    </a:lnTo>
                    <a:lnTo>
                      <a:pt x="11" y="550"/>
                    </a:lnTo>
                    <a:lnTo>
                      <a:pt x="0" y="552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6" name="Freeform 424"/>
              <p:cNvSpPr>
                <a:spLocks/>
              </p:cNvSpPr>
              <p:nvPr/>
            </p:nvSpPr>
            <p:spPr bwMode="auto">
              <a:xfrm>
                <a:off x="1041" y="2020"/>
                <a:ext cx="9" cy="110"/>
              </a:xfrm>
              <a:custGeom>
                <a:avLst/>
                <a:gdLst>
                  <a:gd name="T0" fmla="*/ 0 w 44"/>
                  <a:gd name="T1" fmla="*/ 552 h 552"/>
                  <a:gd name="T2" fmla="*/ 0 w 44"/>
                  <a:gd name="T3" fmla="*/ 7 h 552"/>
                  <a:gd name="T4" fmla="*/ 11 w 44"/>
                  <a:gd name="T5" fmla="*/ 5 h 552"/>
                  <a:gd name="T6" fmla="*/ 23 w 44"/>
                  <a:gd name="T7" fmla="*/ 3 h 552"/>
                  <a:gd name="T8" fmla="*/ 33 w 44"/>
                  <a:gd name="T9" fmla="*/ 2 h 552"/>
                  <a:gd name="T10" fmla="*/ 44 w 44"/>
                  <a:gd name="T11" fmla="*/ 0 h 552"/>
                  <a:gd name="T12" fmla="*/ 44 w 44"/>
                  <a:gd name="T13" fmla="*/ 545 h 552"/>
                  <a:gd name="T14" fmla="*/ 33 w 44"/>
                  <a:gd name="T15" fmla="*/ 547 h 552"/>
                  <a:gd name="T16" fmla="*/ 21 w 44"/>
                  <a:gd name="T17" fmla="*/ 549 h 552"/>
                  <a:gd name="T18" fmla="*/ 11 w 44"/>
                  <a:gd name="T19" fmla="*/ 550 h 552"/>
                  <a:gd name="T20" fmla="*/ 0 w 44"/>
                  <a:gd name="T21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552">
                    <a:moveTo>
                      <a:pt x="0" y="552"/>
                    </a:moveTo>
                    <a:lnTo>
                      <a:pt x="0" y="7"/>
                    </a:lnTo>
                    <a:lnTo>
                      <a:pt x="11" y="5"/>
                    </a:lnTo>
                    <a:lnTo>
                      <a:pt x="23" y="3"/>
                    </a:lnTo>
                    <a:lnTo>
                      <a:pt x="33" y="2"/>
                    </a:lnTo>
                    <a:lnTo>
                      <a:pt x="44" y="0"/>
                    </a:lnTo>
                    <a:lnTo>
                      <a:pt x="44" y="545"/>
                    </a:lnTo>
                    <a:lnTo>
                      <a:pt x="33" y="547"/>
                    </a:lnTo>
                    <a:lnTo>
                      <a:pt x="21" y="549"/>
                    </a:lnTo>
                    <a:lnTo>
                      <a:pt x="11" y="550"/>
                    </a:lnTo>
                    <a:lnTo>
                      <a:pt x="0" y="552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7" name="Freeform 425"/>
              <p:cNvSpPr>
                <a:spLocks/>
              </p:cNvSpPr>
              <p:nvPr/>
            </p:nvSpPr>
            <p:spPr bwMode="auto">
              <a:xfrm>
                <a:off x="1045" y="2019"/>
                <a:ext cx="9" cy="110"/>
              </a:xfrm>
              <a:custGeom>
                <a:avLst/>
                <a:gdLst>
                  <a:gd name="T0" fmla="*/ 0 w 45"/>
                  <a:gd name="T1" fmla="*/ 552 h 552"/>
                  <a:gd name="T2" fmla="*/ 0 w 45"/>
                  <a:gd name="T3" fmla="*/ 6 h 552"/>
                  <a:gd name="T4" fmla="*/ 14 w 45"/>
                  <a:gd name="T5" fmla="*/ 4 h 552"/>
                  <a:gd name="T6" fmla="*/ 28 w 45"/>
                  <a:gd name="T7" fmla="*/ 3 h 552"/>
                  <a:gd name="T8" fmla="*/ 45 w 45"/>
                  <a:gd name="T9" fmla="*/ 0 h 552"/>
                  <a:gd name="T10" fmla="*/ 45 w 45"/>
                  <a:gd name="T11" fmla="*/ 543 h 552"/>
                  <a:gd name="T12" fmla="*/ 34 w 45"/>
                  <a:gd name="T13" fmla="*/ 545 h 552"/>
                  <a:gd name="T14" fmla="*/ 23 w 45"/>
                  <a:gd name="T15" fmla="*/ 548 h 552"/>
                  <a:gd name="T16" fmla="*/ 12 w 45"/>
                  <a:gd name="T17" fmla="*/ 550 h 552"/>
                  <a:gd name="T18" fmla="*/ 0 w 45"/>
                  <a:gd name="T19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5" h="552">
                    <a:moveTo>
                      <a:pt x="0" y="552"/>
                    </a:moveTo>
                    <a:lnTo>
                      <a:pt x="0" y="6"/>
                    </a:lnTo>
                    <a:lnTo>
                      <a:pt x="14" y="4"/>
                    </a:lnTo>
                    <a:lnTo>
                      <a:pt x="28" y="3"/>
                    </a:lnTo>
                    <a:lnTo>
                      <a:pt x="45" y="0"/>
                    </a:lnTo>
                    <a:lnTo>
                      <a:pt x="45" y="543"/>
                    </a:lnTo>
                    <a:lnTo>
                      <a:pt x="34" y="545"/>
                    </a:lnTo>
                    <a:lnTo>
                      <a:pt x="23" y="548"/>
                    </a:lnTo>
                    <a:lnTo>
                      <a:pt x="12" y="550"/>
                    </a:lnTo>
                    <a:lnTo>
                      <a:pt x="0" y="552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8" name="Freeform 426"/>
              <p:cNvSpPr>
                <a:spLocks/>
              </p:cNvSpPr>
              <p:nvPr/>
            </p:nvSpPr>
            <p:spPr bwMode="auto">
              <a:xfrm>
                <a:off x="1050" y="2018"/>
                <a:ext cx="8" cy="111"/>
              </a:xfrm>
              <a:custGeom>
                <a:avLst/>
                <a:gdLst>
                  <a:gd name="T0" fmla="*/ 0 w 44"/>
                  <a:gd name="T1" fmla="*/ 552 h 552"/>
                  <a:gd name="T2" fmla="*/ 0 w 44"/>
                  <a:gd name="T3" fmla="*/ 7 h 552"/>
                  <a:gd name="T4" fmla="*/ 5 w 44"/>
                  <a:gd name="T5" fmla="*/ 7 h 552"/>
                  <a:gd name="T6" fmla="*/ 15 w 44"/>
                  <a:gd name="T7" fmla="*/ 5 h 552"/>
                  <a:gd name="T8" fmla="*/ 25 w 44"/>
                  <a:gd name="T9" fmla="*/ 3 h 552"/>
                  <a:gd name="T10" fmla="*/ 35 w 44"/>
                  <a:gd name="T11" fmla="*/ 2 h 552"/>
                  <a:gd name="T12" fmla="*/ 44 w 44"/>
                  <a:gd name="T13" fmla="*/ 0 h 552"/>
                  <a:gd name="T14" fmla="*/ 44 w 44"/>
                  <a:gd name="T15" fmla="*/ 542 h 552"/>
                  <a:gd name="T16" fmla="*/ 33 w 44"/>
                  <a:gd name="T17" fmla="*/ 545 h 552"/>
                  <a:gd name="T18" fmla="*/ 22 w 44"/>
                  <a:gd name="T19" fmla="*/ 547 h 552"/>
                  <a:gd name="T20" fmla="*/ 11 w 44"/>
                  <a:gd name="T21" fmla="*/ 549 h 552"/>
                  <a:gd name="T22" fmla="*/ 0 w 44"/>
                  <a:gd name="T23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4" h="552">
                    <a:moveTo>
                      <a:pt x="0" y="552"/>
                    </a:moveTo>
                    <a:lnTo>
                      <a:pt x="0" y="7"/>
                    </a:lnTo>
                    <a:lnTo>
                      <a:pt x="5" y="7"/>
                    </a:lnTo>
                    <a:lnTo>
                      <a:pt x="15" y="5"/>
                    </a:lnTo>
                    <a:lnTo>
                      <a:pt x="25" y="3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44" y="542"/>
                    </a:lnTo>
                    <a:lnTo>
                      <a:pt x="33" y="545"/>
                    </a:lnTo>
                    <a:lnTo>
                      <a:pt x="22" y="547"/>
                    </a:lnTo>
                    <a:lnTo>
                      <a:pt x="11" y="549"/>
                    </a:lnTo>
                    <a:lnTo>
                      <a:pt x="0" y="552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9" name="Freeform 427"/>
              <p:cNvSpPr>
                <a:spLocks/>
              </p:cNvSpPr>
              <p:nvPr/>
            </p:nvSpPr>
            <p:spPr bwMode="auto">
              <a:xfrm>
                <a:off x="1054" y="2017"/>
                <a:ext cx="9" cy="111"/>
              </a:xfrm>
              <a:custGeom>
                <a:avLst/>
                <a:gdLst>
                  <a:gd name="T0" fmla="*/ 0 w 44"/>
                  <a:gd name="T1" fmla="*/ 552 h 552"/>
                  <a:gd name="T2" fmla="*/ 0 w 44"/>
                  <a:gd name="T3" fmla="*/ 9 h 552"/>
                  <a:gd name="T4" fmla="*/ 13 w 44"/>
                  <a:gd name="T5" fmla="*/ 7 h 552"/>
                  <a:gd name="T6" fmla="*/ 24 w 44"/>
                  <a:gd name="T7" fmla="*/ 5 h 552"/>
                  <a:gd name="T8" fmla="*/ 35 w 44"/>
                  <a:gd name="T9" fmla="*/ 2 h 552"/>
                  <a:gd name="T10" fmla="*/ 44 w 44"/>
                  <a:gd name="T11" fmla="*/ 0 h 552"/>
                  <a:gd name="T12" fmla="*/ 44 w 44"/>
                  <a:gd name="T13" fmla="*/ 216 h 552"/>
                  <a:gd name="T14" fmla="*/ 40 w 44"/>
                  <a:gd name="T15" fmla="*/ 216 h 552"/>
                  <a:gd name="T16" fmla="*/ 44 w 44"/>
                  <a:gd name="T17" fmla="*/ 233 h 552"/>
                  <a:gd name="T18" fmla="*/ 44 w 44"/>
                  <a:gd name="T19" fmla="*/ 542 h 552"/>
                  <a:gd name="T20" fmla="*/ 33 w 44"/>
                  <a:gd name="T21" fmla="*/ 545 h 552"/>
                  <a:gd name="T22" fmla="*/ 22 w 44"/>
                  <a:gd name="T23" fmla="*/ 547 h 552"/>
                  <a:gd name="T24" fmla="*/ 11 w 44"/>
                  <a:gd name="T25" fmla="*/ 550 h 552"/>
                  <a:gd name="T26" fmla="*/ 0 w 44"/>
                  <a:gd name="T27" fmla="*/ 552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4" h="552">
                    <a:moveTo>
                      <a:pt x="0" y="552"/>
                    </a:moveTo>
                    <a:lnTo>
                      <a:pt x="0" y="9"/>
                    </a:lnTo>
                    <a:lnTo>
                      <a:pt x="13" y="7"/>
                    </a:lnTo>
                    <a:lnTo>
                      <a:pt x="24" y="5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44" y="216"/>
                    </a:lnTo>
                    <a:lnTo>
                      <a:pt x="40" y="216"/>
                    </a:lnTo>
                    <a:lnTo>
                      <a:pt x="44" y="233"/>
                    </a:lnTo>
                    <a:lnTo>
                      <a:pt x="44" y="542"/>
                    </a:lnTo>
                    <a:lnTo>
                      <a:pt x="33" y="545"/>
                    </a:lnTo>
                    <a:lnTo>
                      <a:pt x="22" y="547"/>
                    </a:lnTo>
                    <a:lnTo>
                      <a:pt x="11" y="550"/>
                    </a:lnTo>
                    <a:lnTo>
                      <a:pt x="0" y="55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0" name="Freeform 428"/>
              <p:cNvSpPr>
                <a:spLocks/>
              </p:cNvSpPr>
              <p:nvPr/>
            </p:nvSpPr>
            <p:spPr bwMode="auto">
              <a:xfrm>
                <a:off x="1058" y="2016"/>
                <a:ext cx="9" cy="111"/>
              </a:xfrm>
              <a:custGeom>
                <a:avLst/>
                <a:gdLst>
                  <a:gd name="T0" fmla="*/ 0 w 44"/>
                  <a:gd name="T1" fmla="*/ 551 h 551"/>
                  <a:gd name="T2" fmla="*/ 0 w 44"/>
                  <a:gd name="T3" fmla="*/ 9 h 551"/>
                  <a:gd name="T4" fmla="*/ 13 w 44"/>
                  <a:gd name="T5" fmla="*/ 6 h 551"/>
                  <a:gd name="T6" fmla="*/ 25 w 44"/>
                  <a:gd name="T7" fmla="*/ 4 h 551"/>
                  <a:gd name="T8" fmla="*/ 35 w 44"/>
                  <a:gd name="T9" fmla="*/ 2 h 551"/>
                  <a:gd name="T10" fmla="*/ 44 w 44"/>
                  <a:gd name="T11" fmla="*/ 0 h 551"/>
                  <a:gd name="T12" fmla="*/ 44 w 44"/>
                  <a:gd name="T13" fmla="*/ 0 h 551"/>
                  <a:gd name="T14" fmla="*/ 44 w 44"/>
                  <a:gd name="T15" fmla="*/ 218 h 551"/>
                  <a:gd name="T16" fmla="*/ 18 w 44"/>
                  <a:gd name="T17" fmla="*/ 220 h 551"/>
                  <a:gd name="T18" fmla="*/ 30 w 44"/>
                  <a:gd name="T19" fmla="*/ 273 h 551"/>
                  <a:gd name="T20" fmla="*/ 44 w 44"/>
                  <a:gd name="T21" fmla="*/ 272 h 551"/>
                  <a:gd name="T22" fmla="*/ 44 w 44"/>
                  <a:gd name="T23" fmla="*/ 539 h 551"/>
                  <a:gd name="T24" fmla="*/ 34 w 44"/>
                  <a:gd name="T25" fmla="*/ 543 h 551"/>
                  <a:gd name="T26" fmla="*/ 22 w 44"/>
                  <a:gd name="T27" fmla="*/ 546 h 551"/>
                  <a:gd name="T28" fmla="*/ 12 w 44"/>
                  <a:gd name="T29" fmla="*/ 549 h 551"/>
                  <a:gd name="T30" fmla="*/ 0 w 44"/>
                  <a:gd name="T31" fmla="*/ 551 h 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" h="551">
                    <a:moveTo>
                      <a:pt x="0" y="551"/>
                    </a:moveTo>
                    <a:lnTo>
                      <a:pt x="0" y="9"/>
                    </a:lnTo>
                    <a:lnTo>
                      <a:pt x="13" y="6"/>
                    </a:lnTo>
                    <a:lnTo>
                      <a:pt x="25" y="4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4" y="218"/>
                    </a:lnTo>
                    <a:lnTo>
                      <a:pt x="18" y="220"/>
                    </a:lnTo>
                    <a:lnTo>
                      <a:pt x="30" y="273"/>
                    </a:lnTo>
                    <a:lnTo>
                      <a:pt x="44" y="272"/>
                    </a:lnTo>
                    <a:lnTo>
                      <a:pt x="44" y="539"/>
                    </a:lnTo>
                    <a:lnTo>
                      <a:pt x="34" y="543"/>
                    </a:lnTo>
                    <a:lnTo>
                      <a:pt x="22" y="546"/>
                    </a:lnTo>
                    <a:lnTo>
                      <a:pt x="12" y="549"/>
                    </a:lnTo>
                    <a:lnTo>
                      <a:pt x="0" y="551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1" name="Freeform 429"/>
              <p:cNvSpPr>
                <a:spLocks noEditPoints="1"/>
              </p:cNvSpPr>
              <p:nvPr/>
            </p:nvSpPr>
            <p:spPr bwMode="auto">
              <a:xfrm>
                <a:off x="1063" y="2016"/>
                <a:ext cx="9" cy="110"/>
              </a:xfrm>
              <a:custGeom>
                <a:avLst/>
                <a:gdLst>
                  <a:gd name="T0" fmla="*/ 0 w 44"/>
                  <a:gd name="T1" fmla="*/ 546 h 546"/>
                  <a:gd name="T2" fmla="*/ 0 w 44"/>
                  <a:gd name="T3" fmla="*/ 237 h 546"/>
                  <a:gd name="T4" fmla="*/ 8 w 44"/>
                  <a:gd name="T5" fmla="*/ 273 h 546"/>
                  <a:gd name="T6" fmla="*/ 44 w 44"/>
                  <a:gd name="T7" fmla="*/ 269 h 546"/>
                  <a:gd name="T8" fmla="*/ 44 w 44"/>
                  <a:gd name="T9" fmla="*/ 533 h 546"/>
                  <a:gd name="T10" fmla="*/ 34 w 44"/>
                  <a:gd name="T11" fmla="*/ 536 h 546"/>
                  <a:gd name="T12" fmla="*/ 22 w 44"/>
                  <a:gd name="T13" fmla="*/ 539 h 546"/>
                  <a:gd name="T14" fmla="*/ 12 w 44"/>
                  <a:gd name="T15" fmla="*/ 543 h 546"/>
                  <a:gd name="T16" fmla="*/ 0 w 44"/>
                  <a:gd name="T17" fmla="*/ 546 h 546"/>
                  <a:gd name="T18" fmla="*/ 0 w 44"/>
                  <a:gd name="T19" fmla="*/ 220 h 546"/>
                  <a:gd name="T20" fmla="*/ 0 w 44"/>
                  <a:gd name="T21" fmla="*/ 4 h 546"/>
                  <a:gd name="T22" fmla="*/ 12 w 44"/>
                  <a:gd name="T23" fmla="*/ 2 h 546"/>
                  <a:gd name="T24" fmla="*/ 22 w 44"/>
                  <a:gd name="T25" fmla="*/ 0 h 546"/>
                  <a:gd name="T26" fmla="*/ 32 w 44"/>
                  <a:gd name="T27" fmla="*/ 9 h 546"/>
                  <a:gd name="T28" fmla="*/ 44 w 44"/>
                  <a:gd name="T29" fmla="*/ 17 h 546"/>
                  <a:gd name="T30" fmla="*/ 44 w 44"/>
                  <a:gd name="T31" fmla="*/ 215 h 546"/>
                  <a:gd name="T32" fmla="*/ 0 w 44"/>
                  <a:gd name="T33" fmla="*/ 22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4" h="546">
                    <a:moveTo>
                      <a:pt x="0" y="546"/>
                    </a:moveTo>
                    <a:lnTo>
                      <a:pt x="0" y="237"/>
                    </a:lnTo>
                    <a:lnTo>
                      <a:pt x="8" y="273"/>
                    </a:lnTo>
                    <a:lnTo>
                      <a:pt x="44" y="269"/>
                    </a:lnTo>
                    <a:lnTo>
                      <a:pt x="44" y="533"/>
                    </a:lnTo>
                    <a:lnTo>
                      <a:pt x="34" y="536"/>
                    </a:lnTo>
                    <a:lnTo>
                      <a:pt x="22" y="539"/>
                    </a:lnTo>
                    <a:lnTo>
                      <a:pt x="12" y="543"/>
                    </a:lnTo>
                    <a:lnTo>
                      <a:pt x="0" y="546"/>
                    </a:lnTo>
                    <a:close/>
                    <a:moveTo>
                      <a:pt x="0" y="220"/>
                    </a:moveTo>
                    <a:lnTo>
                      <a:pt x="0" y="4"/>
                    </a:lnTo>
                    <a:lnTo>
                      <a:pt x="12" y="2"/>
                    </a:lnTo>
                    <a:lnTo>
                      <a:pt x="22" y="0"/>
                    </a:lnTo>
                    <a:lnTo>
                      <a:pt x="32" y="9"/>
                    </a:lnTo>
                    <a:lnTo>
                      <a:pt x="44" y="17"/>
                    </a:lnTo>
                    <a:lnTo>
                      <a:pt x="44" y="215"/>
                    </a:ln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2" name="Freeform 430"/>
              <p:cNvSpPr>
                <a:spLocks noEditPoints="1"/>
              </p:cNvSpPr>
              <p:nvPr/>
            </p:nvSpPr>
            <p:spPr bwMode="auto">
              <a:xfrm>
                <a:off x="1067" y="2016"/>
                <a:ext cx="9" cy="108"/>
              </a:xfrm>
              <a:custGeom>
                <a:avLst/>
                <a:gdLst>
                  <a:gd name="T0" fmla="*/ 0 w 44"/>
                  <a:gd name="T1" fmla="*/ 539 h 539"/>
                  <a:gd name="T2" fmla="*/ 0 w 44"/>
                  <a:gd name="T3" fmla="*/ 272 h 539"/>
                  <a:gd name="T4" fmla="*/ 44 w 44"/>
                  <a:gd name="T5" fmla="*/ 267 h 539"/>
                  <a:gd name="T6" fmla="*/ 44 w 44"/>
                  <a:gd name="T7" fmla="*/ 527 h 539"/>
                  <a:gd name="T8" fmla="*/ 33 w 44"/>
                  <a:gd name="T9" fmla="*/ 530 h 539"/>
                  <a:gd name="T10" fmla="*/ 23 w 44"/>
                  <a:gd name="T11" fmla="*/ 533 h 539"/>
                  <a:gd name="T12" fmla="*/ 12 w 44"/>
                  <a:gd name="T13" fmla="*/ 536 h 539"/>
                  <a:gd name="T14" fmla="*/ 0 w 44"/>
                  <a:gd name="T15" fmla="*/ 539 h 539"/>
                  <a:gd name="T16" fmla="*/ 0 w 44"/>
                  <a:gd name="T17" fmla="*/ 218 h 539"/>
                  <a:gd name="T18" fmla="*/ 0 w 44"/>
                  <a:gd name="T19" fmla="*/ 0 h 539"/>
                  <a:gd name="T20" fmla="*/ 10 w 44"/>
                  <a:gd name="T21" fmla="*/ 9 h 539"/>
                  <a:gd name="T22" fmla="*/ 21 w 44"/>
                  <a:gd name="T23" fmla="*/ 17 h 539"/>
                  <a:gd name="T24" fmla="*/ 32 w 44"/>
                  <a:gd name="T25" fmla="*/ 24 h 539"/>
                  <a:gd name="T26" fmla="*/ 44 w 44"/>
                  <a:gd name="T27" fmla="*/ 31 h 539"/>
                  <a:gd name="T28" fmla="*/ 44 w 44"/>
                  <a:gd name="T29" fmla="*/ 213 h 539"/>
                  <a:gd name="T30" fmla="*/ 0 w 44"/>
                  <a:gd name="T31" fmla="*/ 218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" h="539">
                    <a:moveTo>
                      <a:pt x="0" y="539"/>
                    </a:moveTo>
                    <a:lnTo>
                      <a:pt x="0" y="272"/>
                    </a:lnTo>
                    <a:lnTo>
                      <a:pt x="44" y="267"/>
                    </a:lnTo>
                    <a:lnTo>
                      <a:pt x="44" y="527"/>
                    </a:lnTo>
                    <a:lnTo>
                      <a:pt x="33" y="530"/>
                    </a:lnTo>
                    <a:lnTo>
                      <a:pt x="23" y="533"/>
                    </a:lnTo>
                    <a:lnTo>
                      <a:pt x="12" y="536"/>
                    </a:lnTo>
                    <a:lnTo>
                      <a:pt x="0" y="539"/>
                    </a:lnTo>
                    <a:close/>
                    <a:moveTo>
                      <a:pt x="0" y="218"/>
                    </a:moveTo>
                    <a:lnTo>
                      <a:pt x="0" y="0"/>
                    </a:lnTo>
                    <a:lnTo>
                      <a:pt x="10" y="9"/>
                    </a:lnTo>
                    <a:lnTo>
                      <a:pt x="21" y="17"/>
                    </a:lnTo>
                    <a:lnTo>
                      <a:pt x="32" y="24"/>
                    </a:lnTo>
                    <a:lnTo>
                      <a:pt x="44" y="31"/>
                    </a:lnTo>
                    <a:lnTo>
                      <a:pt x="44" y="213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3" name="Freeform 431"/>
              <p:cNvSpPr>
                <a:spLocks noEditPoints="1"/>
              </p:cNvSpPr>
              <p:nvPr/>
            </p:nvSpPr>
            <p:spPr bwMode="auto">
              <a:xfrm>
                <a:off x="1072" y="2020"/>
                <a:ext cx="9" cy="103"/>
              </a:xfrm>
              <a:custGeom>
                <a:avLst/>
                <a:gdLst>
                  <a:gd name="T0" fmla="*/ 0 w 45"/>
                  <a:gd name="T1" fmla="*/ 516 h 516"/>
                  <a:gd name="T2" fmla="*/ 0 w 45"/>
                  <a:gd name="T3" fmla="*/ 252 h 516"/>
                  <a:gd name="T4" fmla="*/ 45 w 45"/>
                  <a:gd name="T5" fmla="*/ 248 h 516"/>
                  <a:gd name="T6" fmla="*/ 45 w 45"/>
                  <a:gd name="T7" fmla="*/ 503 h 516"/>
                  <a:gd name="T8" fmla="*/ 33 w 45"/>
                  <a:gd name="T9" fmla="*/ 506 h 516"/>
                  <a:gd name="T10" fmla="*/ 23 w 45"/>
                  <a:gd name="T11" fmla="*/ 509 h 516"/>
                  <a:gd name="T12" fmla="*/ 11 w 45"/>
                  <a:gd name="T13" fmla="*/ 513 h 516"/>
                  <a:gd name="T14" fmla="*/ 0 w 45"/>
                  <a:gd name="T15" fmla="*/ 516 h 516"/>
                  <a:gd name="T16" fmla="*/ 0 w 45"/>
                  <a:gd name="T17" fmla="*/ 198 h 516"/>
                  <a:gd name="T18" fmla="*/ 0 w 45"/>
                  <a:gd name="T19" fmla="*/ 0 h 516"/>
                  <a:gd name="T20" fmla="*/ 10 w 45"/>
                  <a:gd name="T21" fmla="*/ 7 h 516"/>
                  <a:gd name="T22" fmla="*/ 22 w 45"/>
                  <a:gd name="T23" fmla="*/ 14 h 516"/>
                  <a:gd name="T24" fmla="*/ 33 w 45"/>
                  <a:gd name="T25" fmla="*/ 21 h 516"/>
                  <a:gd name="T26" fmla="*/ 45 w 45"/>
                  <a:gd name="T27" fmla="*/ 27 h 516"/>
                  <a:gd name="T28" fmla="*/ 45 w 45"/>
                  <a:gd name="T29" fmla="*/ 194 h 516"/>
                  <a:gd name="T30" fmla="*/ 0 w 45"/>
                  <a:gd name="T31" fmla="*/ 198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5" h="516">
                    <a:moveTo>
                      <a:pt x="0" y="516"/>
                    </a:moveTo>
                    <a:lnTo>
                      <a:pt x="0" y="252"/>
                    </a:lnTo>
                    <a:lnTo>
                      <a:pt x="45" y="248"/>
                    </a:lnTo>
                    <a:lnTo>
                      <a:pt x="45" y="503"/>
                    </a:lnTo>
                    <a:lnTo>
                      <a:pt x="33" y="506"/>
                    </a:lnTo>
                    <a:lnTo>
                      <a:pt x="23" y="509"/>
                    </a:lnTo>
                    <a:lnTo>
                      <a:pt x="11" y="513"/>
                    </a:lnTo>
                    <a:lnTo>
                      <a:pt x="0" y="516"/>
                    </a:lnTo>
                    <a:close/>
                    <a:moveTo>
                      <a:pt x="0" y="198"/>
                    </a:moveTo>
                    <a:lnTo>
                      <a:pt x="0" y="0"/>
                    </a:lnTo>
                    <a:lnTo>
                      <a:pt x="10" y="7"/>
                    </a:lnTo>
                    <a:lnTo>
                      <a:pt x="22" y="14"/>
                    </a:lnTo>
                    <a:lnTo>
                      <a:pt x="33" y="21"/>
                    </a:lnTo>
                    <a:lnTo>
                      <a:pt x="45" y="27"/>
                    </a:lnTo>
                    <a:lnTo>
                      <a:pt x="45" y="194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4" name="Freeform 432"/>
              <p:cNvSpPr>
                <a:spLocks noEditPoints="1"/>
              </p:cNvSpPr>
              <p:nvPr/>
            </p:nvSpPr>
            <p:spPr bwMode="auto">
              <a:xfrm>
                <a:off x="1076" y="2023"/>
                <a:ext cx="9" cy="99"/>
              </a:xfrm>
              <a:custGeom>
                <a:avLst/>
                <a:gdLst>
                  <a:gd name="T0" fmla="*/ 0 w 45"/>
                  <a:gd name="T1" fmla="*/ 496 h 496"/>
                  <a:gd name="T2" fmla="*/ 0 w 45"/>
                  <a:gd name="T3" fmla="*/ 236 h 496"/>
                  <a:gd name="T4" fmla="*/ 45 w 45"/>
                  <a:gd name="T5" fmla="*/ 232 h 496"/>
                  <a:gd name="T6" fmla="*/ 45 w 45"/>
                  <a:gd name="T7" fmla="*/ 481 h 496"/>
                  <a:gd name="T8" fmla="*/ 33 w 45"/>
                  <a:gd name="T9" fmla="*/ 485 h 496"/>
                  <a:gd name="T10" fmla="*/ 23 w 45"/>
                  <a:gd name="T11" fmla="*/ 489 h 496"/>
                  <a:gd name="T12" fmla="*/ 11 w 45"/>
                  <a:gd name="T13" fmla="*/ 492 h 496"/>
                  <a:gd name="T14" fmla="*/ 0 w 45"/>
                  <a:gd name="T15" fmla="*/ 496 h 496"/>
                  <a:gd name="T16" fmla="*/ 0 w 45"/>
                  <a:gd name="T17" fmla="*/ 182 h 496"/>
                  <a:gd name="T18" fmla="*/ 0 w 45"/>
                  <a:gd name="T19" fmla="*/ 0 h 496"/>
                  <a:gd name="T20" fmla="*/ 14 w 45"/>
                  <a:gd name="T21" fmla="*/ 8 h 496"/>
                  <a:gd name="T22" fmla="*/ 28 w 45"/>
                  <a:gd name="T23" fmla="*/ 16 h 496"/>
                  <a:gd name="T24" fmla="*/ 36 w 45"/>
                  <a:gd name="T25" fmla="*/ 19 h 496"/>
                  <a:gd name="T26" fmla="*/ 45 w 45"/>
                  <a:gd name="T27" fmla="*/ 22 h 496"/>
                  <a:gd name="T28" fmla="*/ 45 w 45"/>
                  <a:gd name="T29" fmla="*/ 177 h 496"/>
                  <a:gd name="T30" fmla="*/ 0 w 45"/>
                  <a:gd name="T31" fmla="*/ 182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5" h="496">
                    <a:moveTo>
                      <a:pt x="0" y="496"/>
                    </a:moveTo>
                    <a:lnTo>
                      <a:pt x="0" y="236"/>
                    </a:lnTo>
                    <a:lnTo>
                      <a:pt x="45" y="232"/>
                    </a:lnTo>
                    <a:lnTo>
                      <a:pt x="45" y="481"/>
                    </a:lnTo>
                    <a:lnTo>
                      <a:pt x="33" y="485"/>
                    </a:lnTo>
                    <a:lnTo>
                      <a:pt x="23" y="489"/>
                    </a:lnTo>
                    <a:lnTo>
                      <a:pt x="11" y="492"/>
                    </a:lnTo>
                    <a:lnTo>
                      <a:pt x="0" y="496"/>
                    </a:lnTo>
                    <a:close/>
                    <a:moveTo>
                      <a:pt x="0" y="182"/>
                    </a:moveTo>
                    <a:lnTo>
                      <a:pt x="0" y="0"/>
                    </a:lnTo>
                    <a:lnTo>
                      <a:pt x="14" y="8"/>
                    </a:lnTo>
                    <a:lnTo>
                      <a:pt x="28" y="16"/>
                    </a:lnTo>
                    <a:lnTo>
                      <a:pt x="36" y="19"/>
                    </a:lnTo>
                    <a:lnTo>
                      <a:pt x="45" y="22"/>
                    </a:lnTo>
                    <a:lnTo>
                      <a:pt x="45" y="177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5" name="Freeform 433"/>
              <p:cNvSpPr>
                <a:spLocks noEditPoints="1"/>
              </p:cNvSpPr>
              <p:nvPr/>
            </p:nvSpPr>
            <p:spPr bwMode="auto">
              <a:xfrm>
                <a:off x="1081" y="2025"/>
                <a:ext cx="8" cy="95"/>
              </a:xfrm>
              <a:custGeom>
                <a:avLst/>
                <a:gdLst>
                  <a:gd name="T0" fmla="*/ 0 w 44"/>
                  <a:gd name="T1" fmla="*/ 476 h 476"/>
                  <a:gd name="T2" fmla="*/ 0 w 44"/>
                  <a:gd name="T3" fmla="*/ 221 h 476"/>
                  <a:gd name="T4" fmla="*/ 44 w 44"/>
                  <a:gd name="T5" fmla="*/ 216 h 476"/>
                  <a:gd name="T6" fmla="*/ 44 w 44"/>
                  <a:gd name="T7" fmla="*/ 461 h 476"/>
                  <a:gd name="T8" fmla="*/ 35 w 44"/>
                  <a:gd name="T9" fmla="*/ 463 h 476"/>
                  <a:gd name="T10" fmla="*/ 27 w 44"/>
                  <a:gd name="T11" fmla="*/ 466 h 476"/>
                  <a:gd name="T12" fmla="*/ 13 w 44"/>
                  <a:gd name="T13" fmla="*/ 471 h 476"/>
                  <a:gd name="T14" fmla="*/ 0 w 44"/>
                  <a:gd name="T15" fmla="*/ 476 h 476"/>
                  <a:gd name="T16" fmla="*/ 0 w 44"/>
                  <a:gd name="T17" fmla="*/ 167 h 476"/>
                  <a:gd name="T18" fmla="*/ 0 w 44"/>
                  <a:gd name="T19" fmla="*/ 0 h 476"/>
                  <a:gd name="T20" fmla="*/ 2 w 44"/>
                  <a:gd name="T21" fmla="*/ 1 h 476"/>
                  <a:gd name="T22" fmla="*/ 5 w 44"/>
                  <a:gd name="T23" fmla="*/ 3 h 476"/>
                  <a:gd name="T24" fmla="*/ 15 w 44"/>
                  <a:gd name="T25" fmla="*/ 7 h 476"/>
                  <a:gd name="T26" fmla="*/ 25 w 44"/>
                  <a:gd name="T27" fmla="*/ 11 h 476"/>
                  <a:gd name="T28" fmla="*/ 34 w 44"/>
                  <a:gd name="T29" fmla="*/ 14 h 476"/>
                  <a:gd name="T30" fmla="*/ 44 w 44"/>
                  <a:gd name="T31" fmla="*/ 16 h 476"/>
                  <a:gd name="T32" fmla="*/ 44 w 44"/>
                  <a:gd name="T33" fmla="*/ 162 h 476"/>
                  <a:gd name="T34" fmla="*/ 0 w 44"/>
                  <a:gd name="T35" fmla="*/ 167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" h="476">
                    <a:moveTo>
                      <a:pt x="0" y="476"/>
                    </a:moveTo>
                    <a:lnTo>
                      <a:pt x="0" y="221"/>
                    </a:lnTo>
                    <a:lnTo>
                      <a:pt x="44" y="216"/>
                    </a:lnTo>
                    <a:lnTo>
                      <a:pt x="44" y="461"/>
                    </a:lnTo>
                    <a:lnTo>
                      <a:pt x="35" y="463"/>
                    </a:lnTo>
                    <a:lnTo>
                      <a:pt x="27" y="466"/>
                    </a:lnTo>
                    <a:lnTo>
                      <a:pt x="13" y="471"/>
                    </a:lnTo>
                    <a:lnTo>
                      <a:pt x="0" y="476"/>
                    </a:lnTo>
                    <a:close/>
                    <a:moveTo>
                      <a:pt x="0" y="167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5" y="3"/>
                    </a:lnTo>
                    <a:lnTo>
                      <a:pt x="15" y="7"/>
                    </a:lnTo>
                    <a:lnTo>
                      <a:pt x="25" y="11"/>
                    </a:lnTo>
                    <a:lnTo>
                      <a:pt x="34" y="14"/>
                    </a:lnTo>
                    <a:lnTo>
                      <a:pt x="44" y="16"/>
                    </a:lnTo>
                    <a:lnTo>
                      <a:pt x="44" y="162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6" name="Freeform 434"/>
              <p:cNvSpPr>
                <a:spLocks noEditPoints="1"/>
              </p:cNvSpPr>
              <p:nvPr/>
            </p:nvSpPr>
            <p:spPr bwMode="auto">
              <a:xfrm>
                <a:off x="1085" y="2027"/>
                <a:ext cx="9" cy="92"/>
              </a:xfrm>
              <a:custGeom>
                <a:avLst/>
                <a:gdLst>
                  <a:gd name="T0" fmla="*/ 0 w 43"/>
                  <a:gd name="T1" fmla="*/ 459 h 459"/>
                  <a:gd name="T2" fmla="*/ 0 w 43"/>
                  <a:gd name="T3" fmla="*/ 210 h 459"/>
                  <a:gd name="T4" fmla="*/ 43 w 43"/>
                  <a:gd name="T5" fmla="*/ 205 h 459"/>
                  <a:gd name="T6" fmla="*/ 43 w 43"/>
                  <a:gd name="T7" fmla="*/ 444 h 459"/>
                  <a:gd name="T8" fmla="*/ 34 w 43"/>
                  <a:gd name="T9" fmla="*/ 447 h 459"/>
                  <a:gd name="T10" fmla="*/ 25 w 43"/>
                  <a:gd name="T11" fmla="*/ 450 h 459"/>
                  <a:gd name="T12" fmla="*/ 15 w 43"/>
                  <a:gd name="T13" fmla="*/ 454 h 459"/>
                  <a:gd name="T14" fmla="*/ 5 w 43"/>
                  <a:gd name="T15" fmla="*/ 457 h 459"/>
                  <a:gd name="T16" fmla="*/ 0 w 43"/>
                  <a:gd name="T17" fmla="*/ 459 h 459"/>
                  <a:gd name="T18" fmla="*/ 0 w 43"/>
                  <a:gd name="T19" fmla="*/ 155 h 459"/>
                  <a:gd name="T20" fmla="*/ 0 w 43"/>
                  <a:gd name="T21" fmla="*/ 0 h 459"/>
                  <a:gd name="T22" fmla="*/ 9 w 43"/>
                  <a:gd name="T23" fmla="*/ 4 h 459"/>
                  <a:gd name="T24" fmla="*/ 18 w 43"/>
                  <a:gd name="T25" fmla="*/ 6 h 459"/>
                  <a:gd name="T26" fmla="*/ 27 w 43"/>
                  <a:gd name="T27" fmla="*/ 8 h 459"/>
                  <a:gd name="T28" fmla="*/ 36 w 43"/>
                  <a:gd name="T29" fmla="*/ 9 h 459"/>
                  <a:gd name="T30" fmla="*/ 39 w 43"/>
                  <a:gd name="T31" fmla="*/ 10 h 459"/>
                  <a:gd name="T32" fmla="*/ 43 w 43"/>
                  <a:gd name="T33" fmla="*/ 10 h 459"/>
                  <a:gd name="T34" fmla="*/ 43 w 43"/>
                  <a:gd name="T35" fmla="*/ 151 h 459"/>
                  <a:gd name="T36" fmla="*/ 0 w 43"/>
                  <a:gd name="T37" fmla="*/ 155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" h="459">
                    <a:moveTo>
                      <a:pt x="0" y="459"/>
                    </a:moveTo>
                    <a:lnTo>
                      <a:pt x="0" y="210"/>
                    </a:lnTo>
                    <a:lnTo>
                      <a:pt x="43" y="205"/>
                    </a:lnTo>
                    <a:lnTo>
                      <a:pt x="43" y="444"/>
                    </a:lnTo>
                    <a:lnTo>
                      <a:pt x="34" y="447"/>
                    </a:lnTo>
                    <a:lnTo>
                      <a:pt x="25" y="450"/>
                    </a:lnTo>
                    <a:lnTo>
                      <a:pt x="15" y="454"/>
                    </a:lnTo>
                    <a:lnTo>
                      <a:pt x="5" y="457"/>
                    </a:lnTo>
                    <a:lnTo>
                      <a:pt x="0" y="459"/>
                    </a:lnTo>
                    <a:close/>
                    <a:moveTo>
                      <a:pt x="0" y="155"/>
                    </a:moveTo>
                    <a:lnTo>
                      <a:pt x="0" y="0"/>
                    </a:lnTo>
                    <a:lnTo>
                      <a:pt x="9" y="4"/>
                    </a:lnTo>
                    <a:lnTo>
                      <a:pt x="18" y="6"/>
                    </a:lnTo>
                    <a:lnTo>
                      <a:pt x="27" y="8"/>
                    </a:lnTo>
                    <a:lnTo>
                      <a:pt x="36" y="9"/>
                    </a:lnTo>
                    <a:lnTo>
                      <a:pt x="39" y="10"/>
                    </a:lnTo>
                    <a:lnTo>
                      <a:pt x="43" y="10"/>
                    </a:lnTo>
                    <a:lnTo>
                      <a:pt x="43" y="151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7" name="Freeform 435"/>
              <p:cNvSpPr>
                <a:spLocks noEditPoints="1"/>
              </p:cNvSpPr>
              <p:nvPr/>
            </p:nvSpPr>
            <p:spPr bwMode="auto">
              <a:xfrm>
                <a:off x="1089" y="2028"/>
                <a:ext cx="9" cy="89"/>
              </a:xfrm>
              <a:custGeom>
                <a:avLst/>
                <a:gdLst>
                  <a:gd name="T0" fmla="*/ 0 w 43"/>
                  <a:gd name="T1" fmla="*/ 445 h 445"/>
                  <a:gd name="T2" fmla="*/ 0 w 43"/>
                  <a:gd name="T3" fmla="*/ 200 h 445"/>
                  <a:gd name="T4" fmla="*/ 43 w 43"/>
                  <a:gd name="T5" fmla="*/ 196 h 445"/>
                  <a:gd name="T6" fmla="*/ 43 w 43"/>
                  <a:gd name="T7" fmla="*/ 428 h 445"/>
                  <a:gd name="T8" fmla="*/ 33 w 43"/>
                  <a:gd name="T9" fmla="*/ 432 h 445"/>
                  <a:gd name="T10" fmla="*/ 23 w 43"/>
                  <a:gd name="T11" fmla="*/ 436 h 445"/>
                  <a:gd name="T12" fmla="*/ 11 w 43"/>
                  <a:gd name="T13" fmla="*/ 440 h 445"/>
                  <a:gd name="T14" fmla="*/ 0 w 43"/>
                  <a:gd name="T15" fmla="*/ 445 h 445"/>
                  <a:gd name="T16" fmla="*/ 0 w 43"/>
                  <a:gd name="T17" fmla="*/ 146 h 445"/>
                  <a:gd name="T18" fmla="*/ 0 w 43"/>
                  <a:gd name="T19" fmla="*/ 0 h 445"/>
                  <a:gd name="T20" fmla="*/ 7 w 43"/>
                  <a:gd name="T21" fmla="*/ 2 h 445"/>
                  <a:gd name="T22" fmla="*/ 14 w 43"/>
                  <a:gd name="T23" fmla="*/ 2 h 445"/>
                  <a:gd name="T24" fmla="*/ 23 w 43"/>
                  <a:gd name="T25" fmla="*/ 3 h 445"/>
                  <a:gd name="T26" fmla="*/ 30 w 43"/>
                  <a:gd name="T27" fmla="*/ 2 h 445"/>
                  <a:gd name="T28" fmla="*/ 32 w 43"/>
                  <a:gd name="T29" fmla="*/ 15 h 445"/>
                  <a:gd name="T30" fmla="*/ 36 w 43"/>
                  <a:gd name="T31" fmla="*/ 52 h 445"/>
                  <a:gd name="T32" fmla="*/ 39 w 43"/>
                  <a:gd name="T33" fmla="*/ 88 h 445"/>
                  <a:gd name="T34" fmla="*/ 39 w 43"/>
                  <a:gd name="T35" fmla="*/ 104 h 445"/>
                  <a:gd name="T36" fmla="*/ 40 w 43"/>
                  <a:gd name="T37" fmla="*/ 118 h 445"/>
                  <a:gd name="T38" fmla="*/ 39 w 43"/>
                  <a:gd name="T39" fmla="*/ 132 h 445"/>
                  <a:gd name="T40" fmla="*/ 38 w 43"/>
                  <a:gd name="T41" fmla="*/ 142 h 445"/>
                  <a:gd name="T42" fmla="*/ 0 w 43"/>
                  <a:gd name="T43" fmla="*/ 146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3" h="445">
                    <a:moveTo>
                      <a:pt x="0" y="445"/>
                    </a:moveTo>
                    <a:lnTo>
                      <a:pt x="0" y="200"/>
                    </a:lnTo>
                    <a:lnTo>
                      <a:pt x="43" y="196"/>
                    </a:lnTo>
                    <a:lnTo>
                      <a:pt x="43" y="428"/>
                    </a:lnTo>
                    <a:lnTo>
                      <a:pt x="33" y="432"/>
                    </a:lnTo>
                    <a:lnTo>
                      <a:pt x="23" y="436"/>
                    </a:lnTo>
                    <a:lnTo>
                      <a:pt x="11" y="440"/>
                    </a:lnTo>
                    <a:lnTo>
                      <a:pt x="0" y="445"/>
                    </a:lnTo>
                    <a:close/>
                    <a:moveTo>
                      <a:pt x="0" y="146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2"/>
                    </a:lnTo>
                    <a:lnTo>
                      <a:pt x="23" y="3"/>
                    </a:lnTo>
                    <a:lnTo>
                      <a:pt x="30" y="2"/>
                    </a:lnTo>
                    <a:lnTo>
                      <a:pt x="32" y="15"/>
                    </a:lnTo>
                    <a:lnTo>
                      <a:pt x="36" y="52"/>
                    </a:lnTo>
                    <a:lnTo>
                      <a:pt x="39" y="88"/>
                    </a:lnTo>
                    <a:lnTo>
                      <a:pt x="39" y="104"/>
                    </a:lnTo>
                    <a:lnTo>
                      <a:pt x="40" y="118"/>
                    </a:lnTo>
                    <a:lnTo>
                      <a:pt x="39" y="132"/>
                    </a:lnTo>
                    <a:lnTo>
                      <a:pt x="38" y="142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8" name="Freeform 436"/>
              <p:cNvSpPr>
                <a:spLocks noEditPoints="1"/>
              </p:cNvSpPr>
              <p:nvPr/>
            </p:nvSpPr>
            <p:spPr bwMode="auto">
              <a:xfrm>
                <a:off x="1094" y="2029"/>
                <a:ext cx="8" cy="87"/>
              </a:xfrm>
              <a:custGeom>
                <a:avLst/>
                <a:gdLst>
                  <a:gd name="T0" fmla="*/ 0 w 44"/>
                  <a:gd name="T1" fmla="*/ 435 h 435"/>
                  <a:gd name="T2" fmla="*/ 0 w 44"/>
                  <a:gd name="T3" fmla="*/ 196 h 435"/>
                  <a:gd name="T4" fmla="*/ 38 w 44"/>
                  <a:gd name="T5" fmla="*/ 192 h 435"/>
                  <a:gd name="T6" fmla="*/ 41 w 44"/>
                  <a:gd name="T7" fmla="*/ 194 h 435"/>
                  <a:gd name="T8" fmla="*/ 44 w 44"/>
                  <a:gd name="T9" fmla="*/ 197 h 435"/>
                  <a:gd name="T10" fmla="*/ 44 w 44"/>
                  <a:gd name="T11" fmla="*/ 416 h 435"/>
                  <a:gd name="T12" fmla="*/ 36 w 44"/>
                  <a:gd name="T13" fmla="*/ 421 h 435"/>
                  <a:gd name="T14" fmla="*/ 27 w 44"/>
                  <a:gd name="T15" fmla="*/ 425 h 435"/>
                  <a:gd name="T16" fmla="*/ 14 w 44"/>
                  <a:gd name="T17" fmla="*/ 430 h 435"/>
                  <a:gd name="T18" fmla="*/ 0 w 44"/>
                  <a:gd name="T19" fmla="*/ 435 h 435"/>
                  <a:gd name="T20" fmla="*/ 0 w 44"/>
                  <a:gd name="T21" fmla="*/ 142 h 435"/>
                  <a:gd name="T22" fmla="*/ 0 w 44"/>
                  <a:gd name="T23" fmla="*/ 1 h 435"/>
                  <a:gd name="T24" fmla="*/ 5 w 44"/>
                  <a:gd name="T25" fmla="*/ 0 h 435"/>
                  <a:gd name="T26" fmla="*/ 9 w 44"/>
                  <a:gd name="T27" fmla="*/ 0 h 435"/>
                  <a:gd name="T28" fmla="*/ 11 w 44"/>
                  <a:gd name="T29" fmla="*/ 13 h 435"/>
                  <a:gd name="T30" fmla="*/ 15 w 44"/>
                  <a:gd name="T31" fmla="*/ 50 h 435"/>
                  <a:gd name="T32" fmla="*/ 18 w 44"/>
                  <a:gd name="T33" fmla="*/ 86 h 435"/>
                  <a:gd name="T34" fmla="*/ 18 w 44"/>
                  <a:gd name="T35" fmla="*/ 102 h 435"/>
                  <a:gd name="T36" fmla="*/ 19 w 44"/>
                  <a:gd name="T37" fmla="*/ 116 h 435"/>
                  <a:gd name="T38" fmla="*/ 18 w 44"/>
                  <a:gd name="T39" fmla="*/ 130 h 435"/>
                  <a:gd name="T40" fmla="*/ 17 w 44"/>
                  <a:gd name="T41" fmla="*/ 140 h 435"/>
                  <a:gd name="T42" fmla="*/ 0 w 44"/>
                  <a:gd name="T43" fmla="*/ 142 h 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4" h="435">
                    <a:moveTo>
                      <a:pt x="0" y="435"/>
                    </a:moveTo>
                    <a:lnTo>
                      <a:pt x="0" y="196"/>
                    </a:lnTo>
                    <a:lnTo>
                      <a:pt x="38" y="192"/>
                    </a:lnTo>
                    <a:lnTo>
                      <a:pt x="41" y="194"/>
                    </a:lnTo>
                    <a:lnTo>
                      <a:pt x="44" y="197"/>
                    </a:lnTo>
                    <a:lnTo>
                      <a:pt x="44" y="416"/>
                    </a:lnTo>
                    <a:lnTo>
                      <a:pt x="36" y="421"/>
                    </a:lnTo>
                    <a:lnTo>
                      <a:pt x="27" y="425"/>
                    </a:lnTo>
                    <a:lnTo>
                      <a:pt x="14" y="430"/>
                    </a:lnTo>
                    <a:lnTo>
                      <a:pt x="0" y="435"/>
                    </a:lnTo>
                    <a:close/>
                    <a:moveTo>
                      <a:pt x="0" y="142"/>
                    </a:moveTo>
                    <a:lnTo>
                      <a:pt x="0" y="1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1" y="13"/>
                    </a:lnTo>
                    <a:lnTo>
                      <a:pt x="15" y="50"/>
                    </a:lnTo>
                    <a:lnTo>
                      <a:pt x="18" y="86"/>
                    </a:lnTo>
                    <a:lnTo>
                      <a:pt x="18" y="102"/>
                    </a:lnTo>
                    <a:lnTo>
                      <a:pt x="19" y="116"/>
                    </a:lnTo>
                    <a:lnTo>
                      <a:pt x="18" y="130"/>
                    </a:lnTo>
                    <a:lnTo>
                      <a:pt x="17" y="140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9" name="Freeform 437"/>
              <p:cNvSpPr>
                <a:spLocks/>
              </p:cNvSpPr>
              <p:nvPr/>
            </p:nvSpPr>
            <p:spPr bwMode="auto">
              <a:xfrm>
                <a:off x="1098" y="2067"/>
                <a:ext cx="9" cy="47"/>
              </a:xfrm>
              <a:custGeom>
                <a:avLst/>
                <a:gdLst>
                  <a:gd name="T0" fmla="*/ 0 w 44"/>
                  <a:gd name="T1" fmla="*/ 234 h 234"/>
                  <a:gd name="T2" fmla="*/ 0 w 44"/>
                  <a:gd name="T3" fmla="*/ 2 h 234"/>
                  <a:gd name="T4" fmla="*/ 16 w 44"/>
                  <a:gd name="T5" fmla="*/ 0 h 234"/>
                  <a:gd name="T6" fmla="*/ 23 w 44"/>
                  <a:gd name="T7" fmla="*/ 5 h 234"/>
                  <a:gd name="T8" fmla="*/ 31 w 44"/>
                  <a:gd name="T9" fmla="*/ 9 h 234"/>
                  <a:gd name="T10" fmla="*/ 38 w 44"/>
                  <a:gd name="T11" fmla="*/ 12 h 234"/>
                  <a:gd name="T12" fmla="*/ 44 w 44"/>
                  <a:gd name="T13" fmla="*/ 14 h 234"/>
                  <a:gd name="T14" fmla="*/ 44 w 44"/>
                  <a:gd name="T15" fmla="*/ 215 h 234"/>
                  <a:gd name="T16" fmla="*/ 36 w 44"/>
                  <a:gd name="T17" fmla="*/ 219 h 234"/>
                  <a:gd name="T18" fmla="*/ 26 w 44"/>
                  <a:gd name="T19" fmla="*/ 223 h 234"/>
                  <a:gd name="T20" fmla="*/ 16 w 44"/>
                  <a:gd name="T21" fmla="*/ 227 h 234"/>
                  <a:gd name="T22" fmla="*/ 5 w 44"/>
                  <a:gd name="T23" fmla="*/ 233 h 234"/>
                  <a:gd name="T24" fmla="*/ 0 w 44"/>
                  <a:gd name="T25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234">
                    <a:moveTo>
                      <a:pt x="0" y="234"/>
                    </a:moveTo>
                    <a:lnTo>
                      <a:pt x="0" y="2"/>
                    </a:lnTo>
                    <a:lnTo>
                      <a:pt x="16" y="0"/>
                    </a:lnTo>
                    <a:lnTo>
                      <a:pt x="23" y="5"/>
                    </a:lnTo>
                    <a:lnTo>
                      <a:pt x="31" y="9"/>
                    </a:lnTo>
                    <a:lnTo>
                      <a:pt x="38" y="12"/>
                    </a:lnTo>
                    <a:lnTo>
                      <a:pt x="44" y="14"/>
                    </a:lnTo>
                    <a:lnTo>
                      <a:pt x="44" y="215"/>
                    </a:lnTo>
                    <a:lnTo>
                      <a:pt x="36" y="219"/>
                    </a:lnTo>
                    <a:lnTo>
                      <a:pt x="26" y="223"/>
                    </a:lnTo>
                    <a:lnTo>
                      <a:pt x="16" y="227"/>
                    </a:lnTo>
                    <a:lnTo>
                      <a:pt x="5" y="233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0" name="Freeform 438"/>
              <p:cNvSpPr>
                <a:spLocks/>
              </p:cNvSpPr>
              <p:nvPr/>
            </p:nvSpPr>
            <p:spPr bwMode="auto">
              <a:xfrm>
                <a:off x="1102" y="2068"/>
                <a:ext cx="9" cy="44"/>
              </a:xfrm>
              <a:custGeom>
                <a:avLst/>
                <a:gdLst>
                  <a:gd name="T0" fmla="*/ 0 w 45"/>
                  <a:gd name="T1" fmla="*/ 219 h 219"/>
                  <a:gd name="T2" fmla="*/ 0 w 45"/>
                  <a:gd name="T3" fmla="*/ 0 h 219"/>
                  <a:gd name="T4" fmla="*/ 7 w 45"/>
                  <a:gd name="T5" fmla="*/ 3 h 219"/>
                  <a:gd name="T6" fmla="*/ 12 w 45"/>
                  <a:gd name="T7" fmla="*/ 6 h 219"/>
                  <a:gd name="T8" fmla="*/ 17 w 45"/>
                  <a:gd name="T9" fmla="*/ 8 h 219"/>
                  <a:gd name="T10" fmla="*/ 23 w 45"/>
                  <a:gd name="T11" fmla="*/ 9 h 219"/>
                  <a:gd name="T12" fmla="*/ 34 w 45"/>
                  <a:gd name="T13" fmla="*/ 11 h 219"/>
                  <a:gd name="T14" fmla="*/ 45 w 45"/>
                  <a:gd name="T15" fmla="*/ 10 h 219"/>
                  <a:gd name="T16" fmla="*/ 45 w 45"/>
                  <a:gd name="T17" fmla="*/ 200 h 219"/>
                  <a:gd name="T18" fmla="*/ 36 w 45"/>
                  <a:gd name="T19" fmla="*/ 204 h 219"/>
                  <a:gd name="T20" fmla="*/ 25 w 45"/>
                  <a:gd name="T21" fmla="*/ 209 h 219"/>
                  <a:gd name="T22" fmla="*/ 14 w 45"/>
                  <a:gd name="T23" fmla="*/ 214 h 219"/>
                  <a:gd name="T24" fmla="*/ 0 w 45"/>
                  <a:gd name="T25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219">
                    <a:moveTo>
                      <a:pt x="0" y="219"/>
                    </a:moveTo>
                    <a:lnTo>
                      <a:pt x="0" y="0"/>
                    </a:lnTo>
                    <a:lnTo>
                      <a:pt x="7" y="3"/>
                    </a:lnTo>
                    <a:lnTo>
                      <a:pt x="12" y="6"/>
                    </a:lnTo>
                    <a:lnTo>
                      <a:pt x="17" y="8"/>
                    </a:lnTo>
                    <a:lnTo>
                      <a:pt x="23" y="9"/>
                    </a:lnTo>
                    <a:lnTo>
                      <a:pt x="34" y="11"/>
                    </a:lnTo>
                    <a:lnTo>
                      <a:pt x="45" y="10"/>
                    </a:lnTo>
                    <a:lnTo>
                      <a:pt x="45" y="200"/>
                    </a:lnTo>
                    <a:lnTo>
                      <a:pt x="36" y="204"/>
                    </a:lnTo>
                    <a:lnTo>
                      <a:pt x="25" y="209"/>
                    </a:lnTo>
                    <a:lnTo>
                      <a:pt x="14" y="214"/>
                    </a:lnTo>
                    <a:lnTo>
                      <a:pt x="0" y="21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1" name="Freeform 439"/>
              <p:cNvSpPr>
                <a:spLocks/>
              </p:cNvSpPr>
              <p:nvPr/>
            </p:nvSpPr>
            <p:spPr bwMode="auto">
              <a:xfrm>
                <a:off x="1107" y="2069"/>
                <a:ext cx="9" cy="41"/>
              </a:xfrm>
              <a:custGeom>
                <a:avLst/>
                <a:gdLst>
                  <a:gd name="T0" fmla="*/ 0 w 45"/>
                  <a:gd name="T1" fmla="*/ 204 h 204"/>
                  <a:gd name="T2" fmla="*/ 0 w 45"/>
                  <a:gd name="T3" fmla="*/ 3 h 204"/>
                  <a:gd name="T4" fmla="*/ 6 w 45"/>
                  <a:gd name="T5" fmla="*/ 4 h 204"/>
                  <a:gd name="T6" fmla="*/ 12 w 45"/>
                  <a:gd name="T7" fmla="*/ 5 h 204"/>
                  <a:gd name="T8" fmla="*/ 18 w 45"/>
                  <a:gd name="T9" fmla="*/ 5 h 204"/>
                  <a:gd name="T10" fmla="*/ 23 w 45"/>
                  <a:gd name="T11" fmla="*/ 4 h 204"/>
                  <a:gd name="T12" fmla="*/ 31 w 45"/>
                  <a:gd name="T13" fmla="*/ 3 h 204"/>
                  <a:gd name="T14" fmla="*/ 40 w 45"/>
                  <a:gd name="T15" fmla="*/ 0 h 204"/>
                  <a:gd name="T16" fmla="*/ 41 w 45"/>
                  <a:gd name="T17" fmla="*/ 15 h 204"/>
                  <a:gd name="T18" fmla="*/ 43 w 45"/>
                  <a:gd name="T19" fmla="*/ 31 h 204"/>
                  <a:gd name="T20" fmla="*/ 44 w 45"/>
                  <a:gd name="T21" fmla="*/ 48 h 204"/>
                  <a:gd name="T22" fmla="*/ 45 w 45"/>
                  <a:gd name="T23" fmla="*/ 65 h 204"/>
                  <a:gd name="T24" fmla="*/ 45 w 45"/>
                  <a:gd name="T25" fmla="*/ 126 h 204"/>
                  <a:gd name="T26" fmla="*/ 44 w 45"/>
                  <a:gd name="T27" fmla="*/ 141 h 204"/>
                  <a:gd name="T28" fmla="*/ 42 w 45"/>
                  <a:gd name="T29" fmla="*/ 155 h 204"/>
                  <a:gd name="T30" fmla="*/ 39 w 45"/>
                  <a:gd name="T31" fmla="*/ 171 h 204"/>
                  <a:gd name="T32" fmla="*/ 36 w 45"/>
                  <a:gd name="T33" fmla="*/ 185 h 204"/>
                  <a:gd name="T34" fmla="*/ 35 w 45"/>
                  <a:gd name="T35" fmla="*/ 188 h 204"/>
                  <a:gd name="T36" fmla="*/ 27 w 45"/>
                  <a:gd name="T37" fmla="*/ 192 h 204"/>
                  <a:gd name="T38" fmla="*/ 20 w 45"/>
                  <a:gd name="T39" fmla="*/ 195 h 204"/>
                  <a:gd name="T40" fmla="*/ 11 w 45"/>
                  <a:gd name="T41" fmla="*/ 199 h 204"/>
                  <a:gd name="T42" fmla="*/ 0 w 45"/>
                  <a:gd name="T43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5" h="204">
                    <a:moveTo>
                      <a:pt x="0" y="204"/>
                    </a:moveTo>
                    <a:lnTo>
                      <a:pt x="0" y="3"/>
                    </a:lnTo>
                    <a:lnTo>
                      <a:pt x="6" y="4"/>
                    </a:lnTo>
                    <a:lnTo>
                      <a:pt x="12" y="5"/>
                    </a:lnTo>
                    <a:lnTo>
                      <a:pt x="18" y="5"/>
                    </a:lnTo>
                    <a:lnTo>
                      <a:pt x="23" y="4"/>
                    </a:lnTo>
                    <a:lnTo>
                      <a:pt x="31" y="3"/>
                    </a:lnTo>
                    <a:lnTo>
                      <a:pt x="40" y="0"/>
                    </a:lnTo>
                    <a:lnTo>
                      <a:pt x="41" y="15"/>
                    </a:lnTo>
                    <a:lnTo>
                      <a:pt x="43" y="31"/>
                    </a:lnTo>
                    <a:lnTo>
                      <a:pt x="44" y="48"/>
                    </a:lnTo>
                    <a:lnTo>
                      <a:pt x="45" y="65"/>
                    </a:lnTo>
                    <a:lnTo>
                      <a:pt x="45" y="126"/>
                    </a:lnTo>
                    <a:lnTo>
                      <a:pt x="44" y="141"/>
                    </a:lnTo>
                    <a:lnTo>
                      <a:pt x="42" y="155"/>
                    </a:lnTo>
                    <a:lnTo>
                      <a:pt x="39" y="171"/>
                    </a:lnTo>
                    <a:lnTo>
                      <a:pt x="36" y="185"/>
                    </a:lnTo>
                    <a:lnTo>
                      <a:pt x="35" y="188"/>
                    </a:lnTo>
                    <a:lnTo>
                      <a:pt x="27" y="192"/>
                    </a:lnTo>
                    <a:lnTo>
                      <a:pt x="20" y="195"/>
                    </a:lnTo>
                    <a:lnTo>
                      <a:pt x="11" y="199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2" name="Freeform 440"/>
              <p:cNvSpPr>
                <a:spLocks/>
              </p:cNvSpPr>
              <p:nvPr/>
            </p:nvSpPr>
            <p:spPr bwMode="auto">
              <a:xfrm>
                <a:off x="1111" y="2069"/>
                <a:ext cx="5" cy="39"/>
              </a:xfrm>
              <a:custGeom>
                <a:avLst/>
                <a:gdLst>
                  <a:gd name="T0" fmla="*/ 0 w 23"/>
                  <a:gd name="T1" fmla="*/ 194 h 194"/>
                  <a:gd name="T2" fmla="*/ 0 w 23"/>
                  <a:gd name="T3" fmla="*/ 4 h 194"/>
                  <a:gd name="T4" fmla="*/ 0 w 23"/>
                  <a:gd name="T5" fmla="*/ 4 h 194"/>
                  <a:gd name="T6" fmla="*/ 8 w 23"/>
                  <a:gd name="T7" fmla="*/ 3 h 194"/>
                  <a:gd name="T8" fmla="*/ 17 w 23"/>
                  <a:gd name="T9" fmla="*/ 0 h 194"/>
                  <a:gd name="T10" fmla="*/ 19 w 23"/>
                  <a:gd name="T11" fmla="*/ 22 h 194"/>
                  <a:gd name="T12" fmla="*/ 21 w 23"/>
                  <a:gd name="T13" fmla="*/ 46 h 194"/>
                  <a:gd name="T14" fmla="*/ 22 w 23"/>
                  <a:gd name="T15" fmla="*/ 69 h 194"/>
                  <a:gd name="T16" fmla="*/ 23 w 23"/>
                  <a:gd name="T17" fmla="*/ 92 h 194"/>
                  <a:gd name="T18" fmla="*/ 22 w 23"/>
                  <a:gd name="T19" fmla="*/ 117 h 194"/>
                  <a:gd name="T20" fmla="*/ 21 w 23"/>
                  <a:gd name="T21" fmla="*/ 140 h 194"/>
                  <a:gd name="T22" fmla="*/ 18 w 23"/>
                  <a:gd name="T23" fmla="*/ 163 h 194"/>
                  <a:gd name="T24" fmla="*/ 13 w 23"/>
                  <a:gd name="T25" fmla="*/ 185 h 194"/>
                  <a:gd name="T26" fmla="*/ 12 w 23"/>
                  <a:gd name="T27" fmla="*/ 188 h 194"/>
                  <a:gd name="T28" fmla="*/ 6 w 23"/>
                  <a:gd name="T29" fmla="*/ 191 h 194"/>
                  <a:gd name="T30" fmla="*/ 0 w 23"/>
                  <a:gd name="T31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3" h="194">
                    <a:moveTo>
                      <a:pt x="0" y="194"/>
                    </a:moveTo>
                    <a:lnTo>
                      <a:pt x="0" y="4"/>
                    </a:lnTo>
                    <a:lnTo>
                      <a:pt x="0" y="4"/>
                    </a:lnTo>
                    <a:lnTo>
                      <a:pt x="8" y="3"/>
                    </a:lnTo>
                    <a:lnTo>
                      <a:pt x="17" y="0"/>
                    </a:lnTo>
                    <a:lnTo>
                      <a:pt x="19" y="22"/>
                    </a:lnTo>
                    <a:lnTo>
                      <a:pt x="21" y="46"/>
                    </a:lnTo>
                    <a:lnTo>
                      <a:pt x="22" y="69"/>
                    </a:lnTo>
                    <a:lnTo>
                      <a:pt x="23" y="92"/>
                    </a:lnTo>
                    <a:lnTo>
                      <a:pt x="22" y="117"/>
                    </a:lnTo>
                    <a:lnTo>
                      <a:pt x="21" y="140"/>
                    </a:lnTo>
                    <a:lnTo>
                      <a:pt x="18" y="163"/>
                    </a:lnTo>
                    <a:lnTo>
                      <a:pt x="13" y="185"/>
                    </a:lnTo>
                    <a:lnTo>
                      <a:pt x="12" y="188"/>
                    </a:lnTo>
                    <a:lnTo>
                      <a:pt x="6" y="191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3" name="Freeform 441"/>
              <p:cNvSpPr>
                <a:spLocks/>
              </p:cNvSpPr>
              <p:nvPr/>
            </p:nvSpPr>
            <p:spPr bwMode="auto">
              <a:xfrm>
                <a:off x="826" y="1969"/>
                <a:ext cx="236" cy="51"/>
              </a:xfrm>
              <a:custGeom>
                <a:avLst/>
                <a:gdLst>
                  <a:gd name="T0" fmla="*/ 78 w 1177"/>
                  <a:gd name="T1" fmla="*/ 74 h 256"/>
                  <a:gd name="T2" fmla="*/ 26 w 1177"/>
                  <a:gd name="T3" fmla="*/ 50 h 256"/>
                  <a:gd name="T4" fmla="*/ 57 w 1177"/>
                  <a:gd name="T5" fmla="*/ 39 h 256"/>
                  <a:gd name="T6" fmla="*/ 171 w 1177"/>
                  <a:gd name="T7" fmla="*/ 41 h 256"/>
                  <a:gd name="T8" fmla="*/ 282 w 1177"/>
                  <a:gd name="T9" fmla="*/ 41 h 256"/>
                  <a:gd name="T10" fmla="*/ 391 w 1177"/>
                  <a:gd name="T11" fmla="*/ 39 h 256"/>
                  <a:gd name="T12" fmla="*/ 496 w 1177"/>
                  <a:gd name="T13" fmla="*/ 35 h 256"/>
                  <a:gd name="T14" fmla="*/ 597 w 1177"/>
                  <a:gd name="T15" fmla="*/ 30 h 256"/>
                  <a:gd name="T16" fmla="*/ 695 w 1177"/>
                  <a:gd name="T17" fmla="*/ 24 h 256"/>
                  <a:gd name="T18" fmla="*/ 788 w 1177"/>
                  <a:gd name="T19" fmla="*/ 18 h 256"/>
                  <a:gd name="T20" fmla="*/ 866 w 1177"/>
                  <a:gd name="T21" fmla="*/ 13 h 256"/>
                  <a:gd name="T22" fmla="*/ 931 w 1177"/>
                  <a:gd name="T23" fmla="*/ 8 h 256"/>
                  <a:gd name="T24" fmla="*/ 993 w 1177"/>
                  <a:gd name="T25" fmla="*/ 5 h 256"/>
                  <a:gd name="T26" fmla="*/ 1052 w 1177"/>
                  <a:gd name="T27" fmla="*/ 2 h 256"/>
                  <a:gd name="T28" fmla="*/ 1080 w 1177"/>
                  <a:gd name="T29" fmla="*/ 1 h 256"/>
                  <a:gd name="T30" fmla="*/ 1092 w 1177"/>
                  <a:gd name="T31" fmla="*/ 21 h 256"/>
                  <a:gd name="T32" fmla="*/ 1112 w 1177"/>
                  <a:gd name="T33" fmla="*/ 44 h 256"/>
                  <a:gd name="T34" fmla="*/ 1135 w 1177"/>
                  <a:gd name="T35" fmla="*/ 64 h 256"/>
                  <a:gd name="T36" fmla="*/ 1149 w 1177"/>
                  <a:gd name="T37" fmla="*/ 72 h 256"/>
                  <a:gd name="T38" fmla="*/ 1163 w 1177"/>
                  <a:gd name="T39" fmla="*/ 76 h 256"/>
                  <a:gd name="T40" fmla="*/ 1167 w 1177"/>
                  <a:gd name="T41" fmla="*/ 129 h 256"/>
                  <a:gd name="T42" fmla="*/ 1177 w 1177"/>
                  <a:gd name="T43" fmla="*/ 188 h 256"/>
                  <a:gd name="T44" fmla="*/ 1147 w 1177"/>
                  <a:gd name="T45" fmla="*/ 194 h 256"/>
                  <a:gd name="T46" fmla="*/ 1106 w 1177"/>
                  <a:gd name="T47" fmla="*/ 200 h 256"/>
                  <a:gd name="T48" fmla="*/ 1069 w 1177"/>
                  <a:gd name="T49" fmla="*/ 206 h 256"/>
                  <a:gd name="T50" fmla="*/ 1028 w 1177"/>
                  <a:gd name="T51" fmla="*/ 211 h 256"/>
                  <a:gd name="T52" fmla="*/ 981 w 1177"/>
                  <a:gd name="T53" fmla="*/ 218 h 256"/>
                  <a:gd name="T54" fmla="*/ 928 w 1177"/>
                  <a:gd name="T55" fmla="*/ 224 h 256"/>
                  <a:gd name="T56" fmla="*/ 861 w 1177"/>
                  <a:gd name="T57" fmla="*/ 232 h 256"/>
                  <a:gd name="T58" fmla="*/ 788 w 1177"/>
                  <a:gd name="T59" fmla="*/ 240 h 256"/>
                  <a:gd name="T60" fmla="*/ 711 w 1177"/>
                  <a:gd name="T61" fmla="*/ 249 h 256"/>
                  <a:gd name="T62" fmla="*/ 628 w 1177"/>
                  <a:gd name="T63" fmla="*/ 256 h 256"/>
                  <a:gd name="T64" fmla="*/ 524 w 1177"/>
                  <a:gd name="T65" fmla="*/ 231 h 256"/>
                  <a:gd name="T66" fmla="*/ 395 w 1177"/>
                  <a:gd name="T67" fmla="*/ 194 h 256"/>
                  <a:gd name="T68" fmla="*/ 252 w 1177"/>
                  <a:gd name="T69" fmla="*/ 144 h 256"/>
                  <a:gd name="T70" fmla="*/ 105 w 1177"/>
                  <a:gd name="T71" fmla="*/ 8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77" h="256">
                    <a:moveTo>
                      <a:pt x="105" y="86"/>
                    </a:moveTo>
                    <a:lnTo>
                      <a:pt x="78" y="74"/>
                    </a:lnTo>
                    <a:lnTo>
                      <a:pt x="52" y="62"/>
                    </a:lnTo>
                    <a:lnTo>
                      <a:pt x="26" y="50"/>
                    </a:lnTo>
                    <a:lnTo>
                      <a:pt x="0" y="37"/>
                    </a:lnTo>
                    <a:lnTo>
                      <a:pt x="57" y="39"/>
                    </a:lnTo>
                    <a:lnTo>
                      <a:pt x="114" y="41"/>
                    </a:lnTo>
                    <a:lnTo>
                      <a:pt x="171" y="41"/>
                    </a:lnTo>
                    <a:lnTo>
                      <a:pt x="227" y="41"/>
                    </a:lnTo>
                    <a:lnTo>
                      <a:pt x="282" y="41"/>
                    </a:lnTo>
                    <a:lnTo>
                      <a:pt x="337" y="40"/>
                    </a:lnTo>
                    <a:lnTo>
                      <a:pt x="391" y="39"/>
                    </a:lnTo>
                    <a:lnTo>
                      <a:pt x="444" y="37"/>
                    </a:lnTo>
                    <a:lnTo>
                      <a:pt x="496" y="35"/>
                    </a:lnTo>
                    <a:lnTo>
                      <a:pt x="547" y="32"/>
                    </a:lnTo>
                    <a:lnTo>
                      <a:pt x="597" y="30"/>
                    </a:lnTo>
                    <a:lnTo>
                      <a:pt x="646" y="27"/>
                    </a:lnTo>
                    <a:lnTo>
                      <a:pt x="695" y="24"/>
                    </a:lnTo>
                    <a:lnTo>
                      <a:pt x="742" y="21"/>
                    </a:lnTo>
                    <a:lnTo>
                      <a:pt x="788" y="18"/>
                    </a:lnTo>
                    <a:lnTo>
                      <a:pt x="833" y="16"/>
                    </a:lnTo>
                    <a:lnTo>
                      <a:pt x="866" y="13"/>
                    </a:lnTo>
                    <a:lnTo>
                      <a:pt x="899" y="11"/>
                    </a:lnTo>
                    <a:lnTo>
                      <a:pt x="931" y="8"/>
                    </a:lnTo>
                    <a:lnTo>
                      <a:pt x="962" y="6"/>
                    </a:lnTo>
                    <a:lnTo>
                      <a:pt x="993" y="5"/>
                    </a:lnTo>
                    <a:lnTo>
                      <a:pt x="1023" y="3"/>
                    </a:lnTo>
                    <a:lnTo>
                      <a:pt x="1052" y="2"/>
                    </a:lnTo>
                    <a:lnTo>
                      <a:pt x="1080" y="0"/>
                    </a:lnTo>
                    <a:lnTo>
                      <a:pt x="1080" y="1"/>
                    </a:lnTo>
                    <a:lnTo>
                      <a:pt x="1085" y="10"/>
                    </a:lnTo>
                    <a:lnTo>
                      <a:pt x="1092" y="21"/>
                    </a:lnTo>
                    <a:lnTo>
                      <a:pt x="1102" y="32"/>
                    </a:lnTo>
                    <a:lnTo>
                      <a:pt x="1112" y="44"/>
                    </a:lnTo>
                    <a:lnTo>
                      <a:pt x="1123" y="55"/>
                    </a:lnTo>
                    <a:lnTo>
                      <a:pt x="1135" y="64"/>
                    </a:lnTo>
                    <a:lnTo>
                      <a:pt x="1142" y="69"/>
                    </a:lnTo>
                    <a:lnTo>
                      <a:pt x="1149" y="72"/>
                    </a:lnTo>
                    <a:lnTo>
                      <a:pt x="1156" y="75"/>
                    </a:lnTo>
                    <a:lnTo>
                      <a:pt x="1163" y="76"/>
                    </a:lnTo>
                    <a:lnTo>
                      <a:pt x="1164" y="101"/>
                    </a:lnTo>
                    <a:lnTo>
                      <a:pt x="1167" y="129"/>
                    </a:lnTo>
                    <a:lnTo>
                      <a:pt x="1172" y="157"/>
                    </a:lnTo>
                    <a:lnTo>
                      <a:pt x="1177" y="188"/>
                    </a:lnTo>
                    <a:lnTo>
                      <a:pt x="1162" y="191"/>
                    </a:lnTo>
                    <a:lnTo>
                      <a:pt x="1147" y="194"/>
                    </a:lnTo>
                    <a:lnTo>
                      <a:pt x="1128" y="197"/>
                    </a:lnTo>
                    <a:lnTo>
                      <a:pt x="1106" y="200"/>
                    </a:lnTo>
                    <a:lnTo>
                      <a:pt x="1089" y="203"/>
                    </a:lnTo>
                    <a:lnTo>
                      <a:pt x="1069" y="206"/>
                    </a:lnTo>
                    <a:lnTo>
                      <a:pt x="1050" y="208"/>
                    </a:lnTo>
                    <a:lnTo>
                      <a:pt x="1028" y="211"/>
                    </a:lnTo>
                    <a:lnTo>
                      <a:pt x="1005" y="215"/>
                    </a:lnTo>
                    <a:lnTo>
                      <a:pt x="981" y="218"/>
                    </a:lnTo>
                    <a:lnTo>
                      <a:pt x="955" y="221"/>
                    </a:lnTo>
                    <a:lnTo>
                      <a:pt x="928" y="224"/>
                    </a:lnTo>
                    <a:lnTo>
                      <a:pt x="895" y="228"/>
                    </a:lnTo>
                    <a:lnTo>
                      <a:pt x="861" y="232"/>
                    </a:lnTo>
                    <a:lnTo>
                      <a:pt x="824" y="236"/>
                    </a:lnTo>
                    <a:lnTo>
                      <a:pt x="788" y="240"/>
                    </a:lnTo>
                    <a:lnTo>
                      <a:pt x="749" y="244"/>
                    </a:lnTo>
                    <a:lnTo>
                      <a:pt x="711" y="249"/>
                    </a:lnTo>
                    <a:lnTo>
                      <a:pt x="670" y="253"/>
                    </a:lnTo>
                    <a:lnTo>
                      <a:pt x="628" y="256"/>
                    </a:lnTo>
                    <a:lnTo>
                      <a:pt x="579" y="246"/>
                    </a:lnTo>
                    <a:lnTo>
                      <a:pt x="524" y="231"/>
                    </a:lnTo>
                    <a:lnTo>
                      <a:pt x="462" y="214"/>
                    </a:lnTo>
                    <a:lnTo>
                      <a:pt x="395" y="194"/>
                    </a:lnTo>
                    <a:lnTo>
                      <a:pt x="325" y="170"/>
                    </a:lnTo>
                    <a:lnTo>
                      <a:pt x="252" y="144"/>
                    </a:lnTo>
                    <a:lnTo>
                      <a:pt x="178" y="116"/>
                    </a:lnTo>
                    <a:lnTo>
                      <a:pt x="105" y="8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4" name="Freeform 442"/>
              <p:cNvSpPr>
                <a:spLocks/>
              </p:cNvSpPr>
              <p:nvPr/>
            </p:nvSpPr>
            <p:spPr bwMode="auto">
              <a:xfrm>
                <a:off x="826" y="1969"/>
                <a:ext cx="236" cy="51"/>
              </a:xfrm>
              <a:custGeom>
                <a:avLst/>
                <a:gdLst>
                  <a:gd name="T0" fmla="*/ 78 w 1177"/>
                  <a:gd name="T1" fmla="*/ 74 h 256"/>
                  <a:gd name="T2" fmla="*/ 26 w 1177"/>
                  <a:gd name="T3" fmla="*/ 50 h 256"/>
                  <a:gd name="T4" fmla="*/ 57 w 1177"/>
                  <a:gd name="T5" fmla="*/ 39 h 256"/>
                  <a:gd name="T6" fmla="*/ 171 w 1177"/>
                  <a:gd name="T7" fmla="*/ 41 h 256"/>
                  <a:gd name="T8" fmla="*/ 282 w 1177"/>
                  <a:gd name="T9" fmla="*/ 41 h 256"/>
                  <a:gd name="T10" fmla="*/ 391 w 1177"/>
                  <a:gd name="T11" fmla="*/ 39 h 256"/>
                  <a:gd name="T12" fmla="*/ 496 w 1177"/>
                  <a:gd name="T13" fmla="*/ 35 h 256"/>
                  <a:gd name="T14" fmla="*/ 597 w 1177"/>
                  <a:gd name="T15" fmla="*/ 30 h 256"/>
                  <a:gd name="T16" fmla="*/ 695 w 1177"/>
                  <a:gd name="T17" fmla="*/ 24 h 256"/>
                  <a:gd name="T18" fmla="*/ 788 w 1177"/>
                  <a:gd name="T19" fmla="*/ 18 h 256"/>
                  <a:gd name="T20" fmla="*/ 866 w 1177"/>
                  <a:gd name="T21" fmla="*/ 13 h 256"/>
                  <a:gd name="T22" fmla="*/ 931 w 1177"/>
                  <a:gd name="T23" fmla="*/ 8 h 256"/>
                  <a:gd name="T24" fmla="*/ 993 w 1177"/>
                  <a:gd name="T25" fmla="*/ 5 h 256"/>
                  <a:gd name="T26" fmla="*/ 1052 w 1177"/>
                  <a:gd name="T27" fmla="*/ 2 h 256"/>
                  <a:gd name="T28" fmla="*/ 1080 w 1177"/>
                  <a:gd name="T29" fmla="*/ 1 h 256"/>
                  <a:gd name="T30" fmla="*/ 1092 w 1177"/>
                  <a:gd name="T31" fmla="*/ 21 h 256"/>
                  <a:gd name="T32" fmla="*/ 1112 w 1177"/>
                  <a:gd name="T33" fmla="*/ 44 h 256"/>
                  <a:gd name="T34" fmla="*/ 1135 w 1177"/>
                  <a:gd name="T35" fmla="*/ 64 h 256"/>
                  <a:gd name="T36" fmla="*/ 1149 w 1177"/>
                  <a:gd name="T37" fmla="*/ 72 h 256"/>
                  <a:gd name="T38" fmla="*/ 1163 w 1177"/>
                  <a:gd name="T39" fmla="*/ 76 h 256"/>
                  <a:gd name="T40" fmla="*/ 1167 w 1177"/>
                  <a:gd name="T41" fmla="*/ 129 h 256"/>
                  <a:gd name="T42" fmla="*/ 1177 w 1177"/>
                  <a:gd name="T43" fmla="*/ 188 h 256"/>
                  <a:gd name="T44" fmla="*/ 1147 w 1177"/>
                  <a:gd name="T45" fmla="*/ 194 h 256"/>
                  <a:gd name="T46" fmla="*/ 1106 w 1177"/>
                  <a:gd name="T47" fmla="*/ 200 h 256"/>
                  <a:gd name="T48" fmla="*/ 1069 w 1177"/>
                  <a:gd name="T49" fmla="*/ 206 h 256"/>
                  <a:gd name="T50" fmla="*/ 1028 w 1177"/>
                  <a:gd name="T51" fmla="*/ 211 h 256"/>
                  <a:gd name="T52" fmla="*/ 981 w 1177"/>
                  <a:gd name="T53" fmla="*/ 218 h 256"/>
                  <a:gd name="T54" fmla="*/ 928 w 1177"/>
                  <a:gd name="T55" fmla="*/ 224 h 256"/>
                  <a:gd name="T56" fmla="*/ 861 w 1177"/>
                  <a:gd name="T57" fmla="*/ 232 h 256"/>
                  <a:gd name="T58" fmla="*/ 788 w 1177"/>
                  <a:gd name="T59" fmla="*/ 240 h 256"/>
                  <a:gd name="T60" fmla="*/ 711 w 1177"/>
                  <a:gd name="T61" fmla="*/ 249 h 256"/>
                  <a:gd name="T62" fmla="*/ 628 w 1177"/>
                  <a:gd name="T63" fmla="*/ 256 h 256"/>
                  <a:gd name="T64" fmla="*/ 524 w 1177"/>
                  <a:gd name="T65" fmla="*/ 231 h 256"/>
                  <a:gd name="T66" fmla="*/ 395 w 1177"/>
                  <a:gd name="T67" fmla="*/ 194 h 256"/>
                  <a:gd name="T68" fmla="*/ 252 w 1177"/>
                  <a:gd name="T69" fmla="*/ 144 h 256"/>
                  <a:gd name="T70" fmla="*/ 105 w 1177"/>
                  <a:gd name="T71" fmla="*/ 8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77" h="256">
                    <a:moveTo>
                      <a:pt x="105" y="86"/>
                    </a:moveTo>
                    <a:lnTo>
                      <a:pt x="78" y="74"/>
                    </a:lnTo>
                    <a:lnTo>
                      <a:pt x="52" y="62"/>
                    </a:lnTo>
                    <a:lnTo>
                      <a:pt x="26" y="50"/>
                    </a:lnTo>
                    <a:lnTo>
                      <a:pt x="0" y="37"/>
                    </a:lnTo>
                    <a:lnTo>
                      <a:pt x="57" y="39"/>
                    </a:lnTo>
                    <a:lnTo>
                      <a:pt x="114" y="41"/>
                    </a:lnTo>
                    <a:lnTo>
                      <a:pt x="171" y="41"/>
                    </a:lnTo>
                    <a:lnTo>
                      <a:pt x="227" y="41"/>
                    </a:lnTo>
                    <a:lnTo>
                      <a:pt x="282" y="41"/>
                    </a:lnTo>
                    <a:lnTo>
                      <a:pt x="337" y="40"/>
                    </a:lnTo>
                    <a:lnTo>
                      <a:pt x="391" y="39"/>
                    </a:lnTo>
                    <a:lnTo>
                      <a:pt x="444" y="37"/>
                    </a:lnTo>
                    <a:lnTo>
                      <a:pt x="496" y="35"/>
                    </a:lnTo>
                    <a:lnTo>
                      <a:pt x="547" y="32"/>
                    </a:lnTo>
                    <a:lnTo>
                      <a:pt x="597" y="30"/>
                    </a:lnTo>
                    <a:lnTo>
                      <a:pt x="646" y="27"/>
                    </a:lnTo>
                    <a:lnTo>
                      <a:pt x="695" y="24"/>
                    </a:lnTo>
                    <a:lnTo>
                      <a:pt x="742" y="21"/>
                    </a:lnTo>
                    <a:lnTo>
                      <a:pt x="788" y="18"/>
                    </a:lnTo>
                    <a:lnTo>
                      <a:pt x="833" y="16"/>
                    </a:lnTo>
                    <a:lnTo>
                      <a:pt x="866" y="13"/>
                    </a:lnTo>
                    <a:lnTo>
                      <a:pt x="899" y="11"/>
                    </a:lnTo>
                    <a:lnTo>
                      <a:pt x="931" y="8"/>
                    </a:lnTo>
                    <a:lnTo>
                      <a:pt x="962" y="6"/>
                    </a:lnTo>
                    <a:lnTo>
                      <a:pt x="993" y="5"/>
                    </a:lnTo>
                    <a:lnTo>
                      <a:pt x="1023" y="3"/>
                    </a:lnTo>
                    <a:lnTo>
                      <a:pt x="1052" y="2"/>
                    </a:lnTo>
                    <a:lnTo>
                      <a:pt x="1080" y="0"/>
                    </a:lnTo>
                    <a:lnTo>
                      <a:pt x="1080" y="1"/>
                    </a:lnTo>
                    <a:lnTo>
                      <a:pt x="1085" y="10"/>
                    </a:lnTo>
                    <a:lnTo>
                      <a:pt x="1092" y="21"/>
                    </a:lnTo>
                    <a:lnTo>
                      <a:pt x="1102" y="32"/>
                    </a:lnTo>
                    <a:lnTo>
                      <a:pt x="1112" y="44"/>
                    </a:lnTo>
                    <a:lnTo>
                      <a:pt x="1123" y="55"/>
                    </a:lnTo>
                    <a:lnTo>
                      <a:pt x="1135" y="64"/>
                    </a:lnTo>
                    <a:lnTo>
                      <a:pt x="1142" y="69"/>
                    </a:lnTo>
                    <a:lnTo>
                      <a:pt x="1149" y="72"/>
                    </a:lnTo>
                    <a:lnTo>
                      <a:pt x="1156" y="75"/>
                    </a:lnTo>
                    <a:lnTo>
                      <a:pt x="1163" y="76"/>
                    </a:lnTo>
                    <a:lnTo>
                      <a:pt x="1164" y="101"/>
                    </a:lnTo>
                    <a:lnTo>
                      <a:pt x="1167" y="129"/>
                    </a:lnTo>
                    <a:lnTo>
                      <a:pt x="1172" y="157"/>
                    </a:lnTo>
                    <a:lnTo>
                      <a:pt x="1177" y="188"/>
                    </a:lnTo>
                    <a:lnTo>
                      <a:pt x="1162" y="191"/>
                    </a:lnTo>
                    <a:lnTo>
                      <a:pt x="1147" y="194"/>
                    </a:lnTo>
                    <a:lnTo>
                      <a:pt x="1128" y="197"/>
                    </a:lnTo>
                    <a:lnTo>
                      <a:pt x="1106" y="200"/>
                    </a:lnTo>
                    <a:lnTo>
                      <a:pt x="1089" y="203"/>
                    </a:lnTo>
                    <a:lnTo>
                      <a:pt x="1069" y="206"/>
                    </a:lnTo>
                    <a:lnTo>
                      <a:pt x="1050" y="208"/>
                    </a:lnTo>
                    <a:lnTo>
                      <a:pt x="1028" y="211"/>
                    </a:lnTo>
                    <a:lnTo>
                      <a:pt x="1005" y="215"/>
                    </a:lnTo>
                    <a:lnTo>
                      <a:pt x="981" y="218"/>
                    </a:lnTo>
                    <a:lnTo>
                      <a:pt x="955" y="221"/>
                    </a:lnTo>
                    <a:lnTo>
                      <a:pt x="928" y="224"/>
                    </a:lnTo>
                    <a:lnTo>
                      <a:pt x="895" y="228"/>
                    </a:lnTo>
                    <a:lnTo>
                      <a:pt x="861" y="232"/>
                    </a:lnTo>
                    <a:lnTo>
                      <a:pt x="824" y="236"/>
                    </a:lnTo>
                    <a:lnTo>
                      <a:pt x="788" y="240"/>
                    </a:lnTo>
                    <a:lnTo>
                      <a:pt x="749" y="244"/>
                    </a:lnTo>
                    <a:lnTo>
                      <a:pt x="711" y="249"/>
                    </a:lnTo>
                    <a:lnTo>
                      <a:pt x="670" y="253"/>
                    </a:lnTo>
                    <a:lnTo>
                      <a:pt x="628" y="256"/>
                    </a:lnTo>
                    <a:lnTo>
                      <a:pt x="579" y="246"/>
                    </a:lnTo>
                    <a:lnTo>
                      <a:pt x="524" y="231"/>
                    </a:lnTo>
                    <a:lnTo>
                      <a:pt x="462" y="214"/>
                    </a:lnTo>
                    <a:lnTo>
                      <a:pt x="395" y="194"/>
                    </a:lnTo>
                    <a:lnTo>
                      <a:pt x="325" y="170"/>
                    </a:lnTo>
                    <a:lnTo>
                      <a:pt x="252" y="144"/>
                    </a:lnTo>
                    <a:lnTo>
                      <a:pt x="178" y="116"/>
                    </a:lnTo>
                    <a:lnTo>
                      <a:pt x="105" y="8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5" name="Freeform 443"/>
              <p:cNvSpPr>
                <a:spLocks/>
              </p:cNvSpPr>
              <p:nvPr/>
            </p:nvSpPr>
            <p:spPr bwMode="auto">
              <a:xfrm>
                <a:off x="486" y="1865"/>
                <a:ext cx="17" cy="21"/>
              </a:xfrm>
              <a:custGeom>
                <a:avLst/>
                <a:gdLst>
                  <a:gd name="T0" fmla="*/ 0 w 85"/>
                  <a:gd name="T1" fmla="*/ 0 h 103"/>
                  <a:gd name="T2" fmla="*/ 0 w 85"/>
                  <a:gd name="T3" fmla="*/ 0 h 103"/>
                  <a:gd name="T4" fmla="*/ 21 w 85"/>
                  <a:gd name="T5" fmla="*/ 16 h 103"/>
                  <a:gd name="T6" fmla="*/ 43 w 85"/>
                  <a:gd name="T7" fmla="*/ 32 h 103"/>
                  <a:gd name="T8" fmla="*/ 63 w 85"/>
                  <a:gd name="T9" fmla="*/ 47 h 103"/>
                  <a:gd name="T10" fmla="*/ 85 w 85"/>
                  <a:gd name="T11" fmla="*/ 64 h 103"/>
                  <a:gd name="T12" fmla="*/ 85 w 85"/>
                  <a:gd name="T13" fmla="*/ 103 h 103"/>
                  <a:gd name="T14" fmla="*/ 62 w 85"/>
                  <a:gd name="T15" fmla="*/ 78 h 103"/>
                  <a:gd name="T16" fmla="*/ 40 w 85"/>
                  <a:gd name="T17" fmla="*/ 51 h 103"/>
                  <a:gd name="T18" fmla="*/ 20 w 85"/>
                  <a:gd name="T19" fmla="*/ 26 h 103"/>
                  <a:gd name="T20" fmla="*/ 0 w 85"/>
                  <a:gd name="T21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103">
                    <a:moveTo>
                      <a:pt x="0" y="0"/>
                    </a:moveTo>
                    <a:lnTo>
                      <a:pt x="0" y="0"/>
                    </a:lnTo>
                    <a:lnTo>
                      <a:pt x="21" y="16"/>
                    </a:lnTo>
                    <a:lnTo>
                      <a:pt x="43" y="32"/>
                    </a:lnTo>
                    <a:lnTo>
                      <a:pt x="63" y="47"/>
                    </a:lnTo>
                    <a:lnTo>
                      <a:pt x="85" y="64"/>
                    </a:lnTo>
                    <a:lnTo>
                      <a:pt x="85" y="103"/>
                    </a:lnTo>
                    <a:lnTo>
                      <a:pt x="62" y="78"/>
                    </a:lnTo>
                    <a:lnTo>
                      <a:pt x="40" y="51"/>
                    </a:lnTo>
                    <a:lnTo>
                      <a:pt x="20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6" name="Freeform 444"/>
              <p:cNvSpPr>
                <a:spLocks/>
              </p:cNvSpPr>
              <p:nvPr/>
            </p:nvSpPr>
            <p:spPr bwMode="auto">
              <a:xfrm>
                <a:off x="495" y="1872"/>
                <a:ext cx="17" cy="22"/>
              </a:xfrm>
              <a:custGeom>
                <a:avLst/>
                <a:gdLst>
                  <a:gd name="T0" fmla="*/ 0 w 83"/>
                  <a:gd name="T1" fmla="*/ 23 h 113"/>
                  <a:gd name="T2" fmla="*/ 0 w 83"/>
                  <a:gd name="T3" fmla="*/ 0 h 113"/>
                  <a:gd name="T4" fmla="*/ 19 w 83"/>
                  <a:gd name="T5" fmla="*/ 15 h 113"/>
                  <a:gd name="T6" fmla="*/ 40 w 83"/>
                  <a:gd name="T7" fmla="*/ 31 h 113"/>
                  <a:gd name="T8" fmla="*/ 61 w 83"/>
                  <a:gd name="T9" fmla="*/ 45 h 113"/>
                  <a:gd name="T10" fmla="*/ 83 w 83"/>
                  <a:gd name="T11" fmla="*/ 59 h 113"/>
                  <a:gd name="T12" fmla="*/ 83 w 83"/>
                  <a:gd name="T13" fmla="*/ 113 h 113"/>
                  <a:gd name="T14" fmla="*/ 60 w 83"/>
                  <a:gd name="T15" fmla="*/ 91 h 113"/>
                  <a:gd name="T16" fmla="*/ 39 w 83"/>
                  <a:gd name="T17" fmla="*/ 68 h 113"/>
                  <a:gd name="T18" fmla="*/ 18 w 83"/>
                  <a:gd name="T19" fmla="*/ 46 h 113"/>
                  <a:gd name="T20" fmla="*/ 0 w 83"/>
                  <a:gd name="T21" fmla="*/ 2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13">
                    <a:moveTo>
                      <a:pt x="0" y="23"/>
                    </a:moveTo>
                    <a:lnTo>
                      <a:pt x="0" y="0"/>
                    </a:lnTo>
                    <a:lnTo>
                      <a:pt x="19" y="15"/>
                    </a:lnTo>
                    <a:lnTo>
                      <a:pt x="40" y="31"/>
                    </a:lnTo>
                    <a:lnTo>
                      <a:pt x="61" y="45"/>
                    </a:lnTo>
                    <a:lnTo>
                      <a:pt x="83" y="59"/>
                    </a:lnTo>
                    <a:lnTo>
                      <a:pt x="83" y="113"/>
                    </a:lnTo>
                    <a:lnTo>
                      <a:pt x="60" y="91"/>
                    </a:lnTo>
                    <a:lnTo>
                      <a:pt x="39" y="68"/>
                    </a:lnTo>
                    <a:lnTo>
                      <a:pt x="18" y="46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7" name="Freeform 445"/>
              <p:cNvSpPr>
                <a:spLocks/>
              </p:cNvSpPr>
              <p:nvPr/>
            </p:nvSpPr>
            <p:spPr bwMode="auto">
              <a:xfrm>
                <a:off x="503" y="1878"/>
                <a:ext cx="17" cy="24"/>
              </a:xfrm>
              <a:custGeom>
                <a:avLst/>
                <a:gdLst>
                  <a:gd name="T0" fmla="*/ 0 w 83"/>
                  <a:gd name="T1" fmla="*/ 39 h 123"/>
                  <a:gd name="T2" fmla="*/ 0 w 83"/>
                  <a:gd name="T3" fmla="*/ 0 h 123"/>
                  <a:gd name="T4" fmla="*/ 20 w 83"/>
                  <a:gd name="T5" fmla="*/ 14 h 123"/>
                  <a:gd name="T6" fmla="*/ 41 w 83"/>
                  <a:gd name="T7" fmla="*/ 28 h 123"/>
                  <a:gd name="T8" fmla="*/ 62 w 83"/>
                  <a:gd name="T9" fmla="*/ 42 h 123"/>
                  <a:gd name="T10" fmla="*/ 83 w 83"/>
                  <a:gd name="T11" fmla="*/ 57 h 123"/>
                  <a:gd name="T12" fmla="*/ 83 w 83"/>
                  <a:gd name="T13" fmla="*/ 123 h 123"/>
                  <a:gd name="T14" fmla="*/ 62 w 83"/>
                  <a:gd name="T15" fmla="*/ 101 h 123"/>
                  <a:gd name="T16" fmla="*/ 40 w 83"/>
                  <a:gd name="T17" fmla="*/ 81 h 123"/>
                  <a:gd name="T18" fmla="*/ 20 w 83"/>
                  <a:gd name="T19" fmla="*/ 61 h 123"/>
                  <a:gd name="T20" fmla="*/ 0 w 83"/>
                  <a:gd name="T21" fmla="*/ 39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23">
                    <a:moveTo>
                      <a:pt x="0" y="39"/>
                    </a:moveTo>
                    <a:lnTo>
                      <a:pt x="0" y="0"/>
                    </a:lnTo>
                    <a:lnTo>
                      <a:pt x="20" y="14"/>
                    </a:lnTo>
                    <a:lnTo>
                      <a:pt x="41" y="28"/>
                    </a:lnTo>
                    <a:lnTo>
                      <a:pt x="62" y="42"/>
                    </a:lnTo>
                    <a:lnTo>
                      <a:pt x="83" y="57"/>
                    </a:lnTo>
                    <a:lnTo>
                      <a:pt x="83" y="123"/>
                    </a:lnTo>
                    <a:lnTo>
                      <a:pt x="62" y="101"/>
                    </a:lnTo>
                    <a:lnTo>
                      <a:pt x="40" y="81"/>
                    </a:lnTo>
                    <a:lnTo>
                      <a:pt x="20" y="61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8" name="Freeform 446"/>
              <p:cNvSpPr>
                <a:spLocks/>
              </p:cNvSpPr>
              <p:nvPr/>
            </p:nvSpPr>
            <p:spPr bwMode="auto">
              <a:xfrm>
                <a:off x="512" y="1883"/>
                <a:ext cx="16" cy="27"/>
              </a:xfrm>
              <a:custGeom>
                <a:avLst/>
                <a:gdLst>
                  <a:gd name="T0" fmla="*/ 0 w 82"/>
                  <a:gd name="T1" fmla="*/ 54 h 131"/>
                  <a:gd name="T2" fmla="*/ 0 w 82"/>
                  <a:gd name="T3" fmla="*/ 0 h 131"/>
                  <a:gd name="T4" fmla="*/ 20 w 82"/>
                  <a:gd name="T5" fmla="*/ 14 h 131"/>
                  <a:gd name="T6" fmla="*/ 41 w 82"/>
                  <a:gd name="T7" fmla="*/ 29 h 131"/>
                  <a:gd name="T8" fmla="*/ 62 w 82"/>
                  <a:gd name="T9" fmla="*/ 42 h 131"/>
                  <a:gd name="T10" fmla="*/ 82 w 82"/>
                  <a:gd name="T11" fmla="*/ 55 h 131"/>
                  <a:gd name="T12" fmla="*/ 82 w 82"/>
                  <a:gd name="T13" fmla="*/ 131 h 131"/>
                  <a:gd name="T14" fmla="*/ 62 w 82"/>
                  <a:gd name="T15" fmla="*/ 113 h 131"/>
                  <a:gd name="T16" fmla="*/ 40 w 82"/>
                  <a:gd name="T17" fmla="*/ 94 h 131"/>
                  <a:gd name="T18" fmla="*/ 20 w 82"/>
                  <a:gd name="T19" fmla="*/ 74 h 131"/>
                  <a:gd name="T20" fmla="*/ 0 w 82"/>
                  <a:gd name="T21" fmla="*/ 54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" h="131">
                    <a:moveTo>
                      <a:pt x="0" y="54"/>
                    </a:moveTo>
                    <a:lnTo>
                      <a:pt x="0" y="0"/>
                    </a:lnTo>
                    <a:lnTo>
                      <a:pt x="20" y="14"/>
                    </a:lnTo>
                    <a:lnTo>
                      <a:pt x="41" y="29"/>
                    </a:lnTo>
                    <a:lnTo>
                      <a:pt x="62" y="42"/>
                    </a:lnTo>
                    <a:lnTo>
                      <a:pt x="82" y="55"/>
                    </a:lnTo>
                    <a:lnTo>
                      <a:pt x="82" y="131"/>
                    </a:lnTo>
                    <a:lnTo>
                      <a:pt x="62" y="113"/>
                    </a:lnTo>
                    <a:lnTo>
                      <a:pt x="40" y="94"/>
                    </a:lnTo>
                    <a:lnTo>
                      <a:pt x="20" y="7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9" name="Freeform 447"/>
              <p:cNvSpPr>
                <a:spLocks/>
              </p:cNvSpPr>
              <p:nvPr/>
            </p:nvSpPr>
            <p:spPr bwMode="auto">
              <a:xfrm>
                <a:off x="520" y="1889"/>
                <a:ext cx="16" cy="28"/>
              </a:xfrm>
              <a:custGeom>
                <a:avLst/>
                <a:gdLst>
                  <a:gd name="T0" fmla="*/ 0 w 83"/>
                  <a:gd name="T1" fmla="*/ 66 h 138"/>
                  <a:gd name="T2" fmla="*/ 0 w 83"/>
                  <a:gd name="T3" fmla="*/ 0 h 138"/>
                  <a:gd name="T4" fmla="*/ 21 w 83"/>
                  <a:gd name="T5" fmla="*/ 13 h 138"/>
                  <a:gd name="T6" fmla="*/ 41 w 83"/>
                  <a:gd name="T7" fmla="*/ 26 h 138"/>
                  <a:gd name="T8" fmla="*/ 62 w 83"/>
                  <a:gd name="T9" fmla="*/ 38 h 138"/>
                  <a:gd name="T10" fmla="*/ 83 w 83"/>
                  <a:gd name="T11" fmla="*/ 51 h 138"/>
                  <a:gd name="T12" fmla="*/ 83 w 83"/>
                  <a:gd name="T13" fmla="*/ 138 h 138"/>
                  <a:gd name="T14" fmla="*/ 62 w 83"/>
                  <a:gd name="T15" fmla="*/ 120 h 138"/>
                  <a:gd name="T16" fmla="*/ 41 w 83"/>
                  <a:gd name="T17" fmla="*/ 102 h 138"/>
                  <a:gd name="T18" fmla="*/ 21 w 83"/>
                  <a:gd name="T19" fmla="*/ 84 h 138"/>
                  <a:gd name="T20" fmla="*/ 0 w 83"/>
                  <a:gd name="T21" fmla="*/ 66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38">
                    <a:moveTo>
                      <a:pt x="0" y="66"/>
                    </a:moveTo>
                    <a:lnTo>
                      <a:pt x="0" y="0"/>
                    </a:lnTo>
                    <a:lnTo>
                      <a:pt x="21" y="13"/>
                    </a:lnTo>
                    <a:lnTo>
                      <a:pt x="41" y="26"/>
                    </a:lnTo>
                    <a:lnTo>
                      <a:pt x="62" y="38"/>
                    </a:lnTo>
                    <a:lnTo>
                      <a:pt x="83" y="51"/>
                    </a:lnTo>
                    <a:lnTo>
                      <a:pt x="83" y="138"/>
                    </a:lnTo>
                    <a:lnTo>
                      <a:pt x="62" y="120"/>
                    </a:lnTo>
                    <a:lnTo>
                      <a:pt x="41" y="102"/>
                    </a:lnTo>
                    <a:lnTo>
                      <a:pt x="21" y="84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0" name="Freeform 448"/>
              <p:cNvSpPr>
                <a:spLocks/>
              </p:cNvSpPr>
              <p:nvPr/>
            </p:nvSpPr>
            <p:spPr bwMode="auto">
              <a:xfrm>
                <a:off x="528" y="1894"/>
                <a:ext cx="17" cy="30"/>
              </a:xfrm>
              <a:custGeom>
                <a:avLst/>
                <a:gdLst>
                  <a:gd name="T0" fmla="*/ 0 w 84"/>
                  <a:gd name="T1" fmla="*/ 76 h 146"/>
                  <a:gd name="T2" fmla="*/ 0 w 84"/>
                  <a:gd name="T3" fmla="*/ 0 h 146"/>
                  <a:gd name="T4" fmla="*/ 21 w 84"/>
                  <a:gd name="T5" fmla="*/ 13 h 146"/>
                  <a:gd name="T6" fmla="*/ 42 w 84"/>
                  <a:gd name="T7" fmla="*/ 25 h 146"/>
                  <a:gd name="T8" fmla="*/ 63 w 84"/>
                  <a:gd name="T9" fmla="*/ 38 h 146"/>
                  <a:gd name="T10" fmla="*/ 84 w 84"/>
                  <a:gd name="T11" fmla="*/ 50 h 146"/>
                  <a:gd name="T12" fmla="*/ 84 w 84"/>
                  <a:gd name="T13" fmla="*/ 146 h 146"/>
                  <a:gd name="T14" fmla="*/ 63 w 84"/>
                  <a:gd name="T15" fmla="*/ 128 h 146"/>
                  <a:gd name="T16" fmla="*/ 42 w 84"/>
                  <a:gd name="T17" fmla="*/ 112 h 146"/>
                  <a:gd name="T18" fmla="*/ 21 w 84"/>
                  <a:gd name="T19" fmla="*/ 95 h 146"/>
                  <a:gd name="T20" fmla="*/ 0 w 84"/>
                  <a:gd name="T21" fmla="*/ 7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146">
                    <a:moveTo>
                      <a:pt x="0" y="76"/>
                    </a:moveTo>
                    <a:lnTo>
                      <a:pt x="0" y="0"/>
                    </a:lnTo>
                    <a:lnTo>
                      <a:pt x="21" y="13"/>
                    </a:lnTo>
                    <a:lnTo>
                      <a:pt x="42" y="25"/>
                    </a:lnTo>
                    <a:lnTo>
                      <a:pt x="63" y="38"/>
                    </a:lnTo>
                    <a:lnTo>
                      <a:pt x="84" y="50"/>
                    </a:lnTo>
                    <a:lnTo>
                      <a:pt x="84" y="146"/>
                    </a:lnTo>
                    <a:lnTo>
                      <a:pt x="63" y="128"/>
                    </a:lnTo>
                    <a:lnTo>
                      <a:pt x="42" y="112"/>
                    </a:lnTo>
                    <a:lnTo>
                      <a:pt x="21" y="9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1" name="Freeform 449"/>
              <p:cNvSpPr>
                <a:spLocks/>
              </p:cNvSpPr>
              <p:nvPr/>
            </p:nvSpPr>
            <p:spPr bwMode="auto">
              <a:xfrm>
                <a:off x="536" y="1899"/>
                <a:ext cx="17" cy="31"/>
              </a:xfrm>
              <a:custGeom>
                <a:avLst/>
                <a:gdLst>
                  <a:gd name="T0" fmla="*/ 0 w 84"/>
                  <a:gd name="T1" fmla="*/ 87 h 153"/>
                  <a:gd name="T2" fmla="*/ 0 w 84"/>
                  <a:gd name="T3" fmla="*/ 0 h 153"/>
                  <a:gd name="T4" fmla="*/ 21 w 84"/>
                  <a:gd name="T5" fmla="*/ 13 h 153"/>
                  <a:gd name="T6" fmla="*/ 42 w 84"/>
                  <a:gd name="T7" fmla="*/ 25 h 153"/>
                  <a:gd name="T8" fmla="*/ 63 w 84"/>
                  <a:gd name="T9" fmla="*/ 36 h 153"/>
                  <a:gd name="T10" fmla="*/ 84 w 84"/>
                  <a:gd name="T11" fmla="*/ 47 h 153"/>
                  <a:gd name="T12" fmla="*/ 84 w 84"/>
                  <a:gd name="T13" fmla="*/ 153 h 153"/>
                  <a:gd name="T14" fmla="*/ 63 w 84"/>
                  <a:gd name="T15" fmla="*/ 137 h 153"/>
                  <a:gd name="T16" fmla="*/ 42 w 84"/>
                  <a:gd name="T17" fmla="*/ 121 h 153"/>
                  <a:gd name="T18" fmla="*/ 21 w 84"/>
                  <a:gd name="T19" fmla="*/ 103 h 153"/>
                  <a:gd name="T20" fmla="*/ 0 w 84"/>
                  <a:gd name="T21" fmla="*/ 87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153">
                    <a:moveTo>
                      <a:pt x="0" y="87"/>
                    </a:moveTo>
                    <a:lnTo>
                      <a:pt x="0" y="0"/>
                    </a:lnTo>
                    <a:lnTo>
                      <a:pt x="21" y="13"/>
                    </a:lnTo>
                    <a:lnTo>
                      <a:pt x="42" y="25"/>
                    </a:lnTo>
                    <a:lnTo>
                      <a:pt x="63" y="36"/>
                    </a:lnTo>
                    <a:lnTo>
                      <a:pt x="84" y="47"/>
                    </a:lnTo>
                    <a:lnTo>
                      <a:pt x="84" y="153"/>
                    </a:lnTo>
                    <a:lnTo>
                      <a:pt x="63" y="137"/>
                    </a:lnTo>
                    <a:lnTo>
                      <a:pt x="42" y="121"/>
                    </a:lnTo>
                    <a:lnTo>
                      <a:pt x="21" y="103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2" name="Freeform 450"/>
              <p:cNvSpPr>
                <a:spLocks/>
              </p:cNvSpPr>
              <p:nvPr/>
            </p:nvSpPr>
            <p:spPr bwMode="auto">
              <a:xfrm>
                <a:off x="545" y="1904"/>
                <a:ext cx="16" cy="32"/>
              </a:xfrm>
              <a:custGeom>
                <a:avLst/>
                <a:gdLst>
                  <a:gd name="T0" fmla="*/ 0 w 83"/>
                  <a:gd name="T1" fmla="*/ 96 h 159"/>
                  <a:gd name="T2" fmla="*/ 0 w 83"/>
                  <a:gd name="T3" fmla="*/ 0 h 159"/>
                  <a:gd name="T4" fmla="*/ 21 w 83"/>
                  <a:gd name="T5" fmla="*/ 11 h 159"/>
                  <a:gd name="T6" fmla="*/ 42 w 83"/>
                  <a:gd name="T7" fmla="*/ 22 h 159"/>
                  <a:gd name="T8" fmla="*/ 62 w 83"/>
                  <a:gd name="T9" fmla="*/ 33 h 159"/>
                  <a:gd name="T10" fmla="*/ 83 w 83"/>
                  <a:gd name="T11" fmla="*/ 45 h 159"/>
                  <a:gd name="T12" fmla="*/ 83 w 83"/>
                  <a:gd name="T13" fmla="*/ 159 h 159"/>
                  <a:gd name="T14" fmla="*/ 62 w 83"/>
                  <a:gd name="T15" fmla="*/ 143 h 159"/>
                  <a:gd name="T16" fmla="*/ 42 w 83"/>
                  <a:gd name="T17" fmla="*/ 127 h 159"/>
                  <a:gd name="T18" fmla="*/ 21 w 83"/>
                  <a:gd name="T19" fmla="*/ 112 h 159"/>
                  <a:gd name="T20" fmla="*/ 0 w 83"/>
                  <a:gd name="T21" fmla="*/ 96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59">
                    <a:moveTo>
                      <a:pt x="0" y="96"/>
                    </a:moveTo>
                    <a:lnTo>
                      <a:pt x="0" y="0"/>
                    </a:lnTo>
                    <a:lnTo>
                      <a:pt x="21" y="11"/>
                    </a:lnTo>
                    <a:lnTo>
                      <a:pt x="42" y="22"/>
                    </a:lnTo>
                    <a:lnTo>
                      <a:pt x="62" y="33"/>
                    </a:lnTo>
                    <a:lnTo>
                      <a:pt x="83" y="45"/>
                    </a:lnTo>
                    <a:lnTo>
                      <a:pt x="83" y="159"/>
                    </a:lnTo>
                    <a:lnTo>
                      <a:pt x="62" y="143"/>
                    </a:lnTo>
                    <a:lnTo>
                      <a:pt x="42" y="127"/>
                    </a:lnTo>
                    <a:lnTo>
                      <a:pt x="21" y="11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3" name="Freeform 451"/>
              <p:cNvSpPr>
                <a:spLocks/>
              </p:cNvSpPr>
              <p:nvPr/>
            </p:nvSpPr>
            <p:spPr bwMode="auto">
              <a:xfrm>
                <a:off x="553" y="1909"/>
                <a:ext cx="17" cy="33"/>
              </a:xfrm>
              <a:custGeom>
                <a:avLst/>
                <a:gdLst>
                  <a:gd name="T0" fmla="*/ 0 w 83"/>
                  <a:gd name="T1" fmla="*/ 106 h 166"/>
                  <a:gd name="T2" fmla="*/ 0 w 83"/>
                  <a:gd name="T3" fmla="*/ 0 h 166"/>
                  <a:gd name="T4" fmla="*/ 20 w 83"/>
                  <a:gd name="T5" fmla="*/ 11 h 166"/>
                  <a:gd name="T6" fmla="*/ 41 w 83"/>
                  <a:gd name="T7" fmla="*/ 23 h 166"/>
                  <a:gd name="T8" fmla="*/ 62 w 83"/>
                  <a:gd name="T9" fmla="*/ 33 h 166"/>
                  <a:gd name="T10" fmla="*/ 83 w 83"/>
                  <a:gd name="T11" fmla="*/ 44 h 166"/>
                  <a:gd name="T12" fmla="*/ 83 w 83"/>
                  <a:gd name="T13" fmla="*/ 166 h 166"/>
                  <a:gd name="T14" fmla="*/ 62 w 83"/>
                  <a:gd name="T15" fmla="*/ 151 h 166"/>
                  <a:gd name="T16" fmla="*/ 41 w 83"/>
                  <a:gd name="T17" fmla="*/ 137 h 166"/>
                  <a:gd name="T18" fmla="*/ 20 w 83"/>
                  <a:gd name="T19" fmla="*/ 121 h 166"/>
                  <a:gd name="T20" fmla="*/ 0 w 83"/>
                  <a:gd name="T21" fmla="*/ 10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66">
                    <a:moveTo>
                      <a:pt x="0" y="106"/>
                    </a:moveTo>
                    <a:lnTo>
                      <a:pt x="0" y="0"/>
                    </a:lnTo>
                    <a:lnTo>
                      <a:pt x="20" y="11"/>
                    </a:lnTo>
                    <a:lnTo>
                      <a:pt x="41" y="23"/>
                    </a:lnTo>
                    <a:lnTo>
                      <a:pt x="62" y="33"/>
                    </a:lnTo>
                    <a:lnTo>
                      <a:pt x="83" y="44"/>
                    </a:lnTo>
                    <a:lnTo>
                      <a:pt x="83" y="166"/>
                    </a:lnTo>
                    <a:lnTo>
                      <a:pt x="62" y="151"/>
                    </a:lnTo>
                    <a:lnTo>
                      <a:pt x="41" y="137"/>
                    </a:lnTo>
                    <a:lnTo>
                      <a:pt x="20" y="121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4" name="Freeform 452"/>
              <p:cNvSpPr>
                <a:spLocks/>
              </p:cNvSpPr>
              <p:nvPr/>
            </p:nvSpPr>
            <p:spPr bwMode="auto">
              <a:xfrm>
                <a:off x="561" y="1913"/>
                <a:ext cx="17" cy="35"/>
              </a:xfrm>
              <a:custGeom>
                <a:avLst/>
                <a:gdLst>
                  <a:gd name="T0" fmla="*/ 0 w 84"/>
                  <a:gd name="T1" fmla="*/ 114 h 172"/>
                  <a:gd name="T2" fmla="*/ 0 w 84"/>
                  <a:gd name="T3" fmla="*/ 0 h 172"/>
                  <a:gd name="T4" fmla="*/ 21 w 84"/>
                  <a:gd name="T5" fmla="*/ 10 h 172"/>
                  <a:gd name="T6" fmla="*/ 42 w 84"/>
                  <a:gd name="T7" fmla="*/ 21 h 172"/>
                  <a:gd name="T8" fmla="*/ 63 w 84"/>
                  <a:gd name="T9" fmla="*/ 31 h 172"/>
                  <a:gd name="T10" fmla="*/ 84 w 84"/>
                  <a:gd name="T11" fmla="*/ 40 h 172"/>
                  <a:gd name="T12" fmla="*/ 84 w 84"/>
                  <a:gd name="T13" fmla="*/ 172 h 172"/>
                  <a:gd name="T14" fmla="*/ 63 w 84"/>
                  <a:gd name="T15" fmla="*/ 157 h 172"/>
                  <a:gd name="T16" fmla="*/ 42 w 84"/>
                  <a:gd name="T17" fmla="*/ 143 h 172"/>
                  <a:gd name="T18" fmla="*/ 21 w 84"/>
                  <a:gd name="T19" fmla="*/ 128 h 172"/>
                  <a:gd name="T20" fmla="*/ 0 w 84"/>
                  <a:gd name="T21" fmla="*/ 11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172">
                    <a:moveTo>
                      <a:pt x="0" y="114"/>
                    </a:moveTo>
                    <a:lnTo>
                      <a:pt x="0" y="0"/>
                    </a:lnTo>
                    <a:lnTo>
                      <a:pt x="21" y="10"/>
                    </a:lnTo>
                    <a:lnTo>
                      <a:pt x="42" y="21"/>
                    </a:lnTo>
                    <a:lnTo>
                      <a:pt x="63" y="31"/>
                    </a:lnTo>
                    <a:lnTo>
                      <a:pt x="84" y="40"/>
                    </a:lnTo>
                    <a:lnTo>
                      <a:pt x="84" y="172"/>
                    </a:lnTo>
                    <a:lnTo>
                      <a:pt x="63" y="157"/>
                    </a:lnTo>
                    <a:lnTo>
                      <a:pt x="42" y="143"/>
                    </a:lnTo>
                    <a:lnTo>
                      <a:pt x="21" y="128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5" name="Freeform 453"/>
              <p:cNvSpPr>
                <a:spLocks/>
              </p:cNvSpPr>
              <p:nvPr/>
            </p:nvSpPr>
            <p:spPr bwMode="auto">
              <a:xfrm>
                <a:off x="570" y="1918"/>
                <a:ext cx="16" cy="35"/>
              </a:xfrm>
              <a:custGeom>
                <a:avLst/>
                <a:gdLst>
                  <a:gd name="T0" fmla="*/ 0 w 83"/>
                  <a:gd name="T1" fmla="*/ 122 h 178"/>
                  <a:gd name="T2" fmla="*/ 0 w 83"/>
                  <a:gd name="T3" fmla="*/ 0 h 178"/>
                  <a:gd name="T4" fmla="*/ 21 w 83"/>
                  <a:gd name="T5" fmla="*/ 10 h 178"/>
                  <a:gd name="T6" fmla="*/ 42 w 83"/>
                  <a:gd name="T7" fmla="*/ 19 h 178"/>
                  <a:gd name="T8" fmla="*/ 63 w 83"/>
                  <a:gd name="T9" fmla="*/ 30 h 178"/>
                  <a:gd name="T10" fmla="*/ 83 w 83"/>
                  <a:gd name="T11" fmla="*/ 39 h 178"/>
                  <a:gd name="T12" fmla="*/ 83 w 83"/>
                  <a:gd name="T13" fmla="*/ 178 h 178"/>
                  <a:gd name="T14" fmla="*/ 63 w 83"/>
                  <a:gd name="T15" fmla="*/ 165 h 178"/>
                  <a:gd name="T16" fmla="*/ 42 w 83"/>
                  <a:gd name="T17" fmla="*/ 151 h 178"/>
                  <a:gd name="T18" fmla="*/ 21 w 83"/>
                  <a:gd name="T19" fmla="*/ 136 h 178"/>
                  <a:gd name="T20" fmla="*/ 0 w 83"/>
                  <a:gd name="T21" fmla="*/ 122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78">
                    <a:moveTo>
                      <a:pt x="0" y="122"/>
                    </a:moveTo>
                    <a:lnTo>
                      <a:pt x="0" y="0"/>
                    </a:lnTo>
                    <a:lnTo>
                      <a:pt x="21" y="10"/>
                    </a:lnTo>
                    <a:lnTo>
                      <a:pt x="42" y="19"/>
                    </a:lnTo>
                    <a:lnTo>
                      <a:pt x="63" y="30"/>
                    </a:lnTo>
                    <a:lnTo>
                      <a:pt x="83" y="39"/>
                    </a:lnTo>
                    <a:lnTo>
                      <a:pt x="83" y="178"/>
                    </a:lnTo>
                    <a:lnTo>
                      <a:pt x="63" y="165"/>
                    </a:lnTo>
                    <a:lnTo>
                      <a:pt x="42" y="151"/>
                    </a:lnTo>
                    <a:lnTo>
                      <a:pt x="21" y="136"/>
                    </a:lnTo>
                    <a:lnTo>
                      <a:pt x="0" y="122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6" name="Freeform 454"/>
              <p:cNvSpPr>
                <a:spLocks/>
              </p:cNvSpPr>
              <p:nvPr/>
            </p:nvSpPr>
            <p:spPr bwMode="auto">
              <a:xfrm>
                <a:off x="578" y="1921"/>
                <a:ext cx="17" cy="37"/>
              </a:xfrm>
              <a:custGeom>
                <a:avLst/>
                <a:gdLst>
                  <a:gd name="T0" fmla="*/ 0 w 83"/>
                  <a:gd name="T1" fmla="*/ 132 h 185"/>
                  <a:gd name="T2" fmla="*/ 0 w 83"/>
                  <a:gd name="T3" fmla="*/ 0 h 185"/>
                  <a:gd name="T4" fmla="*/ 21 w 83"/>
                  <a:gd name="T5" fmla="*/ 11 h 185"/>
                  <a:gd name="T6" fmla="*/ 41 w 83"/>
                  <a:gd name="T7" fmla="*/ 20 h 185"/>
                  <a:gd name="T8" fmla="*/ 62 w 83"/>
                  <a:gd name="T9" fmla="*/ 29 h 185"/>
                  <a:gd name="T10" fmla="*/ 83 w 83"/>
                  <a:gd name="T11" fmla="*/ 38 h 185"/>
                  <a:gd name="T12" fmla="*/ 83 w 83"/>
                  <a:gd name="T13" fmla="*/ 185 h 185"/>
                  <a:gd name="T14" fmla="*/ 67 w 83"/>
                  <a:gd name="T15" fmla="*/ 176 h 185"/>
                  <a:gd name="T16" fmla="*/ 58 w 83"/>
                  <a:gd name="T17" fmla="*/ 170 h 185"/>
                  <a:gd name="T18" fmla="*/ 43 w 83"/>
                  <a:gd name="T19" fmla="*/ 161 h 185"/>
                  <a:gd name="T20" fmla="*/ 29 w 83"/>
                  <a:gd name="T21" fmla="*/ 151 h 185"/>
                  <a:gd name="T22" fmla="*/ 14 w 83"/>
                  <a:gd name="T23" fmla="*/ 142 h 185"/>
                  <a:gd name="T24" fmla="*/ 0 w 83"/>
                  <a:gd name="T25" fmla="*/ 132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185">
                    <a:moveTo>
                      <a:pt x="0" y="132"/>
                    </a:moveTo>
                    <a:lnTo>
                      <a:pt x="0" y="0"/>
                    </a:lnTo>
                    <a:lnTo>
                      <a:pt x="21" y="11"/>
                    </a:lnTo>
                    <a:lnTo>
                      <a:pt x="41" y="20"/>
                    </a:lnTo>
                    <a:lnTo>
                      <a:pt x="62" y="29"/>
                    </a:lnTo>
                    <a:lnTo>
                      <a:pt x="83" y="38"/>
                    </a:lnTo>
                    <a:lnTo>
                      <a:pt x="83" y="185"/>
                    </a:lnTo>
                    <a:lnTo>
                      <a:pt x="67" y="176"/>
                    </a:lnTo>
                    <a:lnTo>
                      <a:pt x="58" y="170"/>
                    </a:lnTo>
                    <a:lnTo>
                      <a:pt x="43" y="161"/>
                    </a:lnTo>
                    <a:lnTo>
                      <a:pt x="29" y="151"/>
                    </a:lnTo>
                    <a:lnTo>
                      <a:pt x="14" y="142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7" name="Freeform 455"/>
              <p:cNvSpPr>
                <a:spLocks/>
              </p:cNvSpPr>
              <p:nvPr/>
            </p:nvSpPr>
            <p:spPr bwMode="auto">
              <a:xfrm>
                <a:off x="586" y="1925"/>
                <a:ext cx="17" cy="38"/>
              </a:xfrm>
              <a:custGeom>
                <a:avLst/>
                <a:gdLst>
                  <a:gd name="T0" fmla="*/ 0 w 84"/>
                  <a:gd name="T1" fmla="*/ 139 h 190"/>
                  <a:gd name="T2" fmla="*/ 0 w 84"/>
                  <a:gd name="T3" fmla="*/ 0 h 190"/>
                  <a:gd name="T4" fmla="*/ 21 w 84"/>
                  <a:gd name="T5" fmla="*/ 9 h 190"/>
                  <a:gd name="T6" fmla="*/ 42 w 84"/>
                  <a:gd name="T7" fmla="*/ 18 h 190"/>
                  <a:gd name="T8" fmla="*/ 63 w 84"/>
                  <a:gd name="T9" fmla="*/ 27 h 190"/>
                  <a:gd name="T10" fmla="*/ 84 w 84"/>
                  <a:gd name="T11" fmla="*/ 35 h 190"/>
                  <a:gd name="T12" fmla="*/ 84 w 84"/>
                  <a:gd name="T13" fmla="*/ 190 h 190"/>
                  <a:gd name="T14" fmla="*/ 60 w 84"/>
                  <a:gd name="T15" fmla="*/ 176 h 190"/>
                  <a:gd name="T16" fmla="*/ 41 w 84"/>
                  <a:gd name="T17" fmla="*/ 164 h 190"/>
                  <a:gd name="T18" fmla="*/ 26 w 84"/>
                  <a:gd name="T19" fmla="*/ 156 h 190"/>
                  <a:gd name="T20" fmla="*/ 17 w 84"/>
                  <a:gd name="T21" fmla="*/ 150 h 190"/>
                  <a:gd name="T22" fmla="*/ 0 w 84"/>
                  <a:gd name="T23" fmla="*/ 139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190">
                    <a:moveTo>
                      <a:pt x="0" y="139"/>
                    </a:moveTo>
                    <a:lnTo>
                      <a:pt x="0" y="0"/>
                    </a:lnTo>
                    <a:lnTo>
                      <a:pt x="21" y="9"/>
                    </a:lnTo>
                    <a:lnTo>
                      <a:pt x="42" y="18"/>
                    </a:lnTo>
                    <a:lnTo>
                      <a:pt x="63" y="27"/>
                    </a:lnTo>
                    <a:lnTo>
                      <a:pt x="84" y="35"/>
                    </a:lnTo>
                    <a:lnTo>
                      <a:pt x="84" y="190"/>
                    </a:lnTo>
                    <a:lnTo>
                      <a:pt x="60" y="176"/>
                    </a:lnTo>
                    <a:lnTo>
                      <a:pt x="41" y="164"/>
                    </a:lnTo>
                    <a:lnTo>
                      <a:pt x="26" y="156"/>
                    </a:lnTo>
                    <a:lnTo>
                      <a:pt x="17" y="150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8" name="Freeform 456"/>
              <p:cNvSpPr>
                <a:spLocks/>
              </p:cNvSpPr>
              <p:nvPr/>
            </p:nvSpPr>
            <p:spPr bwMode="auto">
              <a:xfrm>
                <a:off x="595" y="1929"/>
                <a:ext cx="17" cy="39"/>
              </a:xfrm>
              <a:custGeom>
                <a:avLst/>
                <a:gdLst>
                  <a:gd name="T0" fmla="*/ 0 w 84"/>
                  <a:gd name="T1" fmla="*/ 147 h 196"/>
                  <a:gd name="T2" fmla="*/ 0 w 84"/>
                  <a:gd name="T3" fmla="*/ 0 h 196"/>
                  <a:gd name="T4" fmla="*/ 21 w 84"/>
                  <a:gd name="T5" fmla="*/ 9 h 196"/>
                  <a:gd name="T6" fmla="*/ 42 w 84"/>
                  <a:gd name="T7" fmla="*/ 17 h 196"/>
                  <a:gd name="T8" fmla="*/ 63 w 84"/>
                  <a:gd name="T9" fmla="*/ 25 h 196"/>
                  <a:gd name="T10" fmla="*/ 84 w 84"/>
                  <a:gd name="T11" fmla="*/ 34 h 196"/>
                  <a:gd name="T12" fmla="*/ 84 w 84"/>
                  <a:gd name="T13" fmla="*/ 196 h 196"/>
                  <a:gd name="T14" fmla="*/ 58 w 84"/>
                  <a:gd name="T15" fmla="*/ 182 h 196"/>
                  <a:gd name="T16" fmla="*/ 37 w 84"/>
                  <a:gd name="T17" fmla="*/ 169 h 196"/>
                  <a:gd name="T18" fmla="*/ 17 w 84"/>
                  <a:gd name="T19" fmla="*/ 158 h 196"/>
                  <a:gd name="T20" fmla="*/ 0 w 84"/>
                  <a:gd name="T21" fmla="*/ 147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196">
                    <a:moveTo>
                      <a:pt x="0" y="147"/>
                    </a:moveTo>
                    <a:lnTo>
                      <a:pt x="0" y="0"/>
                    </a:lnTo>
                    <a:lnTo>
                      <a:pt x="21" y="9"/>
                    </a:lnTo>
                    <a:lnTo>
                      <a:pt x="42" y="17"/>
                    </a:lnTo>
                    <a:lnTo>
                      <a:pt x="63" y="25"/>
                    </a:lnTo>
                    <a:lnTo>
                      <a:pt x="84" y="34"/>
                    </a:lnTo>
                    <a:lnTo>
                      <a:pt x="84" y="196"/>
                    </a:lnTo>
                    <a:lnTo>
                      <a:pt x="58" y="182"/>
                    </a:lnTo>
                    <a:lnTo>
                      <a:pt x="37" y="169"/>
                    </a:lnTo>
                    <a:lnTo>
                      <a:pt x="17" y="158"/>
                    </a:lnTo>
                    <a:lnTo>
                      <a:pt x="0" y="147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9" name="Freeform 457"/>
              <p:cNvSpPr>
                <a:spLocks/>
              </p:cNvSpPr>
              <p:nvPr/>
            </p:nvSpPr>
            <p:spPr bwMode="auto">
              <a:xfrm>
                <a:off x="603" y="1932"/>
                <a:ext cx="17" cy="41"/>
              </a:xfrm>
              <a:custGeom>
                <a:avLst/>
                <a:gdLst>
                  <a:gd name="T0" fmla="*/ 0 w 83"/>
                  <a:gd name="T1" fmla="*/ 155 h 203"/>
                  <a:gd name="T2" fmla="*/ 0 w 83"/>
                  <a:gd name="T3" fmla="*/ 0 h 203"/>
                  <a:gd name="T4" fmla="*/ 21 w 83"/>
                  <a:gd name="T5" fmla="*/ 8 h 203"/>
                  <a:gd name="T6" fmla="*/ 42 w 83"/>
                  <a:gd name="T7" fmla="*/ 17 h 203"/>
                  <a:gd name="T8" fmla="*/ 62 w 83"/>
                  <a:gd name="T9" fmla="*/ 25 h 203"/>
                  <a:gd name="T10" fmla="*/ 83 w 83"/>
                  <a:gd name="T11" fmla="*/ 32 h 203"/>
                  <a:gd name="T12" fmla="*/ 83 w 83"/>
                  <a:gd name="T13" fmla="*/ 203 h 203"/>
                  <a:gd name="T14" fmla="*/ 60 w 83"/>
                  <a:gd name="T15" fmla="*/ 190 h 203"/>
                  <a:gd name="T16" fmla="*/ 38 w 83"/>
                  <a:gd name="T17" fmla="*/ 177 h 203"/>
                  <a:gd name="T18" fmla="*/ 19 w 83"/>
                  <a:gd name="T19" fmla="*/ 166 h 203"/>
                  <a:gd name="T20" fmla="*/ 0 w 83"/>
                  <a:gd name="T21" fmla="*/ 15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03">
                    <a:moveTo>
                      <a:pt x="0" y="155"/>
                    </a:moveTo>
                    <a:lnTo>
                      <a:pt x="0" y="0"/>
                    </a:lnTo>
                    <a:lnTo>
                      <a:pt x="21" y="8"/>
                    </a:lnTo>
                    <a:lnTo>
                      <a:pt x="42" y="17"/>
                    </a:lnTo>
                    <a:lnTo>
                      <a:pt x="62" y="25"/>
                    </a:lnTo>
                    <a:lnTo>
                      <a:pt x="83" y="32"/>
                    </a:lnTo>
                    <a:lnTo>
                      <a:pt x="83" y="203"/>
                    </a:lnTo>
                    <a:lnTo>
                      <a:pt x="60" y="190"/>
                    </a:lnTo>
                    <a:lnTo>
                      <a:pt x="38" y="177"/>
                    </a:lnTo>
                    <a:lnTo>
                      <a:pt x="19" y="166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0" name="Freeform 458"/>
              <p:cNvSpPr>
                <a:spLocks/>
              </p:cNvSpPr>
              <p:nvPr/>
            </p:nvSpPr>
            <p:spPr bwMode="auto">
              <a:xfrm>
                <a:off x="612" y="1936"/>
                <a:ext cx="16" cy="42"/>
              </a:xfrm>
              <a:custGeom>
                <a:avLst/>
                <a:gdLst>
                  <a:gd name="T0" fmla="*/ 0 w 83"/>
                  <a:gd name="T1" fmla="*/ 162 h 210"/>
                  <a:gd name="T2" fmla="*/ 0 w 83"/>
                  <a:gd name="T3" fmla="*/ 0 h 210"/>
                  <a:gd name="T4" fmla="*/ 20 w 83"/>
                  <a:gd name="T5" fmla="*/ 8 h 210"/>
                  <a:gd name="T6" fmla="*/ 41 w 83"/>
                  <a:gd name="T7" fmla="*/ 15 h 210"/>
                  <a:gd name="T8" fmla="*/ 62 w 83"/>
                  <a:gd name="T9" fmla="*/ 23 h 210"/>
                  <a:gd name="T10" fmla="*/ 83 w 83"/>
                  <a:gd name="T11" fmla="*/ 30 h 210"/>
                  <a:gd name="T12" fmla="*/ 83 w 83"/>
                  <a:gd name="T13" fmla="*/ 210 h 210"/>
                  <a:gd name="T14" fmla="*/ 61 w 83"/>
                  <a:gd name="T15" fmla="*/ 197 h 210"/>
                  <a:gd name="T16" fmla="*/ 39 w 83"/>
                  <a:gd name="T17" fmla="*/ 186 h 210"/>
                  <a:gd name="T18" fmla="*/ 19 w 83"/>
                  <a:gd name="T19" fmla="*/ 173 h 210"/>
                  <a:gd name="T20" fmla="*/ 0 w 83"/>
                  <a:gd name="T21" fmla="*/ 162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10">
                    <a:moveTo>
                      <a:pt x="0" y="162"/>
                    </a:moveTo>
                    <a:lnTo>
                      <a:pt x="0" y="0"/>
                    </a:lnTo>
                    <a:lnTo>
                      <a:pt x="20" y="8"/>
                    </a:lnTo>
                    <a:lnTo>
                      <a:pt x="41" y="15"/>
                    </a:lnTo>
                    <a:lnTo>
                      <a:pt x="62" y="23"/>
                    </a:lnTo>
                    <a:lnTo>
                      <a:pt x="83" y="30"/>
                    </a:lnTo>
                    <a:lnTo>
                      <a:pt x="83" y="210"/>
                    </a:lnTo>
                    <a:lnTo>
                      <a:pt x="61" y="197"/>
                    </a:lnTo>
                    <a:lnTo>
                      <a:pt x="39" y="186"/>
                    </a:lnTo>
                    <a:lnTo>
                      <a:pt x="19" y="173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1" name="Freeform 459"/>
              <p:cNvSpPr>
                <a:spLocks/>
              </p:cNvSpPr>
              <p:nvPr/>
            </p:nvSpPr>
            <p:spPr bwMode="auto">
              <a:xfrm>
                <a:off x="620" y="1939"/>
                <a:ext cx="17" cy="43"/>
              </a:xfrm>
              <a:custGeom>
                <a:avLst/>
                <a:gdLst>
                  <a:gd name="T0" fmla="*/ 0 w 84"/>
                  <a:gd name="T1" fmla="*/ 171 h 218"/>
                  <a:gd name="T2" fmla="*/ 0 w 84"/>
                  <a:gd name="T3" fmla="*/ 0 h 218"/>
                  <a:gd name="T4" fmla="*/ 21 w 84"/>
                  <a:gd name="T5" fmla="*/ 8 h 218"/>
                  <a:gd name="T6" fmla="*/ 42 w 84"/>
                  <a:gd name="T7" fmla="*/ 15 h 218"/>
                  <a:gd name="T8" fmla="*/ 63 w 84"/>
                  <a:gd name="T9" fmla="*/ 22 h 218"/>
                  <a:gd name="T10" fmla="*/ 84 w 84"/>
                  <a:gd name="T11" fmla="*/ 29 h 218"/>
                  <a:gd name="T12" fmla="*/ 84 w 84"/>
                  <a:gd name="T13" fmla="*/ 218 h 218"/>
                  <a:gd name="T14" fmla="*/ 62 w 84"/>
                  <a:gd name="T15" fmla="*/ 206 h 218"/>
                  <a:gd name="T16" fmla="*/ 41 w 84"/>
                  <a:gd name="T17" fmla="*/ 194 h 218"/>
                  <a:gd name="T18" fmla="*/ 20 w 84"/>
                  <a:gd name="T19" fmla="*/ 183 h 218"/>
                  <a:gd name="T20" fmla="*/ 0 w 84"/>
                  <a:gd name="T21" fmla="*/ 171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18">
                    <a:moveTo>
                      <a:pt x="0" y="171"/>
                    </a:moveTo>
                    <a:lnTo>
                      <a:pt x="0" y="0"/>
                    </a:lnTo>
                    <a:lnTo>
                      <a:pt x="21" y="8"/>
                    </a:lnTo>
                    <a:lnTo>
                      <a:pt x="42" y="15"/>
                    </a:lnTo>
                    <a:lnTo>
                      <a:pt x="63" y="22"/>
                    </a:lnTo>
                    <a:lnTo>
                      <a:pt x="84" y="29"/>
                    </a:lnTo>
                    <a:lnTo>
                      <a:pt x="84" y="218"/>
                    </a:lnTo>
                    <a:lnTo>
                      <a:pt x="62" y="206"/>
                    </a:lnTo>
                    <a:lnTo>
                      <a:pt x="41" y="194"/>
                    </a:lnTo>
                    <a:lnTo>
                      <a:pt x="20" y="183"/>
                    </a:lnTo>
                    <a:lnTo>
                      <a:pt x="0" y="171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2" name="Freeform 460"/>
              <p:cNvSpPr>
                <a:spLocks/>
              </p:cNvSpPr>
              <p:nvPr/>
            </p:nvSpPr>
            <p:spPr bwMode="auto">
              <a:xfrm>
                <a:off x="628" y="1942"/>
                <a:ext cx="17" cy="45"/>
              </a:xfrm>
              <a:custGeom>
                <a:avLst/>
                <a:gdLst>
                  <a:gd name="T0" fmla="*/ 0 w 83"/>
                  <a:gd name="T1" fmla="*/ 180 h 227"/>
                  <a:gd name="T2" fmla="*/ 0 w 83"/>
                  <a:gd name="T3" fmla="*/ 0 h 227"/>
                  <a:gd name="T4" fmla="*/ 21 w 83"/>
                  <a:gd name="T5" fmla="*/ 7 h 227"/>
                  <a:gd name="T6" fmla="*/ 42 w 83"/>
                  <a:gd name="T7" fmla="*/ 14 h 227"/>
                  <a:gd name="T8" fmla="*/ 62 w 83"/>
                  <a:gd name="T9" fmla="*/ 21 h 227"/>
                  <a:gd name="T10" fmla="*/ 83 w 83"/>
                  <a:gd name="T11" fmla="*/ 28 h 227"/>
                  <a:gd name="T12" fmla="*/ 83 w 83"/>
                  <a:gd name="T13" fmla="*/ 227 h 227"/>
                  <a:gd name="T14" fmla="*/ 61 w 83"/>
                  <a:gd name="T15" fmla="*/ 215 h 227"/>
                  <a:gd name="T16" fmla="*/ 41 w 83"/>
                  <a:gd name="T17" fmla="*/ 203 h 227"/>
                  <a:gd name="T18" fmla="*/ 20 w 83"/>
                  <a:gd name="T19" fmla="*/ 191 h 227"/>
                  <a:gd name="T20" fmla="*/ 0 w 83"/>
                  <a:gd name="T21" fmla="*/ 18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27">
                    <a:moveTo>
                      <a:pt x="0" y="180"/>
                    </a:moveTo>
                    <a:lnTo>
                      <a:pt x="0" y="0"/>
                    </a:lnTo>
                    <a:lnTo>
                      <a:pt x="21" y="7"/>
                    </a:lnTo>
                    <a:lnTo>
                      <a:pt x="42" y="14"/>
                    </a:lnTo>
                    <a:lnTo>
                      <a:pt x="62" y="21"/>
                    </a:lnTo>
                    <a:lnTo>
                      <a:pt x="83" y="28"/>
                    </a:lnTo>
                    <a:lnTo>
                      <a:pt x="83" y="227"/>
                    </a:lnTo>
                    <a:lnTo>
                      <a:pt x="61" y="215"/>
                    </a:lnTo>
                    <a:lnTo>
                      <a:pt x="41" y="203"/>
                    </a:lnTo>
                    <a:lnTo>
                      <a:pt x="20" y="191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3" name="Freeform 461"/>
              <p:cNvSpPr>
                <a:spLocks/>
              </p:cNvSpPr>
              <p:nvPr/>
            </p:nvSpPr>
            <p:spPr bwMode="auto">
              <a:xfrm>
                <a:off x="637" y="1945"/>
                <a:ext cx="16" cy="47"/>
              </a:xfrm>
              <a:custGeom>
                <a:avLst/>
                <a:gdLst>
                  <a:gd name="T0" fmla="*/ 0 w 83"/>
                  <a:gd name="T1" fmla="*/ 189 h 236"/>
                  <a:gd name="T2" fmla="*/ 0 w 83"/>
                  <a:gd name="T3" fmla="*/ 0 h 236"/>
                  <a:gd name="T4" fmla="*/ 20 w 83"/>
                  <a:gd name="T5" fmla="*/ 7 h 236"/>
                  <a:gd name="T6" fmla="*/ 41 w 83"/>
                  <a:gd name="T7" fmla="*/ 14 h 236"/>
                  <a:gd name="T8" fmla="*/ 62 w 83"/>
                  <a:gd name="T9" fmla="*/ 20 h 236"/>
                  <a:gd name="T10" fmla="*/ 83 w 83"/>
                  <a:gd name="T11" fmla="*/ 26 h 236"/>
                  <a:gd name="T12" fmla="*/ 83 w 83"/>
                  <a:gd name="T13" fmla="*/ 236 h 236"/>
                  <a:gd name="T14" fmla="*/ 62 w 83"/>
                  <a:gd name="T15" fmla="*/ 225 h 236"/>
                  <a:gd name="T16" fmla="*/ 41 w 83"/>
                  <a:gd name="T17" fmla="*/ 213 h 236"/>
                  <a:gd name="T18" fmla="*/ 20 w 83"/>
                  <a:gd name="T19" fmla="*/ 202 h 236"/>
                  <a:gd name="T20" fmla="*/ 0 w 83"/>
                  <a:gd name="T21" fmla="*/ 189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36">
                    <a:moveTo>
                      <a:pt x="0" y="189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41" y="14"/>
                    </a:lnTo>
                    <a:lnTo>
                      <a:pt x="62" y="20"/>
                    </a:lnTo>
                    <a:lnTo>
                      <a:pt x="83" y="26"/>
                    </a:lnTo>
                    <a:lnTo>
                      <a:pt x="83" y="236"/>
                    </a:lnTo>
                    <a:lnTo>
                      <a:pt x="62" y="225"/>
                    </a:lnTo>
                    <a:lnTo>
                      <a:pt x="41" y="213"/>
                    </a:lnTo>
                    <a:lnTo>
                      <a:pt x="20" y="202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4" name="Freeform 462"/>
              <p:cNvSpPr>
                <a:spLocks/>
              </p:cNvSpPr>
              <p:nvPr/>
            </p:nvSpPr>
            <p:spPr bwMode="auto">
              <a:xfrm>
                <a:off x="645" y="1947"/>
                <a:ext cx="17" cy="50"/>
              </a:xfrm>
              <a:custGeom>
                <a:avLst/>
                <a:gdLst>
                  <a:gd name="T0" fmla="*/ 0 w 84"/>
                  <a:gd name="T1" fmla="*/ 199 h 246"/>
                  <a:gd name="T2" fmla="*/ 0 w 84"/>
                  <a:gd name="T3" fmla="*/ 0 h 246"/>
                  <a:gd name="T4" fmla="*/ 21 w 84"/>
                  <a:gd name="T5" fmla="*/ 6 h 246"/>
                  <a:gd name="T6" fmla="*/ 42 w 84"/>
                  <a:gd name="T7" fmla="*/ 12 h 246"/>
                  <a:gd name="T8" fmla="*/ 63 w 84"/>
                  <a:gd name="T9" fmla="*/ 18 h 246"/>
                  <a:gd name="T10" fmla="*/ 84 w 84"/>
                  <a:gd name="T11" fmla="*/ 24 h 246"/>
                  <a:gd name="T12" fmla="*/ 84 w 84"/>
                  <a:gd name="T13" fmla="*/ 246 h 246"/>
                  <a:gd name="T14" fmla="*/ 63 w 84"/>
                  <a:gd name="T15" fmla="*/ 233 h 246"/>
                  <a:gd name="T16" fmla="*/ 42 w 84"/>
                  <a:gd name="T17" fmla="*/ 222 h 246"/>
                  <a:gd name="T18" fmla="*/ 21 w 84"/>
                  <a:gd name="T19" fmla="*/ 211 h 246"/>
                  <a:gd name="T20" fmla="*/ 0 w 84"/>
                  <a:gd name="T21" fmla="*/ 199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46">
                    <a:moveTo>
                      <a:pt x="0" y="199"/>
                    </a:moveTo>
                    <a:lnTo>
                      <a:pt x="0" y="0"/>
                    </a:lnTo>
                    <a:lnTo>
                      <a:pt x="21" y="6"/>
                    </a:lnTo>
                    <a:lnTo>
                      <a:pt x="42" y="12"/>
                    </a:lnTo>
                    <a:lnTo>
                      <a:pt x="63" y="18"/>
                    </a:lnTo>
                    <a:lnTo>
                      <a:pt x="84" y="24"/>
                    </a:lnTo>
                    <a:lnTo>
                      <a:pt x="84" y="246"/>
                    </a:lnTo>
                    <a:lnTo>
                      <a:pt x="63" y="233"/>
                    </a:lnTo>
                    <a:lnTo>
                      <a:pt x="42" y="222"/>
                    </a:lnTo>
                    <a:lnTo>
                      <a:pt x="21" y="211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5" name="Freeform 463"/>
              <p:cNvSpPr>
                <a:spLocks/>
              </p:cNvSpPr>
              <p:nvPr/>
            </p:nvSpPr>
            <p:spPr bwMode="auto">
              <a:xfrm>
                <a:off x="653" y="1950"/>
                <a:ext cx="17" cy="51"/>
              </a:xfrm>
              <a:custGeom>
                <a:avLst/>
                <a:gdLst>
                  <a:gd name="T0" fmla="*/ 0 w 83"/>
                  <a:gd name="T1" fmla="*/ 210 h 256"/>
                  <a:gd name="T2" fmla="*/ 0 w 83"/>
                  <a:gd name="T3" fmla="*/ 0 h 256"/>
                  <a:gd name="T4" fmla="*/ 21 w 83"/>
                  <a:gd name="T5" fmla="*/ 6 h 256"/>
                  <a:gd name="T6" fmla="*/ 42 w 83"/>
                  <a:gd name="T7" fmla="*/ 12 h 256"/>
                  <a:gd name="T8" fmla="*/ 63 w 83"/>
                  <a:gd name="T9" fmla="*/ 18 h 256"/>
                  <a:gd name="T10" fmla="*/ 83 w 83"/>
                  <a:gd name="T11" fmla="*/ 23 h 256"/>
                  <a:gd name="T12" fmla="*/ 83 w 83"/>
                  <a:gd name="T13" fmla="*/ 256 h 256"/>
                  <a:gd name="T14" fmla="*/ 63 w 83"/>
                  <a:gd name="T15" fmla="*/ 245 h 256"/>
                  <a:gd name="T16" fmla="*/ 42 w 83"/>
                  <a:gd name="T17" fmla="*/ 234 h 256"/>
                  <a:gd name="T18" fmla="*/ 21 w 83"/>
                  <a:gd name="T19" fmla="*/ 222 h 256"/>
                  <a:gd name="T20" fmla="*/ 0 w 83"/>
                  <a:gd name="T21" fmla="*/ 21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56">
                    <a:moveTo>
                      <a:pt x="0" y="210"/>
                    </a:moveTo>
                    <a:lnTo>
                      <a:pt x="0" y="0"/>
                    </a:lnTo>
                    <a:lnTo>
                      <a:pt x="21" y="6"/>
                    </a:lnTo>
                    <a:lnTo>
                      <a:pt x="42" y="12"/>
                    </a:lnTo>
                    <a:lnTo>
                      <a:pt x="63" y="18"/>
                    </a:lnTo>
                    <a:lnTo>
                      <a:pt x="83" y="23"/>
                    </a:lnTo>
                    <a:lnTo>
                      <a:pt x="83" y="256"/>
                    </a:lnTo>
                    <a:lnTo>
                      <a:pt x="63" y="245"/>
                    </a:lnTo>
                    <a:lnTo>
                      <a:pt x="42" y="234"/>
                    </a:lnTo>
                    <a:lnTo>
                      <a:pt x="21" y="222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6" name="Freeform 464"/>
              <p:cNvSpPr>
                <a:spLocks/>
              </p:cNvSpPr>
              <p:nvPr/>
            </p:nvSpPr>
            <p:spPr bwMode="auto">
              <a:xfrm>
                <a:off x="662" y="1952"/>
                <a:ext cx="16" cy="53"/>
              </a:xfrm>
              <a:custGeom>
                <a:avLst/>
                <a:gdLst>
                  <a:gd name="T0" fmla="*/ 0 w 83"/>
                  <a:gd name="T1" fmla="*/ 222 h 266"/>
                  <a:gd name="T2" fmla="*/ 0 w 83"/>
                  <a:gd name="T3" fmla="*/ 0 h 266"/>
                  <a:gd name="T4" fmla="*/ 21 w 83"/>
                  <a:gd name="T5" fmla="*/ 6 h 266"/>
                  <a:gd name="T6" fmla="*/ 41 w 83"/>
                  <a:gd name="T7" fmla="*/ 11 h 266"/>
                  <a:gd name="T8" fmla="*/ 62 w 83"/>
                  <a:gd name="T9" fmla="*/ 17 h 266"/>
                  <a:gd name="T10" fmla="*/ 83 w 83"/>
                  <a:gd name="T11" fmla="*/ 22 h 266"/>
                  <a:gd name="T12" fmla="*/ 83 w 83"/>
                  <a:gd name="T13" fmla="*/ 266 h 266"/>
                  <a:gd name="T14" fmla="*/ 62 w 83"/>
                  <a:gd name="T15" fmla="*/ 255 h 266"/>
                  <a:gd name="T16" fmla="*/ 43 w 83"/>
                  <a:gd name="T17" fmla="*/ 245 h 266"/>
                  <a:gd name="T18" fmla="*/ 21 w 83"/>
                  <a:gd name="T19" fmla="*/ 233 h 266"/>
                  <a:gd name="T20" fmla="*/ 0 w 83"/>
                  <a:gd name="T21" fmla="*/ 222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66">
                    <a:moveTo>
                      <a:pt x="0" y="222"/>
                    </a:moveTo>
                    <a:lnTo>
                      <a:pt x="0" y="0"/>
                    </a:lnTo>
                    <a:lnTo>
                      <a:pt x="21" y="6"/>
                    </a:lnTo>
                    <a:lnTo>
                      <a:pt x="41" y="11"/>
                    </a:lnTo>
                    <a:lnTo>
                      <a:pt x="62" y="17"/>
                    </a:lnTo>
                    <a:lnTo>
                      <a:pt x="83" y="22"/>
                    </a:lnTo>
                    <a:lnTo>
                      <a:pt x="83" y="266"/>
                    </a:lnTo>
                    <a:lnTo>
                      <a:pt x="62" y="255"/>
                    </a:lnTo>
                    <a:lnTo>
                      <a:pt x="43" y="245"/>
                    </a:lnTo>
                    <a:lnTo>
                      <a:pt x="21" y="233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7" name="Freeform 465"/>
              <p:cNvSpPr>
                <a:spLocks/>
              </p:cNvSpPr>
              <p:nvPr/>
            </p:nvSpPr>
            <p:spPr bwMode="auto">
              <a:xfrm>
                <a:off x="670" y="1954"/>
                <a:ext cx="17" cy="56"/>
              </a:xfrm>
              <a:custGeom>
                <a:avLst/>
                <a:gdLst>
                  <a:gd name="T0" fmla="*/ 0 w 84"/>
                  <a:gd name="T1" fmla="*/ 233 h 278"/>
                  <a:gd name="T2" fmla="*/ 0 w 84"/>
                  <a:gd name="T3" fmla="*/ 0 h 278"/>
                  <a:gd name="T4" fmla="*/ 21 w 84"/>
                  <a:gd name="T5" fmla="*/ 6 h 278"/>
                  <a:gd name="T6" fmla="*/ 42 w 84"/>
                  <a:gd name="T7" fmla="*/ 11 h 278"/>
                  <a:gd name="T8" fmla="*/ 63 w 84"/>
                  <a:gd name="T9" fmla="*/ 16 h 278"/>
                  <a:gd name="T10" fmla="*/ 84 w 84"/>
                  <a:gd name="T11" fmla="*/ 20 h 278"/>
                  <a:gd name="T12" fmla="*/ 84 w 84"/>
                  <a:gd name="T13" fmla="*/ 278 h 278"/>
                  <a:gd name="T14" fmla="*/ 64 w 84"/>
                  <a:gd name="T15" fmla="*/ 268 h 278"/>
                  <a:gd name="T16" fmla="*/ 43 w 84"/>
                  <a:gd name="T17" fmla="*/ 256 h 278"/>
                  <a:gd name="T18" fmla="*/ 22 w 84"/>
                  <a:gd name="T19" fmla="*/ 245 h 278"/>
                  <a:gd name="T20" fmla="*/ 0 w 84"/>
                  <a:gd name="T21" fmla="*/ 233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78">
                    <a:moveTo>
                      <a:pt x="0" y="233"/>
                    </a:moveTo>
                    <a:lnTo>
                      <a:pt x="0" y="0"/>
                    </a:lnTo>
                    <a:lnTo>
                      <a:pt x="21" y="6"/>
                    </a:lnTo>
                    <a:lnTo>
                      <a:pt x="42" y="11"/>
                    </a:lnTo>
                    <a:lnTo>
                      <a:pt x="63" y="16"/>
                    </a:lnTo>
                    <a:lnTo>
                      <a:pt x="84" y="20"/>
                    </a:lnTo>
                    <a:lnTo>
                      <a:pt x="84" y="278"/>
                    </a:lnTo>
                    <a:lnTo>
                      <a:pt x="64" y="268"/>
                    </a:lnTo>
                    <a:lnTo>
                      <a:pt x="43" y="256"/>
                    </a:lnTo>
                    <a:lnTo>
                      <a:pt x="22" y="245"/>
                    </a:lnTo>
                    <a:lnTo>
                      <a:pt x="0" y="233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8" name="Freeform 466"/>
              <p:cNvSpPr>
                <a:spLocks/>
              </p:cNvSpPr>
              <p:nvPr/>
            </p:nvSpPr>
            <p:spPr bwMode="auto">
              <a:xfrm>
                <a:off x="678" y="1957"/>
                <a:ext cx="17" cy="57"/>
              </a:xfrm>
              <a:custGeom>
                <a:avLst/>
                <a:gdLst>
                  <a:gd name="T0" fmla="*/ 0 w 83"/>
                  <a:gd name="T1" fmla="*/ 244 h 288"/>
                  <a:gd name="T2" fmla="*/ 0 w 83"/>
                  <a:gd name="T3" fmla="*/ 0 h 288"/>
                  <a:gd name="T4" fmla="*/ 21 w 83"/>
                  <a:gd name="T5" fmla="*/ 5 h 288"/>
                  <a:gd name="T6" fmla="*/ 42 w 83"/>
                  <a:gd name="T7" fmla="*/ 9 h 288"/>
                  <a:gd name="T8" fmla="*/ 62 w 83"/>
                  <a:gd name="T9" fmla="*/ 15 h 288"/>
                  <a:gd name="T10" fmla="*/ 83 w 83"/>
                  <a:gd name="T11" fmla="*/ 20 h 288"/>
                  <a:gd name="T12" fmla="*/ 83 w 83"/>
                  <a:gd name="T13" fmla="*/ 288 h 288"/>
                  <a:gd name="T14" fmla="*/ 64 w 83"/>
                  <a:gd name="T15" fmla="*/ 278 h 288"/>
                  <a:gd name="T16" fmla="*/ 44 w 83"/>
                  <a:gd name="T17" fmla="*/ 268 h 288"/>
                  <a:gd name="T18" fmla="*/ 22 w 83"/>
                  <a:gd name="T19" fmla="*/ 257 h 288"/>
                  <a:gd name="T20" fmla="*/ 0 w 83"/>
                  <a:gd name="T21" fmla="*/ 244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88">
                    <a:moveTo>
                      <a:pt x="0" y="244"/>
                    </a:moveTo>
                    <a:lnTo>
                      <a:pt x="0" y="0"/>
                    </a:lnTo>
                    <a:lnTo>
                      <a:pt x="21" y="5"/>
                    </a:lnTo>
                    <a:lnTo>
                      <a:pt x="42" y="9"/>
                    </a:lnTo>
                    <a:lnTo>
                      <a:pt x="62" y="15"/>
                    </a:lnTo>
                    <a:lnTo>
                      <a:pt x="83" y="20"/>
                    </a:lnTo>
                    <a:lnTo>
                      <a:pt x="83" y="288"/>
                    </a:lnTo>
                    <a:lnTo>
                      <a:pt x="64" y="278"/>
                    </a:lnTo>
                    <a:lnTo>
                      <a:pt x="44" y="268"/>
                    </a:lnTo>
                    <a:lnTo>
                      <a:pt x="22" y="257"/>
                    </a:ln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9" name="Freeform 467"/>
              <p:cNvSpPr>
                <a:spLocks/>
              </p:cNvSpPr>
              <p:nvPr/>
            </p:nvSpPr>
            <p:spPr bwMode="auto">
              <a:xfrm>
                <a:off x="687" y="1958"/>
                <a:ext cx="16" cy="60"/>
              </a:xfrm>
              <a:custGeom>
                <a:avLst/>
                <a:gdLst>
                  <a:gd name="T0" fmla="*/ 0 w 82"/>
                  <a:gd name="T1" fmla="*/ 258 h 299"/>
                  <a:gd name="T2" fmla="*/ 0 w 82"/>
                  <a:gd name="T3" fmla="*/ 0 h 299"/>
                  <a:gd name="T4" fmla="*/ 20 w 82"/>
                  <a:gd name="T5" fmla="*/ 6 h 299"/>
                  <a:gd name="T6" fmla="*/ 41 w 82"/>
                  <a:gd name="T7" fmla="*/ 11 h 299"/>
                  <a:gd name="T8" fmla="*/ 61 w 82"/>
                  <a:gd name="T9" fmla="*/ 15 h 299"/>
                  <a:gd name="T10" fmla="*/ 82 w 82"/>
                  <a:gd name="T11" fmla="*/ 19 h 299"/>
                  <a:gd name="T12" fmla="*/ 82 w 82"/>
                  <a:gd name="T13" fmla="*/ 299 h 299"/>
                  <a:gd name="T14" fmla="*/ 66 w 82"/>
                  <a:gd name="T15" fmla="*/ 290 h 299"/>
                  <a:gd name="T16" fmla="*/ 46 w 82"/>
                  <a:gd name="T17" fmla="*/ 281 h 299"/>
                  <a:gd name="T18" fmla="*/ 24 w 82"/>
                  <a:gd name="T19" fmla="*/ 270 h 299"/>
                  <a:gd name="T20" fmla="*/ 0 w 82"/>
                  <a:gd name="T21" fmla="*/ 258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" h="299">
                    <a:moveTo>
                      <a:pt x="0" y="258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41" y="11"/>
                    </a:lnTo>
                    <a:lnTo>
                      <a:pt x="61" y="15"/>
                    </a:lnTo>
                    <a:lnTo>
                      <a:pt x="82" y="19"/>
                    </a:lnTo>
                    <a:lnTo>
                      <a:pt x="82" y="299"/>
                    </a:lnTo>
                    <a:lnTo>
                      <a:pt x="66" y="290"/>
                    </a:lnTo>
                    <a:lnTo>
                      <a:pt x="46" y="281"/>
                    </a:lnTo>
                    <a:lnTo>
                      <a:pt x="24" y="270"/>
                    </a:lnTo>
                    <a:lnTo>
                      <a:pt x="0" y="258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0" name="Freeform 468"/>
              <p:cNvSpPr>
                <a:spLocks/>
              </p:cNvSpPr>
              <p:nvPr/>
            </p:nvSpPr>
            <p:spPr bwMode="auto">
              <a:xfrm>
                <a:off x="695" y="1961"/>
                <a:ext cx="16" cy="60"/>
              </a:xfrm>
              <a:custGeom>
                <a:avLst/>
                <a:gdLst>
                  <a:gd name="T0" fmla="*/ 0 w 83"/>
                  <a:gd name="T1" fmla="*/ 268 h 302"/>
                  <a:gd name="T2" fmla="*/ 0 w 83"/>
                  <a:gd name="T3" fmla="*/ 0 h 302"/>
                  <a:gd name="T4" fmla="*/ 20 w 83"/>
                  <a:gd name="T5" fmla="*/ 4 h 302"/>
                  <a:gd name="T6" fmla="*/ 41 w 83"/>
                  <a:gd name="T7" fmla="*/ 8 h 302"/>
                  <a:gd name="T8" fmla="*/ 62 w 83"/>
                  <a:gd name="T9" fmla="*/ 12 h 302"/>
                  <a:gd name="T10" fmla="*/ 83 w 83"/>
                  <a:gd name="T11" fmla="*/ 16 h 302"/>
                  <a:gd name="T12" fmla="*/ 83 w 83"/>
                  <a:gd name="T13" fmla="*/ 302 h 302"/>
                  <a:gd name="T14" fmla="*/ 78 w 83"/>
                  <a:gd name="T15" fmla="*/ 301 h 302"/>
                  <a:gd name="T16" fmla="*/ 67 w 83"/>
                  <a:gd name="T17" fmla="*/ 298 h 302"/>
                  <a:gd name="T18" fmla="*/ 51 w 83"/>
                  <a:gd name="T19" fmla="*/ 292 h 302"/>
                  <a:gd name="T20" fmla="*/ 28 w 83"/>
                  <a:gd name="T21" fmla="*/ 281 h 302"/>
                  <a:gd name="T22" fmla="*/ 0 w 83"/>
                  <a:gd name="T23" fmla="*/ 268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302">
                    <a:moveTo>
                      <a:pt x="0" y="268"/>
                    </a:moveTo>
                    <a:lnTo>
                      <a:pt x="0" y="0"/>
                    </a:lnTo>
                    <a:lnTo>
                      <a:pt x="20" y="4"/>
                    </a:lnTo>
                    <a:lnTo>
                      <a:pt x="41" y="8"/>
                    </a:lnTo>
                    <a:lnTo>
                      <a:pt x="62" y="12"/>
                    </a:lnTo>
                    <a:lnTo>
                      <a:pt x="83" y="16"/>
                    </a:lnTo>
                    <a:lnTo>
                      <a:pt x="83" y="302"/>
                    </a:lnTo>
                    <a:lnTo>
                      <a:pt x="78" y="301"/>
                    </a:lnTo>
                    <a:lnTo>
                      <a:pt x="67" y="298"/>
                    </a:lnTo>
                    <a:lnTo>
                      <a:pt x="51" y="292"/>
                    </a:lnTo>
                    <a:lnTo>
                      <a:pt x="28" y="281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1" name="Freeform 469"/>
              <p:cNvSpPr>
                <a:spLocks/>
              </p:cNvSpPr>
              <p:nvPr/>
            </p:nvSpPr>
            <p:spPr bwMode="auto">
              <a:xfrm>
                <a:off x="703" y="1962"/>
                <a:ext cx="17" cy="60"/>
              </a:xfrm>
              <a:custGeom>
                <a:avLst/>
                <a:gdLst>
                  <a:gd name="T0" fmla="*/ 0 w 84"/>
                  <a:gd name="T1" fmla="*/ 280 h 299"/>
                  <a:gd name="T2" fmla="*/ 0 w 84"/>
                  <a:gd name="T3" fmla="*/ 0 h 299"/>
                  <a:gd name="T4" fmla="*/ 21 w 84"/>
                  <a:gd name="T5" fmla="*/ 4 h 299"/>
                  <a:gd name="T6" fmla="*/ 42 w 84"/>
                  <a:gd name="T7" fmla="*/ 8 h 299"/>
                  <a:gd name="T8" fmla="*/ 63 w 84"/>
                  <a:gd name="T9" fmla="*/ 12 h 299"/>
                  <a:gd name="T10" fmla="*/ 84 w 84"/>
                  <a:gd name="T11" fmla="*/ 16 h 299"/>
                  <a:gd name="T12" fmla="*/ 84 w 84"/>
                  <a:gd name="T13" fmla="*/ 299 h 299"/>
                  <a:gd name="T14" fmla="*/ 72 w 84"/>
                  <a:gd name="T15" fmla="*/ 297 h 299"/>
                  <a:gd name="T16" fmla="*/ 61 w 84"/>
                  <a:gd name="T17" fmla="*/ 296 h 299"/>
                  <a:gd name="T18" fmla="*/ 49 w 84"/>
                  <a:gd name="T19" fmla="*/ 294 h 299"/>
                  <a:gd name="T20" fmla="*/ 37 w 84"/>
                  <a:gd name="T21" fmla="*/ 293 h 299"/>
                  <a:gd name="T22" fmla="*/ 32 w 84"/>
                  <a:gd name="T23" fmla="*/ 292 h 299"/>
                  <a:gd name="T24" fmla="*/ 23 w 84"/>
                  <a:gd name="T25" fmla="*/ 289 h 299"/>
                  <a:gd name="T26" fmla="*/ 13 w 84"/>
                  <a:gd name="T27" fmla="*/ 285 h 299"/>
                  <a:gd name="T28" fmla="*/ 0 w 84"/>
                  <a:gd name="T29" fmla="*/ 28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299">
                    <a:moveTo>
                      <a:pt x="0" y="280"/>
                    </a:moveTo>
                    <a:lnTo>
                      <a:pt x="0" y="0"/>
                    </a:lnTo>
                    <a:lnTo>
                      <a:pt x="21" y="4"/>
                    </a:lnTo>
                    <a:lnTo>
                      <a:pt x="42" y="8"/>
                    </a:lnTo>
                    <a:lnTo>
                      <a:pt x="63" y="12"/>
                    </a:lnTo>
                    <a:lnTo>
                      <a:pt x="84" y="16"/>
                    </a:lnTo>
                    <a:lnTo>
                      <a:pt x="84" y="299"/>
                    </a:lnTo>
                    <a:lnTo>
                      <a:pt x="72" y="297"/>
                    </a:lnTo>
                    <a:lnTo>
                      <a:pt x="61" y="296"/>
                    </a:lnTo>
                    <a:lnTo>
                      <a:pt x="49" y="294"/>
                    </a:lnTo>
                    <a:lnTo>
                      <a:pt x="37" y="293"/>
                    </a:lnTo>
                    <a:lnTo>
                      <a:pt x="32" y="292"/>
                    </a:lnTo>
                    <a:lnTo>
                      <a:pt x="23" y="289"/>
                    </a:lnTo>
                    <a:lnTo>
                      <a:pt x="13" y="285"/>
                    </a:lnTo>
                    <a:lnTo>
                      <a:pt x="0" y="280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2" name="Freeform 470"/>
              <p:cNvSpPr>
                <a:spLocks/>
              </p:cNvSpPr>
              <p:nvPr/>
            </p:nvSpPr>
            <p:spPr bwMode="auto">
              <a:xfrm>
                <a:off x="711" y="1964"/>
                <a:ext cx="17" cy="59"/>
              </a:xfrm>
              <a:custGeom>
                <a:avLst/>
                <a:gdLst>
                  <a:gd name="T0" fmla="*/ 0 w 83"/>
                  <a:gd name="T1" fmla="*/ 286 h 295"/>
                  <a:gd name="T2" fmla="*/ 0 w 83"/>
                  <a:gd name="T3" fmla="*/ 0 h 295"/>
                  <a:gd name="T4" fmla="*/ 21 w 83"/>
                  <a:gd name="T5" fmla="*/ 4 h 295"/>
                  <a:gd name="T6" fmla="*/ 42 w 83"/>
                  <a:gd name="T7" fmla="*/ 8 h 295"/>
                  <a:gd name="T8" fmla="*/ 63 w 83"/>
                  <a:gd name="T9" fmla="*/ 12 h 295"/>
                  <a:gd name="T10" fmla="*/ 83 w 83"/>
                  <a:gd name="T11" fmla="*/ 15 h 295"/>
                  <a:gd name="T12" fmla="*/ 83 w 83"/>
                  <a:gd name="T13" fmla="*/ 295 h 295"/>
                  <a:gd name="T14" fmla="*/ 63 w 83"/>
                  <a:gd name="T15" fmla="*/ 293 h 295"/>
                  <a:gd name="T16" fmla="*/ 42 w 83"/>
                  <a:gd name="T17" fmla="*/ 291 h 295"/>
                  <a:gd name="T18" fmla="*/ 21 w 83"/>
                  <a:gd name="T19" fmla="*/ 288 h 295"/>
                  <a:gd name="T20" fmla="*/ 0 w 83"/>
                  <a:gd name="T21" fmla="*/ 286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95">
                    <a:moveTo>
                      <a:pt x="0" y="286"/>
                    </a:moveTo>
                    <a:lnTo>
                      <a:pt x="0" y="0"/>
                    </a:lnTo>
                    <a:lnTo>
                      <a:pt x="21" y="4"/>
                    </a:lnTo>
                    <a:lnTo>
                      <a:pt x="42" y="8"/>
                    </a:lnTo>
                    <a:lnTo>
                      <a:pt x="63" y="12"/>
                    </a:lnTo>
                    <a:lnTo>
                      <a:pt x="83" y="15"/>
                    </a:lnTo>
                    <a:lnTo>
                      <a:pt x="83" y="295"/>
                    </a:lnTo>
                    <a:lnTo>
                      <a:pt x="63" y="293"/>
                    </a:lnTo>
                    <a:lnTo>
                      <a:pt x="42" y="291"/>
                    </a:lnTo>
                    <a:lnTo>
                      <a:pt x="21" y="288"/>
                    </a:lnTo>
                    <a:lnTo>
                      <a:pt x="0" y="286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3" name="Freeform 471"/>
              <p:cNvSpPr>
                <a:spLocks/>
              </p:cNvSpPr>
              <p:nvPr/>
            </p:nvSpPr>
            <p:spPr bwMode="auto">
              <a:xfrm>
                <a:off x="720" y="1965"/>
                <a:ext cx="16" cy="59"/>
              </a:xfrm>
              <a:custGeom>
                <a:avLst/>
                <a:gdLst>
                  <a:gd name="T0" fmla="*/ 0 w 83"/>
                  <a:gd name="T1" fmla="*/ 283 h 291"/>
                  <a:gd name="T2" fmla="*/ 0 w 83"/>
                  <a:gd name="T3" fmla="*/ 0 h 291"/>
                  <a:gd name="T4" fmla="*/ 21 w 83"/>
                  <a:gd name="T5" fmla="*/ 4 h 291"/>
                  <a:gd name="T6" fmla="*/ 41 w 83"/>
                  <a:gd name="T7" fmla="*/ 7 h 291"/>
                  <a:gd name="T8" fmla="*/ 62 w 83"/>
                  <a:gd name="T9" fmla="*/ 10 h 291"/>
                  <a:gd name="T10" fmla="*/ 83 w 83"/>
                  <a:gd name="T11" fmla="*/ 13 h 291"/>
                  <a:gd name="T12" fmla="*/ 83 w 83"/>
                  <a:gd name="T13" fmla="*/ 291 h 291"/>
                  <a:gd name="T14" fmla="*/ 62 w 83"/>
                  <a:gd name="T15" fmla="*/ 289 h 291"/>
                  <a:gd name="T16" fmla="*/ 41 w 83"/>
                  <a:gd name="T17" fmla="*/ 287 h 291"/>
                  <a:gd name="T18" fmla="*/ 21 w 83"/>
                  <a:gd name="T19" fmla="*/ 285 h 291"/>
                  <a:gd name="T20" fmla="*/ 0 w 83"/>
                  <a:gd name="T21" fmla="*/ 283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91">
                    <a:moveTo>
                      <a:pt x="0" y="283"/>
                    </a:moveTo>
                    <a:lnTo>
                      <a:pt x="0" y="0"/>
                    </a:lnTo>
                    <a:lnTo>
                      <a:pt x="21" y="4"/>
                    </a:lnTo>
                    <a:lnTo>
                      <a:pt x="41" y="7"/>
                    </a:lnTo>
                    <a:lnTo>
                      <a:pt x="62" y="10"/>
                    </a:lnTo>
                    <a:lnTo>
                      <a:pt x="83" y="13"/>
                    </a:lnTo>
                    <a:lnTo>
                      <a:pt x="83" y="291"/>
                    </a:lnTo>
                    <a:lnTo>
                      <a:pt x="62" y="289"/>
                    </a:lnTo>
                    <a:lnTo>
                      <a:pt x="41" y="287"/>
                    </a:lnTo>
                    <a:lnTo>
                      <a:pt x="21" y="285"/>
                    </a:lnTo>
                    <a:lnTo>
                      <a:pt x="0" y="283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4" name="Freeform 472"/>
              <p:cNvSpPr>
                <a:spLocks/>
              </p:cNvSpPr>
              <p:nvPr/>
            </p:nvSpPr>
            <p:spPr bwMode="auto">
              <a:xfrm>
                <a:off x="728" y="1967"/>
                <a:ext cx="17" cy="57"/>
              </a:xfrm>
              <a:custGeom>
                <a:avLst/>
                <a:gdLst>
                  <a:gd name="T0" fmla="*/ 0 w 84"/>
                  <a:gd name="T1" fmla="*/ 280 h 288"/>
                  <a:gd name="T2" fmla="*/ 0 w 84"/>
                  <a:gd name="T3" fmla="*/ 0 h 288"/>
                  <a:gd name="T4" fmla="*/ 21 w 84"/>
                  <a:gd name="T5" fmla="*/ 3 h 288"/>
                  <a:gd name="T6" fmla="*/ 42 w 84"/>
                  <a:gd name="T7" fmla="*/ 6 h 288"/>
                  <a:gd name="T8" fmla="*/ 63 w 84"/>
                  <a:gd name="T9" fmla="*/ 10 h 288"/>
                  <a:gd name="T10" fmla="*/ 84 w 84"/>
                  <a:gd name="T11" fmla="*/ 12 h 288"/>
                  <a:gd name="T12" fmla="*/ 84 w 84"/>
                  <a:gd name="T13" fmla="*/ 288 h 288"/>
                  <a:gd name="T14" fmla="*/ 63 w 84"/>
                  <a:gd name="T15" fmla="*/ 286 h 288"/>
                  <a:gd name="T16" fmla="*/ 42 w 84"/>
                  <a:gd name="T17" fmla="*/ 284 h 288"/>
                  <a:gd name="T18" fmla="*/ 21 w 84"/>
                  <a:gd name="T19" fmla="*/ 282 h 288"/>
                  <a:gd name="T20" fmla="*/ 0 w 84"/>
                  <a:gd name="T21" fmla="*/ 28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88">
                    <a:moveTo>
                      <a:pt x="0" y="280"/>
                    </a:moveTo>
                    <a:lnTo>
                      <a:pt x="0" y="0"/>
                    </a:lnTo>
                    <a:lnTo>
                      <a:pt x="21" y="3"/>
                    </a:lnTo>
                    <a:lnTo>
                      <a:pt x="42" y="6"/>
                    </a:lnTo>
                    <a:lnTo>
                      <a:pt x="63" y="10"/>
                    </a:lnTo>
                    <a:lnTo>
                      <a:pt x="84" y="12"/>
                    </a:lnTo>
                    <a:lnTo>
                      <a:pt x="84" y="288"/>
                    </a:lnTo>
                    <a:lnTo>
                      <a:pt x="63" y="286"/>
                    </a:lnTo>
                    <a:lnTo>
                      <a:pt x="42" y="284"/>
                    </a:lnTo>
                    <a:lnTo>
                      <a:pt x="21" y="282"/>
                    </a:lnTo>
                    <a:lnTo>
                      <a:pt x="0" y="28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5" name="Freeform 473"/>
              <p:cNvSpPr>
                <a:spLocks/>
              </p:cNvSpPr>
              <p:nvPr/>
            </p:nvSpPr>
            <p:spPr bwMode="auto">
              <a:xfrm>
                <a:off x="736" y="1968"/>
                <a:ext cx="17" cy="57"/>
              </a:xfrm>
              <a:custGeom>
                <a:avLst/>
                <a:gdLst>
                  <a:gd name="T0" fmla="*/ 0 w 84"/>
                  <a:gd name="T1" fmla="*/ 278 h 284"/>
                  <a:gd name="T2" fmla="*/ 0 w 84"/>
                  <a:gd name="T3" fmla="*/ 0 h 284"/>
                  <a:gd name="T4" fmla="*/ 21 w 84"/>
                  <a:gd name="T5" fmla="*/ 4 h 284"/>
                  <a:gd name="T6" fmla="*/ 42 w 84"/>
                  <a:gd name="T7" fmla="*/ 6 h 284"/>
                  <a:gd name="T8" fmla="*/ 63 w 84"/>
                  <a:gd name="T9" fmla="*/ 9 h 284"/>
                  <a:gd name="T10" fmla="*/ 84 w 84"/>
                  <a:gd name="T11" fmla="*/ 12 h 284"/>
                  <a:gd name="T12" fmla="*/ 84 w 84"/>
                  <a:gd name="T13" fmla="*/ 284 h 284"/>
                  <a:gd name="T14" fmla="*/ 63 w 84"/>
                  <a:gd name="T15" fmla="*/ 283 h 284"/>
                  <a:gd name="T16" fmla="*/ 42 w 84"/>
                  <a:gd name="T17" fmla="*/ 282 h 284"/>
                  <a:gd name="T18" fmla="*/ 21 w 84"/>
                  <a:gd name="T19" fmla="*/ 280 h 284"/>
                  <a:gd name="T20" fmla="*/ 0 w 84"/>
                  <a:gd name="T21" fmla="*/ 278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84">
                    <a:moveTo>
                      <a:pt x="0" y="278"/>
                    </a:moveTo>
                    <a:lnTo>
                      <a:pt x="0" y="0"/>
                    </a:lnTo>
                    <a:lnTo>
                      <a:pt x="21" y="4"/>
                    </a:lnTo>
                    <a:lnTo>
                      <a:pt x="42" y="6"/>
                    </a:lnTo>
                    <a:lnTo>
                      <a:pt x="63" y="9"/>
                    </a:lnTo>
                    <a:lnTo>
                      <a:pt x="84" y="12"/>
                    </a:lnTo>
                    <a:lnTo>
                      <a:pt x="84" y="284"/>
                    </a:lnTo>
                    <a:lnTo>
                      <a:pt x="63" y="283"/>
                    </a:lnTo>
                    <a:lnTo>
                      <a:pt x="42" y="282"/>
                    </a:lnTo>
                    <a:lnTo>
                      <a:pt x="21" y="280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6" name="Freeform 474"/>
              <p:cNvSpPr>
                <a:spLocks/>
              </p:cNvSpPr>
              <p:nvPr/>
            </p:nvSpPr>
            <p:spPr bwMode="auto">
              <a:xfrm>
                <a:off x="745" y="1969"/>
                <a:ext cx="16" cy="56"/>
              </a:xfrm>
              <a:custGeom>
                <a:avLst/>
                <a:gdLst>
                  <a:gd name="T0" fmla="*/ 0 w 83"/>
                  <a:gd name="T1" fmla="*/ 276 h 281"/>
                  <a:gd name="T2" fmla="*/ 0 w 83"/>
                  <a:gd name="T3" fmla="*/ 0 h 281"/>
                  <a:gd name="T4" fmla="*/ 21 w 83"/>
                  <a:gd name="T5" fmla="*/ 3 h 281"/>
                  <a:gd name="T6" fmla="*/ 42 w 83"/>
                  <a:gd name="T7" fmla="*/ 6 h 281"/>
                  <a:gd name="T8" fmla="*/ 62 w 83"/>
                  <a:gd name="T9" fmla="*/ 10 h 281"/>
                  <a:gd name="T10" fmla="*/ 83 w 83"/>
                  <a:gd name="T11" fmla="*/ 12 h 281"/>
                  <a:gd name="T12" fmla="*/ 83 w 83"/>
                  <a:gd name="T13" fmla="*/ 281 h 281"/>
                  <a:gd name="T14" fmla="*/ 62 w 83"/>
                  <a:gd name="T15" fmla="*/ 280 h 281"/>
                  <a:gd name="T16" fmla="*/ 42 w 83"/>
                  <a:gd name="T17" fmla="*/ 278 h 281"/>
                  <a:gd name="T18" fmla="*/ 21 w 83"/>
                  <a:gd name="T19" fmla="*/ 277 h 281"/>
                  <a:gd name="T20" fmla="*/ 0 w 83"/>
                  <a:gd name="T21" fmla="*/ 27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81">
                    <a:moveTo>
                      <a:pt x="0" y="276"/>
                    </a:moveTo>
                    <a:lnTo>
                      <a:pt x="0" y="0"/>
                    </a:lnTo>
                    <a:lnTo>
                      <a:pt x="21" y="3"/>
                    </a:lnTo>
                    <a:lnTo>
                      <a:pt x="42" y="6"/>
                    </a:lnTo>
                    <a:lnTo>
                      <a:pt x="62" y="10"/>
                    </a:lnTo>
                    <a:lnTo>
                      <a:pt x="83" y="12"/>
                    </a:lnTo>
                    <a:lnTo>
                      <a:pt x="83" y="281"/>
                    </a:lnTo>
                    <a:lnTo>
                      <a:pt x="62" y="280"/>
                    </a:lnTo>
                    <a:lnTo>
                      <a:pt x="42" y="278"/>
                    </a:lnTo>
                    <a:lnTo>
                      <a:pt x="21" y="277"/>
                    </a:lnTo>
                    <a:lnTo>
                      <a:pt x="0" y="276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7" name="Freeform 475"/>
              <p:cNvSpPr>
                <a:spLocks/>
              </p:cNvSpPr>
              <p:nvPr/>
            </p:nvSpPr>
            <p:spPr bwMode="auto">
              <a:xfrm>
                <a:off x="753" y="1970"/>
                <a:ext cx="17" cy="56"/>
              </a:xfrm>
              <a:custGeom>
                <a:avLst/>
                <a:gdLst>
                  <a:gd name="T0" fmla="*/ 0 w 83"/>
                  <a:gd name="T1" fmla="*/ 272 h 277"/>
                  <a:gd name="T2" fmla="*/ 0 w 83"/>
                  <a:gd name="T3" fmla="*/ 0 h 277"/>
                  <a:gd name="T4" fmla="*/ 20 w 83"/>
                  <a:gd name="T5" fmla="*/ 4 h 277"/>
                  <a:gd name="T6" fmla="*/ 41 w 83"/>
                  <a:gd name="T7" fmla="*/ 6 h 277"/>
                  <a:gd name="T8" fmla="*/ 62 w 83"/>
                  <a:gd name="T9" fmla="*/ 8 h 277"/>
                  <a:gd name="T10" fmla="*/ 83 w 83"/>
                  <a:gd name="T11" fmla="*/ 11 h 277"/>
                  <a:gd name="T12" fmla="*/ 83 w 83"/>
                  <a:gd name="T13" fmla="*/ 277 h 277"/>
                  <a:gd name="T14" fmla="*/ 62 w 83"/>
                  <a:gd name="T15" fmla="*/ 276 h 277"/>
                  <a:gd name="T16" fmla="*/ 41 w 83"/>
                  <a:gd name="T17" fmla="*/ 275 h 277"/>
                  <a:gd name="T18" fmla="*/ 20 w 83"/>
                  <a:gd name="T19" fmla="*/ 274 h 277"/>
                  <a:gd name="T20" fmla="*/ 0 w 83"/>
                  <a:gd name="T21" fmla="*/ 272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77">
                    <a:moveTo>
                      <a:pt x="0" y="272"/>
                    </a:moveTo>
                    <a:lnTo>
                      <a:pt x="0" y="0"/>
                    </a:lnTo>
                    <a:lnTo>
                      <a:pt x="20" y="4"/>
                    </a:lnTo>
                    <a:lnTo>
                      <a:pt x="41" y="6"/>
                    </a:lnTo>
                    <a:lnTo>
                      <a:pt x="62" y="8"/>
                    </a:lnTo>
                    <a:lnTo>
                      <a:pt x="83" y="11"/>
                    </a:lnTo>
                    <a:lnTo>
                      <a:pt x="83" y="277"/>
                    </a:lnTo>
                    <a:lnTo>
                      <a:pt x="62" y="276"/>
                    </a:lnTo>
                    <a:lnTo>
                      <a:pt x="41" y="275"/>
                    </a:lnTo>
                    <a:lnTo>
                      <a:pt x="20" y="274"/>
                    </a:lnTo>
                    <a:lnTo>
                      <a:pt x="0" y="272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8" name="Freeform 476"/>
              <p:cNvSpPr>
                <a:spLocks/>
              </p:cNvSpPr>
              <p:nvPr/>
            </p:nvSpPr>
            <p:spPr bwMode="auto">
              <a:xfrm>
                <a:off x="761" y="1972"/>
                <a:ext cx="17" cy="54"/>
              </a:xfrm>
              <a:custGeom>
                <a:avLst/>
                <a:gdLst>
                  <a:gd name="T0" fmla="*/ 0 w 84"/>
                  <a:gd name="T1" fmla="*/ 269 h 273"/>
                  <a:gd name="T2" fmla="*/ 0 w 84"/>
                  <a:gd name="T3" fmla="*/ 0 h 273"/>
                  <a:gd name="T4" fmla="*/ 21 w 84"/>
                  <a:gd name="T5" fmla="*/ 2 h 273"/>
                  <a:gd name="T6" fmla="*/ 42 w 84"/>
                  <a:gd name="T7" fmla="*/ 5 h 273"/>
                  <a:gd name="T8" fmla="*/ 63 w 84"/>
                  <a:gd name="T9" fmla="*/ 7 h 273"/>
                  <a:gd name="T10" fmla="*/ 84 w 84"/>
                  <a:gd name="T11" fmla="*/ 9 h 273"/>
                  <a:gd name="T12" fmla="*/ 84 w 84"/>
                  <a:gd name="T13" fmla="*/ 273 h 273"/>
                  <a:gd name="T14" fmla="*/ 63 w 84"/>
                  <a:gd name="T15" fmla="*/ 272 h 273"/>
                  <a:gd name="T16" fmla="*/ 42 w 84"/>
                  <a:gd name="T17" fmla="*/ 271 h 273"/>
                  <a:gd name="T18" fmla="*/ 21 w 84"/>
                  <a:gd name="T19" fmla="*/ 270 h 273"/>
                  <a:gd name="T20" fmla="*/ 0 w 84"/>
                  <a:gd name="T21" fmla="*/ 269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273">
                    <a:moveTo>
                      <a:pt x="0" y="269"/>
                    </a:moveTo>
                    <a:lnTo>
                      <a:pt x="0" y="0"/>
                    </a:lnTo>
                    <a:lnTo>
                      <a:pt x="21" y="2"/>
                    </a:lnTo>
                    <a:lnTo>
                      <a:pt x="42" y="5"/>
                    </a:lnTo>
                    <a:lnTo>
                      <a:pt x="63" y="7"/>
                    </a:lnTo>
                    <a:lnTo>
                      <a:pt x="84" y="9"/>
                    </a:lnTo>
                    <a:lnTo>
                      <a:pt x="84" y="273"/>
                    </a:lnTo>
                    <a:lnTo>
                      <a:pt x="63" y="272"/>
                    </a:lnTo>
                    <a:lnTo>
                      <a:pt x="42" y="271"/>
                    </a:lnTo>
                    <a:lnTo>
                      <a:pt x="21" y="270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9" name="Freeform 477"/>
              <p:cNvSpPr>
                <a:spLocks/>
              </p:cNvSpPr>
              <p:nvPr/>
            </p:nvSpPr>
            <p:spPr bwMode="auto">
              <a:xfrm>
                <a:off x="770" y="1973"/>
                <a:ext cx="16" cy="53"/>
              </a:xfrm>
              <a:custGeom>
                <a:avLst/>
                <a:gdLst>
                  <a:gd name="T0" fmla="*/ 0 w 83"/>
                  <a:gd name="T1" fmla="*/ 266 h 269"/>
                  <a:gd name="T2" fmla="*/ 0 w 83"/>
                  <a:gd name="T3" fmla="*/ 0 h 269"/>
                  <a:gd name="T4" fmla="*/ 21 w 83"/>
                  <a:gd name="T5" fmla="*/ 2 h 269"/>
                  <a:gd name="T6" fmla="*/ 42 w 83"/>
                  <a:gd name="T7" fmla="*/ 4 h 269"/>
                  <a:gd name="T8" fmla="*/ 63 w 83"/>
                  <a:gd name="T9" fmla="*/ 6 h 269"/>
                  <a:gd name="T10" fmla="*/ 83 w 83"/>
                  <a:gd name="T11" fmla="*/ 7 h 269"/>
                  <a:gd name="T12" fmla="*/ 83 w 83"/>
                  <a:gd name="T13" fmla="*/ 269 h 269"/>
                  <a:gd name="T14" fmla="*/ 63 w 83"/>
                  <a:gd name="T15" fmla="*/ 268 h 269"/>
                  <a:gd name="T16" fmla="*/ 42 w 83"/>
                  <a:gd name="T17" fmla="*/ 268 h 269"/>
                  <a:gd name="T18" fmla="*/ 21 w 83"/>
                  <a:gd name="T19" fmla="*/ 267 h 269"/>
                  <a:gd name="T20" fmla="*/ 0 w 83"/>
                  <a:gd name="T21" fmla="*/ 266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69">
                    <a:moveTo>
                      <a:pt x="0" y="266"/>
                    </a:moveTo>
                    <a:lnTo>
                      <a:pt x="0" y="0"/>
                    </a:lnTo>
                    <a:lnTo>
                      <a:pt x="21" y="2"/>
                    </a:lnTo>
                    <a:lnTo>
                      <a:pt x="42" y="4"/>
                    </a:lnTo>
                    <a:lnTo>
                      <a:pt x="63" y="6"/>
                    </a:lnTo>
                    <a:lnTo>
                      <a:pt x="83" y="7"/>
                    </a:lnTo>
                    <a:lnTo>
                      <a:pt x="83" y="269"/>
                    </a:lnTo>
                    <a:lnTo>
                      <a:pt x="63" y="268"/>
                    </a:lnTo>
                    <a:lnTo>
                      <a:pt x="42" y="268"/>
                    </a:lnTo>
                    <a:lnTo>
                      <a:pt x="21" y="267"/>
                    </a:lnTo>
                    <a:lnTo>
                      <a:pt x="0" y="266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0" name="Freeform 478"/>
              <p:cNvSpPr>
                <a:spLocks/>
              </p:cNvSpPr>
              <p:nvPr/>
            </p:nvSpPr>
            <p:spPr bwMode="auto">
              <a:xfrm>
                <a:off x="778" y="1973"/>
                <a:ext cx="17" cy="54"/>
              </a:xfrm>
              <a:custGeom>
                <a:avLst/>
                <a:gdLst>
                  <a:gd name="T0" fmla="*/ 0 w 83"/>
                  <a:gd name="T1" fmla="*/ 264 h 266"/>
                  <a:gd name="T2" fmla="*/ 0 w 83"/>
                  <a:gd name="T3" fmla="*/ 0 h 266"/>
                  <a:gd name="T4" fmla="*/ 21 w 83"/>
                  <a:gd name="T5" fmla="*/ 2 h 266"/>
                  <a:gd name="T6" fmla="*/ 41 w 83"/>
                  <a:gd name="T7" fmla="*/ 3 h 266"/>
                  <a:gd name="T8" fmla="*/ 62 w 83"/>
                  <a:gd name="T9" fmla="*/ 5 h 266"/>
                  <a:gd name="T10" fmla="*/ 83 w 83"/>
                  <a:gd name="T11" fmla="*/ 7 h 266"/>
                  <a:gd name="T12" fmla="*/ 83 w 83"/>
                  <a:gd name="T13" fmla="*/ 266 h 266"/>
                  <a:gd name="T14" fmla="*/ 62 w 83"/>
                  <a:gd name="T15" fmla="*/ 265 h 266"/>
                  <a:gd name="T16" fmla="*/ 41 w 83"/>
                  <a:gd name="T17" fmla="*/ 265 h 266"/>
                  <a:gd name="T18" fmla="*/ 21 w 83"/>
                  <a:gd name="T19" fmla="*/ 264 h 266"/>
                  <a:gd name="T20" fmla="*/ 0 w 83"/>
                  <a:gd name="T21" fmla="*/ 264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66">
                    <a:moveTo>
                      <a:pt x="0" y="264"/>
                    </a:moveTo>
                    <a:lnTo>
                      <a:pt x="0" y="0"/>
                    </a:lnTo>
                    <a:lnTo>
                      <a:pt x="21" y="2"/>
                    </a:lnTo>
                    <a:lnTo>
                      <a:pt x="41" y="3"/>
                    </a:lnTo>
                    <a:lnTo>
                      <a:pt x="62" y="5"/>
                    </a:lnTo>
                    <a:lnTo>
                      <a:pt x="83" y="7"/>
                    </a:lnTo>
                    <a:lnTo>
                      <a:pt x="83" y="266"/>
                    </a:lnTo>
                    <a:lnTo>
                      <a:pt x="62" y="265"/>
                    </a:lnTo>
                    <a:lnTo>
                      <a:pt x="41" y="265"/>
                    </a:lnTo>
                    <a:lnTo>
                      <a:pt x="21" y="264"/>
                    </a:ln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1" name="Freeform 479"/>
              <p:cNvSpPr>
                <a:spLocks/>
              </p:cNvSpPr>
              <p:nvPr/>
            </p:nvSpPr>
            <p:spPr bwMode="auto">
              <a:xfrm>
                <a:off x="786" y="1974"/>
                <a:ext cx="17" cy="53"/>
              </a:xfrm>
              <a:custGeom>
                <a:avLst/>
                <a:gdLst>
                  <a:gd name="T0" fmla="*/ 0 w 84"/>
                  <a:gd name="T1" fmla="*/ 262 h 263"/>
                  <a:gd name="T2" fmla="*/ 0 w 84"/>
                  <a:gd name="T3" fmla="*/ 0 h 263"/>
                  <a:gd name="T4" fmla="*/ 20 w 84"/>
                  <a:gd name="T5" fmla="*/ 2 h 263"/>
                  <a:gd name="T6" fmla="*/ 41 w 84"/>
                  <a:gd name="T7" fmla="*/ 4 h 263"/>
                  <a:gd name="T8" fmla="*/ 61 w 84"/>
                  <a:gd name="T9" fmla="*/ 5 h 263"/>
                  <a:gd name="T10" fmla="*/ 81 w 84"/>
                  <a:gd name="T11" fmla="*/ 6 h 263"/>
                  <a:gd name="T12" fmla="*/ 84 w 84"/>
                  <a:gd name="T13" fmla="*/ 8 h 263"/>
                  <a:gd name="T14" fmla="*/ 84 w 84"/>
                  <a:gd name="T15" fmla="*/ 263 h 263"/>
                  <a:gd name="T16" fmla="*/ 63 w 84"/>
                  <a:gd name="T17" fmla="*/ 263 h 263"/>
                  <a:gd name="T18" fmla="*/ 42 w 84"/>
                  <a:gd name="T19" fmla="*/ 263 h 263"/>
                  <a:gd name="T20" fmla="*/ 21 w 84"/>
                  <a:gd name="T21" fmla="*/ 262 h 263"/>
                  <a:gd name="T22" fmla="*/ 0 w 84"/>
                  <a:gd name="T23" fmla="*/ 262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263">
                    <a:moveTo>
                      <a:pt x="0" y="262"/>
                    </a:moveTo>
                    <a:lnTo>
                      <a:pt x="0" y="0"/>
                    </a:lnTo>
                    <a:lnTo>
                      <a:pt x="20" y="2"/>
                    </a:lnTo>
                    <a:lnTo>
                      <a:pt x="41" y="4"/>
                    </a:lnTo>
                    <a:lnTo>
                      <a:pt x="61" y="5"/>
                    </a:lnTo>
                    <a:lnTo>
                      <a:pt x="81" y="6"/>
                    </a:lnTo>
                    <a:lnTo>
                      <a:pt x="84" y="8"/>
                    </a:lnTo>
                    <a:lnTo>
                      <a:pt x="84" y="263"/>
                    </a:lnTo>
                    <a:lnTo>
                      <a:pt x="63" y="263"/>
                    </a:lnTo>
                    <a:lnTo>
                      <a:pt x="42" y="263"/>
                    </a:lnTo>
                    <a:lnTo>
                      <a:pt x="21" y="262"/>
                    </a:lnTo>
                    <a:lnTo>
                      <a:pt x="0" y="262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2" name="Freeform 480"/>
              <p:cNvSpPr>
                <a:spLocks/>
              </p:cNvSpPr>
              <p:nvPr/>
            </p:nvSpPr>
            <p:spPr bwMode="auto">
              <a:xfrm>
                <a:off x="795" y="1975"/>
                <a:ext cx="17" cy="52"/>
              </a:xfrm>
              <a:custGeom>
                <a:avLst/>
                <a:gdLst>
                  <a:gd name="T0" fmla="*/ 0 w 84"/>
                  <a:gd name="T1" fmla="*/ 259 h 260"/>
                  <a:gd name="T2" fmla="*/ 0 w 84"/>
                  <a:gd name="T3" fmla="*/ 0 h 260"/>
                  <a:gd name="T4" fmla="*/ 10 w 84"/>
                  <a:gd name="T5" fmla="*/ 0 h 260"/>
                  <a:gd name="T6" fmla="*/ 20 w 84"/>
                  <a:gd name="T7" fmla="*/ 1 h 260"/>
                  <a:gd name="T8" fmla="*/ 29 w 84"/>
                  <a:gd name="T9" fmla="*/ 2 h 260"/>
                  <a:gd name="T10" fmla="*/ 39 w 84"/>
                  <a:gd name="T11" fmla="*/ 2 h 260"/>
                  <a:gd name="T12" fmla="*/ 50 w 84"/>
                  <a:gd name="T13" fmla="*/ 8 h 260"/>
                  <a:gd name="T14" fmla="*/ 61 w 84"/>
                  <a:gd name="T15" fmla="*/ 14 h 260"/>
                  <a:gd name="T16" fmla="*/ 72 w 84"/>
                  <a:gd name="T17" fmla="*/ 20 h 260"/>
                  <a:gd name="T18" fmla="*/ 84 w 84"/>
                  <a:gd name="T19" fmla="*/ 26 h 260"/>
                  <a:gd name="T20" fmla="*/ 84 w 84"/>
                  <a:gd name="T21" fmla="*/ 260 h 260"/>
                  <a:gd name="T22" fmla="*/ 63 w 84"/>
                  <a:gd name="T23" fmla="*/ 259 h 260"/>
                  <a:gd name="T24" fmla="*/ 42 w 84"/>
                  <a:gd name="T25" fmla="*/ 259 h 260"/>
                  <a:gd name="T26" fmla="*/ 21 w 84"/>
                  <a:gd name="T27" fmla="*/ 259 h 260"/>
                  <a:gd name="T28" fmla="*/ 0 w 84"/>
                  <a:gd name="T29" fmla="*/ 259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4" h="260">
                    <a:moveTo>
                      <a:pt x="0" y="259"/>
                    </a:moveTo>
                    <a:lnTo>
                      <a:pt x="0" y="0"/>
                    </a:lnTo>
                    <a:lnTo>
                      <a:pt x="10" y="0"/>
                    </a:lnTo>
                    <a:lnTo>
                      <a:pt x="20" y="1"/>
                    </a:lnTo>
                    <a:lnTo>
                      <a:pt x="29" y="2"/>
                    </a:lnTo>
                    <a:lnTo>
                      <a:pt x="39" y="2"/>
                    </a:lnTo>
                    <a:lnTo>
                      <a:pt x="50" y="8"/>
                    </a:lnTo>
                    <a:lnTo>
                      <a:pt x="61" y="14"/>
                    </a:lnTo>
                    <a:lnTo>
                      <a:pt x="72" y="20"/>
                    </a:lnTo>
                    <a:lnTo>
                      <a:pt x="84" y="26"/>
                    </a:lnTo>
                    <a:lnTo>
                      <a:pt x="84" y="260"/>
                    </a:lnTo>
                    <a:lnTo>
                      <a:pt x="63" y="259"/>
                    </a:lnTo>
                    <a:lnTo>
                      <a:pt x="42" y="259"/>
                    </a:lnTo>
                    <a:lnTo>
                      <a:pt x="21" y="259"/>
                    </a:lnTo>
                    <a:lnTo>
                      <a:pt x="0" y="259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3" name="Freeform 481"/>
              <p:cNvSpPr>
                <a:spLocks/>
              </p:cNvSpPr>
              <p:nvPr/>
            </p:nvSpPr>
            <p:spPr bwMode="auto">
              <a:xfrm>
                <a:off x="803" y="1976"/>
                <a:ext cx="17" cy="51"/>
              </a:xfrm>
              <a:custGeom>
                <a:avLst/>
                <a:gdLst>
                  <a:gd name="T0" fmla="*/ 0 w 83"/>
                  <a:gd name="T1" fmla="*/ 255 h 256"/>
                  <a:gd name="T2" fmla="*/ 0 w 83"/>
                  <a:gd name="T3" fmla="*/ 0 h 256"/>
                  <a:gd name="T4" fmla="*/ 20 w 83"/>
                  <a:gd name="T5" fmla="*/ 11 h 256"/>
                  <a:gd name="T6" fmla="*/ 41 w 83"/>
                  <a:gd name="T7" fmla="*/ 22 h 256"/>
                  <a:gd name="T8" fmla="*/ 61 w 83"/>
                  <a:gd name="T9" fmla="*/ 32 h 256"/>
                  <a:gd name="T10" fmla="*/ 83 w 83"/>
                  <a:gd name="T11" fmla="*/ 44 h 256"/>
                  <a:gd name="T12" fmla="*/ 83 w 83"/>
                  <a:gd name="T13" fmla="*/ 255 h 256"/>
                  <a:gd name="T14" fmla="*/ 62 w 83"/>
                  <a:gd name="T15" fmla="*/ 256 h 256"/>
                  <a:gd name="T16" fmla="*/ 42 w 83"/>
                  <a:gd name="T17" fmla="*/ 256 h 256"/>
                  <a:gd name="T18" fmla="*/ 21 w 83"/>
                  <a:gd name="T19" fmla="*/ 255 h 256"/>
                  <a:gd name="T20" fmla="*/ 0 w 83"/>
                  <a:gd name="T21" fmla="*/ 255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256">
                    <a:moveTo>
                      <a:pt x="0" y="255"/>
                    </a:moveTo>
                    <a:lnTo>
                      <a:pt x="0" y="0"/>
                    </a:lnTo>
                    <a:lnTo>
                      <a:pt x="20" y="11"/>
                    </a:lnTo>
                    <a:lnTo>
                      <a:pt x="41" y="22"/>
                    </a:lnTo>
                    <a:lnTo>
                      <a:pt x="61" y="32"/>
                    </a:lnTo>
                    <a:lnTo>
                      <a:pt x="83" y="44"/>
                    </a:lnTo>
                    <a:lnTo>
                      <a:pt x="83" y="255"/>
                    </a:lnTo>
                    <a:lnTo>
                      <a:pt x="62" y="256"/>
                    </a:lnTo>
                    <a:lnTo>
                      <a:pt x="42" y="256"/>
                    </a:lnTo>
                    <a:lnTo>
                      <a:pt x="21" y="255"/>
                    </a:lnTo>
                    <a:lnTo>
                      <a:pt x="0" y="25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4" name="Freeform 482"/>
              <p:cNvSpPr>
                <a:spLocks/>
              </p:cNvSpPr>
              <p:nvPr/>
            </p:nvSpPr>
            <p:spPr bwMode="auto">
              <a:xfrm>
                <a:off x="812" y="1980"/>
                <a:ext cx="16" cy="47"/>
              </a:xfrm>
              <a:custGeom>
                <a:avLst/>
                <a:gdLst>
                  <a:gd name="T0" fmla="*/ 0 w 83"/>
                  <a:gd name="T1" fmla="*/ 234 h 234"/>
                  <a:gd name="T2" fmla="*/ 0 w 83"/>
                  <a:gd name="T3" fmla="*/ 0 h 234"/>
                  <a:gd name="T4" fmla="*/ 11 w 83"/>
                  <a:gd name="T5" fmla="*/ 6 h 234"/>
                  <a:gd name="T6" fmla="*/ 22 w 83"/>
                  <a:gd name="T7" fmla="*/ 12 h 234"/>
                  <a:gd name="T8" fmla="*/ 34 w 83"/>
                  <a:gd name="T9" fmla="*/ 18 h 234"/>
                  <a:gd name="T10" fmla="*/ 45 w 83"/>
                  <a:gd name="T11" fmla="*/ 24 h 234"/>
                  <a:gd name="T12" fmla="*/ 55 w 83"/>
                  <a:gd name="T13" fmla="*/ 28 h 234"/>
                  <a:gd name="T14" fmla="*/ 64 w 83"/>
                  <a:gd name="T15" fmla="*/ 33 h 234"/>
                  <a:gd name="T16" fmla="*/ 74 w 83"/>
                  <a:gd name="T17" fmla="*/ 37 h 234"/>
                  <a:gd name="T18" fmla="*/ 83 w 83"/>
                  <a:gd name="T19" fmla="*/ 41 h 234"/>
                  <a:gd name="T20" fmla="*/ 83 w 83"/>
                  <a:gd name="T21" fmla="*/ 233 h 234"/>
                  <a:gd name="T22" fmla="*/ 62 w 83"/>
                  <a:gd name="T23" fmla="*/ 233 h 234"/>
                  <a:gd name="T24" fmla="*/ 41 w 83"/>
                  <a:gd name="T25" fmla="*/ 233 h 234"/>
                  <a:gd name="T26" fmla="*/ 20 w 83"/>
                  <a:gd name="T27" fmla="*/ 234 h 234"/>
                  <a:gd name="T28" fmla="*/ 0 w 83"/>
                  <a:gd name="T29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3" h="234">
                    <a:moveTo>
                      <a:pt x="0" y="234"/>
                    </a:moveTo>
                    <a:lnTo>
                      <a:pt x="0" y="0"/>
                    </a:lnTo>
                    <a:lnTo>
                      <a:pt x="11" y="6"/>
                    </a:lnTo>
                    <a:lnTo>
                      <a:pt x="22" y="12"/>
                    </a:lnTo>
                    <a:lnTo>
                      <a:pt x="34" y="18"/>
                    </a:lnTo>
                    <a:lnTo>
                      <a:pt x="45" y="24"/>
                    </a:lnTo>
                    <a:lnTo>
                      <a:pt x="55" y="28"/>
                    </a:lnTo>
                    <a:lnTo>
                      <a:pt x="64" y="33"/>
                    </a:lnTo>
                    <a:lnTo>
                      <a:pt x="74" y="37"/>
                    </a:lnTo>
                    <a:lnTo>
                      <a:pt x="83" y="41"/>
                    </a:lnTo>
                    <a:lnTo>
                      <a:pt x="83" y="233"/>
                    </a:lnTo>
                    <a:lnTo>
                      <a:pt x="62" y="233"/>
                    </a:lnTo>
                    <a:lnTo>
                      <a:pt x="41" y="233"/>
                    </a:lnTo>
                    <a:lnTo>
                      <a:pt x="20" y="234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5" name="Freeform 483"/>
              <p:cNvSpPr>
                <a:spLocks/>
              </p:cNvSpPr>
              <p:nvPr/>
            </p:nvSpPr>
            <p:spPr bwMode="auto">
              <a:xfrm>
                <a:off x="820" y="1984"/>
                <a:ext cx="17" cy="43"/>
              </a:xfrm>
              <a:custGeom>
                <a:avLst/>
                <a:gdLst>
                  <a:gd name="T0" fmla="*/ 0 w 84"/>
                  <a:gd name="T1" fmla="*/ 211 h 211"/>
                  <a:gd name="T2" fmla="*/ 0 w 84"/>
                  <a:gd name="T3" fmla="*/ 0 h 211"/>
                  <a:gd name="T4" fmla="*/ 4 w 84"/>
                  <a:gd name="T5" fmla="*/ 2 h 211"/>
                  <a:gd name="T6" fmla="*/ 24 w 84"/>
                  <a:gd name="T7" fmla="*/ 11 h 211"/>
                  <a:gd name="T8" fmla="*/ 43 w 84"/>
                  <a:gd name="T9" fmla="*/ 20 h 211"/>
                  <a:gd name="T10" fmla="*/ 63 w 84"/>
                  <a:gd name="T11" fmla="*/ 29 h 211"/>
                  <a:gd name="T12" fmla="*/ 84 w 84"/>
                  <a:gd name="T13" fmla="*/ 38 h 211"/>
                  <a:gd name="T14" fmla="*/ 84 w 84"/>
                  <a:gd name="T15" fmla="*/ 211 h 211"/>
                  <a:gd name="T16" fmla="*/ 63 w 84"/>
                  <a:gd name="T17" fmla="*/ 211 h 211"/>
                  <a:gd name="T18" fmla="*/ 42 w 84"/>
                  <a:gd name="T19" fmla="*/ 211 h 211"/>
                  <a:gd name="T20" fmla="*/ 21 w 84"/>
                  <a:gd name="T21" fmla="*/ 211 h 211"/>
                  <a:gd name="T22" fmla="*/ 0 w 84"/>
                  <a:gd name="T23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211">
                    <a:moveTo>
                      <a:pt x="0" y="211"/>
                    </a:moveTo>
                    <a:lnTo>
                      <a:pt x="0" y="0"/>
                    </a:lnTo>
                    <a:lnTo>
                      <a:pt x="4" y="2"/>
                    </a:lnTo>
                    <a:lnTo>
                      <a:pt x="24" y="11"/>
                    </a:lnTo>
                    <a:lnTo>
                      <a:pt x="43" y="20"/>
                    </a:lnTo>
                    <a:lnTo>
                      <a:pt x="63" y="29"/>
                    </a:lnTo>
                    <a:lnTo>
                      <a:pt x="84" y="38"/>
                    </a:lnTo>
                    <a:lnTo>
                      <a:pt x="84" y="211"/>
                    </a:lnTo>
                    <a:lnTo>
                      <a:pt x="63" y="211"/>
                    </a:lnTo>
                    <a:lnTo>
                      <a:pt x="42" y="211"/>
                    </a:lnTo>
                    <a:lnTo>
                      <a:pt x="21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6" name="Freeform 484"/>
              <p:cNvSpPr>
                <a:spLocks/>
              </p:cNvSpPr>
              <p:nvPr/>
            </p:nvSpPr>
            <p:spPr bwMode="auto">
              <a:xfrm>
                <a:off x="828" y="1988"/>
                <a:ext cx="17" cy="39"/>
              </a:xfrm>
              <a:custGeom>
                <a:avLst/>
                <a:gdLst>
                  <a:gd name="T0" fmla="*/ 0 w 83"/>
                  <a:gd name="T1" fmla="*/ 192 h 192"/>
                  <a:gd name="T2" fmla="*/ 0 w 83"/>
                  <a:gd name="T3" fmla="*/ 0 h 192"/>
                  <a:gd name="T4" fmla="*/ 20 w 83"/>
                  <a:gd name="T5" fmla="*/ 10 h 192"/>
                  <a:gd name="T6" fmla="*/ 41 w 83"/>
                  <a:gd name="T7" fmla="*/ 19 h 192"/>
                  <a:gd name="T8" fmla="*/ 62 w 83"/>
                  <a:gd name="T9" fmla="*/ 28 h 192"/>
                  <a:gd name="T10" fmla="*/ 83 w 83"/>
                  <a:gd name="T11" fmla="*/ 38 h 192"/>
                  <a:gd name="T12" fmla="*/ 83 w 83"/>
                  <a:gd name="T13" fmla="*/ 191 h 192"/>
                  <a:gd name="T14" fmla="*/ 63 w 83"/>
                  <a:gd name="T15" fmla="*/ 191 h 192"/>
                  <a:gd name="T16" fmla="*/ 42 w 83"/>
                  <a:gd name="T17" fmla="*/ 192 h 192"/>
                  <a:gd name="T18" fmla="*/ 21 w 83"/>
                  <a:gd name="T19" fmla="*/ 192 h 192"/>
                  <a:gd name="T20" fmla="*/ 0 w 83"/>
                  <a:gd name="T21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192">
                    <a:moveTo>
                      <a:pt x="0" y="192"/>
                    </a:moveTo>
                    <a:lnTo>
                      <a:pt x="0" y="0"/>
                    </a:lnTo>
                    <a:lnTo>
                      <a:pt x="20" y="10"/>
                    </a:lnTo>
                    <a:lnTo>
                      <a:pt x="41" y="19"/>
                    </a:lnTo>
                    <a:lnTo>
                      <a:pt x="62" y="28"/>
                    </a:lnTo>
                    <a:lnTo>
                      <a:pt x="83" y="38"/>
                    </a:lnTo>
                    <a:lnTo>
                      <a:pt x="83" y="191"/>
                    </a:lnTo>
                    <a:lnTo>
                      <a:pt x="63" y="191"/>
                    </a:lnTo>
                    <a:lnTo>
                      <a:pt x="42" y="192"/>
                    </a:lnTo>
                    <a:lnTo>
                      <a:pt x="21" y="192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7" name="Freeform 485"/>
              <p:cNvSpPr>
                <a:spLocks/>
              </p:cNvSpPr>
              <p:nvPr/>
            </p:nvSpPr>
            <p:spPr bwMode="auto">
              <a:xfrm>
                <a:off x="837" y="1992"/>
                <a:ext cx="16" cy="35"/>
              </a:xfrm>
              <a:custGeom>
                <a:avLst/>
                <a:gdLst>
                  <a:gd name="T0" fmla="*/ 0 w 83"/>
                  <a:gd name="T1" fmla="*/ 173 h 173"/>
                  <a:gd name="T2" fmla="*/ 0 w 83"/>
                  <a:gd name="T3" fmla="*/ 0 h 173"/>
                  <a:gd name="T4" fmla="*/ 10 w 83"/>
                  <a:gd name="T5" fmla="*/ 5 h 173"/>
                  <a:gd name="T6" fmla="*/ 21 w 83"/>
                  <a:gd name="T7" fmla="*/ 9 h 173"/>
                  <a:gd name="T8" fmla="*/ 31 w 83"/>
                  <a:gd name="T9" fmla="*/ 15 h 173"/>
                  <a:gd name="T10" fmla="*/ 41 w 83"/>
                  <a:gd name="T11" fmla="*/ 19 h 173"/>
                  <a:gd name="T12" fmla="*/ 52 w 83"/>
                  <a:gd name="T13" fmla="*/ 24 h 173"/>
                  <a:gd name="T14" fmla="*/ 62 w 83"/>
                  <a:gd name="T15" fmla="*/ 28 h 173"/>
                  <a:gd name="T16" fmla="*/ 73 w 83"/>
                  <a:gd name="T17" fmla="*/ 32 h 173"/>
                  <a:gd name="T18" fmla="*/ 83 w 83"/>
                  <a:gd name="T19" fmla="*/ 36 h 173"/>
                  <a:gd name="T20" fmla="*/ 83 w 83"/>
                  <a:gd name="T21" fmla="*/ 171 h 173"/>
                  <a:gd name="T22" fmla="*/ 62 w 83"/>
                  <a:gd name="T23" fmla="*/ 171 h 173"/>
                  <a:gd name="T24" fmla="*/ 41 w 83"/>
                  <a:gd name="T25" fmla="*/ 172 h 173"/>
                  <a:gd name="T26" fmla="*/ 21 w 83"/>
                  <a:gd name="T27" fmla="*/ 172 h 173"/>
                  <a:gd name="T28" fmla="*/ 0 w 83"/>
                  <a:gd name="T29" fmla="*/ 17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3" h="173">
                    <a:moveTo>
                      <a:pt x="0" y="173"/>
                    </a:moveTo>
                    <a:lnTo>
                      <a:pt x="0" y="0"/>
                    </a:lnTo>
                    <a:lnTo>
                      <a:pt x="10" y="5"/>
                    </a:lnTo>
                    <a:lnTo>
                      <a:pt x="21" y="9"/>
                    </a:lnTo>
                    <a:lnTo>
                      <a:pt x="31" y="15"/>
                    </a:lnTo>
                    <a:lnTo>
                      <a:pt x="41" y="19"/>
                    </a:lnTo>
                    <a:lnTo>
                      <a:pt x="52" y="24"/>
                    </a:lnTo>
                    <a:lnTo>
                      <a:pt x="62" y="28"/>
                    </a:lnTo>
                    <a:lnTo>
                      <a:pt x="73" y="32"/>
                    </a:lnTo>
                    <a:lnTo>
                      <a:pt x="83" y="36"/>
                    </a:lnTo>
                    <a:lnTo>
                      <a:pt x="83" y="171"/>
                    </a:lnTo>
                    <a:lnTo>
                      <a:pt x="62" y="171"/>
                    </a:lnTo>
                    <a:lnTo>
                      <a:pt x="41" y="172"/>
                    </a:lnTo>
                    <a:lnTo>
                      <a:pt x="21" y="172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8" name="Freeform 486"/>
              <p:cNvSpPr>
                <a:spLocks/>
              </p:cNvSpPr>
              <p:nvPr/>
            </p:nvSpPr>
            <p:spPr bwMode="auto">
              <a:xfrm>
                <a:off x="845" y="1996"/>
                <a:ext cx="17" cy="30"/>
              </a:xfrm>
              <a:custGeom>
                <a:avLst/>
                <a:gdLst>
                  <a:gd name="T0" fmla="*/ 0 w 84"/>
                  <a:gd name="T1" fmla="*/ 153 h 153"/>
                  <a:gd name="T2" fmla="*/ 0 w 84"/>
                  <a:gd name="T3" fmla="*/ 0 h 153"/>
                  <a:gd name="T4" fmla="*/ 0 w 84"/>
                  <a:gd name="T5" fmla="*/ 0 h 153"/>
                  <a:gd name="T6" fmla="*/ 21 w 84"/>
                  <a:gd name="T7" fmla="*/ 9 h 153"/>
                  <a:gd name="T8" fmla="*/ 42 w 84"/>
                  <a:gd name="T9" fmla="*/ 18 h 153"/>
                  <a:gd name="T10" fmla="*/ 63 w 84"/>
                  <a:gd name="T11" fmla="*/ 26 h 153"/>
                  <a:gd name="T12" fmla="*/ 84 w 84"/>
                  <a:gd name="T13" fmla="*/ 34 h 153"/>
                  <a:gd name="T14" fmla="*/ 84 w 84"/>
                  <a:gd name="T15" fmla="*/ 150 h 153"/>
                  <a:gd name="T16" fmla="*/ 63 w 84"/>
                  <a:gd name="T17" fmla="*/ 151 h 153"/>
                  <a:gd name="T18" fmla="*/ 42 w 84"/>
                  <a:gd name="T19" fmla="*/ 152 h 153"/>
                  <a:gd name="T20" fmla="*/ 21 w 84"/>
                  <a:gd name="T21" fmla="*/ 152 h 153"/>
                  <a:gd name="T22" fmla="*/ 0 w 84"/>
                  <a:gd name="T23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4" h="153">
                    <a:moveTo>
                      <a:pt x="0" y="153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21" y="9"/>
                    </a:lnTo>
                    <a:lnTo>
                      <a:pt x="42" y="18"/>
                    </a:lnTo>
                    <a:lnTo>
                      <a:pt x="63" y="26"/>
                    </a:lnTo>
                    <a:lnTo>
                      <a:pt x="84" y="34"/>
                    </a:lnTo>
                    <a:lnTo>
                      <a:pt x="84" y="150"/>
                    </a:lnTo>
                    <a:lnTo>
                      <a:pt x="63" y="151"/>
                    </a:lnTo>
                    <a:lnTo>
                      <a:pt x="42" y="152"/>
                    </a:lnTo>
                    <a:lnTo>
                      <a:pt x="21" y="152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9" name="Freeform 487"/>
              <p:cNvSpPr>
                <a:spLocks/>
              </p:cNvSpPr>
              <p:nvPr/>
            </p:nvSpPr>
            <p:spPr bwMode="auto">
              <a:xfrm>
                <a:off x="853" y="1999"/>
                <a:ext cx="17" cy="27"/>
              </a:xfrm>
              <a:custGeom>
                <a:avLst/>
                <a:gdLst>
                  <a:gd name="T0" fmla="*/ 0 w 82"/>
                  <a:gd name="T1" fmla="*/ 135 h 135"/>
                  <a:gd name="T2" fmla="*/ 0 w 82"/>
                  <a:gd name="T3" fmla="*/ 0 h 135"/>
                  <a:gd name="T4" fmla="*/ 21 w 82"/>
                  <a:gd name="T5" fmla="*/ 9 h 135"/>
                  <a:gd name="T6" fmla="*/ 42 w 82"/>
                  <a:gd name="T7" fmla="*/ 17 h 135"/>
                  <a:gd name="T8" fmla="*/ 63 w 82"/>
                  <a:gd name="T9" fmla="*/ 25 h 135"/>
                  <a:gd name="T10" fmla="*/ 82 w 82"/>
                  <a:gd name="T11" fmla="*/ 33 h 135"/>
                  <a:gd name="T12" fmla="*/ 82 w 82"/>
                  <a:gd name="T13" fmla="*/ 132 h 135"/>
                  <a:gd name="T14" fmla="*/ 63 w 82"/>
                  <a:gd name="T15" fmla="*/ 132 h 135"/>
                  <a:gd name="T16" fmla="*/ 42 w 82"/>
                  <a:gd name="T17" fmla="*/ 133 h 135"/>
                  <a:gd name="T18" fmla="*/ 21 w 82"/>
                  <a:gd name="T19" fmla="*/ 134 h 135"/>
                  <a:gd name="T20" fmla="*/ 0 w 82"/>
                  <a:gd name="T21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" h="135">
                    <a:moveTo>
                      <a:pt x="0" y="135"/>
                    </a:moveTo>
                    <a:lnTo>
                      <a:pt x="0" y="0"/>
                    </a:lnTo>
                    <a:lnTo>
                      <a:pt x="21" y="9"/>
                    </a:lnTo>
                    <a:lnTo>
                      <a:pt x="42" y="17"/>
                    </a:lnTo>
                    <a:lnTo>
                      <a:pt x="63" y="25"/>
                    </a:lnTo>
                    <a:lnTo>
                      <a:pt x="82" y="33"/>
                    </a:lnTo>
                    <a:lnTo>
                      <a:pt x="82" y="132"/>
                    </a:lnTo>
                    <a:lnTo>
                      <a:pt x="63" y="132"/>
                    </a:lnTo>
                    <a:lnTo>
                      <a:pt x="42" y="133"/>
                    </a:lnTo>
                    <a:lnTo>
                      <a:pt x="21" y="134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0" name="Freeform 488"/>
              <p:cNvSpPr>
                <a:spLocks/>
              </p:cNvSpPr>
              <p:nvPr/>
            </p:nvSpPr>
            <p:spPr bwMode="auto">
              <a:xfrm>
                <a:off x="862" y="2003"/>
                <a:ext cx="16" cy="23"/>
              </a:xfrm>
              <a:custGeom>
                <a:avLst/>
                <a:gdLst>
                  <a:gd name="T0" fmla="*/ 0 w 82"/>
                  <a:gd name="T1" fmla="*/ 116 h 116"/>
                  <a:gd name="T2" fmla="*/ 0 w 82"/>
                  <a:gd name="T3" fmla="*/ 0 h 116"/>
                  <a:gd name="T4" fmla="*/ 21 w 82"/>
                  <a:gd name="T5" fmla="*/ 8 h 116"/>
                  <a:gd name="T6" fmla="*/ 42 w 82"/>
                  <a:gd name="T7" fmla="*/ 16 h 116"/>
                  <a:gd name="T8" fmla="*/ 62 w 82"/>
                  <a:gd name="T9" fmla="*/ 25 h 116"/>
                  <a:gd name="T10" fmla="*/ 82 w 82"/>
                  <a:gd name="T11" fmla="*/ 32 h 116"/>
                  <a:gd name="T12" fmla="*/ 82 w 82"/>
                  <a:gd name="T13" fmla="*/ 113 h 116"/>
                  <a:gd name="T14" fmla="*/ 62 w 82"/>
                  <a:gd name="T15" fmla="*/ 114 h 116"/>
                  <a:gd name="T16" fmla="*/ 42 w 82"/>
                  <a:gd name="T17" fmla="*/ 115 h 116"/>
                  <a:gd name="T18" fmla="*/ 21 w 82"/>
                  <a:gd name="T19" fmla="*/ 115 h 116"/>
                  <a:gd name="T20" fmla="*/ 0 w 82"/>
                  <a:gd name="T21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" h="116">
                    <a:moveTo>
                      <a:pt x="0" y="116"/>
                    </a:moveTo>
                    <a:lnTo>
                      <a:pt x="0" y="0"/>
                    </a:lnTo>
                    <a:lnTo>
                      <a:pt x="21" y="8"/>
                    </a:lnTo>
                    <a:lnTo>
                      <a:pt x="42" y="16"/>
                    </a:lnTo>
                    <a:lnTo>
                      <a:pt x="62" y="25"/>
                    </a:lnTo>
                    <a:lnTo>
                      <a:pt x="82" y="32"/>
                    </a:lnTo>
                    <a:lnTo>
                      <a:pt x="82" y="113"/>
                    </a:lnTo>
                    <a:lnTo>
                      <a:pt x="62" y="114"/>
                    </a:lnTo>
                    <a:lnTo>
                      <a:pt x="42" y="115"/>
                    </a:lnTo>
                    <a:lnTo>
                      <a:pt x="21" y="115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1" name="Freeform 489"/>
              <p:cNvSpPr>
                <a:spLocks/>
              </p:cNvSpPr>
              <p:nvPr/>
            </p:nvSpPr>
            <p:spPr bwMode="auto">
              <a:xfrm>
                <a:off x="870" y="2006"/>
                <a:ext cx="16" cy="20"/>
              </a:xfrm>
              <a:custGeom>
                <a:avLst/>
                <a:gdLst>
                  <a:gd name="T0" fmla="*/ 0 w 84"/>
                  <a:gd name="T1" fmla="*/ 99 h 99"/>
                  <a:gd name="T2" fmla="*/ 0 w 84"/>
                  <a:gd name="T3" fmla="*/ 0 h 99"/>
                  <a:gd name="T4" fmla="*/ 22 w 84"/>
                  <a:gd name="T5" fmla="*/ 9 h 99"/>
                  <a:gd name="T6" fmla="*/ 43 w 84"/>
                  <a:gd name="T7" fmla="*/ 16 h 99"/>
                  <a:gd name="T8" fmla="*/ 64 w 84"/>
                  <a:gd name="T9" fmla="*/ 23 h 99"/>
                  <a:gd name="T10" fmla="*/ 84 w 84"/>
                  <a:gd name="T11" fmla="*/ 31 h 99"/>
                  <a:gd name="T12" fmla="*/ 84 w 84"/>
                  <a:gd name="T13" fmla="*/ 95 h 99"/>
                  <a:gd name="T14" fmla="*/ 64 w 84"/>
                  <a:gd name="T15" fmla="*/ 96 h 99"/>
                  <a:gd name="T16" fmla="*/ 43 w 84"/>
                  <a:gd name="T17" fmla="*/ 97 h 99"/>
                  <a:gd name="T18" fmla="*/ 22 w 84"/>
                  <a:gd name="T19" fmla="*/ 98 h 99"/>
                  <a:gd name="T20" fmla="*/ 0 w 84"/>
                  <a:gd name="T21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99">
                    <a:moveTo>
                      <a:pt x="0" y="99"/>
                    </a:moveTo>
                    <a:lnTo>
                      <a:pt x="0" y="0"/>
                    </a:lnTo>
                    <a:lnTo>
                      <a:pt x="22" y="9"/>
                    </a:lnTo>
                    <a:lnTo>
                      <a:pt x="43" y="16"/>
                    </a:lnTo>
                    <a:lnTo>
                      <a:pt x="64" y="23"/>
                    </a:lnTo>
                    <a:lnTo>
                      <a:pt x="84" y="31"/>
                    </a:lnTo>
                    <a:lnTo>
                      <a:pt x="84" y="95"/>
                    </a:lnTo>
                    <a:lnTo>
                      <a:pt x="64" y="96"/>
                    </a:lnTo>
                    <a:lnTo>
                      <a:pt x="43" y="97"/>
                    </a:lnTo>
                    <a:lnTo>
                      <a:pt x="22" y="98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2" name="Freeform 490"/>
              <p:cNvSpPr>
                <a:spLocks/>
              </p:cNvSpPr>
              <p:nvPr/>
            </p:nvSpPr>
            <p:spPr bwMode="auto">
              <a:xfrm>
                <a:off x="878" y="2009"/>
                <a:ext cx="17" cy="16"/>
              </a:xfrm>
              <a:custGeom>
                <a:avLst/>
                <a:gdLst>
                  <a:gd name="T0" fmla="*/ 0 w 84"/>
                  <a:gd name="T1" fmla="*/ 81 h 81"/>
                  <a:gd name="T2" fmla="*/ 0 w 84"/>
                  <a:gd name="T3" fmla="*/ 0 h 81"/>
                  <a:gd name="T4" fmla="*/ 22 w 84"/>
                  <a:gd name="T5" fmla="*/ 7 h 81"/>
                  <a:gd name="T6" fmla="*/ 43 w 84"/>
                  <a:gd name="T7" fmla="*/ 15 h 81"/>
                  <a:gd name="T8" fmla="*/ 64 w 84"/>
                  <a:gd name="T9" fmla="*/ 22 h 81"/>
                  <a:gd name="T10" fmla="*/ 84 w 84"/>
                  <a:gd name="T11" fmla="*/ 29 h 81"/>
                  <a:gd name="T12" fmla="*/ 84 w 84"/>
                  <a:gd name="T13" fmla="*/ 77 h 81"/>
                  <a:gd name="T14" fmla="*/ 63 w 84"/>
                  <a:gd name="T15" fmla="*/ 78 h 81"/>
                  <a:gd name="T16" fmla="*/ 43 w 84"/>
                  <a:gd name="T17" fmla="*/ 79 h 81"/>
                  <a:gd name="T18" fmla="*/ 22 w 84"/>
                  <a:gd name="T19" fmla="*/ 80 h 81"/>
                  <a:gd name="T20" fmla="*/ 0 w 84"/>
                  <a:gd name="T21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81">
                    <a:moveTo>
                      <a:pt x="0" y="81"/>
                    </a:moveTo>
                    <a:lnTo>
                      <a:pt x="0" y="0"/>
                    </a:lnTo>
                    <a:lnTo>
                      <a:pt x="22" y="7"/>
                    </a:lnTo>
                    <a:lnTo>
                      <a:pt x="43" y="15"/>
                    </a:lnTo>
                    <a:lnTo>
                      <a:pt x="64" y="22"/>
                    </a:lnTo>
                    <a:lnTo>
                      <a:pt x="84" y="29"/>
                    </a:lnTo>
                    <a:lnTo>
                      <a:pt x="84" y="77"/>
                    </a:lnTo>
                    <a:lnTo>
                      <a:pt x="63" y="78"/>
                    </a:lnTo>
                    <a:lnTo>
                      <a:pt x="43" y="79"/>
                    </a:lnTo>
                    <a:lnTo>
                      <a:pt x="22" y="80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3" name="Freeform 491"/>
              <p:cNvSpPr>
                <a:spLocks/>
              </p:cNvSpPr>
              <p:nvPr/>
            </p:nvSpPr>
            <p:spPr bwMode="auto">
              <a:xfrm>
                <a:off x="886" y="2012"/>
                <a:ext cx="17" cy="13"/>
              </a:xfrm>
              <a:custGeom>
                <a:avLst/>
                <a:gdLst>
                  <a:gd name="T0" fmla="*/ 0 w 83"/>
                  <a:gd name="T1" fmla="*/ 64 h 64"/>
                  <a:gd name="T2" fmla="*/ 0 w 83"/>
                  <a:gd name="T3" fmla="*/ 0 h 64"/>
                  <a:gd name="T4" fmla="*/ 22 w 83"/>
                  <a:gd name="T5" fmla="*/ 7 h 64"/>
                  <a:gd name="T6" fmla="*/ 43 w 83"/>
                  <a:gd name="T7" fmla="*/ 14 h 64"/>
                  <a:gd name="T8" fmla="*/ 64 w 83"/>
                  <a:gd name="T9" fmla="*/ 21 h 64"/>
                  <a:gd name="T10" fmla="*/ 83 w 83"/>
                  <a:gd name="T11" fmla="*/ 27 h 64"/>
                  <a:gd name="T12" fmla="*/ 83 w 83"/>
                  <a:gd name="T13" fmla="*/ 59 h 64"/>
                  <a:gd name="T14" fmla="*/ 62 w 83"/>
                  <a:gd name="T15" fmla="*/ 60 h 64"/>
                  <a:gd name="T16" fmla="*/ 43 w 83"/>
                  <a:gd name="T17" fmla="*/ 62 h 64"/>
                  <a:gd name="T18" fmla="*/ 22 w 83"/>
                  <a:gd name="T19" fmla="*/ 63 h 64"/>
                  <a:gd name="T20" fmla="*/ 0 w 83"/>
                  <a:gd name="T21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64">
                    <a:moveTo>
                      <a:pt x="0" y="64"/>
                    </a:moveTo>
                    <a:lnTo>
                      <a:pt x="0" y="0"/>
                    </a:lnTo>
                    <a:lnTo>
                      <a:pt x="22" y="7"/>
                    </a:lnTo>
                    <a:lnTo>
                      <a:pt x="43" y="14"/>
                    </a:lnTo>
                    <a:lnTo>
                      <a:pt x="64" y="21"/>
                    </a:lnTo>
                    <a:lnTo>
                      <a:pt x="83" y="27"/>
                    </a:lnTo>
                    <a:lnTo>
                      <a:pt x="83" y="59"/>
                    </a:lnTo>
                    <a:lnTo>
                      <a:pt x="62" y="60"/>
                    </a:lnTo>
                    <a:lnTo>
                      <a:pt x="43" y="62"/>
                    </a:lnTo>
                    <a:lnTo>
                      <a:pt x="22" y="63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4" name="Freeform 492"/>
              <p:cNvSpPr>
                <a:spLocks/>
              </p:cNvSpPr>
              <p:nvPr/>
            </p:nvSpPr>
            <p:spPr bwMode="auto">
              <a:xfrm>
                <a:off x="895" y="2015"/>
                <a:ext cx="16" cy="9"/>
              </a:xfrm>
              <a:custGeom>
                <a:avLst/>
                <a:gdLst>
                  <a:gd name="T0" fmla="*/ 0 w 83"/>
                  <a:gd name="T1" fmla="*/ 48 h 48"/>
                  <a:gd name="T2" fmla="*/ 0 w 83"/>
                  <a:gd name="T3" fmla="*/ 0 h 48"/>
                  <a:gd name="T4" fmla="*/ 22 w 83"/>
                  <a:gd name="T5" fmla="*/ 7 h 48"/>
                  <a:gd name="T6" fmla="*/ 42 w 83"/>
                  <a:gd name="T7" fmla="*/ 13 h 48"/>
                  <a:gd name="T8" fmla="*/ 63 w 83"/>
                  <a:gd name="T9" fmla="*/ 21 h 48"/>
                  <a:gd name="T10" fmla="*/ 83 w 83"/>
                  <a:gd name="T11" fmla="*/ 27 h 48"/>
                  <a:gd name="T12" fmla="*/ 83 w 83"/>
                  <a:gd name="T13" fmla="*/ 43 h 48"/>
                  <a:gd name="T14" fmla="*/ 62 w 83"/>
                  <a:gd name="T15" fmla="*/ 44 h 48"/>
                  <a:gd name="T16" fmla="*/ 42 w 83"/>
                  <a:gd name="T17" fmla="*/ 45 h 48"/>
                  <a:gd name="T18" fmla="*/ 20 w 83"/>
                  <a:gd name="T19" fmla="*/ 46 h 48"/>
                  <a:gd name="T20" fmla="*/ 0 w 83"/>
                  <a:gd name="T21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3" h="48">
                    <a:moveTo>
                      <a:pt x="0" y="48"/>
                    </a:moveTo>
                    <a:lnTo>
                      <a:pt x="0" y="0"/>
                    </a:lnTo>
                    <a:lnTo>
                      <a:pt x="22" y="7"/>
                    </a:lnTo>
                    <a:lnTo>
                      <a:pt x="42" y="13"/>
                    </a:lnTo>
                    <a:lnTo>
                      <a:pt x="63" y="21"/>
                    </a:lnTo>
                    <a:lnTo>
                      <a:pt x="83" y="27"/>
                    </a:lnTo>
                    <a:lnTo>
                      <a:pt x="83" y="43"/>
                    </a:lnTo>
                    <a:lnTo>
                      <a:pt x="62" y="44"/>
                    </a:lnTo>
                    <a:lnTo>
                      <a:pt x="42" y="45"/>
                    </a:lnTo>
                    <a:lnTo>
                      <a:pt x="20" y="4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5" name="Freeform 493"/>
              <p:cNvSpPr>
                <a:spLocks/>
              </p:cNvSpPr>
              <p:nvPr/>
            </p:nvSpPr>
            <p:spPr bwMode="auto">
              <a:xfrm>
                <a:off x="903" y="2017"/>
                <a:ext cx="17" cy="7"/>
              </a:xfrm>
              <a:custGeom>
                <a:avLst/>
                <a:gdLst>
                  <a:gd name="T0" fmla="*/ 0 w 84"/>
                  <a:gd name="T1" fmla="*/ 32 h 32"/>
                  <a:gd name="T2" fmla="*/ 0 w 84"/>
                  <a:gd name="T3" fmla="*/ 0 h 32"/>
                  <a:gd name="T4" fmla="*/ 22 w 84"/>
                  <a:gd name="T5" fmla="*/ 8 h 32"/>
                  <a:gd name="T6" fmla="*/ 43 w 84"/>
                  <a:gd name="T7" fmla="*/ 14 h 32"/>
                  <a:gd name="T8" fmla="*/ 64 w 84"/>
                  <a:gd name="T9" fmla="*/ 20 h 32"/>
                  <a:gd name="T10" fmla="*/ 84 w 84"/>
                  <a:gd name="T11" fmla="*/ 26 h 32"/>
                  <a:gd name="T12" fmla="*/ 84 w 84"/>
                  <a:gd name="T13" fmla="*/ 27 h 32"/>
                  <a:gd name="T14" fmla="*/ 63 w 84"/>
                  <a:gd name="T15" fmla="*/ 28 h 32"/>
                  <a:gd name="T16" fmla="*/ 43 w 84"/>
                  <a:gd name="T17" fmla="*/ 30 h 32"/>
                  <a:gd name="T18" fmla="*/ 21 w 84"/>
                  <a:gd name="T19" fmla="*/ 31 h 32"/>
                  <a:gd name="T20" fmla="*/ 0 w 84"/>
                  <a:gd name="T2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4" h="32">
                    <a:moveTo>
                      <a:pt x="0" y="32"/>
                    </a:moveTo>
                    <a:lnTo>
                      <a:pt x="0" y="0"/>
                    </a:lnTo>
                    <a:lnTo>
                      <a:pt x="22" y="8"/>
                    </a:lnTo>
                    <a:lnTo>
                      <a:pt x="43" y="14"/>
                    </a:lnTo>
                    <a:lnTo>
                      <a:pt x="64" y="20"/>
                    </a:lnTo>
                    <a:lnTo>
                      <a:pt x="84" y="26"/>
                    </a:lnTo>
                    <a:lnTo>
                      <a:pt x="84" y="27"/>
                    </a:lnTo>
                    <a:lnTo>
                      <a:pt x="63" y="28"/>
                    </a:lnTo>
                    <a:lnTo>
                      <a:pt x="43" y="30"/>
                    </a:lnTo>
                    <a:lnTo>
                      <a:pt x="21" y="31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6" name="Freeform 494"/>
              <p:cNvSpPr>
                <a:spLocks/>
              </p:cNvSpPr>
              <p:nvPr/>
            </p:nvSpPr>
            <p:spPr bwMode="auto">
              <a:xfrm>
                <a:off x="911" y="2020"/>
                <a:ext cx="9" cy="3"/>
              </a:xfrm>
              <a:custGeom>
                <a:avLst/>
                <a:gdLst>
                  <a:gd name="T0" fmla="*/ 0 w 44"/>
                  <a:gd name="T1" fmla="*/ 16 h 16"/>
                  <a:gd name="T2" fmla="*/ 0 w 44"/>
                  <a:gd name="T3" fmla="*/ 0 h 16"/>
                  <a:gd name="T4" fmla="*/ 12 w 44"/>
                  <a:gd name="T5" fmla="*/ 3 h 16"/>
                  <a:gd name="T6" fmla="*/ 22 w 44"/>
                  <a:gd name="T7" fmla="*/ 6 h 16"/>
                  <a:gd name="T8" fmla="*/ 33 w 44"/>
                  <a:gd name="T9" fmla="*/ 10 h 16"/>
                  <a:gd name="T10" fmla="*/ 44 w 44"/>
                  <a:gd name="T11" fmla="*/ 13 h 16"/>
                  <a:gd name="T12" fmla="*/ 32 w 44"/>
                  <a:gd name="T13" fmla="*/ 13 h 16"/>
                  <a:gd name="T14" fmla="*/ 22 w 44"/>
                  <a:gd name="T15" fmla="*/ 14 h 16"/>
                  <a:gd name="T16" fmla="*/ 12 w 44"/>
                  <a:gd name="T17" fmla="*/ 15 h 16"/>
                  <a:gd name="T18" fmla="*/ 0 w 44"/>
                  <a:gd name="T1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4" h="16">
                    <a:moveTo>
                      <a:pt x="0" y="16"/>
                    </a:moveTo>
                    <a:lnTo>
                      <a:pt x="0" y="0"/>
                    </a:lnTo>
                    <a:lnTo>
                      <a:pt x="12" y="3"/>
                    </a:lnTo>
                    <a:lnTo>
                      <a:pt x="22" y="6"/>
                    </a:lnTo>
                    <a:lnTo>
                      <a:pt x="33" y="10"/>
                    </a:lnTo>
                    <a:lnTo>
                      <a:pt x="44" y="13"/>
                    </a:lnTo>
                    <a:lnTo>
                      <a:pt x="32" y="13"/>
                    </a:lnTo>
                    <a:lnTo>
                      <a:pt x="22" y="14"/>
                    </a:lnTo>
                    <a:lnTo>
                      <a:pt x="12" y="15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7" name="Freeform 495"/>
              <p:cNvSpPr>
                <a:spLocks/>
              </p:cNvSpPr>
              <p:nvPr/>
            </p:nvSpPr>
            <p:spPr bwMode="auto">
              <a:xfrm>
                <a:off x="818" y="1960"/>
                <a:ext cx="9" cy="6"/>
              </a:xfrm>
              <a:custGeom>
                <a:avLst/>
                <a:gdLst>
                  <a:gd name="T0" fmla="*/ 47 w 47"/>
                  <a:gd name="T1" fmla="*/ 0 h 28"/>
                  <a:gd name="T2" fmla="*/ 47 w 47"/>
                  <a:gd name="T3" fmla="*/ 28 h 28"/>
                  <a:gd name="T4" fmla="*/ 35 w 47"/>
                  <a:gd name="T5" fmla="*/ 27 h 28"/>
                  <a:gd name="T6" fmla="*/ 24 w 47"/>
                  <a:gd name="T7" fmla="*/ 27 h 28"/>
                  <a:gd name="T8" fmla="*/ 11 w 47"/>
                  <a:gd name="T9" fmla="*/ 26 h 28"/>
                  <a:gd name="T10" fmla="*/ 0 w 47"/>
                  <a:gd name="T11" fmla="*/ 26 h 28"/>
                  <a:gd name="T12" fmla="*/ 12 w 47"/>
                  <a:gd name="T13" fmla="*/ 20 h 28"/>
                  <a:gd name="T14" fmla="*/ 24 w 47"/>
                  <a:gd name="T15" fmla="*/ 13 h 28"/>
                  <a:gd name="T16" fmla="*/ 35 w 47"/>
                  <a:gd name="T17" fmla="*/ 7 h 28"/>
                  <a:gd name="T18" fmla="*/ 47 w 47"/>
                  <a:gd name="T1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28">
                    <a:moveTo>
                      <a:pt x="47" y="0"/>
                    </a:moveTo>
                    <a:lnTo>
                      <a:pt x="47" y="28"/>
                    </a:lnTo>
                    <a:lnTo>
                      <a:pt x="35" y="27"/>
                    </a:lnTo>
                    <a:lnTo>
                      <a:pt x="24" y="27"/>
                    </a:lnTo>
                    <a:lnTo>
                      <a:pt x="11" y="26"/>
                    </a:lnTo>
                    <a:lnTo>
                      <a:pt x="0" y="26"/>
                    </a:lnTo>
                    <a:lnTo>
                      <a:pt x="12" y="20"/>
                    </a:lnTo>
                    <a:lnTo>
                      <a:pt x="24" y="13"/>
                    </a:lnTo>
                    <a:lnTo>
                      <a:pt x="35" y="7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8" name="Freeform 496"/>
              <p:cNvSpPr>
                <a:spLocks/>
              </p:cNvSpPr>
              <p:nvPr/>
            </p:nvSpPr>
            <p:spPr bwMode="auto">
              <a:xfrm>
                <a:off x="823" y="1958"/>
                <a:ext cx="9" cy="8"/>
              </a:xfrm>
              <a:custGeom>
                <a:avLst/>
                <a:gdLst>
                  <a:gd name="T0" fmla="*/ 0 w 46"/>
                  <a:gd name="T1" fmla="*/ 41 h 43"/>
                  <a:gd name="T2" fmla="*/ 0 w 46"/>
                  <a:gd name="T3" fmla="*/ 27 h 43"/>
                  <a:gd name="T4" fmla="*/ 11 w 46"/>
                  <a:gd name="T5" fmla="*/ 21 h 43"/>
                  <a:gd name="T6" fmla="*/ 23 w 46"/>
                  <a:gd name="T7" fmla="*/ 15 h 43"/>
                  <a:gd name="T8" fmla="*/ 34 w 46"/>
                  <a:gd name="T9" fmla="*/ 8 h 43"/>
                  <a:gd name="T10" fmla="*/ 46 w 46"/>
                  <a:gd name="T11" fmla="*/ 0 h 43"/>
                  <a:gd name="T12" fmla="*/ 46 w 46"/>
                  <a:gd name="T13" fmla="*/ 43 h 43"/>
                  <a:gd name="T14" fmla="*/ 34 w 46"/>
                  <a:gd name="T15" fmla="*/ 42 h 43"/>
                  <a:gd name="T16" fmla="*/ 23 w 46"/>
                  <a:gd name="T17" fmla="*/ 42 h 43"/>
                  <a:gd name="T18" fmla="*/ 11 w 46"/>
                  <a:gd name="T19" fmla="*/ 41 h 43"/>
                  <a:gd name="T20" fmla="*/ 0 w 46"/>
                  <a:gd name="T21" fmla="*/ 41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43">
                    <a:moveTo>
                      <a:pt x="0" y="41"/>
                    </a:moveTo>
                    <a:lnTo>
                      <a:pt x="0" y="27"/>
                    </a:lnTo>
                    <a:lnTo>
                      <a:pt x="11" y="21"/>
                    </a:lnTo>
                    <a:lnTo>
                      <a:pt x="23" y="15"/>
                    </a:lnTo>
                    <a:lnTo>
                      <a:pt x="34" y="8"/>
                    </a:lnTo>
                    <a:lnTo>
                      <a:pt x="46" y="0"/>
                    </a:lnTo>
                    <a:lnTo>
                      <a:pt x="46" y="43"/>
                    </a:lnTo>
                    <a:lnTo>
                      <a:pt x="34" y="42"/>
                    </a:lnTo>
                    <a:lnTo>
                      <a:pt x="23" y="42"/>
                    </a:lnTo>
                    <a:lnTo>
                      <a:pt x="11" y="41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9" name="Freeform 497"/>
              <p:cNvSpPr>
                <a:spLocks/>
              </p:cNvSpPr>
              <p:nvPr/>
            </p:nvSpPr>
            <p:spPr bwMode="auto">
              <a:xfrm>
                <a:off x="827" y="1955"/>
                <a:ext cx="9" cy="11"/>
              </a:xfrm>
              <a:custGeom>
                <a:avLst/>
                <a:gdLst>
                  <a:gd name="T0" fmla="*/ 0 w 46"/>
                  <a:gd name="T1" fmla="*/ 55 h 56"/>
                  <a:gd name="T2" fmla="*/ 0 w 46"/>
                  <a:gd name="T3" fmla="*/ 27 h 56"/>
                  <a:gd name="T4" fmla="*/ 11 w 46"/>
                  <a:gd name="T5" fmla="*/ 21 h 56"/>
                  <a:gd name="T6" fmla="*/ 23 w 46"/>
                  <a:gd name="T7" fmla="*/ 14 h 56"/>
                  <a:gd name="T8" fmla="*/ 34 w 46"/>
                  <a:gd name="T9" fmla="*/ 7 h 56"/>
                  <a:gd name="T10" fmla="*/ 46 w 46"/>
                  <a:gd name="T11" fmla="*/ 0 h 56"/>
                  <a:gd name="T12" fmla="*/ 46 w 46"/>
                  <a:gd name="T13" fmla="*/ 56 h 56"/>
                  <a:gd name="T14" fmla="*/ 34 w 46"/>
                  <a:gd name="T15" fmla="*/ 56 h 56"/>
                  <a:gd name="T16" fmla="*/ 23 w 46"/>
                  <a:gd name="T17" fmla="*/ 56 h 56"/>
                  <a:gd name="T18" fmla="*/ 11 w 46"/>
                  <a:gd name="T19" fmla="*/ 55 h 56"/>
                  <a:gd name="T20" fmla="*/ 0 w 46"/>
                  <a:gd name="T21" fmla="*/ 5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56">
                    <a:moveTo>
                      <a:pt x="0" y="55"/>
                    </a:moveTo>
                    <a:lnTo>
                      <a:pt x="0" y="27"/>
                    </a:lnTo>
                    <a:lnTo>
                      <a:pt x="11" y="21"/>
                    </a:lnTo>
                    <a:lnTo>
                      <a:pt x="23" y="14"/>
                    </a:lnTo>
                    <a:lnTo>
                      <a:pt x="34" y="7"/>
                    </a:lnTo>
                    <a:lnTo>
                      <a:pt x="46" y="0"/>
                    </a:lnTo>
                    <a:lnTo>
                      <a:pt x="46" y="56"/>
                    </a:lnTo>
                    <a:lnTo>
                      <a:pt x="34" y="56"/>
                    </a:lnTo>
                    <a:lnTo>
                      <a:pt x="23" y="56"/>
                    </a:lnTo>
                    <a:lnTo>
                      <a:pt x="11" y="55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0" name="Freeform 498"/>
              <p:cNvSpPr>
                <a:spLocks/>
              </p:cNvSpPr>
              <p:nvPr/>
            </p:nvSpPr>
            <p:spPr bwMode="auto">
              <a:xfrm>
                <a:off x="832" y="1952"/>
                <a:ext cx="9" cy="14"/>
              </a:xfrm>
              <a:custGeom>
                <a:avLst/>
                <a:gdLst>
                  <a:gd name="T0" fmla="*/ 0 w 47"/>
                  <a:gd name="T1" fmla="*/ 70 h 71"/>
                  <a:gd name="T2" fmla="*/ 0 w 47"/>
                  <a:gd name="T3" fmla="*/ 27 h 71"/>
                  <a:gd name="T4" fmla="*/ 11 w 47"/>
                  <a:gd name="T5" fmla="*/ 21 h 71"/>
                  <a:gd name="T6" fmla="*/ 23 w 47"/>
                  <a:gd name="T7" fmla="*/ 14 h 71"/>
                  <a:gd name="T8" fmla="*/ 34 w 47"/>
                  <a:gd name="T9" fmla="*/ 7 h 71"/>
                  <a:gd name="T10" fmla="*/ 47 w 47"/>
                  <a:gd name="T11" fmla="*/ 0 h 71"/>
                  <a:gd name="T12" fmla="*/ 47 w 47"/>
                  <a:gd name="T13" fmla="*/ 71 h 71"/>
                  <a:gd name="T14" fmla="*/ 35 w 47"/>
                  <a:gd name="T15" fmla="*/ 71 h 71"/>
                  <a:gd name="T16" fmla="*/ 23 w 47"/>
                  <a:gd name="T17" fmla="*/ 70 h 71"/>
                  <a:gd name="T18" fmla="*/ 11 w 47"/>
                  <a:gd name="T19" fmla="*/ 70 h 71"/>
                  <a:gd name="T20" fmla="*/ 0 w 47"/>
                  <a:gd name="T21" fmla="*/ 7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71">
                    <a:moveTo>
                      <a:pt x="0" y="70"/>
                    </a:moveTo>
                    <a:lnTo>
                      <a:pt x="0" y="27"/>
                    </a:lnTo>
                    <a:lnTo>
                      <a:pt x="11" y="21"/>
                    </a:lnTo>
                    <a:lnTo>
                      <a:pt x="23" y="14"/>
                    </a:lnTo>
                    <a:lnTo>
                      <a:pt x="34" y="7"/>
                    </a:lnTo>
                    <a:lnTo>
                      <a:pt x="47" y="0"/>
                    </a:lnTo>
                    <a:lnTo>
                      <a:pt x="47" y="71"/>
                    </a:lnTo>
                    <a:lnTo>
                      <a:pt x="35" y="71"/>
                    </a:lnTo>
                    <a:lnTo>
                      <a:pt x="23" y="70"/>
                    </a:lnTo>
                    <a:lnTo>
                      <a:pt x="11" y="7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1" name="Freeform 499"/>
              <p:cNvSpPr>
                <a:spLocks/>
              </p:cNvSpPr>
              <p:nvPr/>
            </p:nvSpPr>
            <p:spPr bwMode="auto">
              <a:xfrm>
                <a:off x="836" y="1949"/>
                <a:ext cx="10" cy="17"/>
              </a:xfrm>
              <a:custGeom>
                <a:avLst/>
                <a:gdLst>
                  <a:gd name="T0" fmla="*/ 0 w 47"/>
                  <a:gd name="T1" fmla="*/ 84 h 85"/>
                  <a:gd name="T2" fmla="*/ 0 w 47"/>
                  <a:gd name="T3" fmla="*/ 28 h 85"/>
                  <a:gd name="T4" fmla="*/ 11 w 47"/>
                  <a:gd name="T5" fmla="*/ 21 h 85"/>
                  <a:gd name="T6" fmla="*/ 23 w 47"/>
                  <a:gd name="T7" fmla="*/ 14 h 85"/>
                  <a:gd name="T8" fmla="*/ 34 w 47"/>
                  <a:gd name="T9" fmla="*/ 7 h 85"/>
                  <a:gd name="T10" fmla="*/ 47 w 47"/>
                  <a:gd name="T11" fmla="*/ 0 h 85"/>
                  <a:gd name="T12" fmla="*/ 47 w 47"/>
                  <a:gd name="T13" fmla="*/ 85 h 85"/>
                  <a:gd name="T14" fmla="*/ 35 w 47"/>
                  <a:gd name="T15" fmla="*/ 85 h 85"/>
                  <a:gd name="T16" fmla="*/ 24 w 47"/>
                  <a:gd name="T17" fmla="*/ 85 h 85"/>
                  <a:gd name="T18" fmla="*/ 12 w 47"/>
                  <a:gd name="T19" fmla="*/ 85 h 85"/>
                  <a:gd name="T20" fmla="*/ 0 w 47"/>
                  <a:gd name="T21" fmla="*/ 8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85">
                    <a:moveTo>
                      <a:pt x="0" y="84"/>
                    </a:moveTo>
                    <a:lnTo>
                      <a:pt x="0" y="28"/>
                    </a:lnTo>
                    <a:lnTo>
                      <a:pt x="11" y="21"/>
                    </a:lnTo>
                    <a:lnTo>
                      <a:pt x="23" y="14"/>
                    </a:lnTo>
                    <a:lnTo>
                      <a:pt x="34" y="7"/>
                    </a:lnTo>
                    <a:lnTo>
                      <a:pt x="47" y="0"/>
                    </a:lnTo>
                    <a:lnTo>
                      <a:pt x="47" y="85"/>
                    </a:lnTo>
                    <a:lnTo>
                      <a:pt x="35" y="85"/>
                    </a:lnTo>
                    <a:lnTo>
                      <a:pt x="24" y="85"/>
                    </a:lnTo>
                    <a:lnTo>
                      <a:pt x="12" y="85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2" name="Freeform 500"/>
              <p:cNvSpPr>
                <a:spLocks/>
              </p:cNvSpPr>
              <p:nvPr/>
            </p:nvSpPr>
            <p:spPr bwMode="auto">
              <a:xfrm>
                <a:off x="841" y="1946"/>
                <a:ext cx="9" cy="21"/>
              </a:xfrm>
              <a:custGeom>
                <a:avLst/>
                <a:gdLst>
                  <a:gd name="T0" fmla="*/ 0 w 46"/>
                  <a:gd name="T1" fmla="*/ 100 h 101"/>
                  <a:gd name="T2" fmla="*/ 0 w 46"/>
                  <a:gd name="T3" fmla="*/ 29 h 101"/>
                  <a:gd name="T4" fmla="*/ 10 w 46"/>
                  <a:gd name="T5" fmla="*/ 22 h 101"/>
                  <a:gd name="T6" fmla="*/ 22 w 46"/>
                  <a:gd name="T7" fmla="*/ 15 h 101"/>
                  <a:gd name="T8" fmla="*/ 33 w 46"/>
                  <a:gd name="T9" fmla="*/ 8 h 101"/>
                  <a:gd name="T10" fmla="*/ 46 w 46"/>
                  <a:gd name="T11" fmla="*/ 0 h 101"/>
                  <a:gd name="T12" fmla="*/ 46 w 46"/>
                  <a:gd name="T13" fmla="*/ 101 h 101"/>
                  <a:gd name="T14" fmla="*/ 34 w 46"/>
                  <a:gd name="T15" fmla="*/ 100 h 101"/>
                  <a:gd name="T16" fmla="*/ 23 w 46"/>
                  <a:gd name="T17" fmla="*/ 100 h 101"/>
                  <a:gd name="T18" fmla="*/ 11 w 46"/>
                  <a:gd name="T19" fmla="*/ 100 h 101"/>
                  <a:gd name="T20" fmla="*/ 0 w 46"/>
                  <a:gd name="T21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01">
                    <a:moveTo>
                      <a:pt x="0" y="100"/>
                    </a:moveTo>
                    <a:lnTo>
                      <a:pt x="0" y="29"/>
                    </a:lnTo>
                    <a:lnTo>
                      <a:pt x="10" y="22"/>
                    </a:lnTo>
                    <a:lnTo>
                      <a:pt x="22" y="15"/>
                    </a:lnTo>
                    <a:lnTo>
                      <a:pt x="33" y="8"/>
                    </a:lnTo>
                    <a:lnTo>
                      <a:pt x="46" y="0"/>
                    </a:lnTo>
                    <a:lnTo>
                      <a:pt x="46" y="101"/>
                    </a:lnTo>
                    <a:lnTo>
                      <a:pt x="34" y="100"/>
                    </a:lnTo>
                    <a:lnTo>
                      <a:pt x="23" y="100"/>
                    </a:lnTo>
                    <a:lnTo>
                      <a:pt x="11" y="100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3" name="Freeform 501"/>
              <p:cNvSpPr>
                <a:spLocks/>
              </p:cNvSpPr>
              <p:nvPr/>
            </p:nvSpPr>
            <p:spPr bwMode="auto">
              <a:xfrm>
                <a:off x="846" y="1944"/>
                <a:ext cx="9" cy="23"/>
              </a:xfrm>
              <a:custGeom>
                <a:avLst/>
                <a:gdLst>
                  <a:gd name="T0" fmla="*/ 0 w 45"/>
                  <a:gd name="T1" fmla="*/ 114 h 115"/>
                  <a:gd name="T2" fmla="*/ 0 w 45"/>
                  <a:gd name="T3" fmla="*/ 29 h 115"/>
                  <a:gd name="T4" fmla="*/ 29 w 45"/>
                  <a:gd name="T5" fmla="*/ 10 h 115"/>
                  <a:gd name="T6" fmla="*/ 45 w 45"/>
                  <a:gd name="T7" fmla="*/ 0 h 115"/>
                  <a:gd name="T8" fmla="*/ 45 w 45"/>
                  <a:gd name="T9" fmla="*/ 115 h 115"/>
                  <a:gd name="T10" fmla="*/ 34 w 45"/>
                  <a:gd name="T11" fmla="*/ 115 h 115"/>
                  <a:gd name="T12" fmla="*/ 23 w 45"/>
                  <a:gd name="T13" fmla="*/ 115 h 115"/>
                  <a:gd name="T14" fmla="*/ 11 w 45"/>
                  <a:gd name="T15" fmla="*/ 114 h 115"/>
                  <a:gd name="T16" fmla="*/ 0 w 45"/>
                  <a:gd name="T17" fmla="*/ 11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115">
                    <a:moveTo>
                      <a:pt x="0" y="114"/>
                    </a:moveTo>
                    <a:lnTo>
                      <a:pt x="0" y="29"/>
                    </a:lnTo>
                    <a:lnTo>
                      <a:pt x="29" y="10"/>
                    </a:lnTo>
                    <a:lnTo>
                      <a:pt x="45" y="0"/>
                    </a:lnTo>
                    <a:lnTo>
                      <a:pt x="45" y="115"/>
                    </a:lnTo>
                    <a:lnTo>
                      <a:pt x="34" y="115"/>
                    </a:lnTo>
                    <a:lnTo>
                      <a:pt x="23" y="115"/>
                    </a:lnTo>
                    <a:lnTo>
                      <a:pt x="11" y="114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4" name="Freeform 502"/>
              <p:cNvSpPr>
                <a:spLocks/>
              </p:cNvSpPr>
              <p:nvPr/>
            </p:nvSpPr>
            <p:spPr bwMode="auto">
              <a:xfrm>
                <a:off x="850" y="1941"/>
                <a:ext cx="9" cy="26"/>
              </a:xfrm>
              <a:custGeom>
                <a:avLst/>
                <a:gdLst>
                  <a:gd name="T0" fmla="*/ 0 w 45"/>
                  <a:gd name="T1" fmla="*/ 129 h 129"/>
                  <a:gd name="T2" fmla="*/ 0 w 45"/>
                  <a:gd name="T3" fmla="*/ 28 h 129"/>
                  <a:gd name="T4" fmla="*/ 6 w 45"/>
                  <a:gd name="T5" fmla="*/ 24 h 129"/>
                  <a:gd name="T6" fmla="*/ 45 w 45"/>
                  <a:gd name="T7" fmla="*/ 0 h 129"/>
                  <a:gd name="T8" fmla="*/ 45 w 45"/>
                  <a:gd name="T9" fmla="*/ 129 h 129"/>
                  <a:gd name="T10" fmla="*/ 34 w 45"/>
                  <a:gd name="T11" fmla="*/ 129 h 129"/>
                  <a:gd name="T12" fmla="*/ 22 w 45"/>
                  <a:gd name="T13" fmla="*/ 129 h 129"/>
                  <a:gd name="T14" fmla="*/ 11 w 45"/>
                  <a:gd name="T15" fmla="*/ 129 h 129"/>
                  <a:gd name="T16" fmla="*/ 0 w 45"/>
                  <a:gd name="T17" fmla="*/ 129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" h="129">
                    <a:moveTo>
                      <a:pt x="0" y="129"/>
                    </a:moveTo>
                    <a:lnTo>
                      <a:pt x="0" y="28"/>
                    </a:lnTo>
                    <a:lnTo>
                      <a:pt x="6" y="24"/>
                    </a:lnTo>
                    <a:lnTo>
                      <a:pt x="45" y="0"/>
                    </a:lnTo>
                    <a:lnTo>
                      <a:pt x="45" y="129"/>
                    </a:lnTo>
                    <a:lnTo>
                      <a:pt x="34" y="129"/>
                    </a:lnTo>
                    <a:lnTo>
                      <a:pt x="22" y="129"/>
                    </a:lnTo>
                    <a:lnTo>
                      <a:pt x="11" y="129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5" name="Freeform 503"/>
              <p:cNvSpPr>
                <a:spLocks/>
              </p:cNvSpPr>
              <p:nvPr/>
            </p:nvSpPr>
            <p:spPr bwMode="auto">
              <a:xfrm>
                <a:off x="855" y="1938"/>
                <a:ext cx="9" cy="29"/>
              </a:xfrm>
              <a:custGeom>
                <a:avLst/>
                <a:gdLst>
                  <a:gd name="T0" fmla="*/ 0 w 46"/>
                  <a:gd name="T1" fmla="*/ 143 h 143"/>
                  <a:gd name="T2" fmla="*/ 0 w 46"/>
                  <a:gd name="T3" fmla="*/ 28 h 143"/>
                  <a:gd name="T4" fmla="*/ 11 w 46"/>
                  <a:gd name="T5" fmla="*/ 21 h 143"/>
                  <a:gd name="T6" fmla="*/ 22 w 46"/>
                  <a:gd name="T7" fmla="*/ 14 h 143"/>
                  <a:gd name="T8" fmla="*/ 34 w 46"/>
                  <a:gd name="T9" fmla="*/ 7 h 143"/>
                  <a:gd name="T10" fmla="*/ 46 w 46"/>
                  <a:gd name="T11" fmla="*/ 0 h 143"/>
                  <a:gd name="T12" fmla="*/ 46 w 46"/>
                  <a:gd name="T13" fmla="*/ 143 h 143"/>
                  <a:gd name="T14" fmla="*/ 35 w 46"/>
                  <a:gd name="T15" fmla="*/ 143 h 143"/>
                  <a:gd name="T16" fmla="*/ 23 w 46"/>
                  <a:gd name="T17" fmla="*/ 143 h 143"/>
                  <a:gd name="T18" fmla="*/ 12 w 46"/>
                  <a:gd name="T19" fmla="*/ 143 h 143"/>
                  <a:gd name="T20" fmla="*/ 0 w 46"/>
                  <a:gd name="T21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43">
                    <a:moveTo>
                      <a:pt x="0" y="143"/>
                    </a:moveTo>
                    <a:lnTo>
                      <a:pt x="0" y="28"/>
                    </a:lnTo>
                    <a:lnTo>
                      <a:pt x="11" y="21"/>
                    </a:lnTo>
                    <a:lnTo>
                      <a:pt x="22" y="14"/>
                    </a:lnTo>
                    <a:lnTo>
                      <a:pt x="34" y="7"/>
                    </a:lnTo>
                    <a:lnTo>
                      <a:pt x="46" y="0"/>
                    </a:lnTo>
                    <a:lnTo>
                      <a:pt x="46" y="143"/>
                    </a:lnTo>
                    <a:lnTo>
                      <a:pt x="35" y="143"/>
                    </a:lnTo>
                    <a:lnTo>
                      <a:pt x="23" y="143"/>
                    </a:lnTo>
                    <a:lnTo>
                      <a:pt x="12" y="143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6" name="Freeform 504"/>
              <p:cNvSpPr>
                <a:spLocks/>
              </p:cNvSpPr>
              <p:nvPr/>
            </p:nvSpPr>
            <p:spPr bwMode="auto">
              <a:xfrm>
                <a:off x="859" y="1935"/>
                <a:ext cx="10" cy="32"/>
              </a:xfrm>
              <a:custGeom>
                <a:avLst/>
                <a:gdLst>
                  <a:gd name="T0" fmla="*/ 0 w 46"/>
                  <a:gd name="T1" fmla="*/ 158 h 158"/>
                  <a:gd name="T2" fmla="*/ 0 w 46"/>
                  <a:gd name="T3" fmla="*/ 29 h 158"/>
                  <a:gd name="T4" fmla="*/ 11 w 46"/>
                  <a:gd name="T5" fmla="*/ 22 h 158"/>
                  <a:gd name="T6" fmla="*/ 22 w 46"/>
                  <a:gd name="T7" fmla="*/ 15 h 158"/>
                  <a:gd name="T8" fmla="*/ 35 w 46"/>
                  <a:gd name="T9" fmla="*/ 8 h 158"/>
                  <a:gd name="T10" fmla="*/ 46 w 46"/>
                  <a:gd name="T11" fmla="*/ 0 h 158"/>
                  <a:gd name="T12" fmla="*/ 46 w 46"/>
                  <a:gd name="T13" fmla="*/ 158 h 158"/>
                  <a:gd name="T14" fmla="*/ 35 w 46"/>
                  <a:gd name="T15" fmla="*/ 158 h 158"/>
                  <a:gd name="T16" fmla="*/ 23 w 46"/>
                  <a:gd name="T17" fmla="*/ 158 h 158"/>
                  <a:gd name="T18" fmla="*/ 12 w 46"/>
                  <a:gd name="T19" fmla="*/ 158 h 158"/>
                  <a:gd name="T20" fmla="*/ 0 w 46"/>
                  <a:gd name="T21" fmla="*/ 15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58">
                    <a:moveTo>
                      <a:pt x="0" y="158"/>
                    </a:moveTo>
                    <a:lnTo>
                      <a:pt x="0" y="29"/>
                    </a:lnTo>
                    <a:lnTo>
                      <a:pt x="11" y="22"/>
                    </a:lnTo>
                    <a:lnTo>
                      <a:pt x="22" y="15"/>
                    </a:lnTo>
                    <a:lnTo>
                      <a:pt x="35" y="8"/>
                    </a:lnTo>
                    <a:lnTo>
                      <a:pt x="46" y="0"/>
                    </a:lnTo>
                    <a:lnTo>
                      <a:pt x="46" y="158"/>
                    </a:lnTo>
                    <a:lnTo>
                      <a:pt x="35" y="158"/>
                    </a:lnTo>
                    <a:lnTo>
                      <a:pt x="23" y="158"/>
                    </a:lnTo>
                    <a:lnTo>
                      <a:pt x="12" y="158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7" name="Freeform 505"/>
              <p:cNvSpPr>
                <a:spLocks/>
              </p:cNvSpPr>
              <p:nvPr/>
            </p:nvSpPr>
            <p:spPr bwMode="auto">
              <a:xfrm>
                <a:off x="864" y="1932"/>
                <a:ext cx="9" cy="35"/>
              </a:xfrm>
              <a:custGeom>
                <a:avLst/>
                <a:gdLst>
                  <a:gd name="T0" fmla="*/ 0 w 46"/>
                  <a:gd name="T1" fmla="*/ 172 h 172"/>
                  <a:gd name="T2" fmla="*/ 0 w 46"/>
                  <a:gd name="T3" fmla="*/ 29 h 172"/>
                  <a:gd name="T4" fmla="*/ 12 w 46"/>
                  <a:gd name="T5" fmla="*/ 22 h 172"/>
                  <a:gd name="T6" fmla="*/ 22 w 46"/>
                  <a:gd name="T7" fmla="*/ 14 h 172"/>
                  <a:gd name="T8" fmla="*/ 35 w 46"/>
                  <a:gd name="T9" fmla="*/ 7 h 172"/>
                  <a:gd name="T10" fmla="*/ 46 w 46"/>
                  <a:gd name="T11" fmla="*/ 0 h 172"/>
                  <a:gd name="T12" fmla="*/ 46 w 46"/>
                  <a:gd name="T13" fmla="*/ 172 h 172"/>
                  <a:gd name="T14" fmla="*/ 35 w 46"/>
                  <a:gd name="T15" fmla="*/ 172 h 172"/>
                  <a:gd name="T16" fmla="*/ 23 w 46"/>
                  <a:gd name="T17" fmla="*/ 172 h 172"/>
                  <a:gd name="T18" fmla="*/ 12 w 46"/>
                  <a:gd name="T19" fmla="*/ 172 h 172"/>
                  <a:gd name="T20" fmla="*/ 0 w 46"/>
                  <a:gd name="T21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72">
                    <a:moveTo>
                      <a:pt x="0" y="172"/>
                    </a:moveTo>
                    <a:lnTo>
                      <a:pt x="0" y="29"/>
                    </a:lnTo>
                    <a:lnTo>
                      <a:pt x="12" y="22"/>
                    </a:lnTo>
                    <a:lnTo>
                      <a:pt x="22" y="14"/>
                    </a:lnTo>
                    <a:lnTo>
                      <a:pt x="35" y="7"/>
                    </a:lnTo>
                    <a:lnTo>
                      <a:pt x="46" y="0"/>
                    </a:lnTo>
                    <a:lnTo>
                      <a:pt x="46" y="172"/>
                    </a:lnTo>
                    <a:lnTo>
                      <a:pt x="35" y="172"/>
                    </a:lnTo>
                    <a:lnTo>
                      <a:pt x="23" y="172"/>
                    </a:lnTo>
                    <a:lnTo>
                      <a:pt x="12" y="172"/>
                    </a:lnTo>
                    <a:lnTo>
                      <a:pt x="0" y="172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8" name="Freeform 506"/>
              <p:cNvSpPr>
                <a:spLocks/>
              </p:cNvSpPr>
              <p:nvPr/>
            </p:nvSpPr>
            <p:spPr bwMode="auto">
              <a:xfrm>
                <a:off x="869" y="1929"/>
                <a:ext cx="9" cy="38"/>
              </a:xfrm>
              <a:custGeom>
                <a:avLst/>
                <a:gdLst>
                  <a:gd name="T0" fmla="*/ 0 w 47"/>
                  <a:gd name="T1" fmla="*/ 186 h 186"/>
                  <a:gd name="T2" fmla="*/ 0 w 47"/>
                  <a:gd name="T3" fmla="*/ 28 h 186"/>
                  <a:gd name="T4" fmla="*/ 12 w 47"/>
                  <a:gd name="T5" fmla="*/ 21 h 186"/>
                  <a:gd name="T6" fmla="*/ 23 w 47"/>
                  <a:gd name="T7" fmla="*/ 14 h 186"/>
                  <a:gd name="T8" fmla="*/ 35 w 47"/>
                  <a:gd name="T9" fmla="*/ 7 h 186"/>
                  <a:gd name="T10" fmla="*/ 47 w 47"/>
                  <a:gd name="T11" fmla="*/ 0 h 186"/>
                  <a:gd name="T12" fmla="*/ 47 w 47"/>
                  <a:gd name="T13" fmla="*/ 186 h 186"/>
                  <a:gd name="T14" fmla="*/ 36 w 47"/>
                  <a:gd name="T15" fmla="*/ 186 h 186"/>
                  <a:gd name="T16" fmla="*/ 23 w 47"/>
                  <a:gd name="T17" fmla="*/ 186 h 186"/>
                  <a:gd name="T18" fmla="*/ 12 w 47"/>
                  <a:gd name="T19" fmla="*/ 186 h 186"/>
                  <a:gd name="T20" fmla="*/ 0 w 47"/>
                  <a:gd name="T21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186">
                    <a:moveTo>
                      <a:pt x="0" y="186"/>
                    </a:moveTo>
                    <a:lnTo>
                      <a:pt x="0" y="28"/>
                    </a:lnTo>
                    <a:lnTo>
                      <a:pt x="12" y="21"/>
                    </a:lnTo>
                    <a:lnTo>
                      <a:pt x="23" y="14"/>
                    </a:lnTo>
                    <a:lnTo>
                      <a:pt x="35" y="7"/>
                    </a:lnTo>
                    <a:lnTo>
                      <a:pt x="47" y="0"/>
                    </a:lnTo>
                    <a:lnTo>
                      <a:pt x="47" y="186"/>
                    </a:lnTo>
                    <a:lnTo>
                      <a:pt x="36" y="186"/>
                    </a:lnTo>
                    <a:lnTo>
                      <a:pt x="23" y="186"/>
                    </a:lnTo>
                    <a:lnTo>
                      <a:pt x="12" y="186"/>
                    </a:lnTo>
                    <a:lnTo>
                      <a:pt x="0" y="186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9" name="Freeform 507"/>
              <p:cNvSpPr>
                <a:spLocks/>
              </p:cNvSpPr>
              <p:nvPr/>
            </p:nvSpPr>
            <p:spPr bwMode="auto">
              <a:xfrm>
                <a:off x="873" y="1927"/>
                <a:ext cx="10" cy="40"/>
              </a:xfrm>
              <a:custGeom>
                <a:avLst/>
                <a:gdLst>
                  <a:gd name="T0" fmla="*/ 0 w 47"/>
                  <a:gd name="T1" fmla="*/ 200 h 200"/>
                  <a:gd name="T2" fmla="*/ 0 w 47"/>
                  <a:gd name="T3" fmla="*/ 28 h 200"/>
                  <a:gd name="T4" fmla="*/ 12 w 47"/>
                  <a:gd name="T5" fmla="*/ 21 h 200"/>
                  <a:gd name="T6" fmla="*/ 23 w 47"/>
                  <a:gd name="T7" fmla="*/ 14 h 200"/>
                  <a:gd name="T8" fmla="*/ 35 w 47"/>
                  <a:gd name="T9" fmla="*/ 7 h 200"/>
                  <a:gd name="T10" fmla="*/ 47 w 47"/>
                  <a:gd name="T11" fmla="*/ 0 h 200"/>
                  <a:gd name="T12" fmla="*/ 47 w 47"/>
                  <a:gd name="T13" fmla="*/ 200 h 200"/>
                  <a:gd name="T14" fmla="*/ 36 w 47"/>
                  <a:gd name="T15" fmla="*/ 200 h 200"/>
                  <a:gd name="T16" fmla="*/ 24 w 47"/>
                  <a:gd name="T17" fmla="*/ 200 h 200"/>
                  <a:gd name="T18" fmla="*/ 13 w 47"/>
                  <a:gd name="T19" fmla="*/ 200 h 200"/>
                  <a:gd name="T20" fmla="*/ 0 w 47"/>
                  <a:gd name="T21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200">
                    <a:moveTo>
                      <a:pt x="0" y="200"/>
                    </a:moveTo>
                    <a:lnTo>
                      <a:pt x="0" y="28"/>
                    </a:lnTo>
                    <a:lnTo>
                      <a:pt x="12" y="21"/>
                    </a:lnTo>
                    <a:lnTo>
                      <a:pt x="23" y="14"/>
                    </a:lnTo>
                    <a:lnTo>
                      <a:pt x="35" y="7"/>
                    </a:lnTo>
                    <a:lnTo>
                      <a:pt x="47" y="0"/>
                    </a:lnTo>
                    <a:lnTo>
                      <a:pt x="47" y="200"/>
                    </a:lnTo>
                    <a:lnTo>
                      <a:pt x="36" y="200"/>
                    </a:lnTo>
                    <a:lnTo>
                      <a:pt x="24" y="200"/>
                    </a:lnTo>
                    <a:lnTo>
                      <a:pt x="13" y="200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0" name="Freeform 508"/>
              <p:cNvSpPr>
                <a:spLocks/>
              </p:cNvSpPr>
              <p:nvPr/>
            </p:nvSpPr>
            <p:spPr bwMode="auto">
              <a:xfrm>
                <a:off x="878" y="1924"/>
                <a:ext cx="9" cy="43"/>
              </a:xfrm>
              <a:custGeom>
                <a:avLst/>
                <a:gdLst>
                  <a:gd name="T0" fmla="*/ 0 w 46"/>
                  <a:gd name="T1" fmla="*/ 214 h 214"/>
                  <a:gd name="T2" fmla="*/ 0 w 46"/>
                  <a:gd name="T3" fmla="*/ 28 h 214"/>
                  <a:gd name="T4" fmla="*/ 11 w 46"/>
                  <a:gd name="T5" fmla="*/ 21 h 214"/>
                  <a:gd name="T6" fmla="*/ 22 w 46"/>
                  <a:gd name="T7" fmla="*/ 15 h 214"/>
                  <a:gd name="T8" fmla="*/ 34 w 46"/>
                  <a:gd name="T9" fmla="*/ 8 h 214"/>
                  <a:gd name="T10" fmla="*/ 46 w 46"/>
                  <a:gd name="T11" fmla="*/ 0 h 214"/>
                  <a:gd name="T12" fmla="*/ 46 w 46"/>
                  <a:gd name="T13" fmla="*/ 213 h 214"/>
                  <a:gd name="T14" fmla="*/ 35 w 46"/>
                  <a:gd name="T15" fmla="*/ 213 h 214"/>
                  <a:gd name="T16" fmla="*/ 23 w 46"/>
                  <a:gd name="T17" fmla="*/ 214 h 214"/>
                  <a:gd name="T18" fmla="*/ 12 w 46"/>
                  <a:gd name="T19" fmla="*/ 214 h 214"/>
                  <a:gd name="T20" fmla="*/ 0 w 46"/>
                  <a:gd name="T21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14">
                    <a:moveTo>
                      <a:pt x="0" y="214"/>
                    </a:moveTo>
                    <a:lnTo>
                      <a:pt x="0" y="28"/>
                    </a:lnTo>
                    <a:lnTo>
                      <a:pt x="11" y="21"/>
                    </a:lnTo>
                    <a:lnTo>
                      <a:pt x="22" y="15"/>
                    </a:lnTo>
                    <a:lnTo>
                      <a:pt x="34" y="8"/>
                    </a:lnTo>
                    <a:lnTo>
                      <a:pt x="46" y="0"/>
                    </a:lnTo>
                    <a:lnTo>
                      <a:pt x="46" y="213"/>
                    </a:lnTo>
                    <a:lnTo>
                      <a:pt x="35" y="213"/>
                    </a:lnTo>
                    <a:lnTo>
                      <a:pt x="23" y="214"/>
                    </a:lnTo>
                    <a:lnTo>
                      <a:pt x="12" y="214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1" name="Freeform 509"/>
              <p:cNvSpPr>
                <a:spLocks/>
              </p:cNvSpPr>
              <p:nvPr/>
            </p:nvSpPr>
            <p:spPr bwMode="auto">
              <a:xfrm>
                <a:off x="883" y="1923"/>
                <a:ext cx="9" cy="44"/>
              </a:xfrm>
              <a:custGeom>
                <a:avLst/>
                <a:gdLst>
                  <a:gd name="T0" fmla="*/ 0 w 46"/>
                  <a:gd name="T1" fmla="*/ 217 h 217"/>
                  <a:gd name="T2" fmla="*/ 0 w 46"/>
                  <a:gd name="T3" fmla="*/ 17 h 217"/>
                  <a:gd name="T4" fmla="*/ 26 w 46"/>
                  <a:gd name="T5" fmla="*/ 0 h 217"/>
                  <a:gd name="T6" fmla="*/ 46 w 46"/>
                  <a:gd name="T7" fmla="*/ 2 h 217"/>
                  <a:gd name="T8" fmla="*/ 46 w 46"/>
                  <a:gd name="T9" fmla="*/ 216 h 217"/>
                  <a:gd name="T10" fmla="*/ 35 w 46"/>
                  <a:gd name="T11" fmla="*/ 216 h 217"/>
                  <a:gd name="T12" fmla="*/ 23 w 46"/>
                  <a:gd name="T13" fmla="*/ 216 h 217"/>
                  <a:gd name="T14" fmla="*/ 12 w 46"/>
                  <a:gd name="T15" fmla="*/ 216 h 217"/>
                  <a:gd name="T16" fmla="*/ 0 w 46"/>
                  <a:gd name="T17" fmla="*/ 217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217">
                    <a:moveTo>
                      <a:pt x="0" y="217"/>
                    </a:moveTo>
                    <a:lnTo>
                      <a:pt x="0" y="17"/>
                    </a:lnTo>
                    <a:lnTo>
                      <a:pt x="26" y="0"/>
                    </a:lnTo>
                    <a:lnTo>
                      <a:pt x="46" y="2"/>
                    </a:lnTo>
                    <a:lnTo>
                      <a:pt x="46" y="216"/>
                    </a:lnTo>
                    <a:lnTo>
                      <a:pt x="35" y="216"/>
                    </a:lnTo>
                    <a:lnTo>
                      <a:pt x="23" y="216"/>
                    </a:lnTo>
                    <a:lnTo>
                      <a:pt x="12" y="216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2" name="Freeform 510"/>
              <p:cNvSpPr>
                <a:spLocks/>
              </p:cNvSpPr>
              <p:nvPr/>
            </p:nvSpPr>
            <p:spPr bwMode="auto">
              <a:xfrm>
                <a:off x="887" y="1923"/>
                <a:ext cx="9" cy="43"/>
              </a:xfrm>
              <a:custGeom>
                <a:avLst/>
                <a:gdLst>
                  <a:gd name="T0" fmla="*/ 0 w 46"/>
                  <a:gd name="T1" fmla="*/ 216 h 216"/>
                  <a:gd name="T2" fmla="*/ 0 w 46"/>
                  <a:gd name="T3" fmla="*/ 3 h 216"/>
                  <a:gd name="T4" fmla="*/ 3 w 46"/>
                  <a:gd name="T5" fmla="*/ 0 h 216"/>
                  <a:gd name="T6" fmla="*/ 14 w 46"/>
                  <a:gd name="T7" fmla="*/ 2 h 216"/>
                  <a:gd name="T8" fmla="*/ 25 w 46"/>
                  <a:gd name="T9" fmla="*/ 2 h 216"/>
                  <a:gd name="T10" fmla="*/ 36 w 46"/>
                  <a:gd name="T11" fmla="*/ 2 h 216"/>
                  <a:gd name="T12" fmla="*/ 46 w 46"/>
                  <a:gd name="T13" fmla="*/ 2 h 216"/>
                  <a:gd name="T14" fmla="*/ 46 w 46"/>
                  <a:gd name="T15" fmla="*/ 215 h 216"/>
                  <a:gd name="T16" fmla="*/ 35 w 46"/>
                  <a:gd name="T17" fmla="*/ 216 h 216"/>
                  <a:gd name="T18" fmla="*/ 23 w 46"/>
                  <a:gd name="T19" fmla="*/ 216 h 216"/>
                  <a:gd name="T20" fmla="*/ 12 w 46"/>
                  <a:gd name="T21" fmla="*/ 216 h 216"/>
                  <a:gd name="T22" fmla="*/ 0 w 46"/>
                  <a:gd name="T23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216">
                    <a:moveTo>
                      <a:pt x="0" y="216"/>
                    </a:moveTo>
                    <a:lnTo>
                      <a:pt x="0" y="3"/>
                    </a:lnTo>
                    <a:lnTo>
                      <a:pt x="3" y="0"/>
                    </a:lnTo>
                    <a:lnTo>
                      <a:pt x="14" y="2"/>
                    </a:lnTo>
                    <a:lnTo>
                      <a:pt x="25" y="2"/>
                    </a:lnTo>
                    <a:lnTo>
                      <a:pt x="36" y="2"/>
                    </a:lnTo>
                    <a:lnTo>
                      <a:pt x="46" y="2"/>
                    </a:lnTo>
                    <a:lnTo>
                      <a:pt x="46" y="215"/>
                    </a:lnTo>
                    <a:lnTo>
                      <a:pt x="35" y="216"/>
                    </a:lnTo>
                    <a:lnTo>
                      <a:pt x="23" y="216"/>
                    </a:lnTo>
                    <a:lnTo>
                      <a:pt x="12" y="21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3" name="Freeform 511"/>
              <p:cNvSpPr>
                <a:spLocks/>
              </p:cNvSpPr>
              <p:nvPr/>
            </p:nvSpPr>
            <p:spPr bwMode="auto">
              <a:xfrm>
                <a:off x="892" y="1924"/>
                <a:ext cx="9" cy="42"/>
              </a:xfrm>
              <a:custGeom>
                <a:avLst/>
                <a:gdLst>
                  <a:gd name="T0" fmla="*/ 0 w 46"/>
                  <a:gd name="T1" fmla="*/ 214 h 214"/>
                  <a:gd name="T2" fmla="*/ 0 w 46"/>
                  <a:gd name="T3" fmla="*/ 0 h 214"/>
                  <a:gd name="T4" fmla="*/ 12 w 46"/>
                  <a:gd name="T5" fmla="*/ 0 h 214"/>
                  <a:gd name="T6" fmla="*/ 23 w 46"/>
                  <a:gd name="T7" fmla="*/ 0 h 214"/>
                  <a:gd name="T8" fmla="*/ 34 w 46"/>
                  <a:gd name="T9" fmla="*/ 1 h 214"/>
                  <a:gd name="T10" fmla="*/ 46 w 46"/>
                  <a:gd name="T11" fmla="*/ 1 h 214"/>
                  <a:gd name="T12" fmla="*/ 46 w 46"/>
                  <a:gd name="T13" fmla="*/ 213 h 214"/>
                  <a:gd name="T14" fmla="*/ 34 w 46"/>
                  <a:gd name="T15" fmla="*/ 213 h 214"/>
                  <a:gd name="T16" fmla="*/ 23 w 46"/>
                  <a:gd name="T17" fmla="*/ 213 h 214"/>
                  <a:gd name="T18" fmla="*/ 12 w 46"/>
                  <a:gd name="T19" fmla="*/ 214 h 214"/>
                  <a:gd name="T20" fmla="*/ 0 w 46"/>
                  <a:gd name="T21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14">
                    <a:moveTo>
                      <a:pt x="0" y="214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4" y="1"/>
                    </a:lnTo>
                    <a:lnTo>
                      <a:pt x="46" y="1"/>
                    </a:lnTo>
                    <a:lnTo>
                      <a:pt x="46" y="213"/>
                    </a:lnTo>
                    <a:lnTo>
                      <a:pt x="34" y="213"/>
                    </a:lnTo>
                    <a:lnTo>
                      <a:pt x="23" y="213"/>
                    </a:lnTo>
                    <a:lnTo>
                      <a:pt x="12" y="214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4" name="Freeform 512"/>
              <p:cNvSpPr>
                <a:spLocks/>
              </p:cNvSpPr>
              <p:nvPr/>
            </p:nvSpPr>
            <p:spPr bwMode="auto">
              <a:xfrm>
                <a:off x="896" y="1924"/>
                <a:ext cx="10" cy="42"/>
              </a:xfrm>
              <a:custGeom>
                <a:avLst/>
                <a:gdLst>
                  <a:gd name="T0" fmla="*/ 0 w 46"/>
                  <a:gd name="T1" fmla="*/ 213 h 213"/>
                  <a:gd name="T2" fmla="*/ 0 w 46"/>
                  <a:gd name="T3" fmla="*/ 0 h 213"/>
                  <a:gd name="T4" fmla="*/ 11 w 46"/>
                  <a:gd name="T5" fmla="*/ 1 h 213"/>
                  <a:gd name="T6" fmla="*/ 23 w 46"/>
                  <a:gd name="T7" fmla="*/ 1 h 213"/>
                  <a:gd name="T8" fmla="*/ 34 w 46"/>
                  <a:gd name="T9" fmla="*/ 1 h 213"/>
                  <a:gd name="T10" fmla="*/ 46 w 46"/>
                  <a:gd name="T11" fmla="*/ 1 h 213"/>
                  <a:gd name="T12" fmla="*/ 46 w 46"/>
                  <a:gd name="T13" fmla="*/ 212 h 213"/>
                  <a:gd name="T14" fmla="*/ 34 w 46"/>
                  <a:gd name="T15" fmla="*/ 212 h 213"/>
                  <a:gd name="T16" fmla="*/ 23 w 46"/>
                  <a:gd name="T17" fmla="*/ 213 h 213"/>
                  <a:gd name="T18" fmla="*/ 11 w 46"/>
                  <a:gd name="T19" fmla="*/ 213 h 213"/>
                  <a:gd name="T20" fmla="*/ 0 w 46"/>
                  <a:gd name="T21" fmla="*/ 213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13">
                    <a:moveTo>
                      <a:pt x="0" y="213"/>
                    </a:moveTo>
                    <a:lnTo>
                      <a:pt x="0" y="0"/>
                    </a:lnTo>
                    <a:lnTo>
                      <a:pt x="11" y="1"/>
                    </a:lnTo>
                    <a:lnTo>
                      <a:pt x="23" y="1"/>
                    </a:lnTo>
                    <a:lnTo>
                      <a:pt x="34" y="1"/>
                    </a:lnTo>
                    <a:lnTo>
                      <a:pt x="46" y="1"/>
                    </a:lnTo>
                    <a:lnTo>
                      <a:pt x="46" y="212"/>
                    </a:lnTo>
                    <a:lnTo>
                      <a:pt x="34" y="212"/>
                    </a:lnTo>
                    <a:lnTo>
                      <a:pt x="23" y="213"/>
                    </a:lnTo>
                    <a:lnTo>
                      <a:pt x="11" y="213"/>
                    </a:lnTo>
                    <a:lnTo>
                      <a:pt x="0" y="213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5" name="Freeform 513"/>
              <p:cNvSpPr>
                <a:spLocks/>
              </p:cNvSpPr>
              <p:nvPr/>
            </p:nvSpPr>
            <p:spPr bwMode="auto">
              <a:xfrm>
                <a:off x="901" y="1924"/>
                <a:ext cx="9" cy="42"/>
              </a:xfrm>
              <a:custGeom>
                <a:avLst/>
                <a:gdLst>
                  <a:gd name="T0" fmla="*/ 0 w 46"/>
                  <a:gd name="T1" fmla="*/ 212 h 212"/>
                  <a:gd name="T2" fmla="*/ 0 w 46"/>
                  <a:gd name="T3" fmla="*/ 0 h 212"/>
                  <a:gd name="T4" fmla="*/ 11 w 46"/>
                  <a:gd name="T5" fmla="*/ 0 h 212"/>
                  <a:gd name="T6" fmla="*/ 23 w 46"/>
                  <a:gd name="T7" fmla="*/ 0 h 212"/>
                  <a:gd name="T8" fmla="*/ 34 w 46"/>
                  <a:gd name="T9" fmla="*/ 0 h 212"/>
                  <a:gd name="T10" fmla="*/ 46 w 46"/>
                  <a:gd name="T11" fmla="*/ 1 h 212"/>
                  <a:gd name="T12" fmla="*/ 46 w 46"/>
                  <a:gd name="T13" fmla="*/ 210 h 212"/>
                  <a:gd name="T14" fmla="*/ 34 w 46"/>
                  <a:gd name="T15" fmla="*/ 211 h 212"/>
                  <a:gd name="T16" fmla="*/ 23 w 46"/>
                  <a:gd name="T17" fmla="*/ 211 h 212"/>
                  <a:gd name="T18" fmla="*/ 11 w 46"/>
                  <a:gd name="T19" fmla="*/ 211 h 212"/>
                  <a:gd name="T20" fmla="*/ 0 w 46"/>
                  <a:gd name="T21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12">
                    <a:moveTo>
                      <a:pt x="0" y="212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6" y="1"/>
                    </a:lnTo>
                    <a:lnTo>
                      <a:pt x="46" y="210"/>
                    </a:lnTo>
                    <a:lnTo>
                      <a:pt x="34" y="211"/>
                    </a:lnTo>
                    <a:lnTo>
                      <a:pt x="23" y="211"/>
                    </a:lnTo>
                    <a:lnTo>
                      <a:pt x="11" y="211"/>
                    </a:lnTo>
                    <a:lnTo>
                      <a:pt x="0" y="212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6" name="Freeform 514"/>
              <p:cNvSpPr>
                <a:spLocks/>
              </p:cNvSpPr>
              <p:nvPr/>
            </p:nvSpPr>
            <p:spPr bwMode="auto">
              <a:xfrm>
                <a:off x="906" y="1924"/>
                <a:ext cx="9" cy="42"/>
              </a:xfrm>
              <a:custGeom>
                <a:avLst/>
                <a:gdLst>
                  <a:gd name="T0" fmla="*/ 0 w 47"/>
                  <a:gd name="T1" fmla="*/ 211 h 211"/>
                  <a:gd name="T2" fmla="*/ 0 w 47"/>
                  <a:gd name="T3" fmla="*/ 0 h 211"/>
                  <a:gd name="T4" fmla="*/ 11 w 47"/>
                  <a:gd name="T5" fmla="*/ 0 h 211"/>
                  <a:gd name="T6" fmla="*/ 24 w 47"/>
                  <a:gd name="T7" fmla="*/ 1 h 211"/>
                  <a:gd name="T8" fmla="*/ 35 w 47"/>
                  <a:gd name="T9" fmla="*/ 1 h 211"/>
                  <a:gd name="T10" fmla="*/ 47 w 47"/>
                  <a:gd name="T11" fmla="*/ 1 h 211"/>
                  <a:gd name="T12" fmla="*/ 47 w 47"/>
                  <a:gd name="T13" fmla="*/ 209 h 211"/>
                  <a:gd name="T14" fmla="*/ 35 w 47"/>
                  <a:gd name="T15" fmla="*/ 210 h 211"/>
                  <a:gd name="T16" fmla="*/ 23 w 47"/>
                  <a:gd name="T17" fmla="*/ 210 h 211"/>
                  <a:gd name="T18" fmla="*/ 11 w 47"/>
                  <a:gd name="T19" fmla="*/ 211 h 211"/>
                  <a:gd name="T20" fmla="*/ 0 w 47"/>
                  <a:gd name="T21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211">
                    <a:moveTo>
                      <a:pt x="0" y="211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4" y="1"/>
                    </a:lnTo>
                    <a:lnTo>
                      <a:pt x="35" y="1"/>
                    </a:lnTo>
                    <a:lnTo>
                      <a:pt x="47" y="1"/>
                    </a:lnTo>
                    <a:lnTo>
                      <a:pt x="47" y="209"/>
                    </a:lnTo>
                    <a:lnTo>
                      <a:pt x="35" y="210"/>
                    </a:lnTo>
                    <a:lnTo>
                      <a:pt x="23" y="210"/>
                    </a:lnTo>
                    <a:lnTo>
                      <a:pt x="11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7" name="Freeform 515"/>
              <p:cNvSpPr>
                <a:spLocks/>
              </p:cNvSpPr>
              <p:nvPr/>
            </p:nvSpPr>
            <p:spPr bwMode="auto">
              <a:xfrm>
                <a:off x="910" y="1924"/>
                <a:ext cx="10" cy="42"/>
              </a:xfrm>
              <a:custGeom>
                <a:avLst/>
                <a:gdLst>
                  <a:gd name="T0" fmla="*/ 0 w 47"/>
                  <a:gd name="T1" fmla="*/ 209 h 209"/>
                  <a:gd name="T2" fmla="*/ 0 w 47"/>
                  <a:gd name="T3" fmla="*/ 0 h 209"/>
                  <a:gd name="T4" fmla="*/ 12 w 47"/>
                  <a:gd name="T5" fmla="*/ 0 h 209"/>
                  <a:gd name="T6" fmla="*/ 24 w 47"/>
                  <a:gd name="T7" fmla="*/ 0 h 209"/>
                  <a:gd name="T8" fmla="*/ 35 w 47"/>
                  <a:gd name="T9" fmla="*/ 0 h 209"/>
                  <a:gd name="T10" fmla="*/ 47 w 47"/>
                  <a:gd name="T11" fmla="*/ 0 h 209"/>
                  <a:gd name="T12" fmla="*/ 47 w 47"/>
                  <a:gd name="T13" fmla="*/ 207 h 209"/>
                  <a:gd name="T14" fmla="*/ 35 w 47"/>
                  <a:gd name="T15" fmla="*/ 208 h 209"/>
                  <a:gd name="T16" fmla="*/ 24 w 47"/>
                  <a:gd name="T17" fmla="*/ 208 h 209"/>
                  <a:gd name="T18" fmla="*/ 12 w 47"/>
                  <a:gd name="T19" fmla="*/ 209 h 209"/>
                  <a:gd name="T20" fmla="*/ 0 w 47"/>
                  <a:gd name="T21" fmla="*/ 209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209">
                    <a:moveTo>
                      <a:pt x="0" y="209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4" y="0"/>
                    </a:lnTo>
                    <a:lnTo>
                      <a:pt x="35" y="0"/>
                    </a:lnTo>
                    <a:lnTo>
                      <a:pt x="47" y="0"/>
                    </a:lnTo>
                    <a:lnTo>
                      <a:pt x="47" y="207"/>
                    </a:lnTo>
                    <a:lnTo>
                      <a:pt x="35" y="208"/>
                    </a:lnTo>
                    <a:lnTo>
                      <a:pt x="24" y="208"/>
                    </a:lnTo>
                    <a:lnTo>
                      <a:pt x="12" y="209"/>
                    </a:lnTo>
                    <a:lnTo>
                      <a:pt x="0" y="20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8" name="Freeform 516"/>
              <p:cNvSpPr>
                <a:spLocks/>
              </p:cNvSpPr>
              <p:nvPr/>
            </p:nvSpPr>
            <p:spPr bwMode="auto">
              <a:xfrm>
                <a:off x="915" y="1924"/>
                <a:ext cx="9" cy="42"/>
              </a:xfrm>
              <a:custGeom>
                <a:avLst/>
                <a:gdLst>
                  <a:gd name="T0" fmla="*/ 0 w 46"/>
                  <a:gd name="T1" fmla="*/ 208 h 208"/>
                  <a:gd name="T2" fmla="*/ 0 w 46"/>
                  <a:gd name="T3" fmla="*/ 0 h 208"/>
                  <a:gd name="T4" fmla="*/ 11 w 46"/>
                  <a:gd name="T5" fmla="*/ 0 h 208"/>
                  <a:gd name="T6" fmla="*/ 23 w 46"/>
                  <a:gd name="T7" fmla="*/ 0 h 208"/>
                  <a:gd name="T8" fmla="*/ 34 w 46"/>
                  <a:gd name="T9" fmla="*/ 0 h 208"/>
                  <a:gd name="T10" fmla="*/ 46 w 46"/>
                  <a:gd name="T11" fmla="*/ 0 h 208"/>
                  <a:gd name="T12" fmla="*/ 46 w 46"/>
                  <a:gd name="T13" fmla="*/ 207 h 208"/>
                  <a:gd name="T14" fmla="*/ 34 w 46"/>
                  <a:gd name="T15" fmla="*/ 207 h 208"/>
                  <a:gd name="T16" fmla="*/ 23 w 46"/>
                  <a:gd name="T17" fmla="*/ 207 h 208"/>
                  <a:gd name="T18" fmla="*/ 11 w 46"/>
                  <a:gd name="T19" fmla="*/ 208 h 208"/>
                  <a:gd name="T20" fmla="*/ 0 w 46"/>
                  <a:gd name="T21" fmla="*/ 208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08">
                    <a:moveTo>
                      <a:pt x="0" y="208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46" y="207"/>
                    </a:lnTo>
                    <a:lnTo>
                      <a:pt x="34" y="207"/>
                    </a:lnTo>
                    <a:lnTo>
                      <a:pt x="23" y="207"/>
                    </a:lnTo>
                    <a:lnTo>
                      <a:pt x="11" y="208"/>
                    </a:lnTo>
                    <a:lnTo>
                      <a:pt x="0" y="208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9" name="Freeform 517"/>
              <p:cNvSpPr>
                <a:spLocks/>
              </p:cNvSpPr>
              <p:nvPr/>
            </p:nvSpPr>
            <p:spPr bwMode="auto">
              <a:xfrm>
                <a:off x="920" y="1924"/>
                <a:ext cx="9" cy="41"/>
              </a:xfrm>
              <a:custGeom>
                <a:avLst/>
                <a:gdLst>
                  <a:gd name="T0" fmla="*/ 0 w 46"/>
                  <a:gd name="T1" fmla="*/ 207 h 207"/>
                  <a:gd name="T2" fmla="*/ 0 w 46"/>
                  <a:gd name="T3" fmla="*/ 0 h 207"/>
                  <a:gd name="T4" fmla="*/ 11 w 46"/>
                  <a:gd name="T5" fmla="*/ 0 h 207"/>
                  <a:gd name="T6" fmla="*/ 23 w 46"/>
                  <a:gd name="T7" fmla="*/ 0 h 207"/>
                  <a:gd name="T8" fmla="*/ 34 w 46"/>
                  <a:gd name="T9" fmla="*/ 0 h 207"/>
                  <a:gd name="T10" fmla="*/ 46 w 46"/>
                  <a:gd name="T11" fmla="*/ 0 h 207"/>
                  <a:gd name="T12" fmla="*/ 46 w 46"/>
                  <a:gd name="T13" fmla="*/ 205 h 207"/>
                  <a:gd name="T14" fmla="*/ 34 w 46"/>
                  <a:gd name="T15" fmla="*/ 206 h 207"/>
                  <a:gd name="T16" fmla="*/ 23 w 46"/>
                  <a:gd name="T17" fmla="*/ 207 h 207"/>
                  <a:gd name="T18" fmla="*/ 11 w 46"/>
                  <a:gd name="T19" fmla="*/ 207 h 207"/>
                  <a:gd name="T20" fmla="*/ 0 w 46"/>
                  <a:gd name="T21" fmla="*/ 207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07">
                    <a:moveTo>
                      <a:pt x="0" y="207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46" y="205"/>
                    </a:lnTo>
                    <a:lnTo>
                      <a:pt x="34" y="206"/>
                    </a:lnTo>
                    <a:lnTo>
                      <a:pt x="23" y="207"/>
                    </a:lnTo>
                    <a:lnTo>
                      <a:pt x="11" y="207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0" name="Freeform 518"/>
              <p:cNvSpPr>
                <a:spLocks/>
              </p:cNvSpPr>
              <p:nvPr/>
            </p:nvSpPr>
            <p:spPr bwMode="auto">
              <a:xfrm>
                <a:off x="924" y="1924"/>
                <a:ext cx="9" cy="41"/>
              </a:xfrm>
              <a:custGeom>
                <a:avLst/>
                <a:gdLst>
                  <a:gd name="T0" fmla="*/ 0 w 46"/>
                  <a:gd name="T1" fmla="*/ 207 h 207"/>
                  <a:gd name="T2" fmla="*/ 0 w 46"/>
                  <a:gd name="T3" fmla="*/ 0 h 207"/>
                  <a:gd name="T4" fmla="*/ 11 w 46"/>
                  <a:gd name="T5" fmla="*/ 0 h 207"/>
                  <a:gd name="T6" fmla="*/ 23 w 46"/>
                  <a:gd name="T7" fmla="*/ 0 h 207"/>
                  <a:gd name="T8" fmla="*/ 34 w 46"/>
                  <a:gd name="T9" fmla="*/ 0 h 207"/>
                  <a:gd name="T10" fmla="*/ 46 w 46"/>
                  <a:gd name="T11" fmla="*/ 0 h 207"/>
                  <a:gd name="T12" fmla="*/ 46 w 46"/>
                  <a:gd name="T13" fmla="*/ 204 h 207"/>
                  <a:gd name="T14" fmla="*/ 34 w 46"/>
                  <a:gd name="T15" fmla="*/ 205 h 207"/>
                  <a:gd name="T16" fmla="*/ 23 w 46"/>
                  <a:gd name="T17" fmla="*/ 205 h 207"/>
                  <a:gd name="T18" fmla="*/ 11 w 46"/>
                  <a:gd name="T19" fmla="*/ 206 h 207"/>
                  <a:gd name="T20" fmla="*/ 0 w 46"/>
                  <a:gd name="T21" fmla="*/ 207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07">
                    <a:moveTo>
                      <a:pt x="0" y="207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46" y="204"/>
                    </a:lnTo>
                    <a:lnTo>
                      <a:pt x="34" y="205"/>
                    </a:lnTo>
                    <a:lnTo>
                      <a:pt x="23" y="205"/>
                    </a:lnTo>
                    <a:lnTo>
                      <a:pt x="11" y="206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1" name="Freeform 519"/>
              <p:cNvSpPr>
                <a:spLocks/>
              </p:cNvSpPr>
              <p:nvPr/>
            </p:nvSpPr>
            <p:spPr bwMode="auto">
              <a:xfrm>
                <a:off x="929" y="1924"/>
                <a:ext cx="9" cy="41"/>
              </a:xfrm>
              <a:custGeom>
                <a:avLst/>
                <a:gdLst>
                  <a:gd name="T0" fmla="*/ 0 w 45"/>
                  <a:gd name="T1" fmla="*/ 205 h 205"/>
                  <a:gd name="T2" fmla="*/ 0 w 45"/>
                  <a:gd name="T3" fmla="*/ 0 h 205"/>
                  <a:gd name="T4" fmla="*/ 11 w 45"/>
                  <a:gd name="T5" fmla="*/ 0 h 205"/>
                  <a:gd name="T6" fmla="*/ 23 w 45"/>
                  <a:gd name="T7" fmla="*/ 0 h 205"/>
                  <a:gd name="T8" fmla="*/ 34 w 45"/>
                  <a:gd name="T9" fmla="*/ 1 h 205"/>
                  <a:gd name="T10" fmla="*/ 45 w 45"/>
                  <a:gd name="T11" fmla="*/ 1 h 205"/>
                  <a:gd name="T12" fmla="*/ 45 w 45"/>
                  <a:gd name="T13" fmla="*/ 203 h 205"/>
                  <a:gd name="T14" fmla="*/ 34 w 45"/>
                  <a:gd name="T15" fmla="*/ 204 h 205"/>
                  <a:gd name="T16" fmla="*/ 23 w 45"/>
                  <a:gd name="T17" fmla="*/ 204 h 205"/>
                  <a:gd name="T18" fmla="*/ 11 w 45"/>
                  <a:gd name="T19" fmla="*/ 205 h 205"/>
                  <a:gd name="T20" fmla="*/ 0 w 45"/>
                  <a:gd name="T21" fmla="*/ 20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05">
                    <a:moveTo>
                      <a:pt x="0" y="205"/>
                    </a:moveTo>
                    <a:lnTo>
                      <a:pt x="0" y="0"/>
                    </a:lnTo>
                    <a:lnTo>
                      <a:pt x="11" y="0"/>
                    </a:lnTo>
                    <a:lnTo>
                      <a:pt x="23" y="0"/>
                    </a:lnTo>
                    <a:lnTo>
                      <a:pt x="34" y="1"/>
                    </a:lnTo>
                    <a:lnTo>
                      <a:pt x="45" y="1"/>
                    </a:lnTo>
                    <a:lnTo>
                      <a:pt x="45" y="203"/>
                    </a:lnTo>
                    <a:lnTo>
                      <a:pt x="34" y="204"/>
                    </a:lnTo>
                    <a:lnTo>
                      <a:pt x="23" y="204"/>
                    </a:lnTo>
                    <a:lnTo>
                      <a:pt x="11" y="205"/>
                    </a:lnTo>
                    <a:lnTo>
                      <a:pt x="0" y="205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2" name="Freeform 520"/>
              <p:cNvSpPr>
                <a:spLocks/>
              </p:cNvSpPr>
              <p:nvPr/>
            </p:nvSpPr>
            <p:spPr bwMode="auto">
              <a:xfrm>
                <a:off x="933" y="1924"/>
                <a:ext cx="9" cy="41"/>
              </a:xfrm>
              <a:custGeom>
                <a:avLst/>
                <a:gdLst>
                  <a:gd name="T0" fmla="*/ 0 w 45"/>
                  <a:gd name="T1" fmla="*/ 204 h 204"/>
                  <a:gd name="T2" fmla="*/ 0 w 45"/>
                  <a:gd name="T3" fmla="*/ 0 h 204"/>
                  <a:gd name="T4" fmla="*/ 11 w 45"/>
                  <a:gd name="T5" fmla="*/ 1 h 204"/>
                  <a:gd name="T6" fmla="*/ 22 w 45"/>
                  <a:gd name="T7" fmla="*/ 1 h 204"/>
                  <a:gd name="T8" fmla="*/ 34 w 45"/>
                  <a:gd name="T9" fmla="*/ 1 h 204"/>
                  <a:gd name="T10" fmla="*/ 45 w 45"/>
                  <a:gd name="T11" fmla="*/ 0 h 204"/>
                  <a:gd name="T12" fmla="*/ 45 w 45"/>
                  <a:gd name="T13" fmla="*/ 202 h 204"/>
                  <a:gd name="T14" fmla="*/ 34 w 45"/>
                  <a:gd name="T15" fmla="*/ 203 h 204"/>
                  <a:gd name="T16" fmla="*/ 22 w 45"/>
                  <a:gd name="T17" fmla="*/ 203 h 204"/>
                  <a:gd name="T18" fmla="*/ 11 w 45"/>
                  <a:gd name="T19" fmla="*/ 204 h 204"/>
                  <a:gd name="T20" fmla="*/ 0 w 45"/>
                  <a:gd name="T2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1" y="1"/>
                    </a:lnTo>
                    <a:lnTo>
                      <a:pt x="22" y="1"/>
                    </a:lnTo>
                    <a:lnTo>
                      <a:pt x="34" y="1"/>
                    </a:lnTo>
                    <a:lnTo>
                      <a:pt x="45" y="0"/>
                    </a:lnTo>
                    <a:lnTo>
                      <a:pt x="45" y="202"/>
                    </a:lnTo>
                    <a:lnTo>
                      <a:pt x="34" y="203"/>
                    </a:lnTo>
                    <a:lnTo>
                      <a:pt x="22" y="203"/>
                    </a:lnTo>
                    <a:lnTo>
                      <a:pt x="11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3" name="Freeform 521"/>
              <p:cNvSpPr>
                <a:spLocks/>
              </p:cNvSpPr>
              <p:nvPr/>
            </p:nvSpPr>
            <p:spPr bwMode="auto">
              <a:xfrm>
                <a:off x="938" y="1924"/>
                <a:ext cx="9" cy="41"/>
              </a:xfrm>
              <a:custGeom>
                <a:avLst/>
                <a:gdLst>
                  <a:gd name="T0" fmla="*/ 0 w 46"/>
                  <a:gd name="T1" fmla="*/ 203 h 203"/>
                  <a:gd name="T2" fmla="*/ 0 w 46"/>
                  <a:gd name="T3" fmla="*/ 1 h 203"/>
                  <a:gd name="T4" fmla="*/ 31 w 46"/>
                  <a:gd name="T5" fmla="*/ 0 h 203"/>
                  <a:gd name="T6" fmla="*/ 46 w 46"/>
                  <a:gd name="T7" fmla="*/ 0 h 203"/>
                  <a:gd name="T8" fmla="*/ 46 w 46"/>
                  <a:gd name="T9" fmla="*/ 201 h 203"/>
                  <a:gd name="T10" fmla="*/ 35 w 46"/>
                  <a:gd name="T11" fmla="*/ 202 h 203"/>
                  <a:gd name="T12" fmla="*/ 23 w 46"/>
                  <a:gd name="T13" fmla="*/ 202 h 203"/>
                  <a:gd name="T14" fmla="*/ 12 w 46"/>
                  <a:gd name="T15" fmla="*/ 203 h 203"/>
                  <a:gd name="T16" fmla="*/ 0 w 46"/>
                  <a:gd name="T17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203">
                    <a:moveTo>
                      <a:pt x="0" y="203"/>
                    </a:moveTo>
                    <a:lnTo>
                      <a:pt x="0" y="1"/>
                    </a:lnTo>
                    <a:lnTo>
                      <a:pt x="31" y="0"/>
                    </a:lnTo>
                    <a:lnTo>
                      <a:pt x="46" y="0"/>
                    </a:lnTo>
                    <a:lnTo>
                      <a:pt x="46" y="201"/>
                    </a:lnTo>
                    <a:lnTo>
                      <a:pt x="35" y="202"/>
                    </a:lnTo>
                    <a:lnTo>
                      <a:pt x="23" y="202"/>
                    </a:lnTo>
                    <a:lnTo>
                      <a:pt x="12" y="203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4" name="Freeform 522"/>
              <p:cNvSpPr>
                <a:spLocks/>
              </p:cNvSpPr>
              <p:nvPr/>
            </p:nvSpPr>
            <p:spPr bwMode="auto">
              <a:xfrm>
                <a:off x="942" y="1924"/>
                <a:ext cx="10" cy="40"/>
              </a:xfrm>
              <a:custGeom>
                <a:avLst/>
                <a:gdLst>
                  <a:gd name="T0" fmla="*/ 0 w 47"/>
                  <a:gd name="T1" fmla="*/ 202 h 202"/>
                  <a:gd name="T2" fmla="*/ 0 w 47"/>
                  <a:gd name="T3" fmla="*/ 0 h 202"/>
                  <a:gd name="T4" fmla="*/ 8 w 47"/>
                  <a:gd name="T5" fmla="*/ 0 h 202"/>
                  <a:gd name="T6" fmla="*/ 17 w 47"/>
                  <a:gd name="T7" fmla="*/ 0 h 202"/>
                  <a:gd name="T8" fmla="*/ 28 w 47"/>
                  <a:gd name="T9" fmla="*/ 0 h 202"/>
                  <a:gd name="T10" fmla="*/ 37 w 47"/>
                  <a:gd name="T11" fmla="*/ 0 h 202"/>
                  <a:gd name="T12" fmla="*/ 47 w 47"/>
                  <a:gd name="T13" fmla="*/ 0 h 202"/>
                  <a:gd name="T14" fmla="*/ 47 w 47"/>
                  <a:gd name="T15" fmla="*/ 200 h 202"/>
                  <a:gd name="T16" fmla="*/ 36 w 47"/>
                  <a:gd name="T17" fmla="*/ 200 h 202"/>
                  <a:gd name="T18" fmla="*/ 23 w 47"/>
                  <a:gd name="T19" fmla="*/ 201 h 202"/>
                  <a:gd name="T20" fmla="*/ 12 w 47"/>
                  <a:gd name="T21" fmla="*/ 202 h 202"/>
                  <a:gd name="T22" fmla="*/ 0 w 47"/>
                  <a:gd name="T23" fmla="*/ 202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" h="202">
                    <a:moveTo>
                      <a:pt x="0" y="202"/>
                    </a:moveTo>
                    <a:lnTo>
                      <a:pt x="0" y="0"/>
                    </a:lnTo>
                    <a:lnTo>
                      <a:pt x="8" y="0"/>
                    </a:lnTo>
                    <a:lnTo>
                      <a:pt x="17" y="0"/>
                    </a:lnTo>
                    <a:lnTo>
                      <a:pt x="28" y="0"/>
                    </a:lnTo>
                    <a:lnTo>
                      <a:pt x="37" y="0"/>
                    </a:lnTo>
                    <a:lnTo>
                      <a:pt x="47" y="0"/>
                    </a:lnTo>
                    <a:lnTo>
                      <a:pt x="47" y="200"/>
                    </a:lnTo>
                    <a:lnTo>
                      <a:pt x="36" y="200"/>
                    </a:lnTo>
                    <a:lnTo>
                      <a:pt x="23" y="201"/>
                    </a:lnTo>
                    <a:lnTo>
                      <a:pt x="12" y="202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5" name="Freeform 523"/>
              <p:cNvSpPr>
                <a:spLocks/>
              </p:cNvSpPr>
              <p:nvPr/>
            </p:nvSpPr>
            <p:spPr bwMode="auto">
              <a:xfrm>
                <a:off x="947" y="1924"/>
                <a:ext cx="9" cy="40"/>
              </a:xfrm>
              <a:custGeom>
                <a:avLst/>
                <a:gdLst>
                  <a:gd name="T0" fmla="*/ 0 w 47"/>
                  <a:gd name="T1" fmla="*/ 201 h 201"/>
                  <a:gd name="T2" fmla="*/ 0 w 47"/>
                  <a:gd name="T3" fmla="*/ 0 h 201"/>
                  <a:gd name="T4" fmla="*/ 13 w 47"/>
                  <a:gd name="T5" fmla="*/ 0 h 201"/>
                  <a:gd name="T6" fmla="*/ 24 w 47"/>
                  <a:gd name="T7" fmla="*/ 0 h 201"/>
                  <a:gd name="T8" fmla="*/ 36 w 47"/>
                  <a:gd name="T9" fmla="*/ 0 h 201"/>
                  <a:gd name="T10" fmla="*/ 47 w 47"/>
                  <a:gd name="T11" fmla="*/ 0 h 201"/>
                  <a:gd name="T12" fmla="*/ 47 w 47"/>
                  <a:gd name="T13" fmla="*/ 198 h 201"/>
                  <a:gd name="T14" fmla="*/ 36 w 47"/>
                  <a:gd name="T15" fmla="*/ 199 h 201"/>
                  <a:gd name="T16" fmla="*/ 24 w 47"/>
                  <a:gd name="T17" fmla="*/ 200 h 201"/>
                  <a:gd name="T18" fmla="*/ 13 w 47"/>
                  <a:gd name="T19" fmla="*/ 200 h 201"/>
                  <a:gd name="T20" fmla="*/ 0 w 47"/>
                  <a:gd name="T21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7" h="201">
                    <a:moveTo>
                      <a:pt x="0" y="201"/>
                    </a:moveTo>
                    <a:lnTo>
                      <a:pt x="0" y="0"/>
                    </a:lnTo>
                    <a:lnTo>
                      <a:pt x="13" y="0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7" y="0"/>
                    </a:lnTo>
                    <a:lnTo>
                      <a:pt x="47" y="198"/>
                    </a:lnTo>
                    <a:lnTo>
                      <a:pt x="36" y="199"/>
                    </a:lnTo>
                    <a:lnTo>
                      <a:pt x="24" y="200"/>
                    </a:lnTo>
                    <a:lnTo>
                      <a:pt x="13" y="200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6" name="Freeform 524"/>
              <p:cNvSpPr>
                <a:spLocks/>
              </p:cNvSpPr>
              <p:nvPr/>
            </p:nvSpPr>
            <p:spPr bwMode="auto">
              <a:xfrm>
                <a:off x="952" y="1924"/>
                <a:ext cx="9" cy="40"/>
              </a:xfrm>
              <a:custGeom>
                <a:avLst/>
                <a:gdLst>
                  <a:gd name="T0" fmla="*/ 0 w 46"/>
                  <a:gd name="T1" fmla="*/ 200 h 200"/>
                  <a:gd name="T2" fmla="*/ 0 w 46"/>
                  <a:gd name="T3" fmla="*/ 0 h 200"/>
                  <a:gd name="T4" fmla="*/ 12 w 46"/>
                  <a:gd name="T5" fmla="*/ 0 h 200"/>
                  <a:gd name="T6" fmla="*/ 23 w 46"/>
                  <a:gd name="T7" fmla="*/ 0 h 200"/>
                  <a:gd name="T8" fmla="*/ 35 w 46"/>
                  <a:gd name="T9" fmla="*/ 0 h 200"/>
                  <a:gd name="T10" fmla="*/ 46 w 46"/>
                  <a:gd name="T11" fmla="*/ 0 h 200"/>
                  <a:gd name="T12" fmla="*/ 46 w 46"/>
                  <a:gd name="T13" fmla="*/ 197 h 200"/>
                  <a:gd name="T14" fmla="*/ 35 w 46"/>
                  <a:gd name="T15" fmla="*/ 198 h 200"/>
                  <a:gd name="T16" fmla="*/ 23 w 46"/>
                  <a:gd name="T17" fmla="*/ 198 h 200"/>
                  <a:gd name="T18" fmla="*/ 12 w 46"/>
                  <a:gd name="T19" fmla="*/ 199 h 200"/>
                  <a:gd name="T20" fmla="*/ 0 w 46"/>
                  <a:gd name="T21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00">
                    <a:moveTo>
                      <a:pt x="0" y="200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97"/>
                    </a:lnTo>
                    <a:lnTo>
                      <a:pt x="35" y="198"/>
                    </a:lnTo>
                    <a:lnTo>
                      <a:pt x="23" y="198"/>
                    </a:lnTo>
                    <a:lnTo>
                      <a:pt x="12" y="199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7" name="Freeform 525"/>
              <p:cNvSpPr>
                <a:spLocks/>
              </p:cNvSpPr>
              <p:nvPr/>
            </p:nvSpPr>
            <p:spPr bwMode="auto">
              <a:xfrm>
                <a:off x="956" y="1924"/>
                <a:ext cx="10" cy="40"/>
              </a:xfrm>
              <a:custGeom>
                <a:avLst/>
                <a:gdLst>
                  <a:gd name="T0" fmla="*/ 0 w 46"/>
                  <a:gd name="T1" fmla="*/ 198 h 198"/>
                  <a:gd name="T2" fmla="*/ 0 w 46"/>
                  <a:gd name="T3" fmla="*/ 0 h 198"/>
                  <a:gd name="T4" fmla="*/ 12 w 46"/>
                  <a:gd name="T5" fmla="*/ 0 h 198"/>
                  <a:gd name="T6" fmla="*/ 23 w 46"/>
                  <a:gd name="T7" fmla="*/ 0 h 198"/>
                  <a:gd name="T8" fmla="*/ 35 w 46"/>
                  <a:gd name="T9" fmla="*/ 0 h 198"/>
                  <a:gd name="T10" fmla="*/ 46 w 46"/>
                  <a:gd name="T11" fmla="*/ 0 h 198"/>
                  <a:gd name="T12" fmla="*/ 46 w 46"/>
                  <a:gd name="T13" fmla="*/ 196 h 198"/>
                  <a:gd name="T14" fmla="*/ 35 w 46"/>
                  <a:gd name="T15" fmla="*/ 196 h 198"/>
                  <a:gd name="T16" fmla="*/ 23 w 46"/>
                  <a:gd name="T17" fmla="*/ 197 h 198"/>
                  <a:gd name="T18" fmla="*/ 12 w 46"/>
                  <a:gd name="T19" fmla="*/ 198 h 198"/>
                  <a:gd name="T20" fmla="*/ 0 w 46"/>
                  <a:gd name="T21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98">
                    <a:moveTo>
                      <a:pt x="0" y="198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96"/>
                    </a:lnTo>
                    <a:lnTo>
                      <a:pt x="35" y="196"/>
                    </a:lnTo>
                    <a:lnTo>
                      <a:pt x="23" y="197"/>
                    </a:lnTo>
                    <a:lnTo>
                      <a:pt x="12" y="198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8" name="Freeform 526"/>
              <p:cNvSpPr>
                <a:spLocks/>
              </p:cNvSpPr>
              <p:nvPr/>
            </p:nvSpPr>
            <p:spPr bwMode="auto">
              <a:xfrm>
                <a:off x="961" y="1924"/>
                <a:ext cx="9" cy="39"/>
              </a:xfrm>
              <a:custGeom>
                <a:avLst/>
                <a:gdLst>
                  <a:gd name="T0" fmla="*/ 0 w 46"/>
                  <a:gd name="T1" fmla="*/ 198 h 198"/>
                  <a:gd name="T2" fmla="*/ 0 w 46"/>
                  <a:gd name="T3" fmla="*/ 1 h 198"/>
                  <a:gd name="T4" fmla="*/ 12 w 46"/>
                  <a:gd name="T5" fmla="*/ 1 h 198"/>
                  <a:gd name="T6" fmla="*/ 23 w 46"/>
                  <a:gd name="T7" fmla="*/ 1 h 198"/>
                  <a:gd name="T8" fmla="*/ 35 w 46"/>
                  <a:gd name="T9" fmla="*/ 0 h 198"/>
                  <a:gd name="T10" fmla="*/ 46 w 46"/>
                  <a:gd name="T11" fmla="*/ 0 h 198"/>
                  <a:gd name="T12" fmla="*/ 46 w 46"/>
                  <a:gd name="T13" fmla="*/ 195 h 198"/>
                  <a:gd name="T14" fmla="*/ 0 w 46"/>
                  <a:gd name="T15" fmla="*/ 198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8">
                    <a:moveTo>
                      <a:pt x="0" y="198"/>
                    </a:moveTo>
                    <a:lnTo>
                      <a:pt x="0" y="1"/>
                    </a:lnTo>
                    <a:lnTo>
                      <a:pt x="12" y="1"/>
                    </a:lnTo>
                    <a:lnTo>
                      <a:pt x="23" y="1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95"/>
                    </a:lnTo>
                    <a:lnTo>
                      <a:pt x="0" y="198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9" name="Freeform 527"/>
              <p:cNvSpPr>
                <a:spLocks/>
              </p:cNvSpPr>
              <p:nvPr/>
            </p:nvSpPr>
            <p:spPr bwMode="auto">
              <a:xfrm>
                <a:off x="966" y="1924"/>
                <a:ext cx="9" cy="39"/>
              </a:xfrm>
              <a:custGeom>
                <a:avLst/>
                <a:gdLst>
                  <a:gd name="T0" fmla="*/ 0 w 46"/>
                  <a:gd name="T1" fmla="*/ 197 h 197"/>
                  <a:gd name="T2" fmla="*/ 0 w 46"/>
                  <a:gd name="T3" fmla="*/ 1 h 197"/>
                  <a:gd name="T4" fmla="*/ 12 w 46"/>
                  <a:gd name="T5" fmla="*/ 0 h 197"/>
                  <a:gd name="T6" fmla="*/ 23 w 46"/>
                  <a:gd name="T7" fmla="*/ 0 h 197"/>
                  <a:gd name="T8" fmla="*/ 35 w 46"/>
                  <a:gd name="T9" fmla="*/ 0 h 197"/>
                  <a:gd name="T10" fmla="*/ 46 w 46"/>
                  <a:gd name="T11" fmla="*/ 0 h 197"/>
                  <a:gd name="T12" fmla="*/ 46 w 46"/>
                  <a:gd name="T13" fmla="*/ 194 h 197"/>
                  <a:gd name="T14" fmla="*/ 0 w 46"/>
                  <a:gd name="T15" fmla="*/ 197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7">
                    <a:moveTo>
                      <a:pt x="0" y="197"/>
                    </a:moveTo>
                    <a:lnTo>
                      <a:pt x="0" y="1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94"/>
                    </a:lnTo>
                    <a:lnTo>
                      <a:pt x="0" y="197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0" name="Freeform 528"/>
              <p:cNvSpPr>
                <a:spLocks/>
              </p:cNvSpPr>
              <p:nvPr/>
            </p:nvSpPr>
            <p:spPr bwMode="auto">
              <a:xfrm>
                <a:off x="970" y="1924"/>
                <a:ext cx="9" cy="39"/>
              </a:xfrm>
              <a:custGeom>
                <a:avLst/>
                <a:gdLst>
                  <a:gd name="T0" fmla="*/ 0 w 46"/>
                  <a:gd name="T1" fmla="*/ 196 h 196"/>
                  <a:gd name="T2" fmla="*/ 0 w 46"/>
                  <a:gd name="T3" fmla="*/ 1 h 196"/>
                  <a:gd name="T4" fmla="*/ 12 w 46"/>
                  <a:gd name="T5" fmla="*/ 1 h 196"/>
                  <a:gd name="T6" fmla="*/ 23 w 46"/>
                  <a:gd name="T7" fmla="*/ 1 h 196"/>
                  <a:gd name="T8" fmla="*/ 35 w 46"/>
                  <a:gd name="T9" fmla="*/ 1 h 196"/>
                  <a:gd name="T10" fmla="*/ 46 w 46"/>
                  <a:gd name="T11" fmla="*/ 0 h 196"/>
                  <a:gd name="T12" fmla="*/ 46 w 46"/>
                  <a:gd name="T13" fmla="*/ 193 h 196"/>
                  <a:gd name="T14" fmla="*/ 0 w 46"/>
                  <a:gd name="T15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6">
                    <a:moveTo>
                      <a:pt x="0" y="196"/>
                    </a:moveTo>
                    <a:lnTo>
                      <a:pt x="0" y="1"/>
                    </a:lnTo>
                    <a:lnTo>
                      <a:pt x="12" y="1"/>
                    </a:lnTo>
                    <a:lnTo>
                      <a:pt x="23" y="1"/>
                    </a:lnTo>
                    <a:lnTo>
                      <a:pt x="35" y="1"/>
                    </a:lnTo>
                    <a:lnTo>
                      <a:pt x="46" y="0"/>
                    </a:lnTo>
                    <a:lnTo>
                      <a:pt x="46" y="193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1" name="Freeform 529"/>
              <p:cNvSpPr>
                <a:spLocks/>
              </p:cNvSpPr>
              <p:nvPr/>
            </p:nvSpPr>
            <p:spPr bwMode="auto">
              <a:xfrm>
                <a:off x="975" y="1924"/>
                <a:ext cx="9" cy="39"/>
              </a:xfrm>
              <a:custGeom>
                <a:avLst/>
                <a:gdLst>
                  <a:gd name="T0" fmla="*/ 0 w 46"/>
                  <a:gd name="T1" fmla="*/ 195 h 195"/>
                  <a:gd name="T2" fmla="*/ 0 w 46"/>
                  <a:gd name="T3" fmla="*/ 1 h 195"/>
                  <a:gd name="T4" fmla="*/ 12 w 46"/>
                  <a:gd name="T5" fmla="*/ 1 h 195"/>
                  <a:gd name="T6" fmla="*/ 24 w 46"/>
                  <a:gd name="T7" fmla="*/ 0 h 195"/>
                  <a:gd name="T8" fmla="*/ 36 w 46"/>
                  <a:gd name="T9" fmla="*/ 0 h 195"/>
                  <a:gd name="T10" fmla="*/ 46 w 46"/>
                  <a:gd name="T11" fmla="*/ 0 h 195"/>
                  <a:gd name="T12" fmla="*/ 46 w 46"/>
                  <a:gd name="T13" fmla="*/ 192 h 195"/>
                  <a:gd name="T14" fmla="*/ 0 w 46"/>
                  <a:gd name="T15" fmla="*/ 19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5">
                    <a:moveTo>
                      <a:pt x="0" y="195"/>
                    </a:moveTo>
                    <a:lnTo>
                      <a:pt x="0" y="1"/>
                    </a:lnTo>
                    <a:lnTo>
                      <a:pt x="12" y="1"/>
                    </a:lnTo>
                    <a:lnTo>
                      <a:pt x="24" y="0"/>
                    </a:lnTo>
                    <a:lnTo>
                      <a:pt x="36" y="0"/>
                    </a:lnTo>
                    <a:lnTo>
                      <a:pt x="46" y="0"/>
                    </a:lnTo>
                    <a:lnTo>
                      <a:pt x="46" y="192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2" name="Freeform 530"/>
              <p:cNvSpPr>
                <a:spLocks/>
              </p:cNvSpPr>
              <p:nvPr/>
            </p:nvSpPr>
            <p:spPr bwMode="auto">
              <a:xfrm>
                <a:off x="979" y="1923"/>
                <a:ext cx="10" cy="39"/>
              </a:xfrm>
              <a:custGeom>
                <a:avLst/>
                <a:gdLst>
                  <a:gd name="T0" fmla="*/ 0 w 47"/>
                  <a:gd name="T1" fmla="*/ 195 h 195"/>
                  <a:gd name="T2" fmla="*/ 0 w 47"/>
                  <a:gd name="T3" fmla="*/ 2 h 195"/>
                  <a:gd name="T4" fmla="*/ 13 w 47"/>
                  <a:gd name="T5" fmla="*/ 2 h 195"/>
                  <a:gd name="T6" fmla="*/ 24 w 47"/>
                  <a:gd name="T7" fmla="*/ 2 h 195"/>
                  <a:gd name="T8" fmla="*/ 35 w 47"/>
                  <a:gd name="T9" fmla="*/ 2 h 195"/>
                  <a:gd name="T10" fmla="*/ 47 w 47"/>
                  <a:gd name="T11" fmla="*/ 0 h 195"/>
                  <a:gd name="T12" fmla="*/ 47 w 47"/>
                  <a:gd name="T13" fmla="*/ 192 h 195"/>
                  <a:gd name="T14" fmla="*/ 0 w 47"/>
                  <a:gd name="T15" fmla="*/ 19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195">
                    <a:moveTo>
                      <a:pt x="0" y="195"/>
                    </a:moveTo>
                    <a:lnTo>
                      <a:pt x="0" y="2"/>
                    </a:lnTo>
                    <a:lnTo>
                      <a:pt x="13" y="2"/>
                    </a:lnTo>
                    <a:lnTo>
                      <a:pt x="24" y="2"/>
                    </a:lnTo>
                    <a:lnTo>
                      <a:pt x="35" y="2"/>
                    </a:lnTo>
                    <a:lnTo>
                      <a:pt x="47" y="0"/>
                    </a:lnTo>
                    <a:lnTo>
                      <a:pt x="47" y="192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3" name="Freeform 531"/>
              <p:cNvSpPr>
                <a:spLocks/>
              </p:cNvSpPr>
              <p:nvPr/>
            </p:nvSpPr>
            <p:spPr bwMode="auto">
              <a:xfrm>
                <a:off x="984" y="1923"/>
                <a:ext cx="9" cy="39"/>
              </a:xfrm>
              <a:custGeom>
                <a:avLst/>
                <a:gdLst>
                  <a:gd name="T0" fmla="*/ 0 w 47"/>
                  <a:gd name="T1" fmla="*/ 195 h 195"/>
                  <a:gd name="T2" fmla="*/ 0 w 47"/>
                  <a:gd name="T3" fmla="*/ 3 h 195"/>
                  <a:gd name="T4" fmla="*/ 12 w 47"/>
                  <a:gd name="T5" fmla="*/ 1 h 195"/>
                  <a:gd name="T6" fmla="*/ 24 w 47"/>
                  <a:gd name="T7" fmla="*/ 1 h 195"/>
                  <a:gd name="T8" fmla="*/ 35 w 47"/>
                  <a:gd name="T9" fmla="*/ 1 h 195"/>
                  <a:gd name="T10" fmla="*/ 47 w 47"/>
                  <a:gd name="T11" fmla="*/ 0 h 195"/>
                  <a:gd name="T12" fmla="*/ 47 w 47"/>
                  <a:gd name="T13" fmla="*/ 192 h 195"/>
                  <a:gd name="T14" fmla="*/ 32 w 47"/>
                  <a:gd name="T15" fmla="*/ 193 h 195"/>
                  <a:gd name="T16" fmla="*/ 0 w 47"/>
                  <a:gd name="T17" fmla="*/ 19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195">
                    <a:moveTo>
                      <a:pt x="0" y="195"/>
                    </a:moveTo>
                    <a:lnTo>
                      <a:pt x="0" y="3"/>
                    </a:lnTo>
                    <a:lnTo>
                      <a:pt x="12" y="1"/>
                    </a:lnTo>
                    <a:lnTo>
                      <a:pt x="24" y="1"/>
                    </a:lnTo>
                    <a:lnTo>
                      <a:pt x="35" y="1"/>
                    </a:lnTo>
                    <a:lnTo>
                      <a:pt x="47" y="0"/>
                    </a:lnTo>
                    <a:lnTo>
                      <a:pt x="47" y="192"/>
                    </a:lnTo>
                    <a:lnTo>
                      <a:pt x="32" y="193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4" name="Freeform 532"/>
              <p:cNvSpPr>
                <a:spLocks/>
              </p:cNvSpPr>
              <p:nvPr/>
            </p:nvSpPr>
            <p:spPr bwMode="auto">
              <a:xfrm>
                <a:off x="989" y="1923"/>
                <a:ext cx="9" cy="39"/>
              </a:xfrm>
              <a:custGeom>
                <a:avLst/>
                <a:gdLst>
                  <a:gd name="T0" fmla="*/ 0 w 46"/>
                  <a:gd name="T1" fmla="*/ 193 h 193"/>
                  <a:gd name="T2" fmla="*/ 0 w 46"/>
                  <a:gd name="T3" fmla="*/ 1 h 193"/>
                  <a:gd name="T4" fmla="*/ 8 w 46"/>
                  <a:gd name="T5" fmla="*/ 1 h 193"/>
                  <a:gd name="T6" fmla="*/ 18 w 46"/>
                  <a:gd name="T7" fmla="*/ 1 h 193"/>
                  <a:gd name="T8" fmla="*/ 26 w 46"/>
                  <a:gd name="T9" fmla="*/ 0 h 193"/>
                  <a:gd name="T10" fmla="*/ 35 w 46"/>
                  <a:gd name="T11" fmla="*/ 0 h 193"/>
                  <a:gd name="T12" fmla="*/ 46 w 46"/>
                  <a:gd name="T13" fmla="*/ 0 h 193"/>
                  <a:gd name="T14" fmla="*/ 46 w 46"/>
                  <a:gd name="T15" fmla="*/ 190 h 193"/>
                  <a:gd name="T16" fmla="*/ 8 w 46"/>
                  <a:gd name="T17" fmla="*/ 193 h 193"/>
                  <a:gd name="T18" fmla="*/ 0 w 46"/>
                  <a:gd name="T1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6" h="193">
                    <a:moveTo>
                      <a:pt x="0" y="193"/>
                    </a:moveTo>
                    <a:lnTo>
                      <a:pt x="0" y="1"/>
                    </a:lnTo>
                    <a:lnTo>
                      <a:pt x="8" y="1"/>
                    </a:lnTo>
                    <a:lnTo>
                      <a:pt x="18" y="1"/>
                    </a:lnTo>
                    <a:lnTo>
                      <a:pt x="26" y="0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90"/>
                    </a:lnTo>
                    <a:lnTo>
                      <a:pt x="8" y="193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5" name="Freeform 533"/>
              <p:cNvSpPr>
                <a:spLocks/>
              </p:cNvSpPr>
              <p:nvPr/>
            </p:nvSpPr>
            <p:spPr bwMode="auto">
              <a:xfrm>
                <a:off x="993" y="1923"/>
                <a:ext cx="10" cy="38"/>
              </a:xfrm>
              <a:custGeom>
                <a:avLst/>
                <a:gdLst>
                  <a:gd name="T0" fmla="*/ 0 w 46"/>
                  <a:gd name="T1" fmla="*/ 193 h 193"/>
                  <a:gd name="T2" fmla="*/ 0 w 46"/>
                  <a:gd name="T3" fmla="*/ 1 h 193"/>
                  <a:gd name="T4" fmla="*/ 12 w 46"/>
                  <a:gd name="T5" fmla="*/ 1 h 193"/>
                  <a:gd name="T6" fmla="*/ 21 w 46"/>
                  <a:gd name="T7" fmla="*/ 1 h 193"/>
                  <a:gd name="T8" fmla="*/ 29 w 46"/>
                  <a:gd name="T9" fmla="*/ 0 h 193"/>
                  <a:gd name="T10" fmla="*/ 37 w 46"/>
                  <a:gd name="T11" fmla="*/ 0 h 193"/>
                  <a:gd name="T12" fmla="*/ 46 w 46"/>
                  <a:gd name="T13" fmla="*/ 0 h 193"/>
                  <a:gd name="T14" fmla="*/ 46 w 46"/>
                  <a:gd name="T15" fmla="*/ 190 h 193"/>
                  <a:gd name="T16" fmla="*/ 0 w 46"/>
                  <a:gd name="T17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193">
                    <a:moveTo>
                      <a:pt x="0" y="193"/>
                    </a:moveTo>
                    <a:lnTo>
                      <a:pt x="0" y="1"/>
                    </a:lnTo>
                    <a:lnTo>
                      <a:pt x="12" y="1"/>
                    </a:lnTo>
                    <a:lnTo>
                      <a:pt x="21" y="1"/>
                    </a:lnTo>
                    <a:lnTo>
                      <a:pt x="29" y="0"/>
                    </a:lnTo>
                    <a:lnTo>
                      <a:pt x="37" y="0"/>
                    </a:lnTo>
                    <a:lnTo>
                      <a:pt x="46" y="0"/>
                    </a:lnTo>
                    <a:lnTo>
                      <a:pt x="46" y="190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6" name="Freeform 534"/>
              <p:cNvSpPr>
                <a:spLocks/>
              </p:cNvSpPr>
              <p:nvPr/>
            </p:nvSpPr>
            <p:spPr bwMode="auto">
              <a:xfrm>
                <a:off x="998" y="1923"/>
                <a:ext cx="9" cy="38"/>
              </a:xfrm>
              <a:custGeom>
                <a:avLst/>
                <a:gdLst>
                  <a:gd name="T0" fmla="*/ 0 w 46"/>
                  <a:gd name="T1" fmla="*/ 192 h 192"/>
                  <a:gd name="T2" fmla="*/ 0 w 46"/>
                  <a:gd name="T3" fmla="*/ 2 h 192"/>
                  <a:gd name="T4" fmla="*/ 11 w 46"/>
                  <a:gd name="T5" fmla="*/ 1 h 192"/>
                  <a:gd name="T6" fmla="*/ 23 w 46"/>
                  <a:gd name="T7" fmla="*/ 1 h 192"/>
                  <a:gd name="T8" fmla="*/ 34 w 46"/>
                  <a:gd name="T9" fmla="*/ 0 h 192"/>
                  <a:gd name="T10" fmla="*/ 46 w 46"/>
                  <a:gd name="T11" fmla="*/ 0 h 192"/>
                  <a:gd name="T12" fmla="*/ 46 w 46"/>
                  <a:gd name="T13" fmla="*/ 189 h 192"/>
                  <a:gd name="T14" fmla="*/ 0 w 46"/>
                  <a:gd name="T1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2">
                    <a:moveTo>
                      <a:pt x="0" y="192"/>
                    </a:moveTo>
                    <a:lnTo>
                      <a:pt x="0" y="2"/>
                    </a:lnTo>
                    <a:lnTo>
                      <a:pt x="11" y="1"/>
                    </a:lnTo>
                    <a:lnTo>
                      <a:pt x="23" y="1"/>
                    </a:lnTo>
                    <a:lnTo>
                      <a:pt x="34" y="0"/>
                    </a:lnTo>
                    <a:lnTo>
                      <a:pt x="46" y="0"/>
                    </a:lnTo>
                    <a:lnTo>
                      <a:pt x="46" y="189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7" name="Freeform 535"/>
              <p:cNvSpPr>
                <a:spLocks/>
              </p:cNvSpPr>
              <p:nvPr/>
            </p:nvSpPr>
            <p:spPr bwMode="auto">
              <a:xfrm>
                <a:off x="1003" y="1922"/>
                <a:ext cx="9" cy="39"/>
              </a:xfrm>
              <a:custGeom>
                <a:avLst/>
                <a:gdLst>
                  <a:gd name="T0" fmla="*/ 0 w 46"/>
                  <a:gd name="T1" fmla="*/ 192 h 192"/>
                  <a:gd name="T2" fmla="*/ 0 w 46"/>
                  <a:gd name="T3" fmla="*/ 2 h 192"/>
                  <a:gd name="T4" fmla="*/ 11 w 46"/>
                  <a:gd name="T5" fmla="*/ 1 h 192"/>
                  <a:gd name="T6" fmla="*/ 24 w 46"/>
                  <a:gd name="T7" fmla="*/ 1 h 192"/>
                  <a:gd name="T8" fmla="*/ 35 w 46"/>
                  <a:gd name="T9" fmla="*/ 0 h 192"/>
                  <a:gd name="T10" fmla="*/ 46 w 46"/>
                  <a:gd name="T11" fmla="*/ 0 h 192"/>
                  <a:gd name="T12" fmla="*/ 46 w 46"/>
                  <a:gd name="T13" fmla="*/ 189 h 192"/>
                  <a:gd name="T14" fmla="*/ 0 w 46"/>
                  <a:gd name="T1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" h="192">
                    <a:moveTo>
                      <a:pt x="0" y="192"/>
                    </a:moveTo>
                    <a:lnTo>
                      <a:pt x="0" y="2"/>
                    </a:lnTo>
                    <a:lnTo>
                      <a:pt x="11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89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8" name="Freeform 536"/>
              <p:cNvSpPr>
                <a:spLocks/>
              </p:cNvSpPr>
              <p:nvPr/>
            </p:nvSpPr>
            <p:spPr bwMode="auto">
              <a:xfrm>
                <a:off x="1007" y="1922"/>
                <a:ext cx="9" cy="38"/>
              </a:xfrm>
              <a:custGeom>
                <a:avLst/>
                <a:gdLst>
                  <a:gd name="T0" fmla="*/ 0 w 46"/>
                  <a:gd name="T1" fmla="*/ 191 h 191"/>
                  <a:gd name="T2" fmla="*/ 0 w 46"/>
                  <a:gd name="T3" fmla="*/ 2 h 191"/>
                  <a:gd name="T4" fmla="*/ 12 w 46"/>
                  <a:gd name="T5" fmla="*/ 1 h 191"/>
                  <a:gd name="T6" fmla="*/ 24 w 46"/>
                  <a:gd name="T7" fmla="*/ 1 h 191"/>
                  <a:gd name="T8" fmla="*/ 35 w 46"/>
                  <a:gd name="T9" fmla="*/ 0 h 191"/>
                  <a:gd name="T10" fmla="*/ 46 w 46"/>
                  <a:gd name="T11" fmla="*/ 0 h 191"/>
                  <a:gd name="T12" fmla="*/ 46 w 46"/>
                  <a:gd name="T13" fmla="*/ 188 h 191"/>
                  <a:gd name="T14" fmla="*/ 34 w 46"/>
                  <a:gd name="T15" fmla="*/ 189 h 191"/>
                  <a:gd name="T16" fmla="*/ 23 w 46"/>
                  <a:gd name="T17" fmla="*/ 190 h 191"/>
                  <a:gd name="T18" fmla="*/ 11 w 46"/>
                  <a:gd name="T19" fmla="*/ 191 h 191"/>
                  <a:gd name="T20" fmla="*/ 0 w 46"/>
                  <a:gd name="T21" fmla="*/ 19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91">
                    <a:moveTo>
                      <a:pt x="0" y="191"/>
                    </a:moveTo>
                    <a:lnTo>
                      <a:pt x="0" y="2"/>
                    </a:lnTo>
                    <a:lnTo>
                      <a:pt x="12" y="1"/>
                    </a:lnTo>
                    <a:lnTo>
                      <a:pt x="24" y="1"/>
                    </a:lnTo>
                    <a:lnTo>
                      <a:pt x="35" y="0"/>
                    </a:lnTo>
                    <a:lnTo>
                      <a:pt x="46" y="0"/>
                    </a:lnTo>
                    <a:lnTo>
                      <a:pt x="46" y="188"/>
                    </a:lnTo>
                    <a:lnTo>
                      <a:pt x="34" y="189"/>
                    </a:lnTo>
                    <a:lnTo>
                      <a:pt x="23" y="190"/>
                    </a:lnTo>
                    <a:lnTo>
                      <a:pt x="11" y="191"/>
                    </a:lnTo>
                    <a:lnTo>
                      <a:pt x="0" y="191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9" name="Freeform 537"/>
              <p:cNvSpPr>
                <a:spLocks/>
              </p:cNvSpPr>
              <p:nvPr/>
            </p:nvSpPr>
            <p:spPr bwMode="auto">
              <a:xfrm>
                <a:off x="1012" y="1922"/>
                <a:ext cx="9" cy="38"/>
              </a:xfrm>
              <a:custGeom>
                <a:avLst/>
                <a:gdLst>
                  <a:gd name="T0" fmla="*/ 0 w 46"/>
                  <a:gd name="T1" fmla="*/ 192 h 192"/>
                  <a:gd name="T2" fmla="*/ 0 w 46"/>
                  <a:gd name="T3" fmla="*/ 3 h 192"/>
                  <a:gd name="T4" fmla="*/ 12 w 46"/>
                  <a:gd name="T5" fmla="*/ 2 h 192"/>
                  <a:gd name="T6" fmla="*/ 24 w 46"/>
                  <a:gd name="T7" fmla="*/ 2 h 192"/>
                  <a:gd name="T8" fmla="*/ 35 w 46"/>
                  <a:gd name="T9" fmla="*/ 1 h 192"/>
                  <a:gd name="T10" fmla="*/ 46 w 46"/>
                  <a:gd name="T11" fmla="*/ 0 h 192"/>
                  <a:gd name="T12" fmla="*/ 46 w 46"/>
                  <a:gd name="T13" fmla="*/ 189 h 192"/>
                  <a:gd name="T14" fmla="*/ 34 w 46"/>
                  <a:gd name="T15" fmla="*/ 190 h 192"/>
                  <a:gd name="T16" fmla="*/ 23 w 46"/>
                  <a:gd name="T17" fmla="*/ 190 h 192"/>
                  <a:gd name="T18" fmla="*/ 11 w 46"/>
                  <a:gd name="T19" fmla="*/ 191 h 192"/>
                  <a:gd name="T20" fmla="*/ 0 w 46"/>
                  <a:gd name="T21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92">
                    <a:moveTo>
                      <a:pt x="0" y="192"/>
                    </a:moveTo>
                    <a:lnTo>
                      <a:pt x="0" y="3"/>
                    </a:lnTo>
                    <a:lnTo>
                      <a:pt x="12" y="2"/>
                    </a:lnTo>
                    <a:lnTo>
                      <a:pt x="24" y="2"/>
                    </a:lnTo>
                    <a:lnTo>
                      <a:pt x="35" y="1"/>
                    </a:lnTo>
                    <a:lnTo>
                      <a:pt x="46" y="0"/>
                    </a:lnTo>
                    <a:lnTo>
                      <a:pt x="46" y="189"/>
                    </a:lnTo>
                    <a:lnTo>
                      <a:pt x="34" y="190"/>
                    </a:lnTo>
                    <a:lnTo>
                      <a:pt x="23" y="190"/>
                    </a:lnTo>
                    <a:lnTo>
                      <a:pt x="11" y="191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0" name="Freeform 538"/>
              <p:cNvSpPr>
                <a:spLocks/>
              </p:cNvSpPr>
              <p:nvPr/>
            </p:nvSpPr>
            <p:spPr bwMode="auto">
              <a:xfrm>
                <a:off x="1016" y="1922"/>
                <a:ext cx="9" cy="38"/>
              </a:xfrm>
              <a:custGeom>
                <a:avLst/>
                <a:gdLst>
                  <a:gd name="T0" fmla="*/ 0 w 45"/>
                  <a:gd name="T1" fmla="*/ 191 h 191"/>
                  <a:gd name="T2" fmla="*/ 0 w 45"/>
                  <a:gd name="T3" fmla="*/ 3 h 191"/>
                  <a:gd name="T4" fmla="*/ 12 w 45"/>
                  <a:gd name="T5" fmla="*/ 2 h 191"/>
                  <a:gd name="T6" fmla="*/ 24 w 45"/>
                  <a:gd name="T7" fmla="*/ 1 h 191"/>
                  <a:gd name="T8" fmla="*/ 35 w 45"/>
                  <a:gd name="T9" fmla="*/ 1 h 191"/>
                  <a:gd name="T10" fmla="*/ 45 w 45"/>
                  <a:gd name="T11" fmla="*/ 0 h 191"/>
                  <a:gd name="T12" fmla="*/ 45 w 45"/>
                  <a:gd name="T13" fmla="*/ 189 h 191"/>
                  <a:gd name="T14" fmla="*/ 35 w 45"/>
                  <a:gd name="T15" fmla="*/ 189 h 191"/>
                  <a:gd name="T16" fmla="*/ 24 w 45"/>
                  <a:gd name="T17" fmla="*/ 190 h 191"/>
                  <a:gd name="T18" fmla="*/ 11 w 45"/>
                  <a:gd name="T19" fmla="*/ 191 h 191"/>
                  <a:gd name="T20" fmla="*/ 0 w 45"/>
                  <a:gd name="T21" fmla="*/ 19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191">
                    <a:moveTo>
                      <a:pt x="0" y="191"/>
                    </a:moveTo>
                    <a:lnTo>
                      <a:pt x="0" y="3"/>
                    </a:lnTo>
                    <a:lnTo>
                      <a:pt x="12" y="2"/>
                    </a:lnTo>
                    <a:lnTo>
                      <a:pt x="24" y="1"/>
                    </a:lnTo>
                    <a:lnTo>
                      <a:pt x="35" y="1"/>
                    </a:lnTo>
                    <a:lnTo>
                      <a:pt x="45" y="0"/>
                    </a:lnTo>
                    <a:lnTo>
                      <a:pt x="45" y="189"/>
                    </a:lnTo>
                    <a:lnTo>
                      <a:pt x="35" y="189"/>
                    </a:lnTo>
                    <a:lnTo>
                      <a:pt x="24" y="190"/>
                    </a:lnTo>
                    <a:lnTo>
                      <a:pt x="11" y="191"/>
                    </a:lnTo>
                    <a:lnTo>
                      <a:pt x="0" y="191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1" name="Freeform 539"/>
              <p:cNvSpPr>
                <a:spLocks/>
              </p:cNvSpPr>
              <p:nvPr/>
            </p:nvSpPr>
            <p:spPr bwMode="auto">
              <a:xfrm>
                <a:off x="1021" y="1921"/>
                <a:ext cx="9" cy="39"/>
              </a:xfrm>
              <a:custGeom>
                <a:avLst/>
                <a:gdLst>
                  <a:gd name="T0" fmla="*/ 0 w 46"/>
                  <a:gd name="T1" fmla="*/ 192 h 192"/>
                  <a:gd name="T2" fmla="*/ 0 w 46"/>
                  <a:gd name="T3" fmla="*/ 3 h 192"/>
                  <a:gd name="T4" fmla="*/ 13 w 46"/>
                  <a:gd name="T5" fmla="*/ 3 h 192"/>
                  <a:gd name="T6" fmla="*/ 25 w 46"/>
                  <a:gd name="T7" fmla="*/ 2 h 192"/>
                  <a:gd name="T8" fmla="*/ 36 w 46"/>
                  <a:gd name="T9" fmla="*/ 1 h 192"/>
                  <a:gd name="T10" fmla="*/ 46 w 46"/>
                  <a:gd name="T11" fmla="*/ 0 h 192"/>
                  <a:gd name="T12" fmla="*/ 46 w 46"/>
                  <a:gd name="T13" fmla="*/ 190 h 192"/>
                  <a:gd name="T14" fmla="*/ 35 w 46"/>
                  <a:gd name="T15" fmla="*/ 190 h 192"/>
                  <a:gd name="T16" fmla="*/ 24 w 46"/>
                  <a:gd name="T17" fmla="*/ 191 h 192"/>
                  <a:gd name="T18" fmla="*/ 12 w 46"/>
                  <a:gd name="T19" fmla="*/ 191 h 192"/>
                  <a:gd name="T20" fmla="*/ 0 w 46"/>
                  <a:gd name="T21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92">
                    <a:moveTo>
                      <a:pt x="0" y="192"/>
                    </a:moveTo>
                    <a:lnTo>
                      <a:pt x="0" y="3"/>
                    </a:lnTo>
                    <a:lnTo>
                      <a:pt x="13" y="3"/>
                    </a:lnTo>
                    <a:lnTo>
                      <a:pt x="25" y="2"/>
                    </a:lnTo>
                    <a:lnTo>
                      <a:pt x="36" y="1"/>
                    </a:lnTo>
                    <a:lnTo>
                      <a:pt x="46" y="0"/>
                    </a:lnTo>
                    <a:lnTo>
                      <a:pt x="46" y="190"/>
                    </a:lnTo>
                    <a:lnTo>
                      <a:pt x="35" y="190"/>
                    </a:lnTo>
                    <a:lnTo>
                      <a:pt x="24" y="191"/>
                    </a:lnTo>
                    <a:lnTo>
                      <a:pt x="12" y="191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2" name="Freeform 540"/>
              <p:cNvSpPr>
                <a:spLocks/>
              </p:cNvSpPr>
              <p:nvPr/>
            </p:nvSpPr>
            <p:spPr bwMode="auto">
              <a:xfrm>
                <a:off x="1025" y="1921"/>
                <a:ext cx="10" cy="38"/>
              </a:xfrm>
              <a:custGeom>
                <a:avLst/>
                <a:gdLst>
                  <a:gd name="T0" fmla="*/ 0 w 47"/>
                  <a:gd name="T1" fmla="*/ 193 h 193"/>
                  <a:gd name="T2" fmla="*/ 0 w 47"/>
                  <a:gd name="T3" fmla="*/ 4 h 193"/>
                  <a:gd name="T4" fmla="*/ 13 w 47"/>
                  <a:gd name="T5" fmla="*/ 3 h 193"/>
                  <a:gd name="T6" fmla="*/ 24 w 47"/>
                  <a:gd name="T7" fmla="*/ 2 h 193"/>
                  <a:gd name="T8" fmla="*/ 24 w 47"/>
                  <a:gd name="T9" fmla="*/ 2 h 193"/>
                  <a:gd name="T10" fmla="*/ 29 w 47"/>
                  <a:gd name="T11" fmla="*/ 2 h 193"/>
                  <a:gd name="T12" fmla="*/ 37 w 47"/>
                  <a:gd name="T13" fmla="*/ 1 h 193"/>
                  <a:gd name="T14" fmla="*/ 47 w 47"/>
                  <a:gd name="T15" fmla="*/ 0 h 193"/>
                  <a:gd name="T16" fmla="*/ 47 w 47"/>
                  <a:gd name="T17" fmla="*/ 189 h 193"/>
                  <a:gd name="T18" fmla="*/ 36 w 47"/>
                  <a:gd name="T19" fmla="*/ 190 h 193"/>
                  <a:gd name="T20" fmla="*/ 24 w 47"/>
                  <a:gd name="T21" fmla="*/ 192 h 193"/>
                  <a:gd name="T22" fmla="*/ 13 w 47"/>
                  <a:gd name="T23" fmla="*/ 192 h 193"/>
                  <a:gd name="T24" fmla="*/ 0 w 47"/>
                  <a:gd name="T25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" h="193">
                    <a:moveTo>
                      <a:pt x="0" y="193"/>
                    </a:moveTo>
                    <a:lnTo>
                      <a:pt x="0" y="4"/>
                    </a:lnTo>
                    <a:lnTo>
                      <a:pt x="13" y="3"/>
                    </a:lnTo>
                    <a:lnTo>
                      <a:pt x="24" y="2"/>
                    </a:lnTo>
                    <a:lnTo>
                      <a:pt x="24" y="2"/>
                    </a:lnTo>
                    <a:lnTo>
                      <a:pt x="29" y="2"/>
                    </a:lnTo>
                    <a:lnTo>
                      <a:pt x="37" y="1"/>
                    </a:lnTo>
                    <a:lnTo>
                      <a:pt x="47" y="0"/>
                    </a:lnTo>
                    <a:lnTo>
                      <a:pt x="47" y="189"/>
                    </a:lnTo>
                    <a:lnTo>
                      <a:pt x="36" y="190"/>
                    </a:lnTo>
                    <a:lnTo>
                      <a:pt x="24" y="192"/>
                    </a:lnTo>
                    <a:lnTo>
                      <a:pt x="13" y="192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3" name="Freeform 541"/>
              <p:cNvSpPr>
                <a:spLocks/>
              </p:cNvSpPr>
              <p:nvPr/>
            </p:nvSpPr>
            <p:spPr bwMode="auto">
              <a:xfrm>
                <a:off x="1030" y="1920"/>
                <a:ext cx="9" cy="39"/>
              </a:xfrm>
              <a:custGeom>
                <a:avLst/>
                <a:gdLst>
                  <a:gd name="T0" fmla="*/ 0 w 46"/>
                  <a:gd name="T1" fmla="*/ 195 h 195"/>
                  <a:gd name="T2" fmla="*/ 0 w 46"/>
                  <a:gd name="T3" fmla="*/ 5 h 195"/>
                  <a:gd name="T4" fmla="*/ 0 w 46"/>
                  <a:gd name="T5" fmla="*/ 5 h 195"/>
                  <a:gd name="T6" fmla="*/ 0 w 46"/>
                  <a:gd name="T7" fmla="*/ 5 h 195"/>
                  <a:gd name="T8" fmla="*/ 5 w 46"/>
                  <a:gd name="T9" fmla="*/ 5 h 195"/>
                  <a:gd name="T10" fmla="*/ 13 w 46"/>
                  <a:gd name="T11" fmla="*/ 4 h 195"/>
                  <a:gd name="T12" fmla="*/ 23 w 46"/>
                  <a:gd name="T13" fmla="*/ 3 h 195"/>
                  <a:gd name="T14" fmla="*/ 34 w 46"/>
                  <a:gd name="T15" fmla="*/ 2 h 195"/>
                  <a:gd name="T16" fmla="*/ 46 w 46"/>
                  <a:gd name="T17" fmla="*/ 0 h 195"/>
                  <a:gd name="T18" fmla="*/ 46 w 46"/>
                  <a:gd name="T19" fmla="*/ 191 h 195"/>
                  <a:gd name="T20" fmla="*/ 35 w 46"/>
                  <a:gd name="T21" fmla="*/ 192 h 195"/>
                  <a:gd name="T22" fmla="*/ 23 w 46"/>
                  <a:gd name="T23" fmla="*/ 192 h 195"/>
                  <a:gd name="T24" fmla="*/ 12 w 46"/>
                  <a:gd name="T25" fmla="*/ 193 h 195"/>
                  <a:gd name="T26" fmla="*/ 0 w 46"/>
                  <a:gd name="T27" fmla="*/ 195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195">
                    <a:moveTo>
                      <a:pt x="0" y="195"/>
                    </a:moveTo>
                    <a:lnTo>
                      <a:pt x="0" y="5"/>
                    </a:lnTo>
                    <a:lnTo>
                      <a:pt x="0" y="5"/>
                    </a:lnTo>
                    <a:lnTo>
                      <a:pt x="0" y="5"/>
                    </a:lnTo>
                    <a:lnTo>
                      <a:pt x="5" y="5"/>
                    </a:lnTo>
                    <a:lnTo>
                      <a:pt x="13" y="4"/>
                    </a:lnTo>
                    <a:lnTo>
                      <a:pt x="23" y="3"/>
                    </a:lnTo>
                    <a:lnTo>
                      <a:pt x="34" y="2"/>
                    </a:lnTo>
                    <a:lnTo>
                      <a:pt x="46" y="0"/>
                    </a:lnTo>
                    <a:lnTo>
                      <a:pt x="46" y="191"/>
                    </a:lnTo>
                    <a:lnTo>
                      <a:pt x="35" y="192"/>
                    </a:lnTo>
                    <a:lnTo>
                      <a:pt x="23" y="192"/>
                    </a:lnTo>
                    <a:lnTo>
                      <a:pt x="12" y="193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4" name="Freeform 542"/>
              <p:cNvSpPr>
                <a:spLocks/>
              </p:cNvSpPr>
              <p:nvPr/>
            </p:nvSpPr>
            <p:spPr bwMode="auto">
              <a:xfrm>
                <a:off x="1035" y="1919"/>
                <a:ext cx="9" cy="40"/>
              </a:xfrm>
              <a:custGeom>
                <a:avLst/>
                <a:gdLst>
                  <a:gd name="T0" fmla="*/ 0 w 46"/>
                  <a:gd name="T1" fmla="*/ 196 h 196"/>
                  <a:gd name="T2" fmla="*/ 0 w 46"/>
                  <a:gd name="T3" fmla="*/ 7 h 196"/>
                  <a:gd name="T4" fmla="*/ 11 w 46"/>
                  <a:gd name="T5" fmla="*/ 6 h 196"/>
                  <a:gd name="T6" fmla="*/ 22 w 46"/>
                  <a:gd name="T7" fmla="*/ 4 h 196"/>
                  <a:gd name="T8" fmla="*/ 34 w 46"/>
                  <a:gd name="T9" fmla="*/ 2 h 196"/>
                  <a:gd name="T10" fmla="*/ 46 w 46"/>
                  <a:gd name="T11" fmla="*/ 0 h 196"/>
                  <a:gd name="T12" fmla="*/ 46 w 46"/>
                  <a:gd name="T13" fmla="*/ 195 h 196"/>
                  <a:gd name="T14" fmla="*/ 46 w 46"/>
                  <a:gd name="T15" fmla="*/ 195 h 196"/>
                  <a:gd name="T16" fmla="*/ 46 w 46"/>
                  <a:gd name="T17" fmla="*/ 195 h 196"/>
                  <a:gd name="T18" fmla="*/ 35 w 46"/>
                  <a:gd name="T19" fmla="*/ 195 h 196"/>
                  <a:gd name="T20" fmla="*/ 23 w 46"/>
                  <a:gd name="T21" fmla="*/ 195 h 196"/>
                  <a:gd name="T22" fmla="*/ 12 w 46"/>
                  <a:gd name="T23" fmla="*/ 196 h 196"/>
                  <a:gd name="T24" fmla="*/ 0 w 46"/>
                  <a:gd name="T25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196">
                    <a:moveTo>
                      <a:pt x="0" y="196"/>
                    </a:moveTo>
                    <a:lnTo>
                      <a:pt x="0" y="7"/>
                    </a:lnTo>
                    <a:lnTo>
                      <a:pt x="11" y="6"/>
                    </a:lnTo>
                    <a:lnTo>
                      <a:pt x="22" y="4"/>
                    </a:lnTo>
                    <a:lnTo>
                      <a:pt x="34" y="2"/>
                    </a:lnTo>
                    <a:lnTo>
                      <a:pt x="46" y="0"/>
                    </a:lnTo>
                    <a:lnTo>
                      <a:pt x="46" y="195"/>
                    </a:lnTo>
                    <a:lnTo>
                      <a:pt x="46" y="195"/>
                    </a:lnTo>
                    <a:lnTo>
                      <a:pt x="46" y="195"/>
                    </a:lnTo>
                    <a:lnTo>
                      <a:pt x="35" y="195"/>
                    </a:lnTo>
                    <a:lnTo>
                      <a:pt x="23" y="195"/>
                    </a:lnTo>
                    <a:lnTo>
                      <a:pt x="12" y="196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5" name="Freeform 543"/>
              <p:cNvSpPr>
                <a:spLocks/>
              </p:cNvSpPr>
              <p:nvPr/>
            </p:nvSpPr>
            <p:spPr bwMode="auto">
              <a:xfrm>
                <a:off x="1039" y="1918"/>
                <a:ext cx="10" cy="40"/>
              </a:xfrm>
              <a:custGeom>
                <a:avLst/>
                <a:gdLst>
                  <a:gd name="T0" fmla="*/ 0 w 46"/>
                  <a:gd name="T1" fmla="*/ 202 h 202"/>
                  <a:gd name="T2" fmla="*/ 0 w 46"/>
                  <a:gd name="T3" fmla="*/ 11 h 202"/>
                  <a:gd name="T4" fmla="*/ 12 w 46"/>
                  <a:gd name="T5" fmla="*/ 9 h 202"/>
                  <a:gd name="T6" fmla="*/ 23 w 46"/>
                  <a:gd name="T7" fmla="*/ 7 h 202"/>
                  <a:gd name="T8" fmla="*/ 35 w 46"/>
                  <a:gd name="T9" fmla="*/ 4 h 202"/>
                  <a:gd name="T10" fmla="*/ 46 w 46"/>
                  <a:gd name="T11" fmla="*/ 0 h 202"/>
                  <a:gd name="T12" fmla="*/ 46 w 46"/>
                  <a:gd name="T13" fmla="*/ 154 h 202"/>
                  <a:gd name="T14" fmla="*/ 41 w 46"/>
                  <a:gd name="T15" fmla="*/ 167 h 202"/>
                  <a:gd name="T16" fmla="*/ 36 w 46"/>
                  <a:gd name="T17" fmla="*/ 179 h 202"/>
                  <a:gd name="T18" fmla="*/ 30 w 46"/>
                  <a:gd name="T19" fmla="*/ 191 h 202"/>
                  <a:gd name="T20" fmla="*/ 23 w 46"/>
                  <a:gd name="T21" fmla="*/ 202 h 202"/>
                  <a:gd name="T22" fmla="*/ 23 w 46"/>
                  <a:gd name="T23" fmla="*/ 202 h 202"/>
                  <a:gd name="T24" fmla="*/ 23 w 46"/>
                  <a:gd name="T25" fmla="*/ 202 h 202"/>
                  <a:gd name="T26" fmla="*/ 23 w 46"/>
                  <a:gd name="T27" fmla="*/ 202 h 202"/>
                  <a:gd name="T28" fmla="*/ 12 w 46"/>
                  <a:gd name="T29" fmla="*/ 202 h 202"/>
                  <a:gd name="T30" fmla="*/ 0 w 46"/>
                  <a:gd name="T31" fmla="*/ 202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6" h="202">
                    <a:moveTo>
                      <a:pt x="0" y="202"/>
                    </a:moveTo>
                    <a:lnTo>
                      <a:pt x="0" y="11"/>
                    </a:lnTo>
                    <a:lnTo>
                      <a:pt x="12" y="9"/>
                    </a:lnTo>
                    <a:lnTo>
                      <a:pt x="23" y="7"/>
                    </a:lnTo>
                    <a:lnTo>
                      <a:pt x="35" y="4"/>
                    </a:lnTo>
                    <a:lnTo>
                      <a:pt x="46" y="0"/>
                    </a:lnTo>
                    <a:lnTo>
                      <a:pt x="46" y="154"/>
                    </a:lnTo>
                    <a:lnTo>
                      <a:pt x="41" y="167"/>
                    </a:lnTo>
                    <a:lnTo>
                      <a:pt x="36" y="179"/>
                    </a:lnTo>
                    <a:lnTo>
                      <a:pt x="30" y="191"/>
                    </a:lnTo>
                    <a:lnTo>
                      <a:pt x="23" y="202"/>
                    </a:lnTo>
                    <a:lnTo>
                      <a:pt x="23" y="202"/>
                    </a:lnTo>
                    <a:lnTo>
                      <a:pt x="23" y="202"/>
                    </a:lnTo>
                    <a:lnTo>
                      <a:pt x="23" y="202"/>
                    </a:lnTo>
                    <a:lnTo>
                      <a:pt x="12" y="202"/>
                    </a:ln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6" name="Freeform 544"/>
              <p:cNvSpPr>
                <a:spLocks/>
              </p:cNvSpPr>
              <p:nvPr/>
            </p:nvSpPr>
            <p:spPr bwMode="auto">
              <a:xfrm>
                <a:off x="1044" y="1916"/>
                <a:ext cx="9" cy="42"/>
              </a:xfrm>
              <a:custGeom>
                <a:avLst/>
                <a:gdLst>
                  <a:gd name="T0" fmla="*/ 0 w 46"/>
                  <a:gd name="T1" fmla="*/ 211 h 211"/>
                  <a:gd name="T2" fmla="*/ 0 w 46"/>
                  <a:gd name="T3" fmla="*/ 16 h 211"/>
                  <a:gd name="T4" fmla="*/ 12 w 46"/>
                  <a:gd name="T5" fmla="*/ 13 h 211"/>
                  <a:gd name="T6" fmla="*/ 23 w 46"/>
                  <a:gd name="T7" fmla="*/ 9 h 211"/>
                  <a:gd name="T8" fmla="*/ 35 w 46"/>
                  <a:gd name="T9" fmla="*/ 5 h 211"/>
                  <a:gd name="T10" fmla="*/ 46 w 46"/>
                  <a:gd name="T11" fmla="*/ 0 h 211"/>
                  <a:gd name="T12" fmla="*/ 46 w 46"/>
                  <a:gd name="T13" fmla="*/ 77 h 211"/>
                  <a:gd name="T14" fmla="*/ 38 w 46"/>
                  <a:gd name="T15" fmla="*/ 113 h 211"/>
                  <a:gd name="T16" fmla="*/ 28 w 46"/>
                  <a:gd name="T17" fmla="*/ 147 h 211"/>
                  <a:gd name="T18" fmla="*/ 23 w 46"/>
                  <a:gd name="T19" fmla="*/ 165 h 211"/>
                  <a:gd name="T20" fmla="*/ 16 w 46"/>
                  <a:gd name="T21" fmla="*/ 181 h 211"/>
                  <a:gd name="T22" fmla="*/ 9 w 46"/>
                  <a:gd name="T23" fmla="*/ 196 h 211"/>
                  <a:gd name="T24" fmla="*/ 0 w 46"/>
                  <a:gd name="T25" fmla="*/ 211 h 211"/>
                  <a:gd name="T26" fmla="*/ 0 w 46"/>
                  <a:gd name="T27" fmla="*/ 211 h 211"/>
                  <a:gd name="T28" fmla="*/ 0 w 46"/>
                  <a:gd name="T29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211">
                    <a:moveTo>
                      <a:pt x="0" y="211"/>
                    </a:moveTo>
                    <a:lnTo>
                      <a:pt x="0" y="16"/>
                    </a:lnTo>
                    <a:lnTo>
                      <a:pt x="12" y="13"/>
                    </a:lnTo>
                    <a:lnTo>
                      <a:pt x="23" y="9"/>
                    </a:lnTo>
                    <a:lnTo>
                      <a:pt x="35" y="5"/>
                    </a:lnTo>
                    <a:lnTo>
                      <a:pt x="46" y="0"/>
                    </a:lnTo>
                    <a:lnTo>
                      <a:pt x="46" y="77"/>
                    </a:lnTo>
                    <a:lnTo>
                      <a:pt x="38" y="113"/>
                    </a:lnTo>
                    <a:lnTo>
                      <a:pt x="28" y="147"/>
                    </a:lnTo>
                    <a:lnTo>
                      <a:pt x="23" y="165"/>
                    </a:lnTo>
                    <a:lnTo>
                      <a:pt x="16" y="181"/>
                    </a:lnTo>
                    <a:lnTo>
                      <a:pt x="9" y="196"/>
                    </a:lnTo>
                    <a:lnTo>
                      <a:pt x="0" y="211"/>
                    </a:lnTo>
                    <a:lnTo>
                      <a:pt x="0" y="211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7" name="Freeform 545"/>
              <p:cNvSpPr>
                <a:spLocks/>
              </p:cNvSpPr>
              <p:nvPr/>
            </p:nvSpPr>
            <p:spPr bwMode="auto">
              <a:xfrm>
                <a:off x="1049" y="1913"/>
                <a:ext cx="9" cy="36"/>
              </a:xfrm>
              <a:custGeom>
                <a:avLst/>
                <a:gdLst>
                  <a:gd name="T0" fmla="*/ 0 w 46"/>
                  <a:gd name="T1" fmla="*/ 178 h 178"/>
                  <a:gd name="T2" fmla="*/ 0 w 46"/>
                  <a:gd name="T3" fmla="*/ 24 h 178"/>
                  <a:gd name="T4" fmla="*/ 16 w 46"/>
                  <a:gd name="T5" fmla="*/ 18 h 178"/>
                  <a:gd name="T6" fmla="*/ 30 w 46"/>
                  <a:gd name="T7" fmla="*/ 11 h 178"/>
                  <a:gd name="T8" fmla="*/ 39 w 46"/>
                  <a:gd name="T9" fmla="*/ 6 h 178"/>
                  <a:gd name="T10" fmla="*/ 46 w 46"/>
                  <a:gd name="T11" fmla="*/ 0 h 178"/>
                  <a:gd name="T12" fmla="*/ 46 w 46"/>
                  <a:gd name="T13" fmla="*/ 2 h 178"/>
                  <a:gd name="T14" fmla="*/ 41 w 46"/>
                  <a:gd name="T15" fmla="*/ 21 h 178"/>
                  <a:gd name="T16" fmla="*/ 35 w 46"/>
                  <a:gd name="T17" fmla="*/ 41 h 178"/>
                  <a:gd name="T18" fmla="*/ 30 w 46"/>
                  <a:gd name="T19" fmla="*/ 62 h 178"/>
                  <a:gd name="T20" fmla="*/ 25 w 46"/>
                  <a:gd name="T21" fmla="*/ 84 h 178"/>
                  <a:gd name="T22" fmla="*/ 20 w 46"/>
                  <a:gd name="T23" fmla="*/ 107 h 178"/>
                  <a:gd name="T24" fmla="*/ 15 w 46"/>
                  <a:gd name="T25" fmla="*/ 131 h 178"/>
                  <a:gd name="T26" fmla="*/ 8 w 46"/>
                  <a:gd name="T27" fmla="*/ 155 h 178"/>
                  <a:gd name="T28" fmla="*/ 0 w 46"/>
                  <a:gd name="T29" fmla="*/ 17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178">
                    <a:moveTo>
                      <a:pt x="0" y="178"/>
                    </a:moveTo>
                    <a:lnTo>
                      <a:pt x="0" y="24"/>
                    </a:lnTo>
                    <a:lnTo>
                      <a:pt x="16" y="18"/>
                    </a:lnTo>
                    <a:lnTo>
                      <a:pt x="30" y="11"/>
                    </a:lnTo>
                    <a:lnTo>
                      <a:pt x="39" y="6"/>
                    </a:lnTo>
                    <a:lnTo>
                      <a:pt x="46" y="0"/>
                    </a:lnTo>
                    <a:lnTo>
                      <a:pt x="46" y="2"/>
                    </a:lnTo>
                    <a:lnTo>
                      <a:pt x="41" y="21"/>
                    </a:lnTo>
                    <a:lnTo>
                      <a:pt x="35" y="41"/>
                    </a:lnTo>
                    <a:lnTo>
                      <a:pt x="30" y="62"/>
                    </a:lnTo>
                    <a:lnTo>
                      <a:pt x="25" y="84"/>
                    </a:lnTo>
                    <a:lnTo>
                      <a:pt x="20" y="107"/>
                    </a:lnTo>
                    <a:lnTo>
                      <a:pt x="15" y="131"/>
                    </a:lnTo>
                    <a:lnTo>
                      <a:pt x="8" y="155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8" name="Freeform 546"/>
              <p:cNvSpPr>
                <a:spLocks/>
              </p:cNvSpPr>
              <p:nvPr/>
            </p:nvSpPr>
            <p:spPr bwMode="auto">
              <a:xfrm>
                <a:off x="1053" y="1913"/>
                <a:ext cx="5" cy="19"/>
              </a:xfrm>
              <a:custGeom>
                <a:avLst/>
                <a:gdLst>
                  <a:gd name="T0" fmla="*/ 0 w 24"/>
                  <a:gd name="T1" fmla="*/ 92 h 92"/>
                  <a:gd name="T2" fmla="*/ 0 w 24"/>
                  <a:gd name="T3" fmla="*/ 15 h 92"/>
                  <a:gd name="T4" fmla="*/ 4 w 24"/>
                  <a:gd name="T5" fmla="*/ 13 h 92"/>
                  <a:gd name="T6" fmla="*/ 7 w 24"/>
                  <a:gd name="T7" fmla="*/ 11 h 92"/>
                  <a:gd name="T8" fmla="*/ 16 w 24"/>
                  <a:gd name="T9" fmla="*/ 6 h 92"/>
                  <a:gd name="T10" fmla="*/ 24 w 24"/>
                  <a:gd name="T11" fmla="*/ 0 h 92"/>
                  <a:gd name="T12" fmla="*/ 18 w 24"/>
                  <a:gd name="T13" fmla="*/ 19 h 92"/>
                  <a:gd name="T14" fmla="*/ 13 w 24"/>
                  <a:gd name="T15" fmla="*/ 39 h 92"/>
                  <a:gd name="T16" fmla="*/ 7 w 24"/>
                  <a:gd name="T17" fmla="*/ 62 h 92"/>
                  <a:gd name="T18" fmla="*/ 2 w 24"/>
                  <a:gd name="T19" fmla="*/ 84 h 92"/>
                  <a:gd name="T20" fmla="*/ 0 w 24"/>
                  <a:gd name="T21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4" h="92">
                    <a:moveTo>
                      <a:pt x="0" y="92"/>
                    </a:moveTo>
                    <a:lnTo>
                      <a:pt x="0" y="15"/>
                    </a:lnTo>
                    <a:lnTo>
                      <a:pt x="4" y="13"/>
                    </a:lnTo>
                    <a:lnTo>
                      <a:pt x="7" y="11"/>
                    </a:lnTo>
                    <a:lnTo>
                      <a:pt x="16" y="6"/>
                    </a:lnTo>
                    <a:lnTo>
                      <a:pt x="24" y="0"/>
                    </a:lnTo>
                    <a:lnTo>
                      <a:pt x="18" y="19"/>
                    </a:lnTo>
                    <a:lnTo>
                      <a:pt x="13" y="39"/>
                    </a:lnTo>
                    <a:lnTo>
                      <a:pt x="7" y="62"/>
                    </a:lnTo>
                    <a:lnTo>
                      <a:pt x="2" y="84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9" name="Freeform 547"/>
              <p:cNvSpPr>
                <a:spLocks/>
              </p:cNvSpPr>
              <p:nvPr/>
            </p:nvSpPr>
            <p:spPr bwMode="auto">
              <a:xfrm>
                <a:off x="501" y="1864"/>
                <a:ext cx="367" cy="100"/>
              </a:xfrm>
              <a:custGeom>
                <a:avLst/>
                <a:gdLst>
                  <a:gd name="T0" fmla="*/ 1835 w 1835"/>
                  <a:gd name="T1" fmla="*/ 293 h 501"/>
                  <a:gd name="T2" fmla="*/ 1776 w 1835"/>
                  <a:gd name="T3" fmla="*/ 330 h 501"/>
                  <a:gd name="T4" fmla="*/ 1726 w 1835"/>
                  <a:gd name="T5" fmla="*/ 362 h 501"/>
                  <a:gd name="T6" fmla="*/ 1659 w 1835"/>
                  <a:gd name="T7" fmla="*/ 402 h 501"/>
                  <a:gd name="T8" fmla="*/ 1604 w 1835"/>
                  <a:gd name="T9" fmla="*/ 435 h 501"/>
                  <a:gd name="T10" fmla="*/ 1548 w 1835"/>
                  <a:gd name="T11" fmla="*/ 464 h 501"/>
                  <a:gd name="T12" fmla="*/ 1484 w 1835"/>
                  <a:gd name="T13" fmla="*/ 496 h 501"/>
                  <a:gd name="T14" fmla="*/ 1427 w 1835"/>
                  <a:gd name="T15" fmla="*/ 498 h 501"/>
                  <a:gd name="T16" fmla="*/ 1335 w 1835"/>
                  <a:gd name="T17" fmla="*/ 489 h 501"/>
                  <a:gd name="T18" fmla="*/ 1242 w 1835"/>
                  <a:gd name="T19" fmla="*/ 478 h 501"/>
                  <a:gd name="T20" fmla="*/ 1149 w 1835"/>
                  <a:gd name="T21" fmla="*/ 463 h 501"/>
                  <a:gd name="T22" fmla="*/ 1054 w 1835"/>
                  <a:gd name="T23" fmla="*/ 447 h 501"/>
                  <a:gd name="T24" fmla="*/ 960 w 1835"/>
                  <a:gd name="T25" fmla="*/ 428 h 501"/>
                  <a:gd name="T26" fmla="*/ 866 w 1835"/>
                  <a:gd name="T27" fmla="*/ 405 h 501"/>
                  <a:gd name="T28" fmla="*/ 772 w 1835"/>
                  <a:gd name="T29" fmla="*/ 379 h 501"/>
                  <a:gd name="T30" fmla="*/ 679 w 1835"/>
                  <a:gd name="T31" fmla="*/ 350 h 501"/>
                  <a:gd name="T32" fmla="*/ 585 w 1835"/>
                  <a:gd name="T33" fmla="*/ 317 h 501"/>
                  <a:gd name="T34" fmla="*/ 492 w 1835"/>
                  <a:gd name="T35" fmla="*/ 280 h 501"/>
                  <a:gd name="T36" fmla="*/ 400 w 1835"/>
                  <a:gd name="T37" fmla="*/ 240 h 501"/>
                  <a:gd name="T38" fmla="*/ 308 w 1835"/>
                  <a:gd name="T39" fmla="*/ 194 h 501"/>
                  <a:gd name="T40" fmla="*/ 219 w 1835"/>
                  <a:gd name="T41" fmla="*/ 145 h 501"/>
                  <a:gd name="T42" fmla="*/ 130 w 1835"/>
                  <a:gd name="T43" fmla="*/ 91 h 501"/>
                  <a:gd name="T44" fmla="*/ 42 w 1835"/>
                  <a:gd name="T45" fmla="*/ 32 h 501"/>
                  <a:gd name="T46" fmla="*/ 62 w 1835"/>
                  <a:gd name="T47" fmla="*/ 16 h 501"/>
                  <a:gd name="T48" fmla="*/ 208 w 1835"/>
                  <a:gd name="T49" fmla="*/ 49 h 501"/>
                  <a:gd name="T50" fmla="*/ 325 w 1835"/>
                  <a:gd name="T51" fmla="*/ 72 h 501"/>
                  <a:gd name="T52" fmla="*/ 403 w 1835"/>
                  <a:gd name="T53" fmla="*/ 85 h 501"/>
                  <a:gd name="T54" fmla="*/ 478 w 1835"/>
                  <a:gd name="T55" fmla="*/ 94 h 501"/>
                  <a:gd name="T56" fmla="*/ 550 w 1835"/>
                  <a:gd name="T57" fmla="*/ 99 h 501"/>
                  <a:gd name="T58" fmla="*/ 612 w 1835"/>
                  <a:gd name="T59" fmla="*/ 112 h 501"/>
                  <a:gd name="T60" fmla="*/ 671 w 1835"/>
                  <a:gd name="T61" fmla="*/ 134 h 501"/>
                  <a:gd name="T62" fmla="*/ 736 w 1835"/>
                  <a:gd name="T63" fmla="*/ 154 h 501"/>
                  <a:gd name="T64" fmla="*/ 805 w 1835"/>
                  <a:gd name="T65" fmla="*/ 172 h 501"/>
                  <a:gd name="T66" fmla="*/ 877 w 1835"/>
                  <a:gd name="T67" fmla="*/ 190 h 501"/>
                  <a:gd name="T68" fmla="*/ 952 w 1835"/>
                  <a:gd name="T69" fmla="*/ 205 h 501"/>
                  <a:gd name="T70" fmla="*/ 1071 w 1835"/>
                  <a:gd name="T71" fmla="*/ 226 h 501"/>
                  <a:gd name="T72" fmla="*/ 1235 w 1835"/>
                  <a:gd name="T73" fmla="*/ 249 h 501"/>
                  <a:gd name="T74" fmla="*/ 1405 w 1835"/>
                  <a:gd name="T75" fmla="*/ 267 h 501"/>
                  <a:gd name="T76" fmla="*/ 1577 w 1835"/>
                  <a:gd name="T77" fmla="*/ 280 h 501"/>
                  <a:gd name="T78" fmla="*/ 1750 w 1835"/>
                  <a:gd name="T79" fmla="*/ 290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35" h="501">
                    <a:moveTo>
                      <a:pt x="1834" y="293"/>
                    </a:moveTo>
                    <a:lnTo>
                      <a:pt x="1835" y="293"/>
                    </a:lnTo>
                    <a:lnTo>
                      <a:pt x="1804" y="313"/>
                    </a:lnTo>
                    <a:lnTo>
                      <a:pt x="1776" y="330"/>
                    </a:lnTo>
                    <a:lnTo>
                      <a:pt x="1750" y="346"/>
                    </a:lnTo>
                    <a:lnTo>
                      <a:pt x="1726" y="362"/>
                    </a:lnTo>
                    <a:lnTo>
                      <a:pt x="1690" y="383"/>
                    </a:lnTo>
                    <a:lnTo>
                      <a:pt x="1659" y="402"/>
                    </a:lnTo>
                    <a:lnTo>
                      <a:pt x="1631" y="420"/>
                    </a:lnTo>
                    <a:lnTo>
                      <a:pt x="1604" y="435"/>
                    </a:lnTo>
                    <a:lnTo>
                      <a:pt x="1576" y="450"/>
                    </a:lnTo>
                    <a:lnTo>
                      <a:pt x="1548" y="464"/>
                    </a:lnTo>
                    <a:lnTo>
                      <a:pt x="1518" y="480"/>
                    </a:lnTo>
                    <a:lnTo>
                      <a:pt x="1484" y="496"/>
                    </a:lnTo>
                    <a:lnTo>
                      <a:pt x="1473" y="501"/>
                    </a:lnTo>
                    <a:lnTo>
                      <a:pt x="1427" y="498"/>
                    </a:lnTo>
                    <a:lnTo>
                      <a:pt x="1381" y="493"/>
                    </a:lnTo>
                    <a:lnTo>
                      <a:pt x="1335" y="489"/>
                    </a:lnTo>
                    <a:lnTo>
                      <a:pt x="1289" y="484"/>
                    </a:lnTo>
                    <a:lnTo>
                      <a:pt x="1242" y="478"/>
                    </a:lnTo>
                    <a:lnTo>
                      <a:pt x="1195" y="470"/>
                    </a:lnTo>
                    <a:lnTo>
                      <a:pt x="1149" y="463"/>
                    </a:lnTo>
                    <a:lnTo>
                      <a:pt x="1102" y="456"/>
                    </a:lnTo>
                    <a:lnTo>
                      <a:pt x="1054" y="447"/>
                    </a:lnTo>
                    <a:lnTo>
                      <a:pt x="1007" y="438"/>
                    </a:lnTo>
                    <a:lnTo>
                      <a:pt x="960" y="428"/>
                    </a:lnTo>
                    <a:lnTo>
                      <a:pt x="913" y="417"/>
                    </a:lnTo>
                    <a:lnTo>
                      <a:pt x="866" y="405"/>
                    </a:lnTo>
                    <a:lnTo>
                      <a:pt x="819" y="393"/>
                    </a:lnTo>
                    <a:lnTo>
                      <a:pt x="772" y="379"/>
                    </a:lnTo>
                    <a:lnTo>
                      <a:pt x="726" y="366"/>
                    </a:lnTo>
                    <a:lnTo>
                      <a:pt x="679" y="350"/>
                    </a:lnTo>
                    <a:lnTo>
                      <a:pt x="632" y="334"/>
                    </a:lnTo>
                    <a:lnTo>
                      <a:pt x="585" y="317"/>
                    </a:lnTo>
                    <a:lnTo>
                      <a:pt x="538" y="300"/>
                    </a:lnTo>
                    <a:lnTo>
                      <a:pt x="492" y="280"/>
                    </a:lnTo>
                    <a:lnTo>
                      <a:pt x="446" y="260"/>
                    </a:lnTo>
                    <a:lnTo>
                      <a:pt x="400" y="240"/>
                    </a:lnTo>
                    <a:lnTo>
                      <a:pt x="354" y="217"/>
                    </a:lnTo>
                    <a:lnTo>
                      <a:pt x="308" y="194"/>
                    </a:lnTo>
                    <a:lnTo>
                      <a:pt x="264" y="170"/>
                    </a:lnTo>
                    <a:lnTo>
                      <a:pt x="219" y="145"/>
                    </a:lnTo>
                    <a:lnTo>
                      <a:pt x="174" y="118"/>
                    </a:lnTo>
                    <a:lnTo>
                      <a:pt x="130" y="91"/>
                    </a:lnTo>
                    <a:lnTo>
                      <a:pt x="86" y="62"/>
                    </a:lnTo>
                    <a:lnTo>
                      <a:pt x="42" y="32"/>
                    </a:lnTo>
                    <a:lnTo>
                      <a:pt x="0" y="0"/>
                    </a:lnTo>
                    <a:lnTo>
                      <a:pt x="62" y="16"/>
                    </a:lnTo>
                    <a:lnTo>
                      <a:pt x="133" y="33"/>
                    </a:lnTo>
                    <a:lnTo>
                      <a:pt x="208" y="49"/>
                    </a:lnTo>
                    <a:lnTo>
                      <a:pt x="285" y="65"/>
                    </a:lnTo>
                    <a:lnTo>
                      <a:pt x="325" y="72"/>
                    </a:lnTo>
                    <a:lnTo>
                      <a:pt x="364" y="79"/>
                    </a:lnTo>
                    <a:lnTo>
                      <a:pt x="403" y="85"/>
                    </a:lnTo>
                    <a:lnTo>
                      <a:pt x="441" y="90"/>
                    </a:lnTo>
                    <a:lnTo>
                      <a:pt x="478" y="94"/>
                    </a:lnTo>
                    <a:lnTo>
                      <a:pt x="515" y="97"/>
                    </a:lnTo>
                    <a:lnTo>
                      <a:pt x="550" y="99"/>
                    </a:lnTo>
                    <a:lnTo>
                      <a:pt x="584" y="100"/>
                    </a:lnTo>
                    <a:lnTo>
                      <a:pt x="612" y="112"/>
                    </a:lnTo>
                    <a:lnTo>
                      <a:pt x="641" y="124"/>
                    </a:lnTo>
                    <a:lnTo>
                      <a:pt x="671" y="134"/>
                    </a:lnTo>
                    <a:lnTo>
                      <a:pt x="704" y="144"/>
                    </a:lnTo>
                    <a:lnTo>
                      <a:pt x="736" y="154"/>
                    </a:lnTo>
                    <a:lnTo>
                      <a:pt x="770" y="163"/>
                    </a:lnTo>
                    <a:lnTo>
                      <a:pt x="805" y="172"/>
                    </a:lnTo>
                    <a:lnTo>
                      <a:pt x="840" y="182"/>
                    </a:lnTo>
                    <a:lnTo>
                      <a:pt x="877" y="190"/>
                    </a:lnTo>
                    <a:lnTo>
                      <a:pt x="914" y="198"/>
                    </a:lnTo>
                    <a:lnTo>
                      <a:pt x="952" y="205"/>
                    </a:lnTo>
                    <a:lnTo>
                      <a:pt x="991" y="213"/>
                    </a:lnTo>
                    <a:lnTo>
                      <a:pt x="1071" y="226"/>
                    </a:lnTo>
                    <a:lnTo>
                      <a:pt x="1152" y="239"/>
                    </a:lnTo>
                    <a:lnTo>
                      <a:pt x="1235" y="249"/>
                    </a:lnTo>
                    <a:lnTo>
                      <a:pt x="1320" y="259"/>
                    </a:lnTo>
                    <a:lnTo>
                      <a:pt x="1405" y="267"/>
                    </a:lnTo>
                    <a:lnTo>
                      <a:pt x="1492" y="274"/>
                    </a:lnTo>
                    <a:lnTo>
                      <a:pt x="1577" y="280"/>
                    </a:lnTo>
                    <a:lnTo>
                      <a:pt x="1664" y="286"/>
                    </a:lnTo>
                    <a:lnTo>
                      <a:pt x="1750" y="290"/>
                    </a:lnTo>
                    <a:lnTo>
                      <a:pt x="1834" y="29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0" name="Freeform 548"/>
              <p:cNvSpPr>
                <a:spLocks/>
              </p:cNvSpPr>
              <p:nvPr/>
            </p:nvSpPr>
            <p:spPr bwMode="auto">
              <a:xfrm>
                <a:off x="501" y="1864"/>
                <a:ext cx="367" cy="100"/>
              </a:xfrm>
              <a:custGeom>
                <a:avLst/>
                <a:gdLst>
                  <a:gd name="T0" fmla="*/ 1835 w 1835"/>
                  <a:gd name="T1" fmla="*/ 293 h 501"/>
                  <a:gd name="T2" fmla="*/ 1776 w 1835"/>
                  <a:gd name="T3" fmla="*/ 330 h 501"/>
                  <a:gd name="T4" fmla="*/ 1726 w 1835"/>
                  <a:gd name="T5" fmla="*/ 362 h 501"/>
                  <a:gd name="T6" fmla="*/ 1659 w 1835"/>
                  <a:gd name="T7" fmla="*/ 402 h 501"/>
                  <a:gd name="T8" fmla="*/ 1604 w 1835"/>
                  <a:gd name="T9" fmla="*/ 435 h 501"/>
                  <a:gd name="T10" fmla="*/ 1548 w 1835"/>
                  <a:gd name="T11" fmla="*/ 464 h 501"/>
                  <a:gd name="T12" fmla="*/ 1484 w 1835"/>
                  <a:gd name="T13" fmla="*/ 496 h 501"/>
                  <a:gd name="T14" fmla="*/ 1427 w 1835"/>
                  <a:gd name="T15" fmla="*/ 498 h 501"/>
                  <a:gd name="T16" fmla="*/ 1335 w 1835"/>
                  <a:gd name="T17" fmla="*/ 489 h 501"/>
                  <a:gd name="T18" fmla="*/ 1242 w 1835"/>
                  <a:gd name="T19" fmla="*/ 478 h 501"/>
                  <a:gd name="T20" fmla="*/ 1149 w 1835"/>
                  <a:gd name="T21" fmla="*/ 463 h 501"/>
                  <a:gd name="T22" fmla="*/ 1054 w 1835"/>
                  <a:gd name="T23" fmla="*/ 447 h 501"/>
                  <a:gd name="T24" fmla="*/ 960 w 1835"/>
                  <a:gd name="T25" fmla="*/ 428 h 501"/>
                  <a:gd name="T26" fmla="*/ 866 w 1835"/>
                  <a:gd name="T27" fmla="*/ 405 h 501"/>
                  <a:gd name="T28" fmla="*/ 772 w 1835"/>
                  <a:gd name="T29" fmla="*/ 379 h 501"/>
                  <a:gd name="T30" fmla="*/ 679 w 1835"/>
                  <a:gd name="T31" fmla="*/ 350 h 501"/>
                  <a:gd name="T32" fmla="*/ 585 w 1835"/>
                  <a:gd name="T33" fmla="*/ 317 h 501"/>
                  <a:gd name="T34" fmla="*/ 492 w 1835"/>
                  <a:gd name="T35" fmla="*/ 280 h 501"/>
                  <a:gd name="T36" fmla="*/ 400 w 1835"/>
                  <a:gd name="T37" fmla="*/ 240 h 501"/>
                  <a:gd name="T38" fmla="*/ 308 w 1835"/>
                  <a:gd name="T39" fmla="*/ 194 h 501"/>
                  <a:gd name="T40" fmla="*/ 219 w 1835"/>
                  <a:gd name="T41" fmla="*/ 145 h 501"/>
                  <a:gd name="T42" fmla="*/ 130 w 1835"/>
                  <a:gd name="T43" fmla="*/ 91 h 501"/>
                  <a:gd name="T44" fmla="*/ 42 w 1835"/>
                  <a:gd name="T45" fmla="*/ 32 h 501"/>
                  <a:gd name="T46" fmla="*/ 62 w 1835"/>
                  <a:gd name="T47" fmla="*/ 16 h 501"/>
                  <a:gd name="T48" fmla="*/ 208 w 1835"/>
                  <a:gd name="T49" fmla="*/ 49 h 501"/>
                  <a:gd name="T50" fmla="*/ 325 w 1835"/>
                  <a:gd name="T51" fmla="*/ 72 h 501"/>
                  <a:gd name="T52" fmla="*/ 403 w 1835"/>
                  <a:gd name="T53" fmla="*/ 85 h 501"/>
                  <a:gd name="T54" fmla="*/ 478 w 1835"/>
                  <a:gd name="T55" fmla="*/ 94 h 501"/>
                  <a:gd name="T56" fmla="*/ 550 w 1835"/>
                  <a:gd name="T57" fmla="*/ 99 h 501"/>
                  <a:gd name="T58" fmla="*/ 612 w 1835"/>
                  <a:gd name="T59" fmla="*/ 112 h 501"/>
                  <a:gd name="T60" fmla="*/ 671 w 1835"/>
                  <a:gd name="T61" fmla="*/ 134 h 501"/>
                  <a:gd name="T62" fmla="*/ 736 w 1835"/>
                  <a:gd name="T63" fmla="*/ 154 h 501"/>
                  <a:gd name="T64" fmla="*/ 805 w 1835"/>
                  <a:gd name="T65" fmla="*/ 172 h 501"/>
                  <a:gd name="T66" fmla="*/ 877 w 1835"/>
                  <a:gd name="T67" fmla="*/ 190 h 501"/>
                  <a:gd name="T68" fmla="*/ 952 w 1835"/>
                  <a:gd name="T69" fmla="*/ 205 h 501"/>
                  <a:gd name="T70" fmla="*/ 1071 w 1835"/>
                  <a:gd name="T71" fmla="*/ 226 h 501"/>
                  <a:gd name="T72" fmla="*/ 1235 w 1835"/>
                  <a:gd name="T73" fmla="*/ 249 h 501"/>
                  <a:gd name="T74" fmla="*/ 1405 w 1835"/>
                  <a:gd name="T75" fmla="*/ 267 h 501"/>
                  <a:gd name="T76" fmla="*/ 1577 w 1835"/>
                  <a:gd name="T77" fmla="*/ 280 h 501"/>
                  <a:gd name="T78" fmla="*/ 1750 w 1835"/>
                  <a:gd name="T79" fmla="*/ 290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35" h="501">
                    <a:moveTo>
                      <a:pt x="1834" y="293"/>
                    </a:moveTo>
                    <a:lnTo>
                      <a:pt x="1835" y="293"/>
                    </a:lnTo>
                    <a:lnTo>
                      <a:pt x="1804" y="313"/>
                    </a:lnTo>
                    <a:lnTo>
                      <a:pt x="1776" y="330"/>
                    </a:lnTo>
                    <a:lnTo>
                      <a:pt x="1750" y="346"/>
                    </a:lnTo>
                    <a:lnTo>
                      <a:pt x="1726" y="362"/>
                    </a:lnTo>
                    <a:lnTo>
                      <a:pt x="1690" y="383"/>
                    </a:lnTo>
                    <a:lnTo>
                      <a:pt x="1659" y="402"/>
                    </a:lnTo>
                    <a:lnTo>
                      <a:pt x="1631" y="420"/>
                    </a:lnTo>
                    <a:lnTo>
                      <a:pt x="1604" y="435"/>
                    </a:lnTo>
                    <a:lnTo>
                      <a:pt x="1576" y="450"/>
                    </a:lnTo>
                    <a:lnTo>
                      <a:pt x="1548" y="464"/>
                    </a:lnTo>
                    <a:lnTo>
                      <a:pt x="1518" y="480"/>
                    </a:lnTo>
                    <a:lnTo>
                      <a:pt x="1484" y="496"/>
                    </a:lnTo>
                    <a:lnTo>
                      <a:pt x="1473" y="501"/>
                    </a:lnTo>
                    <a:lnTo>
                      <a:pt x="1427" y="498"/>
                    </a:lnTo>
                    <a:lnTo>
                      <a:pt x="1381" y="493"/>
                    </a:lnTo>
                    <a:lnTo>
                      <a:pt x="1335" y="489"/>
                    </a:lnTo>
                    <a:lnTo>
                      <a:pt x="1289" y="484"/>
                    </a:lnTo>
                    <a:lnTo>
                      <a:pt x="1242" y="478"/>
                    </a:lnTo>
                    <a:lnTo>
                      <a:pt x="1195" y="470"/>
                    </a:lnTo>
                    <a:lnTo>
                      <a:pt x="1149" y="463"/>
                    </a:lnTo>
                    <a:lnTo>
                      <a:pt x="1102" y="456"/>
                    </a:lnTo>
                    <a:lnTo>
                      <a:pt x="1054" y="447"/>
                    </a:lnTo>
                    <a:lnTo>
                      <a:pt x="1007" y="438"/>
                    </a:lnTo>
                    <a:lnTo>
                      <a:pt x="960" y="428"/>
                    </a:lnTo>
                    <a:lnTo>
                      <a:pt x="913" y="417"/>
                    </a:lnTo>
                    <a:lnTo>
                      <a:pt x="866" y="405"/>
                    </a:lnTo>
                    <a:lnTo>
                      <a:pt x="819" y="393"/>
                    </a:lnTo>
                    <a:lnTo>
                      <a:pt x="772" y="379"/>
                    </a:lnTo>
                    <a:lnTo>
                      <a:pt x="726" y="366"/>
                    </a:lnTo>
                    <a:lnTo>
                      <a:pt x="679" y="350"/>
                    </a:lnTo>
                    <a:lnTo>
                      <a:pt x="632" y="334"/>
                    </a:lnTo>
                    <a:lnTo>
                      <a:pt x="585" y="317"/>
                    </a:lnTo>
                    <a:lnTo>
                      <a:pt x="538" y="300"/>
                    </a:lnTo>
                    <a:lnTo>
                      <a:pt x="492" y="280"/>
                    </a:lnTo>
                    <a:lnTo>
                      <a:pt x="446" y="260"/>
                    </a:lnTo>
                    <a:lnTo>
                      <a:pt x="400" y="240"/>
                    </a:lnTo>
                    <a:lnTo>
                      <a:pt x="354" y="217"/>
                    </a:lnTo>
                    <a:lnTo>
                      <a:pt x="308" y="194"/>
                    </a:lnTo>
                    <a:lnTo>
                      <a:pt x="264" y="170"/>
                    </a:lnTo>
                    <a:lnTo>
                      <a:pt x="219" y="145"/>
                    </a:lnTo>
                    <a:lnTo>
                      <a:pt x="174" y="118"/>
                    </a:lnTo>
                    <a:lnTo>
                      <a:pt x="130" y="91"/>
                    </a:lnTo>
                    <a:lnTo>
                      <a:pt x="86" y="62"/>
                    </a:lnTo>
                    <a:lnTo>
                      <a:pt x="42" y="32"/>
                    </a:lnTo>
                    <a:lnTo>
                      <a:pt x="0" y="0"/>
                    </a:lnTo>
                    <a:lnTo>
                      <a:pt x="62" y="16"/>
                    </a:lnTo>
                    <a:lnTo>
                      <a:pt x="133" y="33"/>
                    </a:lnTo>
                    <a:lnTo>
                      <a:pt x="208" y="49"/>
                    </a:lnTo>
                    <a:lnTo>
                      <a:pt x="285" y="65"/>
                    </a:lnTo>
                    <a:lnTo>
                      <a:pt x="325" y="72"/>
                    </a:lnTo>
                    <a:lnTo>
                      <a:pt x="364" y="79"/>
                    </a:lnTo>
                    <a:lnTo>
                      <a:pt x="403" y="85"/>
                    </a:lnTo>
                    <a:lnTo>
                      <a:pt x="441" y="90"/>
                    </a:lnTo>
                    <a:lnTo>
                      <a:pt x="478" y="94"/>
                    </a:lnTo>
                    <a:lnTo>
                      <a:pt x="515" y="97"/>
                    </a:lnTo>
                    <a:lnTo>
                      <a:pt x="550" y="99"/>
                    </a:lnTo>
                    <a:lnTo>
                      <a:pt x="584" y="100"/>
                    </a:lnTo>
                    <a:lnTo>
                      <a:pt x="612" y="112"/>
                    </a:lnTo>
                    <a:lnTo>
                      <a:pt x="641" y="124"/>
                    </a:lnTo>
                    <a:lnTo>
                      <a:pt x="671" y="134"/>
                    </a:lnTo>
                    <a:lnTo>
                      <a:pt x="704" y="144"/>
                    </a:lnTo>
                    <a:lnTo>
                      <a:pt x="736" y="154"/>
                    </a:lnTo>
                    <a:lnTo>
                      <a:pt x="770" y="163"/>
                    </a:lnTo>
                    <a:lnTo>
                      <a:pt x="805" y="172"/>
                    </a:lnTo>
                    <a:lnTo>
                      <a:pt x="840" y="182"/>
                    </a:lnTo>
                    <a:lnTo>
                      <a:pt x="877" y="190"/>
                    </a:lnTo>
                    <a:lnTo>
                      <a:pt x="914" y="198"/>
                    </a:lnTo>
                    <a:lnTo>
                      <a:pt x="952" y="205"/>
                    </a:lnTo>
                    <a:lnTo>
                      <a:pt x="991" y="213"/>
                    </a:lnTo>
                    <a:lnTo>
                      <a:pt x="1071" y="226"/>
                    </a:lnTo>
                    <a:lnTo>
                      <a:pt x="1152" y="239"/>
                    </a:lnTo>
                    <a:lnTo>
                      <a:pt x="1235" y="249"/>
                    </a:lnTo>
                    <a:lnTo>
                      <a:pt x="1320" y="259"/>
                    </a:lnTo>
                    <a:lnTo>
                      <a:pt x="1405" y="267"/>
                    </a:lnTo>
                    <a:lnTo>
                      <a:pt x="1492" y="274"/>
                    </a:lnTo>
                    <a:lnTo>
                      <a:pt x="1577" y="280"/>
                    </a:lnTo>
                    <a:lnTo>
                      <a:pt x="1664" y="286"/>
                    </a:lnTo>
                    <a:lnTo>
                      <a:pt x="1750" y="290"/>
                    </a:lnTo>
                    <a:lnTo>
                      <a:pt x="1834" y="293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1" name="Freeform 549"/>
              <p:cNvSpPr>
                <a:spLocks/>
              </p:cNvSpPr>
              <p:nvPr/>
            </p:nvSpPr>
            <p:spPr bwMode="auto">
              <a:xfrm>
                <a:off x="408" y="1676"/>
                <a:ext cx="411" cy="234"/>
              </a:xfrm>
              <a:custGeom>
                <a:avLst/>
                <a:gdLst>
                  <a:gd name="T0" fmla="*/ 1671 w 2058"/>
                  <a:gd name="T1" fmla="*/ 925 h 1171"/>
                  <a:gd name="T2" fmla="*/ 1698 w 2058"/>
                  <a:gd name="T3" fmla="*/ 953 h 1171"/>
                  <a:gd name="T4" fmla="*/ 1735 w 2058"/>
                  <a:gd name="T5" fmla="*/ 985 h 1171"/>
                  <a:gd name="T6" fmla="*/ 1783 w 2058"/>
                  <a:gd name="T7" fmla="*/ 1023 h 1171"/>
                  <a:gd name="T8" fmla="*/ 1836 w 2058"/>
                  <a:gd name="T9" fmla="*/ 1059 h 1171"/>
                  <a:gd name="T10" fmla="*/ 1897 w 2058"/>
                  <a:gd name="T11" fmla="*/ 1095 h 1171"/>
                  <a:gd name="T12" fmla="*/ 1959 w 2058"/>
                  <a:gd name="T13" fmla="*/ 1129 h 1171"/>
                  <a:gd name="T14" fmla="*/ 2025 w 2058"/>
                  <a:gd name="T15" fmla="*/ 1158 h 1171"/>
                  <a:gd name="T16" fmla="*/ 1986 w 2058"/>
                  <a:gd name="T17" fmla="*/ 1166 h 1171"/>
                  <a:gd name="T18" fmla="*/ 1842 w 2058"/>
                  <a:gd name="T19" fmla="*/ 1154 h 1171"/>
                  <a:gd name="T20" fmla="*/ 1700 w 2058"/>
                  <a:gd name="T21" fmla="*/ 1139 h 1171"/>
                  <a:gd name="T22" fmla="*/ 1564 w 2058"/>
                  <a:gd name="T23" fmla="*/ 1120 h 1171"/>
                  <a:gd name="T24" fmla="*/ 1431 w 2058"/>
                  <a:gd name="T25" fmla="*/ 1098 h 1171"/>
                  <a:gd name="T26" fmla="*/ 1307 w 2058"/>
                  <a:gd name="T27" fmla="*/ 1072 h 1171"/>
                  <a:gd name="T28" fmla="*/ 1194 w 2058"/>
                  <a:gd name="T29" fmla="*/ 1041 h 1171"/>
                  <a:gd name="T30" fmla="*/ 1115 w 2058"/>
                  <a:gd name="T31" fmla="*/ 1016 h 1171"/>
                  <a:gd name="T32" fmla="*/ 1067 w 2058"/>
                  <a:gd name="T33" fmla="*/ 997 h 1171"/>
                  <a:gd name="T34" fmla="*/ 991 w 2058"/>
                  <a:gd name="T35" fmla="*/ 951 h 1171"/>
                  <a:gd name="T36" fmla="*/ 872 w 2058"/>
                  <a:gd name="T37" fmla="*/ 867 h 1171"/>
                  <a:gd name="T38" fmla="*/ 742 w 2058"/>
                  <a:gd name="T39" fmla="*/ 772 h 1171"/>
                  <a:gd name="T40" fmla="*/ 639 w 2058"/>
                  <a:gd name="T41" fmla="*/ 691 h 1171"/>
                  <a:gd name="T42" fmla="*/ 569 w 2058"/>
                  <a:gd name="T43" fmla="*/ 634 h 1171"/>
                  <a:gd name="T44" fmla="*/ 498 w 2058"/>
                  <a:gd name="T45" fmla="*/ 573 h 1171"/>
                  <a:gd name="T46" fmla="*/ 427 w 2058"/>
                  <a:gd name="T47" fmla="*/ 508 h 1171"/>
                  <a:gd name="T48" fmla="*/ 357 w 2058"/>
                  <a:gd name="T49" fmla="*/ 440 h 1171"/>
                  <a:gd name="T50" fmla="*/ 287 w 2058"/>
                  <a:gd name="T51" fmla="*/ 369 h 1171"/>
                  <a:gd name="T52" fmla="*/ 220 w 2058"/>
                  <a:gd name="T53" fmla="*/ 294 h 1171"/>
                  <a:gd name="T54" fmla="*/ 154 w 2058"/>
                  <a:gd name="T55" fmla="*/ 214 h 1171"/>
                  <a:gd name="T56" fmla="*/ 89 w 2058"/>
                  <a:gd name="T57" fmla="*/ 132 h 1171"/>
                  <a:gd name="T58" fmla="*/ 29 w 2058"/>
                  <a:gd name="T59" fmla="*/ 44 h 1171"/>
                  <a:gd name="T60" fmla="*/ 41 w 2058"/>
                  <a:gd name="T61" fmla="*/ 43 h 1171"/>
                  <a:gd name="T62" fmla="*/ 129 w 2058"/>
                  <a:gd name="T63" fmla="*/ 127 h 1171"/>
                  <a:gd name="T64" fmla="*/ 220 w 2058"/>
                  <a:gd name="T65" fmla="*/ 206 h 1171"/>
                  <a:gd name="T66" fmla="*/ 314 w 2058"/>
                  <a:gd name="T67" fmla="*/ 281 h 1171"/>
                  <a:gd name="T68" fmla="*/ 412 w 2058"/>
                  <a:gd name="T69" fmla="*/ 353 h 1171"/>
                  <a:gd name="T70" fmla="*/ 513 w 2058"/>
                  <a:gd name="T71" fmla="*/ 420 h 1171"/>
                  <a:gd name="T72" fmla="*/ 616 w 2058"/>
                  <a:gd name="T73" fmla="*/ 484 h 1171"/>
                  <a:gd name="T74" fmla="*/ 721 w 2058"/>
                  <a:gd name="T75" fmla="*/ 543 h 1171"/>
                  <a:gd name="T76" fmla="*/ 829 w 2058"/>
                  <a:gd name="T77" fmla="*/ 599 h 1171"/>
                  <a:gd name="T78" fmla="*/ 937 w 2058"/>
                  <a:gd name="T79" fmla="*/ 652 h 1171"/>
                  <a:gd name="T80" fmla="*/ 1048 w 2058"/>
                  <a:gd name="T81" fmla="*/ 700 h 1171"/>
                  <a:gd name="T82" fmla="*/ 1158 w 2058"/>
                  <a:gd name="T83" fmla="*/ 746 h 1171"/>
                  <a:gd name="T84" fmla="*/ 1270 w 2058"/>
                  <a:gd name="T85" fmla="*/ 788 h 1171"/>
                  <a:gd name="T86" fmla="*/ 1381 w 2058"/>
                  <a:gd name="T87" fmla="*/ 828 h 1171"/>
                  <a:gd name="T88" fmla="*/ 1493 w 2058"/>
                  <a:gd name="T89" fmla="*/ 863 h 1171"/>
                  <a:gd name="T90" fmla="*/ 1603 w 2058"/>
                  <a:gd name="T91" fmla="*/ 896 h 1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058" h="1171">
                    <a:moveTo>
                      <a:pt x="1658" y="911"/>
                    </a:moveTo>
                    <a:lnTo>
                      <a:pt x="1671" y="925"/>
                    </a:lnTo>
                    <a:lnTo>
                      <a:pt x="1684" y="938"/>
                    </a:lnTo>
                    <a:lnTo>
                      <a:pt x="1698" y="953"/>
                    </a:lnTo>
                    <a:lnTo>
                      <a:pt x="1713" y="967"/>
                    </a:lnTo>
                    <a:lnTo>
                      <a:pt x="1735" y="985"/>
                    </a:lnTo>
                    <a:lnTo>
                      <a:pt x="1758" y="1005"/>
                    </a:lnTo>
                    <a:lnTo>
                      <a:pt x="1783" y="1023"/>
                    </a:lnTo>
                    <a:lnTo>
                      <a:pt x="1808" y="1040"/>
                    </a:lnTo>
                    <a:lnTo>
                      <a:pt x="1836" y="1059"/>
                    </a:lnTo>
                    <a:lnTo>
                      <a:pt x="1866" y="1078"/>
                    </a:lnTo>
                    <a:lnTo>
                      <a:pt x="1897" y="1095"/>
                    </a:lnTo>
                    <a:lnTo>
                      <a:pt x="1928" y="1112"/>
                    </a:lnTo>
                    <a:lnTo>
                      <a:pt x="1959" y="1129"/>
                    </a:lnTo>
                    <a:lnTo>
                      <a:pt x="1992" y="1144"/>
                    </a:lnTo>
                    <a:lnTo>
                      <a:pt x="2025" y="1158"/>
                    </a:lnTo>
                    <a:lnTo>
                      <a:pt x="2058" y="1171"/>
                    </a:lnTo>
                    <a:lnTo>
                      <a:pt x="1986" y="1166"/>
                    </a:lnTo>
                    <a:lnTo>
                      <a:pt x="1914" y="1160"/>
                    </a:lnTo>
                    <a:lnTo>
                      <a:pt x="1842" y="1154"/>
                    </a:lnTo>
                    <a:lnTo>
                      <a:pt x="1771" y="1147"/>
                    </a:lnTo>
                    <a:lnTo>
                      <a:pt x="1700" y="1139"/>
                    </a:lnTo>
                    <a:lnTo>
                      <a:pt x="1632" y="1131"/>
                    </a:lnTo>
                    <a:lnTo>
                      <a:pt x="1564" y="1120"/>
                    </a:lnTo>
                    <a:lnTo>
                      <a:pt x="1497" y="1110"/>
                    </a:lnTo>
                    <a:lnTo>
                      <a:pt x="1431" y="1098"/>
                    </a:lnTo>
                    <a:lnTo>
                      <a:pt x="1369" y="1086"/>
                    </a:lnTo>
                    <a:lnTo>
                      <a:pt x="1307" y="1072"/>
                    </a:lnTo>
                    <a:lnTo>
                      <a:pt x="1249" y="1057"/>
                    </a:lnTo>
                    <a:lnTo>
                      <a:pt x="1194" y="1041"/>
                    </a:lnTo>
                    <a:lnTo>
                      <a:pt x="1140" y="1025"/>
                    </a:lnTo>
                    <a:lnTo>
                      <a:pt x="1115" y="1016"/>
                    </a:lnTo>
                    <a:lnTo>
                      <a:pt x="1091" y="1007"/>
                    </a:lnTo>
                    <a:lnTo>
                      <a:pt x="1067" y="997"/>
                    </a:lnTo>
                    <a:lnTo>
                      <a:pt x="1046" y="987"/>
                    </a:lnTo>
                    <a:lnTo>
                      <a:pt x="991" y="951"/>
                    </a:lnTo>
                    <a:lnTo>
                      <a:pt x="933" y="910"/>
                    </a:lnTo>
                    <a:lnTo>
                      <a:pt x="872" y="867"/>
                    </a:lnTo>
                    <a:lnTo>
                      <a:pt x="808" y="821"/>
                    </a:lnTo>
                    <a:lnTo>
                      <a:pt x="742" y="772"/>
                    </a:lnTo>
                    <a:lnTo>
                      <a:pt x="673" y="719"/>
                    </a:lnTo>
                    <a:lnTo>
                      <a:pt x="639" y="691"/>
                    </a:lnTo>
                    <a:lnTo>
                      <a:pt x="603" y="663"/>
                    </a:lnTo>
                    <a:lnTo>
                      <a:pt x="569" y="634"/>
                    </a:lnTo>
                    <a:lnTo>
                      <a:pt x="534" y="604"/>
                    </a:lnTo>
                    <a:lnTo>
                      <a:pt x="498" y="573"/>
                    </a:lnTo>
                    <a:lnTo>
                      <a:pt x="463" y="541"/>
                    </a:lnTo>
                    <a:lnTo>
                      <a:pt x="427" y="508"/>
                    </a:lnTo>
                    <a:lnTo>
                      <a:pt x="392" y="475"/>
                    </a:lnTo>
                    <a:lnTo>
                      <a:pt x="357" y="440"/>
                    </a:lnTo>
                    <a:lnTo>
                      <a:pt x="322" y="404"/>
                    </a:lnTo>
                    <a:lnTo>
                      <a:pt x="287" y="369"/>
                    </a:lnTo>
                    <a:lnTo>
                      <a:pt x="253" y="331"/>
                    </a:lnTo>
                    <a:lnTo>
                      <a:pt x="220" y="294"/>
                    </a:lnTo>
                    <a:lnTo>
                      <a:pt x="186" y="254"/>
                    </a:lnTo>
                    <a:lnTo>
                      <a:pt x="154" y="214"/>
                    </a:lnTo>
                    <a:lnTo>
                      <a:pt x="122" y="173"/>
                    </a:lnTo>
                    <a:lnTo>
                      <a:pt x="89" y="132"/>
                    </a:lnTo>
                    <a:lnTo>
                      <a:pt x="59" y="88"/>
                    </a:lnTo>
                    <a:lnTo>
                      <a:pt x="29" y="44"/>
                    </a:lnTo>
                    <a:lnTo>
                      <a:pt x="0" y="0"/>
                    </a:lnTo>
                    <a:lnTo>
                      <a:pt x="41" y="43"/>
                    </a:lnTo>
                    <a:lnTo>
                      <a:pt x="84" y="86"/>
                    </a:lnTo>
                    <a:lnTo>
                      <a:pt x="129" y="127"/>
                    </a:lnTo>
                    <a:lnTo>
                      <a:pt x="174" y="166"/>
                    </a:lnTo>
                    <a:lnTo>
                      <a:pt x="220" y="206"/>
                    </a:lnTo>
                    <a:lnTo>
                      <a:pt x="267" y="244"/>
                    </a:lnTo>
                    <a:lnTo>
                      <a:pt x="314" y="281"/>
                    </a:lnTo>
                    <a:lnTo>
                      <a:pt x="363" y="317"/>
                    </a:lnTo>
                    <a:lnTo>
                      <a:pt x="412" y="353"/>
                    </a:lnTo>
                    <a:lnTo>
                      <a:pt x="462" y="387"/>
                    </a:lnTo>
                    <a:lnTo>
                      <a:pt x="513" y="420"/>
                    </a:lnTo>
                    <a:lnTo>
                      <a:pt x="564" y="452"/>
                    </a:lnTo>
                    <a:lnTo>
                      <a:pt x="616" y="484"/>
                    </a:lnTo>
                    <a:lnTo>
                      <a:pt x="668" y="513"/>
                    </a:lnTo>
                    <a:lnTo>
                      <a:pt x="721" y="543"/>
                    </a:lnTo>
                    <a:lnTo>
                      <a:pt x="774" y="571"/>
                    </a:lnTo>
                    <a:lnTo>
                      <a:pt x="829" y="599"/>
                    </a:lnTo>
                    <a:lnTo>
                      <a:pt x="883" y="626"/>
                    </a:lnTo>
                    <a:lnTo>
                      <a:pt x="937" y="652"/>
                    </a:lnTo>
                    <a:lnTo>
                      <a:pt x="992" y="676"/>
                    </a:lnTo>
                    <a:lnTo>
                      <a:pt x="1048" y="700"/>
                    </a:lnTo>
                    <a:lnTo>
                      <a:pt x="1103" y="724"/>
                    </a:lnTo>
                    <a:lnTo>
                      <a:pt x="1158" y="746"/>
                    </a:lnTo>
                    <a:lnTo>
                      <a:pt x="1215" y="768"/>
                    </a:lnTo>
                    <a:lnTo>
                      <a:pt x="1270" y="788"/>
                    </a:lnTo>
                    <a:lnTo>
                      <a:pt x="1325" y="808"/>
                    </a:lnTo>
                    <a:lnTo>
                      <a:pt x="1381" y="828"/>
                    </a:lnTo>
                    <a:lnTo>
                      <a:pt x="1437" y="845"/>
                    </a:lnTo>
                    <a:lnTo>
                      <a:pt x="1493" y="863"/>
                    </a:lnTo>
                    <a:lnTo>
                      <a:pt x="1548" y="879"/>
                    </a:lnTo>
                    <a:lnTo>
                      <a:pt x="1603" y="896"/>
                    </a:lnTo>
                    <a:lnTo>
                      <a:pt x="1658" y="9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2" name="Freeform 550"/>
              <p:cNvSpPr>
                <a:spLocks/>
              </p:cNvSpPr>
              <p:nvPr/>
            </p:nvSpPr>
            <p:spPr bwMode="auto">
              <a:xfrm>
                <a:off x="408" y="1676"/>
                <a:ext cx="411" cy="234"/>
              </a:xfrm>
              <a:custGeom>
                <a:avLst/>
                <a:gdLst>
                  <a:gd name="T0" fmla="*/ 1671 w 2058"/>
                  <a:gd name="T1" fmla="*/ 925 h 1171"/>
                  <a:gd name="T2" fmla="*/ 1698 w 2058"/>
                  <a:gd name="T3" fmla="*/ 953 h 1171"/>
                  <a:gd name="T4" fmla="*/ 1735 w 2058"/>
                  <a:gd name="T5" fmla="*/ 985 h 1171"/>
                  <a:gd name="T6" fmla="*/ 1783 w 2058"/>
                  <a:gd name="T7" fmla="*/ 1023 h 1171"/>
                  <a:gd name="T8" fmla="*/ 1836 w 2058"/>
                  <a:gd name="T9" fmla="*/ 1059 h 1171"/>
                  <a:gd name="T10" fmla="*/ 1897 w 2058"/>
                  <a:gd name="T11" fmla="*/ 1095 h 1171"/>
                  <a:gd name="T12" fmla="*/ 1959 w 2058"/>
                  <a:gd name="T13" fmla="*/ 1129 h 1171"/>
                  <a:gd name="T14" fmla="*/ 2025 w 2058"/>
                  <a:gd name="T15" fmla="*/ 1158 h 1171"/>
                  <a:gd name="T16" fmla="*/ 1986 w 2058"/>
                  <a:gd name="T17" fmla="*/ 1166 h 1171"/>
                  <a:gd name="T18" fmla="*/ 1842 w 2058"/>
                  <a:gd name="T19" fmla="*/ 1154 h 1171"/>
                  <a:gd name="T20" fmla="*/ 1700 w 2058"/>
                  <a:gd name="T21" fmla="*/ 1139 h 1171"/>
                  <a:gd name="T22" fmla="*/ 1564 w 2058"/>
                  <a:gd name="T23" fmla="*/ 1120 h 1171"/>
                  <a:gd name="T24" fmla="*/ 1431 w 2058"/>
                  <a:gd name="T25" fmla="*/ 1098 h 1171"/>
                  <a:gd name="T26" fmla="*/ 1307 w 2058"/>
                  <a:gd name="T27" fmla="*/ 1072 h 1171"/>
                  <a:gd name="T28" fmla="*/ 1194 w 2058"/>
                  <a:gd name="T29" fmla="*/ 1041 h 1171"/>
                  <a:gd name="T30" fmla="*/ 1115 w 2058"/>
                  <a:gd name="T31" fmla="*/ 1016 h 1171"/>
                  <a:gd name="T32" fmla="*/ 1067 w 2058"/>
                  <a:gd name="T33" fmla="*/ 997 h 1171"/>
                  <a:gd name="T34" fmla="*/ 991 w 2058"/>
                  <a:gd name="T35" fmla="*/ 951 h 1171"/>
                  <a:gd name="T36" fmla="*/ 872 w 2058"/>
                  <a:gd name="T37" fmla="*/ 867 h 1171"/>
                  <a:gd name="T38" fmla="*/ 742 w 2058"/>
                  <a:gd name="T39" fmla="*/ 772 h 1171"/>
                  <a:gd name="T40" fmla="*/ 639 w 2058"/>
                  <a:gd name="T41" fmla="*/ 691 h 1171"/>
                  <a:gd name="T42" fmla="*/ 569 w 2058"/>
                  <a:gd name="T43" fmla="*/ 634 h 1171"/>
                  <a:gd name="T44" fmla="*/ 498 w 2058"/>
                  <a:gd name="T45" fmla="*/ 573 h 1171"/>
                  <a:gd name="T46" fmla="*/ 427 w 2058"/>
                  <a:gd name="T47" fmla="*/ 508 h 1171"/>
                  <a:gd name="T48" fmla="*/ 357 w 2058"/>
                  <a:gd name="T49" fmla="*/ 440 h 1171"/>
                  <a:gd name="T50" fmla="*/ 287 w 2058"/>
                  <a:gd name="T51" fmla="*/ 369 h 1171"/>
                  <a:gd name="T52" fmla="*/ 220 w 2058"/>
                  <a:gd name="T53" fmla="*/ 294 h 1171"/>
                  <a:gd name="T54" fmla="*/ 154 w 2058"/>
                  <a:gd name="T55" fmla="*/ 214 h 1171"/>
                  <a:gd name="T56" fmla="*/ 89 w 2058"/>
                  <a:gd name="T57" fmla="*/ 132 h 1171"/>
                  <a:gd name="T58" fmla="*/ 29 w 2058"/>
                  <a:gd name="T59" fmla="*/ 44 h 1171"/>
                  <a:gd name="T60" fmla="*/ 41 w 2058"/>
                  <a:gd name="T61" fmla="*/ 43 h 1171"/>
                  <a:gd name="T62" fmla="*/ 129 w 2058"/>
                  <a:gd name="T63" fmla="*/ 127 h 1171"/>
                  <a:gd name="T64" fmla="*/ 220 w 2058"/>
                  <a:gd name="T65" fmla="*/ 206 h 1171"/>
                  <a:gd name="T66" fmla="*/ 314 w 2058"/>
                  <a:gd name="T67" fmla="*/ 281 h 1171"/>
                  <a:gd name="T68" fmla="*/ 412 w 2058"/>
                  <a:gd name="T69" fmla="*/ 353 h 1171"/>
                  <a:gd name="T70" fmla="*/ 513 w 2058"/>
                  <a:gd name="T71" fmla="*/ 420 h 1171"/>
                  <a:gd name="T72" fmla="*/ 616 w 2058"/>
                  <a:gd name="T73" fmla="*/ 484 h 1171"/>
                  <a:gd name="T74" fmla="*/ 721 w 2058"/>
                  <a:gd name="T75" fmla="*/ 543 h 1171"/>
                  <a:gd name="T76" fmla="*/ 829 w 2058"/>
                  <a:gd name="T77" fmla="*/ 599 h 1171"/>
                  <a:gd name="T78" fmla="*/ 937 w 2058"/>
                  <a:gd name="T79" fmla="*/ 652 h 1171"/>
                  <a:gd name="T80" fmla="*/ 1048 w 2058"/>
                  <a:gd name="T81" fmla="*/ 700 h 1171"/>
                  <a:gd name="T82" fmla="*/ 1158 w 2058"/>
                  <a:gd name="T83" fmla="*/ 746 h 1171"/>
                  <a:gd name="T84" fmla="*/ 1270 w 2058"/>
                  <a:gd name="T85" fmla="*/ 788 h 1171"/>
                  <a:gd name="T86" fmla="*/ 1381 w 2058"/>
                  <a:gd name="T87" fmla="*/ 828 h 1171"/>
                  <a:gd name="T88" fmla="*/ 1493 w 2058"/>
                  <a:gd name="T89" fmla="*/ 863 h 1171"/>
                  <a:gd name="T90" fmla="*/ 1603 w 2058"/>
                  <a:gd name="T91" fmla="*/ 896 h 1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058" h="1171">
                    <a:moveTo>
                      <a:pt x="1658" y="911"/>
                    </a:moveTo>
                    <a:lnTo>
                      <a:pt x="1671" y="925"/>
                    </a:lnTo>
                    <a:lnTo>
                      <a:pt x="1684" y="938"/>
                    </a:lnTo>
                    <a:lnTo>
                      <a:pt x="1698" y="953"/>
                    </a:lnTo>
                    <a:lnTo>
                      <a:pt x="1713" y="967"/>
                    </a:lnTo>
                    <a:lnTo>
                      <a:pt x="1735" y="985"/>
                    </a:lnTo>
                    <a:lnTo>
                      <a:pt x="1758" y="1005"/>
                    </a:lnTo>
                    <a:lnTo>
                      <a:pt x="1783" y="1023"/>
                    </a:lnTo>
                    <a:lnTo>
                      <a:pt x="1808" y="1040"/>
                    </a:lnTo>
                    <a:lnTo>
                      <a:pt x="1836" y="1059"/>
                    </a:lnTo>
                    <a:lnTo>
                      <a:pt x="1866" y="1078"/>
                    </a:lnTo>
                    <a:lnTo>
                      <a:pt x="1897" y="1095"/>
                    </a:lnTo>
                    <a:lnTo>
                      <a:pt x="1928" y="1112"/>
                    </a:lnTo>
                    <a:lnTo>
                      <a:pt x="1959" y="1129"/>
                    </a:lnTo>
                    <a:lnTo>
                      <a:pt x="1992" y="1144"/>
                    </a:lnTo>
                    <a:lnTo>
                      <a:pt x="2025" y="1158"/>
                    </a:lnTo>
                    <a:lnTo>
                      <a:pt x="2058" y="1171"/>
                    </a:lnTo>
                    <a:lnTo>
                      <a:pt x="1986" y="1166"/>
                    </a:lnTo>
                    <a:lnTo>
                      <a:pt x="1914" y="1160"/>
                    </a:lnTo>
                    <a:lnTo>
                      <a:pt x="1842" y="1154"/>
                    </a:lnTo>
                    <a:lnTo>
                      <a:pt x="1771" y="1147"/>
                    </a:lnTo>
                    <a:lnTo>
                      <a:pt x="1700" y="1139"/>
                    </a:lnTo>
                    <a:lnTo>
                      <a:pt x="1632" y="1131"/>
                    </a:lnTo>
                    <a:lnTo>
                      <a:pt x="1564" y="1120"/>
                    </a:lnTo>
                    <a:lnTo>
                      <a:pt x="1497" y="1110"/>
                    </a:lnTo>
                    <a:lnTo>
                      <a:pt x="1431" y="1098"/>
                    </a:lnTo>
                    <a:lnTo>
                      <a:pt x="1369" y="1086"/>
                    </a:lnTo>
                    <a:lnTo>
                      <a:pt x="1307" y="1072"/>
                    </a:lnTo>
                    <a:lnTo>
                      <a:pt x="1249" y="1057"/>
                    </a:lnTo>
                    <a:lnTo>
                      <a:pt x="1194" y="1041"/>
                    </a:lnTo>
                    <a:lnTo>
                      <a:pt x="1140" y="1025"/>
                    </a:lnTo>
                    <a:lnTo>
                      <a:pt x="1115" y="1016"/>
                    </a:lnTo>
                    <a:lnTo>
                      <a:pt x="1091" y="1007"/>
                    </a:lnTo>
                    <a:lnTo>
                      <a:pt x="1067" y="997"/>
                    </a:lnTo>
                    <a:lnTo>
                      <a:pt x="1046" y="987"/>
                    </a:lnTo>
                    <a:lnTo>
                      <a:pt x="991" y="951"/>
                    </a:lnTo>
                    <a:lnTo>
                      <a:pt x="933" y="910"/>
                    </a:lnTo>
                    <a:lnTo>
                      <a:pt x="872" y="867"/>
                    </a:lnTo>
                    <a:lnTo>
                      <a:pt x="808" y="821"/>
                    </a:lnTo>
                    <a:lnTo>
                      <a:pt x="742" y="772"/>
                    </a:lnTo>
                    <a:lnTo>
                      <a:pt x="673" y="719"/>
                    </a:lnTo>
                    <a:lnTo>
                      <a:pt x="639" y="691"/>
                    </a:lnTo>
                    <a:lnTo>
                      <a:pt x="603" y="663"/>
                    </a:lnTo>
                    <a:lnTo>
                      <a:pt x="569" y="634"/>
                    </a:lnTo>
                    <a:lnTo>
                      <a:pt x="534" y="604"/>
                    </a:lnTo>
                    <a:lnTo>
                      <a:pt x="498" y="573"/>
                    </a:lnTo>
                    <a:lnTo>
                      <a:pt x="463" y="541"/>
                    </a:lnTo>
                    <a:lnTo>
                      <a:pt x="427" y="508"/>
                    </a:lnTo>
                    <a:lnTo>
                      <a:pt x="392" y="475"/>
                    </a:lnTo>
                    <a:lnTo>
                      <a:pt x="357" y="440"/>
                    </a:lnTo>
                    <a:lnTo>
                      <a:pt x="322" y="404"/>
                    </a:lnTo>
                    <a:lnTo>
                      <a:pt x="287" y="369"/>
                    </a:lnTo>
                    <a:lnTo>
                      <a:pt x="253" y="331"/>
                    </a:lnTo>
                    <a:lnTo>
                      <a:pt x="220" y="294"/>
                    </a:lnTo>
                    <a:lnTo>
                      <a:pt x="186" y="254"/>
                    </a:lnTo>
                    <a:lnTo>
                      <a:pt x="154" y="214"/>
                    </a:lnTo>
                    <a:lnTo>
                      <a:pt x="122" y="173"/>
                    </a:lnTo>
                    <a:lnTo>
                      <a:pt x="89" y="132"/>
                    </a:lnTo>
                    <a:lnTo>
                      <a:pt x="59" y="88"/>
                    </a:lnTo>
                    <a:lnTo>
                      <a:pt x="29" y="44"/>
                    </a:lnTo>
                    <a:lnTo>
                      <a:pt x="0" y="0"/>
                    </a:lnTo>
                    <a:lnTo>
                      <a:pt x="41" y="43"/>
                    </a:lnTo>
                    <a:lnTo>
                      <a:pt x="84" y="86"/>
                    </a:lnTo>
                    <a:lnTo>
                      <a:pt x="129" y="127"/>
                    </a:lnTo>
                    <a:lnTo>
                      <a:pt x="174" y="166"/>
                    </a:lnTo>
                    <a:lnTo>
                      <a:pt x="220" y="206"/>
                    </a:lnTo>
                    <a:lnTo>
                      <a:pt x="267" y="244"/>
                    </a:lnTo>
                    <a:lnTo>
                      <a:pt x="314" y="281"/>
                    </a:lnTo>
                    <a:lnTo>
                      <a:pt x="363" y="317"/>
                    </a:lnTo>
                    <a:lnTo>
                      <a:pt x="412" y="353"/>
                    </a:lnTo>
                    <a:lnTo>
                      <a:pt x="462" y="387"/>
                    </a:lnTo>
                    <a:lnTo>
                      <a:pt x="513" y="420"/>
                    </a:lnTo>
                    <a:lnTo>
                      <a:pt x="564" y="452"/>
                    </a:lnTo>
                    <a:lnTo>
                      <a:pt x="616" y="484"/>
                    </a:lnTo>
                    <a:lnTo>
                      <a:pt x="668" y="513"/>
                    </a:lnTo>
                    <a:lnTo>
                      <a:pt x="721" y="543"/>
                    </a:lnTo>
                    <a:lnTo>
                      <a:pt x="774" y="571"/>
                    </a:lnTo>
                    <a:lnTo>
                      <a:pt x="829" y="599"/>
                    </a:lnTo>
                    <a:lnTo>
                      <a:pt x="883" y="626"/>
                    </a:lnTo>
                    <a:lnTo>
                      <a:pt x="937" y="652"/>
                    </a:lnTo>
                    <a:lnTo>
                      <a:pt x="992" y="676"/>
                    </a:lnTo>
                    <a:lnTo>
                      <a:pt x="1048" y="700"/>
                    </a:lnTo>
                    <a:lnTo>
                      <a:pt x="1103" y="724"/>
                    </a:lnTo>
                    <a:lnTo>
                      <a:pt x="1158" y="746"/>
                    </a:lnTo>
                    <a:lnTo>
                      <a:pt x="1215" y="768"/>
                    </a:lnTo>
                    <a:lnTo>
                      <a:pt x="1270" y="788"/>
                    </a:lnTo>
                    <a:lnTo>
                      <a:pt x="1325" y="808"/>
                    </a:lnTo>
                    <a:lnTo>
                      <a:pt x="1381" y="828"/>
                    </a:lnTo>
                    <a:lnTo>
                      <a:pt x="1437" y="845"/>
                    </a:lnTo>
                    <a:lnTo>
                      <a:pt x="1493" y="863"/>
                    </a:lnTo>
                    <a:lnTo>
                      <a:pt x="1548" y="879"/>
                    </a:lnTo>
                    <a:lnTo>
                      <a:pt x="1603" y="896"/>
                    </a:lnTo>
                    <a:lnTo>
                      <a:pt x="1658" y="911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3" name="Freeform 551"/>
              <p:cNvSpPr>
                <a:spLocks/>
              </p:cNvSpPr>
              <p:nvPr/>
            </p:nvSpPr>
            <p:spPr bwMode="auto">
              <a:xfrm>
                <a:off x="396" y="1648"/>
                <a:ext cx="396" cy="198"/>
              </a:xfrm>
              <a:custGeom>
                <a:avLst/>
                <a:gdLst>
                  <a:gd name="T0" fmla="*/ 1958 w 1982"/>
                  <a:gd name="T1" fmla="*/ 895 h 988"/>
                  <a:gd name="T2" fmla="*/ 1914 w 1982"/>
                  <a:gd name="T3" fmla="*/ 908 h 988"/>
                  <a:gd name="T4" fmla="*/ 1859 w 1982"/>
                  <a:gd name="T5" fmla="*/ 921 h 988"/>
                  <a:gd name="T6" fmla="*/ 1806 w 1982"/>
                  <a:gd name="T7" fmla="*/ 930 h 988"/>
                  <a:gd name="T8" fmla="*/ 1769 w 1982"/>
                  <a:gd name="T9" fmla="*/ 938 h 988"/>
                  <a:gd name="T10" fmla="*/ 1744 w 1982"/>
                  <a:gd name="T11" fmla="*/ 947 h 988"/>
                  <a:gd name="T12" fmla="*/ 1729 w 1982"/>
                  <a:gd name="T13" fmla="*/ 955 h 988"/>
                  <a:gd name="T14" fmla="*/ 1716 w 1982"/>
                  <a:gd name="T15" fmla="*/ 967 h 988"/>
                  <a:gd name="T16" fmla="*/ 1701 w 1982"/>
                  <a:gd name="T17" fmla="*/ 980 h 988"/>
                  <a:gd name="T18" fmla="*/ 1694 w 1982"/>
                  <a:gd name="T19" fmla="*/ 988 h 988"/>
                  <a:gd name="T20" fmla="*/ 1579 w 1982"/>
                  <a:gd name="T21" fmla="*/ 955 h 988"/>
                  <a:gd name="T22" fmla="*/ 1463 w 1982"/>
                  <a:gd name="T23" fmla="*/ 919 h 988"/>
                  <a:gd name="T24" fmla="*/ 1348 w 1982"/>
                  <a:gd name="T25" fmla="*/ 879 h 988"/>
                  <a:gd name="T26" fmla="*/ 1232 w 1982"/>
                  <a:gd name="T27" fmla="*/ 835 h 988"/>
                  <a:gd name="T28" fmla="*/ 1116 w 1982"/>
                  <a:gd name="T29" fmla="*/ 788 h 988"/>
                  <a:gd name="T30" fmla="*/ 1002 w 1982"/>
                  <a:gd name="T31" fmla="*/ 737 h 988"/>
                  <a:gd name="T32" fmla="*/ 889 w 1982"/>
                  <a:gd name="T33" fmla="*/ 682 h 988"/>
                  <a:gd name="T34" fmla="*/ 778 w 1982"/>
                  <a:gd name="T35" fmla="*/ 623 h 988"/>
                  <a:gd name="T36" fmla="*/ 669 w 1982"/>
                  <a:gd name="T37" fmla="*/ 561 h 988"/>
                  <a:gd name="T38" fmla="*/ 562 w 1982"/>
                  <a:gd name="T39" fmla="*/ 494 h 988"/>
                  <a:gd name="T40" fmla="*/ 459 w 1982"/>
                  <a:gd name="T41" fmla="*/ 422 h 988"/>
                  <a:gd name="T42" fmla="*/ 359 w 1982"/>
                  <a:gd name="T43" fmla="*/ 347 h 988"/>
                  <a:gd name="T44" fmla="*/ 262 w 1982"/>
                  <a:gd name="T45" fmla="*/ 267 h 988"/>
                  <a:gd name="T46" fmla="*/ 170 w 1982"/>
                  <a:gd name="T47" fmla="*/ 183 h 988"/>
                  <a:gd name="T48" fmla="*/ 83 w 1982"/>
                  <a:gd name="T49" fmla="*/ 94 h 988"/>
                  <a:gd name="T50" fmla="*/ 0 w 1982"/>
                  <a:gd name="T51" fmla="*/ 0 h 988"/>
                  <a:gd name="T52" fmla="*/ 51 w 1982"/>
                  <a:gd name="T53" fmla="*/ 36 h 988"/>
                  <a:gd name="T54" fmla="*/ 106 w 1982"/>
                  <a:gd name="T55" fmla="*/ 72 h 988"/>
                  <a:gd name="T56" fmla="*/ 192 w 1982"/>
                  <a:gd name="T57" fmla="*/ 127 h 988"/>
                  <a:gd name="T58" fmla="*/ 285 w 1982"/>
                  <a:gd name="T59" fmla="*/ 183 h 988"/>
                  <a:gd name="T60" fmla="*/ 382 w 1982"/>
                  <a:gd name="T61" fmla="*/ 239 h 988"/>
                  <a:gd name="T62" fmla="*/ 482 w 1982"/>
                  <a:gd name="T63" fmla="*/ 292 h 988"/>
                  <a:gd name="T64" fmla="*/ 581 w 1982"/>
                  <a:gd name="T65" fmla="*/ 342 h 988"/>
                  <a:gd name="T66" fmla="*/ 679 w 1982"/>
                  <a:gd name="T67" fmla="*/ 387 h 988"/>
                  <a:gd name="T68" fmla="*/ 773 w 1982"/>
                  <a:gd name="T69" fmla="*/ 425 h 988"/>
                  <a:gd name="T70" fmla="*/ 862 w 1982"/>
                  <a:gd name="T71" fmla="*/ 456 h 988"/>
                  <a:gd name="T72" fmla="*/ 999 w 1982"/>
                  <a:gd name="T73" fmla="*/ 530 h 988"/>
                  <a:gd name="T74" fmla="*/ 1141 w 1982"/>
                  <a:gd name="T75" fmla="*/ 598 h 988"/>
                  <a:gd name="T76" fmla="*/ 1285 w 1982"/>
                  <a:gd name="T77" fmla="*/ 660 h 988"/>
                  <a:gd name="T78" fmla="*/ 1430 w 1982"/>
                  <a:gd name="T79" fmla="*/ 717 h 988"/>
                  <a:gd name="T80" fmla="*/ 1573 w 1982"/>
                  <a:gd name="T81" fmla="*/ 768 h 988"/>
                  <a:gd name="T82" fmla="*/ 1715 w 1982"/>
                  <a:gd name="T83" fmla="*/ 813 h 988"/>
                  <a:gd name="T84" fmla="*/ 1850 w 1982"/>
                  <a:gd name="T85" fmla="*/ 853 h 988"/>
                  <a:gd name="T86" fmla="*/ 1982 w 1982"/>
                  <a:gd name="T87" fmla="*/ 887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82" h="988">
                    <a:moveTo>
                      <a:pt x="1982" y="887"/>
                    </a:moveTo>
                    <a:lnTo>
                      <a:pt x="1958" y="895"/>
                    </a:lnTo>
                    <a:lnTo>
                      <a:pt x="1936" y="901"/>
                    </a:lnTo>
                    <a:lnTo>
                      <a:pt x="1914" y="908"/>
                    </a:lnTo>
                    <a:lnTo>
                      <a:pt x="1895" y="913"/>
                    </a:lnTo>
                    <a:lnTo>
                      <a:pt x="1859" y="921"/>
                    </a:lnTo>
                    <a:lnTo>
                      <a:pt x="1827" y="926"/>
                    </a:lnTo>
                    <a:lnTo>
                      <a:pt x="1806" y="930"/>
                    </a:lnTo>
                    <a:lnTo>
                      <a:pt x="1787" y="934"/>
                    </a:lnTo>
                    <a:lnTo>
                      <a:pt x="1769" y="938"/>
                    </a:lnTo>
                    <a:lnTo>
                      <a:pt x="1752" y="944"/>
                    </a:lnTo>
                    <a:lnTo>
                      <a:pt x="1744" y="947"/>
                    </a:lnTo>
                    <a:lnTo>
                      <a:pt x="1737" y="951"/>
                    </a:lnTo>
                    <a:lnTo>
                      <a:pt x="1729" y="955"/>
                    </a:lnTo>
                    <a:lnTo>
                      <a:pt x="1722" y="960"/>
                    </a:lnTo>
                    <a:lnTo>
                      <a:pt x="1716" y="967"/>
                    </a:lnTo>
                    <a:lnTo>
                      <a:pt x="1708" y="973"/>
                    </a:lnTo>
                    <a:lnTo>
                      <a:pt x="1701" y="980"/>
                    </a:lnTo>
                    <a:lnTo>
                      <a:pt x="1695" y="988"/>
                    </a:lnTo>
                    <a:lnTo>
                      <a:pt x="1694" y="988"/>
                    </a:lnTo>
                    <a:lnTo>
                      <a:pt x="1636" y="972"/>
                    </a:lnTo>
                    <a:lnTo>
                      <a:pt x="1579" y="955"/>
                    </a:lnTo>
                    <a:lnTo>
                      <a:pt x="1522" y="937"/>
                    </a:lnTo>
                    <a:lnTo>
                      <a:pt x="1463" y="919"/>
                    </a:lnTo>
                    <a:lnTo>
                      <a:pt x="1406" y="899"/>
                    </a:lnTo>
                    <a:lnTo>
                      <a:pt x="1348" y="879"/>
                    </a:lnTo>
                    <a:lnTo>
                      <a:pt x="1290" y="858"/>
                    </a:lnTo>
                    <a:lnTo>
                      <a:pt x="1232" y="835"/>
                    </a:lnTo>
                    <a:lnTo>
                      <a:pt x="1174" y="812"/>
                    </a:lnTo>
                    <a:lnTo>
                      <a:pt x="1116" y="788"/>
                    </a:lnTo>
                    <a:lnTo>
                      <a:pt x="1059" y="763"/>
                    </a:lnTo>
                    <a:lnTo>
                      <a:pt x="1002" y="737"/>
                    </a:lnTo>
                    <a:lnTo>
                      <a:pt x="945" y="710"/>
                    </a:lnTo>
                    <a:lnTo>
                      <a:pt x="889" y="682"/>
                    </a:lnTo>
                    <a:lnTo>
                      <a:pt x="833" y="653"/>
                    </a:lnTo>
                    <a:lnTo>
                      <a:pt x="778" y="623"/>
                    </a:lnTo>
                    <a:lnTo>
                      <a:pt x="723" y="592"/>
                    </a:lnTo>
                    <a:lnTo>
                      <a:pt x="669" y="561"/>
                    </a:lnTo>
                    <a:lnTo>
                      <a:pt x="615" y="527"/>
                    </a:lnTo>
                    <a:lnTo>
                      <a:pt x="562" y="494"/>
                    </a:lnTo>
                    <a:lnTo>
                      <a:pt x="510" y="459"/>
                    </a:lnTo>
                    <a:lnTo>
                      <a:pt x="459" y="422"/>
                    </a:lnTo>
                    <a:lnTo>
                      <a:pt x="408" y="386"/>
                    </a:lnTo>
                    <a:lnTo>
                      <a:pt x="359" y="347"/>
                    </a:lnTo>
                    <a:lnTo>
                      <a:pt x="310" y="307"/>
                    </a:lnTo>
                    <a:lnTo>
                      <a:pt x="262" y="267"/>
                    </a:lnTo>
                    <a:lnTo>
                      <a:pt x="216" y="226"/>
                    </a:lnTo>
                    <a:lnTo>
                      <a:pt x="170" y="183"/>
                    </a:lnTo>
                    <a:lnTo>
                      <a:pt x="126" y="139"/>
                    </a:lnTo>
                    <a:lnTo>
                      <a:pt x="83" y="94"/>
                    </a:lnTo>
                    <a:lnTo>
                      <a:pt x="41" y="48"/>
                    </a:lnTo>
                    <a:lnTo>
                      <a:pt x="0" y="0"/>
                    </a:lnTo>
                    <a:lnTo>
                      <a:pt x="25" y="18"/>
                    </a:lnTo>
                    <a:lnTo>
                      <a:pt x="51" y="36"/>
                    </a:lnTo>
                    <a:lnTo>
                      <a:pt x="77" y="54"/>
                    </a:lnTo>
                    <a:lnTo>
                      <a:pt x="106" y="72"/>
                    </a:lnTo>
                    <a:lnTo>
                      <a:pt x="147" y="100"/>
                    </a:lnTo>
                    <a:lnTo>
                      <a:pt x="192" y="127"/>
                    </a:lnTo>
                    <a:lnTo>
                      <a:pt x="238" y="156"/>
                    </a:lnTo>
                    <a:lnTo>
                      <a:pt x="285" y="183"/>
                    </a:lnTo>
                    <a:lnTo>
                      <a:pt x="333" y="211"/>
                    </a:lnTo>
                    <a:lnTo>
                      <a:pt x="382" y="239"/>
                    </a:lnTo>
                    <a:lnTo>
                      <a:pt x="432" y="266"/>
                    </a:lnTo>
                    <a:lnTo>
                      <a:pt x="482" y="292"/>
                    </a:lnTo>
                    <a:lnTo>
                      <a:pt x="531" y="318"/>
                    </a:lnTo>
                    <a:lnTo>
                      <a:pt x="581" y="342"/>
                    </a:lnTo>
                    <a:lnTo>
                      <a:pt x="630" y="365"/>
                    </a:lnTo>
                    <a:lnTo>
                      <a:pt x="679" y="387"/>
                    </a:lnTo>
                    <a:lnTo>
                      <a:pt x="726" y="407"/>
                    </a:lnTo>
                    <a:lnTo>
                      <a:pt x="773" y="425"/>
                    </a:lnTo>
                    <a:lnTo>
                      <a:pt x="818" y="442"/>
                    </a:lnTo>
                    <a:lnTo>
                      <a:pt x="862" y="456"/>
                    </a:lnTo>
                    <a:lnTo>
                      <a:pt x="929" y="494"/>
                    </a:lnTo>
                    <a:lnTo>
                      <a:pt x="999" y="530"/>
                    </a:lnTo>
                    <a:lnTo>
                      <a:pt x="1069" y="565"/>
                    </a:lnTo>
                    <a:lnTo>
                      <a:pt x="1141" y="598"/>
                    </a:lnTo>
                    <a:lnTo>
                      <a:pt x="1213" y="630"/>
                    </a:lnTo>
                    <a:lnTo>
                      <a:pt x="1285" y="660"/>
                    </a:lnTo>
                    <a:lnTo>
                      <a:pt x="1357" y="690"/>
                    </a:lnTo>
                    <a:lnTo>
                      <a:pt x="1430" y="717"/>
                    </a:lnTo>
                    <a:lnTo>
                      <a:pt x="1502" y="744"/>
                    </a:lnTo>
                    <a:lnTo>
                      <a:pt x="1573" y="768"/>
                    </a:lnTo>
                    <a:lnTo>
                      <a:pt x="1644" y="792"/>
                    </a:lnTo>
                    <a:lnTo>
                      <a:pt x="1715" y="813"/>
                    </a:lnTo>
                    <a:lnTo>
                      <a:pt x="1783" y="833"/>
                    </a:lnTo>
                    <a:lnTo>
                      <a:pt x="1850" y="853"/>
                    </a:lnTo>
                    <a:lnTo>
                      <a:pt x="1917" y="871"/>
                    </a:lnTo>
                    <a:lnTo>
                      <a:pt x="1982" y="887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4" name="Freeform 552"/>
              <p:cNvSpPr>
                <a:spLocks/>
              </p:cNvSpPr>
              <p:nvPr/>
            </p:nvSpPr>
            <p:spPr bwMode="auto">
              <a:xfrm>
                <a:off x="396" y="1648"/>
                <a:ext cx="396" cy="198"/>
              </a:xfrm>
              <a:custGeom>
                <a:avLst/>
                <a:gdLst>
                  <a:gd name="T0" fmla="*/ 1958 w 1982"/>
                  <a:gd name="T1" fmla="*/ 895 h 988"/>
                  <a:gd name="T2" fmla="*/ 1914 w 1982"/>
                  <a:gd name="T3" fmla="*/ 908 h 988"/>
                  <a:gd name="T4" fmla="*/ 1859 w 1982"/>
                  <a:gd name="T5" fmla="*/ 921 h 988"/>
                  <a:gd name="T6" fmla="*/ 1806 w 1982"/>
                  <a:gd name="T7" fmla="*/ 930 h 988"/>
                  <a:gd name="T8" fmla="*/ 1769 w 1982"/>
                  <a:gd name="T9" fmla="*/ 938 h 988"/>
                  <a:gd name="T10" fmla="*/ 1744 w 1982"/>
                  <a:gd name="T11" fmla="*/ 947 h 988"/>
                  <a:gd name="T12" fmla="*/ 1729 w 1982"/>
                  <a:gd name="T13" fmla="*/ 955 h 988"/>
                  <a:gd name="T14" fmla="*/ 1716 w 1982"/>
                  <a:gd name="T15" fmla="*/ 967 h 988"/>
                  <a:gd name="T16" fmla="*/ 1701 w 1982"/>
                  <a:gd name="T17" fmla="*/ 980 h 988"/>
                  <a:gd name="T18" fmla="*/ 1694 w 1982"/>
                  <a:gd name="T19" fmla="*/ 988 h 988"/>
                  <a:gd name="T20" fmla="*/ 1579 w 1982"/>
                  <a:gd name="T21" fmla="*/ 955 h 988"/>
                  <a:gd name="T22" fmla="*/ 1463 w 1982"/>
                  <a:gd name="T23" fmla="*/ 919 h 988"/>
                  <a:gd name="T24" fmla="*/ 1348 w 1982"/>
                  <a:gd name="T25" fmla="*/ 879 h 988"/>
                  <a:gd name="T26" fmla="*/ 1232 w 1982"/>
                  <a:gd name="T27" fmla="*/ 835 h 988"/>
                  <a:gd name="T28" fmla="*/ 1116 w 1982"/>
                  <a:gd name="T29" fmla="*/ 788 h 988"/>
                  <a:gd name="T30" fmla="*/ 1002 w 1982"/>
                  <a:gd name="T31" fmla="*/ 737 h 988"/>
                  <a:gd name="T32" fmla="*/ 889 w 1982"/>
                  <a:gd name="T33" fmla="*/ 682 h 988"/>
                  <a:gd name="T34" fmla="*/ 778 w 1982"/>
                  <a:gd name="T35" fmla="*/ 623 h 988"/>
                  <a:gd name="T36" fmla="*/ 669 w 1982"/>
                  <a:gd name="T37" fmla="*/ 561 h 988"/>
                  <a:gd name="T38" fmla="*/ 562 w 1982"/>
                  <a:gd name="T39" fmla="*/ 494 h 988"/>
                  <a:gd name="T40" fmla="*/ 459 w 1982"/>
                  <a:gd name="T41" fmla="*/ 422 h 988"/>
                  <a:gd name="T42" fmla="*/ 359 w 1982"/>
                  <a:gd name="T43" fmla="*/ 347 h 988"/>
                  <a:gd name="T44" fmla="*/ 262 w 1982"/>
                  <a:gd name="T45" fmla="*/ 267 h 988"/>
                  <a:gd name="T46" fmla="*/ 170 w 1982"/>
                  <a:gd name="T47" fmla="*/ 183 h 988"/>
                  <a:gd name="T48" fmla="*/ 83 w 1982"/>
                  <a:gd name="T49" fmla="*/ 94 h 988"/>
                  <a:gd name="T50" fmla="*/ 0 w 1982"/>
                  <a:gd name="T51" fmla="*/ 0 h 988"/>
                  <a:gd name="T52" fmla="*/ 51 w 1982"/>
                  <a:gd name="T53" fmla="*/ 36 h 988"/>
                  <a:gd name="T54" fmla="*/ 106 w 1982"/>
                  <a:gd name="T55" fmla="*/ 72 h 988"/>
                  <a:gd name="T56" fmla="*/ 192 w 1982"/>
                  <a:gd name="T57" fmla="*/ 127 h 988"/>
                  <a:gd name="T58" fmla="*/ 285 w 1982"/>
                  <a:gd name="T59" fmla="*/ 183 h 988"/>
                  <a:gd name="T60" fmla="*/ 382 w 1982"/>
                  <a:gd name="T61" fmla="*/ 239 h 988"/>
                  <a:gd name="T62" fmla="*/ 482 w 1982"/>
                  <a:gd name="T63" fmla="*/ 292 h 988"/>
                  <a:gd name="T64" fmla="*/ 581 w 1982"/>
                  <a:gd name="T65" fmla="*/ 342 h 988"/>
                  <a:gd name="T66" fmla="*/ 679 w 1982"/>
                  <a:gd name="T67" fmla="*/ 387 h 988"/>
                  <a:gd name="T68" fmla="*/ 773 w 1982"/>
                  <a:gd name="T69" fmla="*/ 425 h 988"/>
                  <a:gd name="T70" fmla="*/ 862 w 1982"/>
                  <a:gd name="T71" fmla="*/ 456 h 988"/>
                  <a:gd name="T72" fmla="*/ 999 w 1982"/>
                  <a:gd name="T73" fmla="*/ 530 h 988"/>
                  <a:gd name="T74" fmla="*/ 1141 w 1982"/>
                  <a:gd name="T75" fmla="*/ 598 h 988"/>
                  <a:gd name="T76" fmla="*/ 1285 w 1982"/>
                  <a:gd name="T77" fmla="*/ 660 h 988"/>
                  <a:gd name="T78" fmla="*/ 1430 w 1982"/>
                  <a:gd name="T79" fmla="*/ 717 h 988"/>
                  <a:gd name="T80" fmla="*/ 1573 w 1982"/>
                  <a:gd name="T81" fmla="*/ 768 h 988"/>
                  <a:gd name="T82" fmla="*/ 1715 w 1982"/>
                  <a:gd name="T83" fmla="*/ 813 h 988"/>
                  <a:gd name="T84" fmla="*/ 1850 w 1982"/>
                  <a:gd name="T85" fmla="*/ 853 h 988"/>
                  <a:gd name="T86" fmla="*/ 1982 w 1982"/>
                  <a:gd name="T87" fmla="*/ 887 h 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982" h="988">
                    <a:moveTo>
                      <a:pt x="1982" y="887"/>
                    </a:moveTo>
                    <a:lnTo>
                      <a:pt x="1958" y="895"/>
                    </a:lnTo>
                    <a:lnTo>
                      <a:pt x="1936" y="901"/>
                    </a:lnTo>
                    <a:lnTo>
                      <a:pt x="1914" y="908"/>
                    </a:lnTo>
                    <a:lnTo>
                      <a:pt x="1895" y="913"/>
                    </a:lnTo>
                    <a:lnTo>
                      <a:pt x="1859" y="921"/>
                    </a:lnTo>
                    <a:lnTo>
                      <a:pt x="1827" y="926"/>
                    </a:lnTo>
                    <a:lnTo>
                      <a:pt x="1806" y="930"/>
                    </a:lnTo>
                    <a:lnTo>
                      <a:pt x="1787" y="934"/>
                    </a:lnTo>
                    <a:lnTo>
                      <a:pt x="1769" y="938"/>
                    </a:lnTo>
                    <a:lnTo>
                      <a:pt x="1752" y="944"/>
                    </a:lnTo>
                    <a:lnTo>
                      <a:pt x="1744" y="947"/>
                    </a:lnTo>
                    <a:lnTo>
                      <a:pt x="1737" y="951"/>
                    </a:lnTo>
                    <a:lnTo>
                      <a:pt x="1729" y="955"/>
                    </a:lnTo>
                    <a:lnTo>
                      <a:pt x="1722" y="960"/>
                    </a:lnTo>
                    <a:lnTo>
                      <a:pt x="1716" y="967"/>
                    </a:lnTo>
                    <a:lnTo>
                      <a:pt x="1708" y="973"/>
                    </a:lnTo>
                    <a:lnTo>
                      <a:pt x="1701" y="980"/>
                    </a:lnTo>
                    <a:lnTo>
                      <a:pt x="1695" y="988"/>
                    </a:lnTo>
                    <a:lnTo>
                      <a:pt x="1694" y="988"/>
                    </a:lnTo>
                    <a:lnTo>
                      <a:pt x="1636" y="972"/>
                    </a:lnTo>
                    <a:lnTo>
                      <a:pt x="1579" y="955"/>
                    </a:lnTo>
                    <a:lnTo>
                      <a:pt x="1522" y="937"/>
                    </a:lnTo>
                    <a:lnTo>
                      <a:pt x="1463" y="919"/>
                    </a:lnTo>
                    <a:lnTo>
                      <a:pt x="1406" y="899"/>
                    </a:lnTo>
                    <a:lnTo>
                      <a:pt x="1348" y="879"/>
                    </a:lnTo>
                    <a:lnTo>
                      <a:pt x="1290" y="858"/>
                    </a:lnTo>
                    <a:lnTo>
                      <a:pt x="1232" y="835"/>
                    </a:lnTo>
                    <a:lnTo>
                      <a:pt x="1174" y="812"/>
                    </a:lnTo>
                    <a:lnTo>
                      <a:pt x="1116" y="788"/>
                    </a:lnTo>
                    <a:lnTo>
                      <a:pt x="1059" y="763"/>
                    </a:lnTo>
                    <a:lnTo>
                      <a:pt x="1002" y="737"/>
                    </a:lnTo>
                    <a:lnTo>
                      <a:pt x="945" y="710"/>
                    </a:lnTo>
                    <a:lnTo>
                      <a:pt x="889" y="682"/>
                    </a:lnTo>
                    <a:lnTo>
                      <a:pt x="833" y="653"/>
                    </a:lnTo>
                    <a:lnTo>
                      <a:pt x="778" y="623"/>
                    </a:lnTo>
                    <a:lnTo>
                      <a:pt x="723" y="592"/>
                    </a:lnTo>
                    <a:lnTo>
                      <a:pt x="669" y="561"/>
                    </a:lnTo>
                    <a:lnTo>
                      <a:pt x="615" y="527"/>
                    </a:lnTo>
                    <a:lnTo>
                      <a:pt x="562" y="494"/>
                    </a:lnTo>
                    <a:lnTo>
                      <a:pt x="510" y="459"/>
                    </a:lnTo>
                    <a:lnTo>
                      <a:pt x="459" y="422"/>
                    </a:lnTo>
                    <a:lnTo>
                      <a:pt x="408" y="386"/>
                    </a:lnTo>
                    <a:lnTo>
                      <a:pt x="359" y="347"/>
                    </a:lnTo>
                    <a:lnTo>
                      <a:pt x="310" y="307"/>
                    </a:lnTo>
                    <a:lnTo>
                      <a:pt x="262" y="267"/>
                    </a:lnTo>
                    <a:lnTo>
                      <a:pt x="216" y="226"/>
                    </a:lnTo>
                    <a:lnTo>
                      <a:pt x="170" y="183"/>
                    </a:lnTo>
                    <a:lnTo>
                      <a:pt x="126" y="139"/>
                    </a:lnTo>
                    <a:lnTo>
                      <a:pt x="83" y="94"/>
                    </a:lnTo>
                    <a:lnTo>
                      <a:pt x="41" y="48"/>
                    </a:lnTo>
                    <a:lnTo>
                      <a:pt x="0" y="0"/>
                    </a:lnTo>
                    <a:lnTo>
                      <a:pt x="25" y="18"/>
                    </a:lnTo>
                    <a:lnTo>
                      <a:pt x="51" y="36"/>
                    </a:lnTo>
                    <a:lnTo>
                      <a:pt x="77" y="54"/>
                    </a:lnTo>
                    <a:lnTo>
                      <a:pt x="106" y="72"/>
                    </a:lnTo>
                    <a:lnTo>
                      <a:pt x="147" y="100"/>
                    </a:lnTo>
                    <a:lnTo>
                      <a:pt x="192" y="127"/>
                    </a:lnTo>
                    <a:lnTo>
                      <a:pt x="238" y="156"/>
                    </a:lnTo>
                    <a:lnTo>
                      <a:pt x="285" y="183"/>
                    </a:lnTo>
                    <a:lnTo>
                      <a:pt x="333" y="211"/>
                    </a:lnTo>
                    <a:lnTo>
                      <a:pt x="382" y="239"/>
                    </a:lnTo>
                    <a:lnTo>
                      <a:pt x="432" y="266"/>
                    </a:lnTo>
                    <a:lnTo>
                      <a:pt x="482" y="292"/>
                    </a:lnTo>
                    <a:lnTo>
                      <a:pt x="531" y="318"/>
                    </a:lnTo>
                    <a:lnTo>
                      <a:pt x="581" y="342"/>
                    </a:lnTo>
                    <a:lnTo>
                      <a:pt x="630" y="365"/>
                    </a:lnTo>
                    <a:lnTo>
                      <a:pt x="679" y="387"/>
                    </a:lnTo>
                    <a:lnTo>
                      <a:pt x="726" y="407"/>
                    </a:lnTo>
                    <a:lnTo>
                      <a:pt x="773" y="425"/>
                    </a:lnTo>
                    <a:lnTo>
                      <a:pt x="818" y="442"/>
                    </a:lnTo>
                    <a:lnTo>
                      <a:pt x="862" y="456"/>
                    </a:lnTo>
                    <a:lnTo>
                      <a:pt x="929" y="494"/>
                    </a:lnTo>
                    <a:lnTo>
                      <a:pt x="999" y="530"/>
                    </a:lnTo>
                    <a:lnTo>
                      <a:pt x="1069" y="565"/>
                    </a:lnTo>
                    <a:lnTo>
                      <a:pt x="1141" y="598"/>
                    </a:lnTo>
                    <a:lnTo>
                      <a:pt x="1213" y="630"/>
                    </a:lnTo>
                    <a:lnTo>
                      <a:pt x="1285" y="660"/>
                    </a:lnTo>
                    <a:lnTo>
                      <a:pt x="1357" y="690"/>
                    </a:lnTo>
                    <a:lnTo>
                      <a:pt x="1430" y="717"/>
                    </a:lnTo>
                    <a:lnTo>
                      <a:pt x="1502" y="744"/>
                    </a:lnTo>
                    <a:lnTo>
                      <a:pt x="1573" y="768"/>
                    </a:lnTo>
                    <a:lnTo>
                      <a:pt x="1644" y="792"/>
                    </a:lnTo>
                    <a:lnTo>
                      <a:pt x="1715" y="813"/>
                    </a:lnTo>
                    <a:lnTo>
                      <a:pt x="1783" y="833"/>
                    </a:lnTo>
                    <a:lnTo>
                      <a:pt x="1850" y="853"/>
                    </a:lnTo>
                    <a:lnTo>
                      <a:pt x="1917" y="871"/>
                    </a:lnTo>
                    <a:lnTo>
                      <a:pt x="1982" y="887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5" name="Freeform 553"/>
              <p:cNvSpPr>
                <a:spLocks/>
              </p:cNvSpPr>
              <p:nvPr/>
            </p:nvSpPr>
            <p:spPr bwMode="auto">
              <a:xfrm>
                <a:off x="326" y="1434"/>
                <a:ext cx="438" cy="374"/>
              </a:xfrm>
              <a:custGeom>
                <a:avLst/>
                <a:gdLst>
                  <a:gd name="T0" fmla="*/ 1769 w 2194"/>
                  <a:gd name="T1" fmla="*/ 1504 h 1869"/>
                  <a:gd name="T2" fmla="*/ 1788 w 2194"/>
                  <a:gd name="T3" fmla="*/ 1527 h 1869"/>
                  <a:gd name="T4" fmla="*/ 1816 w 2194"/>
                  <a:gd name="T5" fmla="*/ 1561 h 1869"/>
                  <a:gd name="T6" fmla="*/ 1858 w 2194"/>
                  <a:gd name="T7" fmla="*/ 1604 h 1869"/>
                  <a:gd name="T8" fmla="*/ 1881 w 2194"/>
                  <a:gd name="T9" fmla="*/ 1626 h 1869"/>
                  <a:gd name="T10" fmla="*/ 1953 w 2194"/>
                  <a:gd name="T11" fmla="*/ 1691 h 1869"/>
                  <a:gd name="T12" fmla="*/ 2031 w 2194"/>
                  <a:gd name="T13" fmla="*/ 1754 h 1869"/>
                  <a:gd name="T14" fmla="*/ 2111 w 2194"/>
                  <a:gd name="T15" fmla="*/ 1814 h 1869"/>
                  <a:gd name="T16" fmla="*/ 2194 w 2194"/>
                  <a:gd name="T17" fmla="*/ 1869 h 1869"/>
                  <a:gd name="T18" fmla="*/ 2081 w 2194"/>
                  <a:gd name="T19" fmla="*/ 1836 h 1869"/>
                  <a:gd name="T20" fmla="*/ 1967 w 2194"/>
                  <a:gd name="T21" fmla="*/ 1800 h 1869"/>
                  <a:gd name="T22" fmla="*/ 1850 w 2194"/>
                  <a:gd name="T23" fmla="*/ 1760 h 1869"/>
                  <a:gd name="T24" fmla="*/ 1732 w 2194"/>
                  <a:gd name="T25" fmla="*/ 1716 h 1869"/>
                  <a:gd name="T26" fmla="*/ 1614 w 2194"/>
                  <a:gd name="T27" fmla="*/ 1668 h 1869"/>
                  <a:gd name="T28" fmla="*/ 1496 w 2194"/>
                  <a:gd name="T29" fmla="*/ 1617 h 1869"/>
                  <a:gd name="T30" fmla="*/ 1380 w 2194"/>
                  <a:gd name="T31" fmla="*/ 1562 h 1869"/>
                  <a:gd name="T32" fmla="*/ 1267 w 2194"/>
                  <a:gd name="T33" fmla="*/ 1502 h 1869"/>
                  <a:gd name="T34" fmla="*/ 1243 w 2194"/>
                  <a:gd name="T35" fmla="*/ 1479 h 1869"/>
                  <a:gd name="T36" fmla="*/ 1157 w 2194"/>
                  <a:gd name="T37" fmla="*/ 1398 h 1869"/>
                  <a:gd name="T38" fmla="*/ 1010 w 2194"/>
                  <a:gd name="T39" fmla="*/ 1252 h 1869"/>
                  <a:gd name="T40" fmla="*/ 819 w 2194"/>
                  <a:gd name="T41" fmla="*/ 1058 h 1869"/>
                  <a:gd name="T42" fmla="*/ 662 w 2194"/>
                  <a:gd name="T43" fmla="*/ 889 h 1869"/>
                  <a:gd name="T44" fmla="*/ 555 w 2194"/>
                  <a:gd name="T45" fmla="*/ 770 h 1869"/>
                  <a:gd name="T46" fmla="*/ 448 w 2194"/>
                  <a:gd name="T47" fmla="*/ 647 h 1869"/>
                  <a:gd name="T48" fmla="*/ 345 w 2194"/>
                  <a:gd name="T49" fmla="*/ 523 h 1869"/>
                  <a:gd name="T50" fmla="*/ 249 w 2194"/>
                  <a:gd name="T51" fmla="*/ 400 h 1869"/>
                  <a:gd name="T52" fmla="*/ 161 w 2194"/>
                  <a:gd name="T53" fmla="*/ 279 h 1869"/>
                  <a:gd name="T54" fmla="*/ 85 w 2194"/>
                  <a:gd name="T55" fmla="*/ 162 h 1869"/>
                  <a:gd name="T56" fmla="*/ 24 w 2194"/>
                  <a:gd name="T57" fmla="*/ 52 h 1869"/>
                  <a:gd name="T58" fmla="*/ 34 w 2194"/>
                  <a:gd name="T59" fmla="*/ 43 h 1869"/>
                  <a:gd name="T60" fmla="*/ 110 w 2194"/>
                  <a:gd name="T61" fmla="*/ 130 h 1869"/>
                  <a:gd name="T62" fmla="*/ 194 w 2194"/>
                  <a:gd name="T63" fmla="*/ 223 h 1869"/>
                  <a:gd name="T64" fmla="*/ 286 w 2194"/>
                  <a:gd name="T65" fmla="*/ 320 h 1869"/>
                  <a:gd name="T66" fmla="*/ 383 w 2194"/>
                  <a:gd name="T67" fmla="*/ 418 h 1869"/>
                  <a:gd name="T68" fmla="*/ 487 w 2194"/>
                  <a:gd name="T69" fmla="*/ 519 h 1869"/>
                  <a:gd name="T70" fmla="*/ 596 w 2194"/>
                  <a:gd name="T71" fmla="*/ 620 h 1869"/>
                  <a:gd name="T72" fmla="*/ 710 w 2194"/>
                  <a:gd name="T73" fmla="*/ 722 h 1869"/>
                  <a:gd name="T74" fmla="*/ 828 w 2194"/>
                  <a:gd name="T75" fmla="*/ 823 h 1869"/>
                  <a:gd name="T76" fmla="*/ 949 w 2194"/>
                  <a:gd name="T77" fmla="*/ 924 h 1869"/>
                  <a:gd name="T78" fmla="*/ 1072 w 2194"/>
                  <a:gd name="T79" fmla="*/ 1022 h 1869"/>
                  <a:gd name="T80" fmla="*/ 1196 w 2194"/>
                  <a:gd name="T81" fmla="*/ 1118 h 1869"/>
                  <a:gd name="T82" fmla="*/ 1322 w 2194"/>
                  <a:gd name="T83" fmla="*/ 1210 h 1869"/>
                  <a:gd name="T84" fmla="*/ 1448 w 2194"/>
                  <a:gd name="T85" fmla="*/ 1297 h 1869"/>
                  <a:gd name="T86" fmla="*/ 1574 w 2194"/>
                  <a:gd name="T87" fmla="*/ 1379 h 1869"/>
                  <a:gd name="T88" fmla="*/ 1699 w 2194"/>
                  <a:gd name="T89" fmla="*/ 1457 h 1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194" h="1869">
                    <a:moveTo>
                      <a:pt x="1760" y="1492"/>
                    </a:moveTo>
                    <a:lnTo>
                      <a:pt x="1769" y="1504"/>
                    </a:lnTo>
                    <a:lnTo>
                      <a:pt x="1778" y="1516"/>
                    </a:lnTo>
                    <a:lnTo>
                      <a:pt x="1788" y="1527"/>
                    </a:lnTo>
                    <a:lnTo>
                      <a:pt x="1798" y="1539"/>
                    </a:lnTo>
                    <a:lnTo>
                      <a:pt x="1816" y="1561"/>
                    </a:lnTo>
                    <a:lnTo>
                      <a:pt x="1837" y="1582"/>
                    </a:lnTo>
                    <a:lnTo>
                      <a:pt x="1858" y="1604"/>
                    </a:lnTo>
                    <a:lnTo>
                      <a:pt x="1881" y="1626"/>
                    </a:lnTo>
                    <a:lnTo>
                      <a:pt x="1881" y="1626"/>
                    </a:lnTo>
                    <a:lnTo>
                      <a:pt x="1916" y="1658"/>
                    </a:lnTo>
                    <a:lnTo>
                      <a:pt x="1953" y="1691"/>
                    </a:lnTo>
                    <a:lnTo>
                      <a:pt x="1992" y="1722"/>
                    </a:lnTo>
                    <a:lnTo>
                      <a:pt x="2031" y="1754"/>
                    </a:lnTo>
                    <a:lnTo>
                      <a:pt x="2071" y="1784"/>
                    </a:lnTo>
                    <a:lnTo>
                      <a:pt x="2111" y="1814"/>
                    </a:lnTo>
                    <a:lnTo>
                      <a:pt x="2153" y="1842"/>
                    </a:lnTo>
                    <a:lnTo>
                      <a:pt x="2194" y="1869"/>
                    </a:lnTo>
                    <a:lnTo>
                      <a:pt x="2138" y="1852"/>
                    </a:lnTo>
                    <a:lnTo>
                      <a:pt x="2081" y="1836"/>
                    </a:lnTo>
                    <a:lnTo>
                      <a:pt x="2025" y="1819"/>
                    </a:lnTo>
                    <a:lnTo>
                      <a:pt x="1967" y="1800"/>
                    </a:lnTo>
                    <a:lnTo>
                      <a:pt x="1909" y="1780"/>
                    </a:lnTo>
                    <a:lnTo>
                      <a:pt x="1850" y="1760"/>
                    </a:lnTo>
                    <a:lnTo>
                      <a:pt x="1791" y="1739"/>
                    </a:lnTo>
                    <a:lnTo>
                      <a:pt x="1732" y="1716"/>
                    </a:lnTo>
                    <a:lnTo>
                      <a:pt x="1674" y="1693"/>
                    </a:lnTo>
                    <a:lnTo>
                      <a:pt x="1614" y="1668"/>
                    </a:lnTo>
                    <a:lnTo>
                      <a:pt x="1555" y="1643"/>
                    </a:lnTo>
                    <a:lnTo>
                      <a:pt x="1496" y="1617"/>
                    </a:lnTo>
                    <a:lnTo>
                      <a:pt x="1438" y="1589"/>
                    </a:lnTo>
                    <a:lnTo>
                      <a:pt x="1380" y="1562"/>
                    </a:lnTo>
                    <a:lnTo>
                      <a:pt x="1323" y="1532"/>
                    </a:lnTo>
                    <a:lnTo>
                      <a:pt x="1267" y="1502"/>
                    </a:lnTo>
                    <a:lnTo>
                      <a:pt x="1254" y="1490"/>
                    </a:lnTo>
                    <a:lnTo>
                      <a:pt x="1243" y="1479"/>
                    </a:lnTo>
                    <a:lnTo>
                      <a:pt x="1209" y="1448"/>
                    </a:lnTo>
                    <a:lnTo>
                      <a:pt x="1157" y="1398"/>
                    </a:lnTo>
                    <a:lnTo>
                      <a:pt x="1091" y="1333"/>
                    </a:lnTo>
                    <a:lnTo>
                      <a:pt x="1010" y="1252"/>
                    </a:lnTo>
                    <a:lnTo>
                      <a:pt x="919" y="1161"/>
                    </a:lnTo>
                    <a:lnTo>
                      <a:pt x="819" y="1058"/>
                    </a:lnTo>
                    <a:lnTo>
                      <a:pt x="715" y="947"/>
                    </a:lnTo>
                    <a:lnTo>
                      <a:pt x="662" y="889"/>
                    </a:lnTo>
                    <a:lnTo>
                      <a:pt x="608" y="830"/>
                    </a:lnTo>
                    <a:lnTo>
                      <a:pt x="555" y="770"/>
                    </a:lnTo>
                    <a:lnTo>
                      <a:pt x="500" y="709"/>
                    </a:lnTo>
                    <a:lnTo>
                      <a:pt x="448" y="647"/>
                    </a:lnTo>
                    <a:lnTo>
                      <a:pt x="396" y="585"/>
                    </a:lnTo>
                    <a:lnTo>
                      <a:pt x="345" y="523"/>
                    </a:lnTo>
                    <a:lnTo>
                      <a:pt x="296" y="461"/>
                    </a:lnTo>
                    <a:lnTo>
                      <a:pt x="249" y="400"/>
                    </a:lnTo>
                    <a:lnTo>
                      <a:pt x="204" y="339"/>
                    </a:lnTo>
                    <a:lnTo>
                      <a:pt x="161" y="279"/>
                    </a:lnTo>
                    <a:lnTo>
                      <a:pt x="122" y="220"/>
                    </a:lnTo>
                    <a:lnTo>
                      <a:pt x="85" y="162"/>
                    </a:lnTo>
                    <a:lnTo>
                      <a:pt x="53" y="106"/>
                    </a:lnTo>
                    <a:lnTo>
                      <a:pt x="24" y="52"/>
                    </a:lnTo>
                    <a:lnTo>
                      <a:pt x="0" y="0"/>
                    </a:lnTo>
                    <a:lnTo>
                      <a:pt x="34" y="43"/>
                    </a:lnTo>
                    <a:lnTo>
                      <a:pt x="71" y="86"/>
                    </a:lnTo>
                    <a:lnTo>
                      <a:pt x="110" y="130"/>
                    </a:lnTo>
                    <a:lnTo>
                      <a:pt x="151" y="176"/>
                    </a:lnTo>
                    <a:lnTo>
                      <a:pt x="194" y="223"/>
                    </a:lnTo>
                    <a:lnTo>
                      <a:pt x="239" y="271"/>
                    </a:lnTo>
                    <a:lnTo>
                      <a:pt x="286" y="320"/>
                    </a:lnTo>
                    <a:lnTo>
                      <a:pt x="334" y="368"/>
                    </a:lnTo>
                    <a:lnTo>
                      <a:pt x="383" y="418"/>
                    </a:lnTo>
                    <a:lnTo>
                      <a:pt x="435" y="468"/>
                    </a:lnTo>
                    <a:lnTo>
                      <a:pt x="487" y="519"/>
                    </a:lnTo>
                    <a:lnTo>
                      <a:pt x="541" y="569"/>
                    </a:lnTo>
                    <a:lnTo>
                      <a:pt x="596" y="620"/>
                    </a:lnTo>
                    <a:lnTo>
                      <a:pt x="653" y="672"/>
                    </a:lnTo>
                    <a:lnTo>
                      <a:pt x="710" y="722"/>
                    </a:lnTo>
                    <a:lnTo>
                      <a:pt x="768" y="773"/>
                    </a:lnTo>
                    <a:lnTo>
                      <a:pt x="828" y="823"/>
                    </a:lnTo>
                    <a:lnTo>
                      <a:pt x="887" y="874"/>
                    </a:lnTo>
                    <a:lnTo>
                      <a:pt x="949" y="924"/>
                    </a:lnTo>
                    <a:lnTo>
                      <a:pt x="1009" y="974"/>
                    </a:lnTo>
                    <a:lnTo>
                      <a:pt x="1072" y="1022"/>
                    </a:lnTo>
                    <a:lnTo>
                      <a:pt x="1133" y="1070"/>
                    </a:lnTo>
                    <a:lnTo>
                      <a:pt x="1196" y="1118"/>
                    </a:lnTo>
                    <a:lnTo>
                      <a:pt x="1260" y="1164"/>
                    </a:lnTo>
                    <a:lnTo>
                      <a:pt x="1322" y="1210"/>
                    </a:lnTo>
                    <a:lnTo>
                      <a:pt x="1386" y="1254"/>
                    </a:lnTo>
                    <a:lnTo>
                      <a:pt x="1448" y="1297"/>
                    </a:lnTo>
                    <a:lnTo>
                      <a:pt x="1511" y="1339"/>
                    </a:lnTo>
                    <a:lnTo>
                      <a:pt x="1574" y="1379"/>
                    </a:lnTo>
                    <a:lnTo>
                      <a:pt x="1637" y="1419"/>
                    </a:lnTo>
                    <a:lnTo>
                      <a:pt x="1699" y="1457"/>
                    </a:lnTo>
                    <a:lnTo>
                      <a:pt x="1760" y="14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6" name="Freeform 554"/>
              <p:cNvSpPr>
                <a:spLocks/>
              </p:cNvSpPr>
              <p:nvPr/>
            </p:nvSpPr>
            <p:spPr bwMode="auto">
              <a:xfrm>
                <a:off x="326" y="1434"/>
                <a:ext cx="438" cy="374"/>
              </a:xfrm>
              <a:custGeom>
                <a:avLst/>
                <a:gdLst>
                  <a:gd name="T0" fmla="*/ 1769 w 2194"/>
                  <a:gd name="T1" fmla="*/ 1504 h 1869"/>
                  <a:gd name="T2" fmla="*/ 1788 w 2194"/>
                  <a:gd name="T3" fmla="*/ 1527 h 1869"/>
                  <a:gd name="T4" fmla="*/ 1816 w 2194"/>
                  <a:gd name="T5" fmla="*/ 1561 h 1869"/>
                  <a:gd name="T6" fmla="*/ 1858 w 2194"/>
                  <a:gd name="T7" fmla="*/ 1604 h 1869"/>
                  <a:gd name="T8" fmla="*/ 1881 w 2194"/>
                  <a:gd name="T9" fmla="*/ 1626 h 1869"/>
                  <a:gd name="T10" fmla="*/ 1953 w 2194"/>
                  <a:gd name="T11" fmla="*/ 1691 h 1869"/>
                  <a:gd name="T12" fmla="*/ 2031 w 2194"/>
                  <a:gd name="T13" fmla="*/ 1754 h 1869"/>
                  <a:gd name="T14" fmla="*/ 2111 w 2194"/>
                  <a:gd name="T15" fmla="*/ 1814 h 1869"/>
                  <a:gd name="T16" fmla="*/ 2194 w 2194"/>
                  <a:gd name="T17" fmla="*/ 1869 h 1869"/>
                  <a:gd name="T18" fmla="*/ 2081 w 2194"/>
                  <a:gd name="T19" fmla="*/ 1836 h 1869"/>
                  <a:gd name="T20" fmla="*/ 1967 w 2194"/>
                  <a:gd name="T21" fmla="*/ 1800 h 1869"/>
                  <a:gd name="T22" fmla="*/ 1850 w 2194"/>
                  <a:gd name="T23" fmla="*/ 1760 h 1869"/>
                  <a:gd name="T24" fmla="*/ 1732 w 2194"/>
                  <a:gd name="T25" fmla="*/ 1716 h 1869"/>
                  <a:gd name="T26" fmla="*/ 1614 w 2194"/>
                  <a:gd name="T27" fmla="*/ 1668 h 1869"/>
                  <a:gd name="T28" fmla="*/ 1496 w 2194"/>
                  <a:gd name="T29" fmla="*/ 1617 h 1869"/>
                  <a:gd name="T30" fmla="*/ 1380 w 2194"/>
                  <a:gd name="T31" fmla="*/ 1562 h 1869"/>
                  <a:gd name="T32" fmla="*/ 1267 w 2194"/>
                  <a:gd name="T33" fmla="*/ 1502 h 1869"/>
                  <a:gd name="T34" fmla="*/ 1243 w 2194"/>
                  <a:gd name="T35" fmla="*/ 1479 h 1869"/>
                  <a:gd name="T36" fmla="*/ 1157 w 2194"/>
                  <a:gd name="T37" fmla="*/ 1398 h 1869"/>
                  <a:gd name="T38" fmla="*/ 1010 w 2194"/>
                  <a:gd name="T39" fmla="*/ 1252 h 1869"/>
                  <a:gd name="T40" fmla="*/ 819 w 2194"/>
                  <a:gd name="T41" fmla="*/ 1058 h 1869"/>
                  <a:gd name="T42" fmla="*/ 662 w 2194"/>
                  <a:gd name="T43" fmla="*/ 889 h 1869"/>
                  <a:gd name="T44" fmla="*/ 555 w 2194"/>
                  <a:gd name="T45" fmla="*/ 770 h 1869"/>
                  <a:gd name="T46" fmla="*/ 448 w 2194"/>
                  <a:gd name="T47" fmla="*/ 647 h 1869"/>
                  <a:gd name="T48" fmla="*/ 345 w 2194"/>
                  <a:gd name="T49" fmla="*/ 523 h 1869"/>
                  <a:gd name="T50" fmla="*/ 249 w 2194"/>
                  <a:gd name="T51" fmla="*/ 400 h 1869"/>
                  <a:gd name="T52" fmla="*/ 161 w 2194"/>
                  <a:gd name="T53" fmla="*/ 279 h 1869"/>
                  <a:gd name="T54" fmla="*/ 85 w 2194"/>
                  <a:gd name="T55" fmla="*/ 162 h 1869"/>
                  <a:gd name="T56" fmla="*/ 24 w 2194"/>
                  <a:gd name="T57" fmla="*/ 52 h 1869"/>
                  <a:gd name="T58" fmla="*/ 34 w 2194"/>
                  <a:gd name="T59" fmla="*/ 43 h 1869"/>
                  <a:gd name="T60" fmla="*/ 110 w 2194"/>
                  <a:gd name="T61" fmla="*/ 130 h 1869"/>
                  <a:gd name="T62" fmla="*/ 194 w 2194"/>
                  <a:gd name="T63" fmla="*/ 223 h 1869"/>
                  <a:gd name="T64" fmla="*/ 286 w 2194"/>
                  <a:gd name="T65" fmla="*/ 320 h 1869"/>
                  <a:gd name="T66" fmla="*/ 383 w 2194"/>
                  <a:gd name="T67" fmla="*/ 418 h 1869"/>
                  <a:gd name="T68" fmla="*/ 487 w 2194"/>
                  <a:gd name="T69" fmla="*/ 519 h 1869"/>
                  <a:gd name="T70" fmla="*/ 596 w 2194"/>
                  <a:gd name="T71" fmla="*/ 620 h 1869"/>
                  <a:gd name="T72" fmla="*/ 710 w 2194"/>
                  <a:gd name="T73" fmla="*/ 722 h 1869"/>
                  <a:gd name="T74" fmla="*/ 828 w 2194"/>
                  <a:gd name="T75" fmla="*/ 823 h 1869"/>
                  <a:gd name="T76" fmla="*/ 949 w 2194"/>
                  <a:gd name="T77" fmla="*/ 924 h 1869"/>
                  <a:gd name="T78" fmla="*/ 1072 w 2194"/>
                  <a:gd name="T79" fmla="*/ 1022 h 1869"/>
                  <a:gd name="T80" fmla="*/ 1196 w 2194"/>
                  <a:gd name="T81" fmla="*/ 1118 h 1869"/>
                  <a:gd name="T82" fmla="*/ 1322 w 2194"/>
                  <a:gd name="T83" fmla="*/ 1210 h 1869"/>
                  <a:gd name="T84" fmla="*/ 1448 w 2194"/>
                  <a:gd name="T85" fmla="*/ 1297 h 1869"/>
                  <a:gd name="T86" fmla="*/ 1574 w 2194"/>
                  <a:gd name="T87" fmla="*/ 1379 h 1869"/>
                  <a:gd name="T88" fmla="*/ 1699 w 2194"/>
                  <a:gd name="T89" fmla="*/ 1457 h 18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2194" h="1869">
                    <a:moveTo>
                      <a:pt x="1760" y="1492"/>
                    </a:moveTo>
                    <a:lnTo>
                      <a:pt x="1769" y="1504"/>
                    </a:lnTo>
                    <a:lnTo>
                      <a:pt x="1778" y="1516"/>
                    </a:lnTo>
                    <a:lnTo>
                      <a:pt x="1788" y="1527"/>
                    </a:lnTo>
                    <a:lnTo>
                      <a:pt x="1798" y="1539"/>
                    </a:lnTo>
                    <a:lnTo>
                      <a:pt x="1816" y="1561"/>
                    </a:lnTo>
                    <a:lnTo>
                      <a:pt x="1837" y="1582"/>
                    </a:lnTo>
                    <a:lnTo>
                      <a:pt x="1858" y="1604"/>
                    </a:lnTo>
                    <a:lnTo>
                      <a:pt x="1881" y="1626"/>
                    </a:lnTo>
                    <a:lnTo>
                      <a:pt x="1881" y="1626"/>
                    </a:lnTo>
                    <a:lnTo>
                      <a:pt x="1916" y="1658"/>
                    </a:lnTo>
                    <a:lnTo>
                      <a:pt x="1953" y="1691"/>
                    </a:lnTo>
                    <a:lnTo>
                      <a:pt x="1992" y="1722"/>
                    </a:lnTo>
                    <a:lnTo>
                      <a:pt x="2031" y="1754"/>
                    </a:lnTo>
                    <a:lnTo>
                      <a:pt x="2071" y="1784"/>
                    </a:lnTo>
                    <a:lnTo>
                      <a:pt x="2111" y="1814"/>
                    </a:lnTo>
                    <a:lnTo>
                      <a:pt x="2153" y="1842"/>
                    </a:lnTo>
                    <a:lnTo>
                      <a:pt x="2194" y="1869"/>
                    </a:lnTo>
                    <a:lnTo>
                      <a:pt x="2138" y="1852"/>
                    </a:lnTo>
                    <a:lnTo>
                      <a:pt x="2081" y="1836"/>
                    </a:lnTo>
                    <a:lnTo>
                      <a:pt x="2025" y="1819"/>
                    </a:lnTo>
                    <a:lnTo>
                      <a:pt x="1967" y="1800"/>
                    </a:lnTo>
                    <a:lnTo>
                      <a:pt x="1909" y="1780"/>
                    </a:lnTo>
                    <a:lnTo>
                      <a:pt x="1850" y="1760"/>
                    </a:lnTo>
                    <a:lnTo>
                      <a:pt x="1791" y="1739"/>
                    </a:lnTo>
                    <a:lnTo>
                      <a:pt x="1732" y="1716"/>
                    </a:lnTo>
                    <a:lnTo>
                      <a:pt x="1674" y="1693"/>
                    </a:lnTo>
                    <a:lnTo>
                      <a:pt x="1614" y="1668"/>
                    </a:lnTo>
                    <a:lnTo>
                      <a:pt x="1555" y="1643"/>
                    </a:lnTo>
                    <a:lnTo>
                      <a:pt x="1496" y="1617"/>
                    </a:lnTo>
                    <a:lnTo>
                      <a:pt x="1438" y="1589"/>
                    </a:lnTo>
                    <a:lnTo>
                      <a:pt x="1380" y="1562"/>
                    </a:lnTo>
                    <a:lnTo>
                      <a:pt x="1323" y="1532"/>
                    </a:lnTo>
                    <a:lnTo>
                      <a:pt x="1267" y="1502"/>
                    </a:lnTo>
                    <a:lnTo>
                      <a:pt x="1254" y="1490"/>
                    </a:lnTo>
                    <a:lnTo>
                      <a:pt x="1243" y="1479"/>
                    </a:lnTo>
                    <a:lnTo>
                      <a:pt x="1209" y="1448"/>
                    </a:lnTo>
                    <a:lnTo>
                      <a:pt x="1157" y="1398"/>
                    </a:lnTo>
                    <a:lnTo>
                      <a:pt x="1091" y="1333"/>
                    </a:lnTo>
                    <a:lnTo>
                      <a:pt x="1010" y="1252"/>
                    </a:lnTo>
                    <a:lnTo>
                      <a:pt x="919" y="1161"/>
                    </a:lnTo>
                    <a:lnTo>
                      <a:pt x="819" y="1058"/>
                    </a:lnTo>
                    <a:lnTo>
                      <a:pt x="715" y="947"/>
                    </a:lnTo>
                    <a:lnTo>
                      <a:pt x="662" y="889"/>
                    </a:lnTo>
                    <a:lnTo>
                      <a:pt x="608" y="830"/>
                    </a:lnTo>
                    <a:lnTo>
                      <a:pt x="555" y="770"/>
                    </a:lnTo>
                    <a:lnTo>
                      <a:pt x="500" y="709"/>
                    </a:lnTo>
                    <a:lnTo>
                      <a:pt x="448" y="647"/>
                    </a:lnTo>
                    <a:lnTo>
                      <a:pt x="396" y="585"/>
                    </a:lnTo>
                    <a:lnTo>
                      <a:pt x="345" y="523"/>
                    </a:lnTo>
                    <a:lnTo>
                      <a:pt x="296" y="461"/>
                    </a:lnTo>
                    <a:lnTo>
                      <a:pt x="249" y="400"/>
                    </a:lnTo>
                    <a:lnTo>
                      <a:pt x="204" y="339"/>
                    </a:lnTo>
                    <a:lnTo>
                      <a:pt x="161" y="279"/>
                    </a:lnTo>
                    <a:lnTo>
                      <a:pt x="122" y="220"/>
                    </a:lnTo>
                    <a:lnTo>
                      <a:pt x="85" y="162"/>
                    </a:lnTo>
                    <a:lnTo>
                      <a:pt x="53" y="106"/>
                    </a:lnTo>
                    <a:lnTo>
                      <a:pt x="24" y="52"/>
                    </a:lnTo>
                    <a:lnTo>
                      <a:pt x="0" y="0"/>
                    </a:lnTo>
                    <a:lnTo>
                      <a:pt x="34" y="43"/>
                    </a:lnTo>
                    <a:lnTo>
                      <a:pt x="71" y="86"/>
                    </a:lnTo>
                    <a:lnTo>
                      <a:pt x="110" y="130"/>
                    </a:lnTo>
                    <a:lnTo>
                      <a:pt x="151" y="176"/>
                    </a:lnTo>
                    <a:lnTo>
                      <a:pt x="194" y="223"/>
                    </a:lnTo>
                    <a:lnTo>
                      <a:pt x="239" y="271"/>
                    </a:lnTo>
                    <a:lnTo>
                      <a:pt x="286" y="320"/>
                    </a:lnTo>
                    <a:lnTo>
                      <a:pt x="334" y="368"/>
                    </a:lnTo>
                    <a:lnTo>
                      <a:pt x="383" y="418"/>
                    </a:lnTo>
                    <a:lnTo>
                      <a:pt x="435" y="468"/>
                    </a:lnTo>
                    <a:lnTo>
                      <a:pt x="487" y="519"/>
                    </a:lnTo>
                    <a:lnTo>
                      <a:pt x="541" y="569"/>
                    </a:lnTo>
                    <a:lnTo>
                      <a:pt x="596" y="620"/>
                    </a:lnTo>
                    <a:lnTo>
                      <a:pt x="653" y="672"/>
                    </a:lnTo>
                    <a:lnTo>
                      <a:pt x="710" y="722"/>
                    </a:lnTo>
                    <a:lnTo>
                      <a:pt x="768" y="773"/>
                    </a:lnTo>
                    <a:lnTo>
                      <a:pt x="828" y="823"/>
                    </a:lnTo>
                    <a:lnTo>
                      <a:pt x="887" y="874"/>
                    </a:lnTo>
                    <a:lnTo>
                      <a:pt x="949" y="924"/>
                    </a:lnTo>
                    <a:lnTo>
                      <a:pt x="1009" y="974"/>
                    </a:lnTo>
                    <a:lnTo>
                      <a:pt x="1072" y="1022"/>
                    </a:lnTo>
                    <a:lnTo>
                      <a:pt x="1133" y="1070"/>
                    </a:lnTo>
                    <a:lnTo>
                      <a:pt x="1196" y="1118"/>
                    </a:lnTo>
                    <a:lnTo>
                      <a:pt x="1260" y="1164"/>
                    </a:lnTo>
                    <a:lnTo>
                      <a:pt x="1322" y="1210"/>
                    </a:lnTo>
                    <a:lnTo>
                      <a:pt x="1386" y="1254"/>
                    </a:lnTo>
                    <a:lnTo>
                      <a:pt x="1448" y="1297"/>
                    </a:lnTo>
                    <a:lnTo>
                      <a:pt x="1511" y="1339"/>
                    </a:lnTo>
                    <a:lnTo>
                      <a:pt x="1574" y="1379"/>
                    </a:lnTo>
                    <a:lnTo>
                      <a:pt x="1637" y="1419"/>
                    </a:lnTo>
                    <a:lnTo>
                      <a:pt x="1699" y="1457"/>
                    </a:lnTo>
                    <a:lnTo>
                      <a:pt x="1760" y="1492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7" name="Freeform 555"/>
              <p:cNvSpPr>
                <a:spLocks/>
              </p:cNvSpPr>
              <p:nvPr/>
            </p:nvSpPr>
            <p:spPr bwMode="auto">
              <a:xfrm>
                <a:off x="334" y="1431"/>
                <a:ext cx="388" cy="288"/>
              </a:xfrm>
              <a:custGeom>
                <a:avLst/>
                <a:gdLst>
                  <a:gd name="T0" fmla="*/ 1920 w 1939"/>
                  <a:gd name="T1" fmla="*/ 1372 h 1443"/>
                  <a:gd name="T2" fmla="*/ 1885 w 1939"/>
                  <a:gd name="T3" fmla="*/ 1376 h 1443"/>
                  <a:gd name="T4" fmla="*/ 1867 w 1939"/>
                  <a:gd name="T5" fmla="*/ 1379 h 1443"/>
                  <a:gd name="T6" fmla="*/ 1823 w 1939"/>
                  <a:gd name="T7" fmla="*/ 1389 h 1443"/>
                  <a:gd name="T8" fmla="*/ 1782 w 1939"/>
                  <a:gd name="T9" fmla="*/ 1403 h 1443"/>
                  <a:gd name="T10" fmla="*/ 1740 w 1939"/>
                  <a:gd name="T11" fmla="*/ 1420 h 1443"/>
                  <a:gd name="T12" fmla="*/ 1699 w 1939"/>
                  <a:gd name="T13" fmla="*/ 1440 h 1443"/>
                  <a:gd name="T14" fmla="*/ 1635 w 1939"/>
                  <a:gd name="T15" fmla="*/ 1408 h 1443"/>
                  <a:gd name="T16" fmla="*/ 1514 w 1939"/>
                  <a:gd name="T17" fmla="*/ 1332 h 1443"/>
                  <a:gd name="T18" fmla="*/ 1393 w 1939"/>
                  <a:gd name="T19" fmla="*/ 1251 h 1443"/>
                  <a:gd name="T20" fmla="*/ 1272 w 1939"/>
                  <a:gd name="T21" fmla="*/ 1166 h 1443"/>
                  <a:gd name="T22" fmla="*/ 1151 w 1939"/>
                  <a:gd name="T23" fmla="*/ 1076 h 1443"/>
                  <a:gd name="T24" fmla="*/ 1031 w 1939"/>
                  <a:gd name="T25" fmla="*/ 985 h 1443"/>
                  <a:gd name="T26" fmla="*/ 912 w 1939"/>
                  <a:gd name="T27" fmla="*/ 889 h 1443"/>
                  <a:gd name="T28" fmla="*/ 796 w 1939"/>
                  <a:gd name="T29" fmla="*/ 792 h 1443"/>
                  <a:gd name="T30" fmla="*/ 684 w 1939"/>
                  <a:gd name="T31" fmla="*/ 695 h 1443"/>
                  <a:gd name="T32" fmla="*/ 574 w 1939"/>
                  <a:gd name="T33" fmla="*/ 597 h 1443"/>
                  <a:gd name="T34" fmla="*/ 470 w 1939"/>
                  <a:gd name="T35" fmla="*/ 499 h 1443"/>
                  <a:gd name="T36" fmla="*/ 370 w 1939"/>
                  <a:gd name="T37" fmla="*/ 403 h 1443"/>
                  <a:gd name="T38" fmla="*/ 276 w 1939"/>
                  <a:gd name="T39" fmla="*/ 308 h 1443"/>
                  <a:gd name="T40" fmla="*/ 187 w 1939"/>
                  <a:gd name="T41" fmla="*/ 216 h 1443"/>
                  <a:gd name="T42" fmla="*/ 107 w 1939"/>
                  <a:gd name="T43" fmla="*/ 126 h 1443"/>
                  <a:gd name="T44" fmla="*/ 33 w 1939"/>
                  <a:gd name="T45" fmla="*/ 42 h 1443"/>
                  <a:gd name="T46" fmla="*/ 41 w 1939"/>
                  <a:gd name="T47" fmla="*/ 35 h 1443"/>
                  <a:gd name="T48" fmla="*/ 127 w 1939"/>
                  <a:gd name="T49" fmla="*/ 105 h 1443"/>
                  <a:gd name="T50" fmla="*/ 210 w 1939"/>
                  <a:gd name="T51" fmla="*/ 173 h 1443"/>
                  <a:gd name="T52" fmla="*/ 293 w 1939"/>
                  <a:gd name="T53" fmla="*/ 237 h 1443"/>
                  <a:gd name="T54" fmla="*/ 388 w 1939"/>
                  <a:gd name="T55" fmla="*/ 308 h 1443"/>
                  <a:gd name="T56" fmla="*/ 490 w 1939"/>
                  <a:gd name="T57" fmla="*/ 382 h 1443"/>
                  <a:gd name="T58" fmla="*/ 583 w 1939"/>
                  <a:gd name="T59" fmla="*/ 442 h 1443"/>
                  <a:gd name="T60" fmla="*/ 643 w 1939"/>
                  <a:gd name="T61" fmla="*/ 478 h 1443"/>
                  <a:gd name="T62" fmla="*/ 680 w 1939"/>
                  <a:gd name="T63" fmla="*/ 495 h 1443"/>
                  <a:gd name="T64" fmla="*/ 719 w 1939"/>
                  <a:gd name="T65" fmla="*/ 520 h 1443"/>
                  <a:gd name="T66" fmla="*/ 773 w 1939"/>
                  <a:gd name="T67" fmla="*/ 561 h 1443"/>
                  <a:gd name="T68" fmla="*/ 831 w 1939"/>
                  <a:gd name="T69" fmla="*/ 607 h 1443"/>
                  <a:gd name="T70" fmla="*/ 883 w 1939"/>
                  <a:gd name="T71" fmla="*/ 650 h 1443"/>
                  <a:gd name="T72" fmla="*/ 956 w 1939"/>
                  <a:gd name="T73" fmla="*/ 709 h 1443"/>
                  <a:gd name="T74" fmla="*/ 1066 w 1939"/>
                  <a:gd name="T75" fmla="*/ 796 h 1443"/>
                  <a:gd name="T76" fmla="*/ 1188 w 1939"/>
                  <a:gd name="T77" fmla="*/ 891 h 1443"/>
                  <a:gd name="T78" fmla="*/ 1319 w 1939"/>
                  <a:gd name="T79" fmla="*/ 990 h 1443"/>
                  <a:gd name="T80" fmla="*/ 1454 w 1939"/>
                  <a:gd name="T81" fmla="*/ 1087 h 1443"/>
                  <a:gd name="T82" fmla="*/ 1594 w 1939"/>
                  <a:gd name="T83" fmla="*/ 1180 h 1443"/>
                  <a:gd name="T84" fmla="*/ 1699 w 1939"/>
                  <a:gd name="T85" fmla="*/ 1245 h 1443"/>
                  <a:gd name="T86" fmla="*/ 1769 w 1939"/>
                  <a:gd name="T87" fmla="*/ 1286 h 1443"/>
                  <a:gd name="T88" fmla="*/ 1838 w 1939"/>
                  <a:gd name="T89" fmla="*/ 1322 h 1443"/>
                  <a:gd name="T90" fmla="*/ 1906 w 1939"/>
                  <a:gd name="T91" fmla="*/ 1356 h 1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39" h="1443">
                    <a:moveTo>
                      <a:pt x="1939" y="1371"/>
                    </a:moveTo>
                    <a:lnTo>
                      <a:pt x="1920" y="1372"/>
                    </a:lnTo>
                    <a:lnTo>
                      <a:pt x="1903" y="1374"/>
                    </a:lnTo>
                    <a:lnTo>
                      <a:pt x="1885" y="1376"/>
                    </a:lnTo>
                    <a:lnTo>
                      <a:pt x="1867" y="1379"/>
                    </a:lnTo>
                    <a:lnTo>
                      <a:pt x="1867" y="1379"/>
                    </a:lnTo>
                    <a:lnTo>
                      <a:pt x="1845" y="1384"/>
                    </a:lnTo>
                    <a:lnTo>
                      <a:pt x="1823" y="1389"/>
                    </a:lnTo>
                    <a:lnTo>
                      <a:pt x="1803" y="1395"/>
                    </a:lnTo>
                    <a:lnTo>
                      <a:pt x="1782" y="1403"/>
                    </a:lnTo>
                    <a:lnTo>
                      <a:pt x="1761" y="1411"/>
                    </a:lnTo>
                    <a:lnTo>
                      <a:pt x="1740" y="1420"/>
                    </a:lnTo>
                    <a:lnTo>
                      <a:pt x="1719" y="1430"/>
                    </a:lnTo>
                    <a:lnTo>
                      <a:pt x="1699" y="1440"/>
                    </a:lnTo>
                    <a:lnTo>
                      <a:pt x="1694" y="1443"/>
                    </a:lnTo>
                    <a:lnTo>
                      <a:pt x="1635" y="1408"/>
                    </a:lnTo>
                    <a:lnTo>
                      <a:pt x="1574" y="1370"/>
                    </a:lnTo>
                    <a:lnTo>
                      <a:pt x="1514" y="1332"/>
                    </a:lnTo>
                    <a:lnTo>
                      <a:pt x="1453" y="1292"/>
                    </a:lnTo>
                    <a:lnTo>
                      <a:pt x="1393" y="1251"/>
                    </a:lnTo>
                    <a:lnTo>
                      <a:pt x="1332" y="1209"/>
                    </a:lnTo>
                    <a:lnTo>
                      <a:pt x="1272" y="1166"/>
                    </a:lnTo>
                    <a:lnTo>
                      <a:pt x="1211" y="1122"/>
                    </a:lnTo>
                    <a:lnTo>
                      <a:pt x="1151" y="1076"/>
                    </a:lnTo>
                    <a:lnTo>
                      <a:pt x="1090" y="1030"/>
                    </a:lnTo>
                    <a:lnTo>
                      <a:pt x="1031" y="985"/>
                    </a:lnTo>
                    <a:lnTo>
                      <a:pt x="972" y="937"/>
                    </a:lnTo>
                    <a:lnTo>
                      <a:pt x="912" y="889"/>
                    </a:lnTo>
                    <a:lnTo>
                      <a:pt x="855" y="841"/>
                    </a:lnTo>
                    <a:lnTo>
                      <a:pt x="796" y="792"/>
                    </a:lnTo>
                    <a:lnTo>
                      <a:pt x="740" y="743"/>
                    </a:lnTo>
                    <a:lnTo>
                      <a:pt x="684" y="695"/>
                    </a:lnTo>
                    <a:lnTo>
                      <a:pt x="628" y="646"/>
                    </a:lnTo>
                    <a:lnTo>
                      <a:pt x="574" y="597"/>
                    </a:lnTo>
                    <a:lnTo>
                      <a:pt x="522" y="548"/>
                    </a:lnTo>
                    <a:lnTo>
                      <a:pt x="470" y="499"/>
                    </a:lnTo>
                    <a:lnTo>
                      <a:pt x="419" y="450"/>
                    </a:lnTo>
                    <a:lnTo>
                      <a:pt x="370" y="403"/>
                    </a:lnTo>
                    <a:lnTo>
                      <a:pt x="322" y="355"/>
                    </a:lnTo>
                    <a:lnTo>
                      <a:pt x="276" y="308"/>
                    </a:lnTo>
                    <a:lnTo>
                      <a:pt x="231" y="261"/>
                    </a:lnTo>
                    <a:lnTo>
                      <a:pt x="187" y="216"/>
                    </a:lnTo>
                    <a:lnTo>
                      <a:pt x="147" y="171"/>
                    </a:lnTo>
                    <a:lnTo>
                      <a:pt x="107" y="126"/>
                    </a:lnTo>
                    <a:lnTo>
                      <a:pt x="68" y="83"/>
                    </a:lnTo>
                    <a:lnTo>
                      <a:pt x="33" y="42"/>
                    </a:lnTo>
                    <a:lnTo>
                      <a:pt x="0" y="0"/>
                    </a:lnTo>
                    <a:lnTo>
                      <a:pt x="41" y="35"/>
                    </a:lnTo>
                    <a:lnTo>
                      <a:pt x="84" y="70"/>
                    </a:lnTo>
                    <a:lnTo>
                      <a:pt x="127" y="105"/>
                    </a:lnTo>
                    <a:lnTo>
                      <a:pt x="169" y="139"/>
                    </a:lnTo>
                    <a:lnTo>
                      <a:pt x="210" y="173"/>
                    </a:lnTo>
                    <a:lnTo>
                      <a:pt x="252" y="205"/>
                    </a:lnTo>
                    <a:lnTo>
                      <a:pt x="293" y="237"/>
                    </a:lnTo>
                    <a:lnTo>
                      <a:pt x="333" y="267"/>
                    </a:lnTo>
                    <a:lnTo>
                      <a:pt x="388" y="308"/>
                    </a:lnTo>
                    <a:lnTo>
                      <a:pt x="440" y="347"/>
                    </a:lnTo>
                    <a:lnTo>
                      <a:pt x="490" y="382"/>
                    </a:lnTo>
                    <a:lnTo>
                      <a:pt x="538" y="414"/>
                    </a:lnTo>
                    <a:lnTo>
                      <a:pt x="583" y="442"/>
                    </a:lnTo>
                    <a:lnTo>
                      <a:pt x="624" y="467"/>
                    </a:lnTo>
                    <a:lnTo>
                      <a:pt x="643" y="478"/>
                    </a:lnTo>
                    <a:lnTo>
                      <a:pt x="662" y="487"/>
                    </a:lnTo>
                    <a:lnTo>
                      <a:pt x="680" y="495"/>
                    </a:lnTo>
                    <a:lnTo>
                      <a:pt x="696" y="502"/>
                    </a:lnTo>
                    <a:lnTo>
                      <a:pt x="719" y="520"/>
                    </a:lnTo>
                    <a:lnTo>
                      <a:pt x="745" y="539"/>
                    </a:lnTo>
                    <a:lnTo>
                      <a:pt x="773" y="561"/>
                    </a:lnTo>
                    <a:lnTo>
                      <a:pt x="802" y="584"/>
                    </a:lnTo>
                    <a:lnTo>
                      <a:pt x="831" y="607"/>
                    </a:lnTo>
                    <a:lnTo>
                      <a:pt x="858" y="630"/>
                    </a:lnTo>
                    <a:lnTo>
                      <a:pt x="883" y="650"/>
                    </a:lnTo>
                    <a:lnTo>
                      <a:pt x="906" y="668"/>
                    </a:lnTo>
                    <a:lnTo>
                      <a:pt x="956" y="709"/>
                    </a:lnTo>
                    <a:lnTo>
                      <a:pt x="1009" y="752"/>
                    </a:lnTo>
                    <a:lnTo>
                      <a:pt x="1066" y="796"/>
                    </a:lnTo>
                    <a:lnTo>
                      <a:pt x="1126" y="843"/>
                    </a:lnTo>
                    <a:lnTo>
                      <a:pt x="1188" y="891"/>
                    </a:lnTo>
                    <a:lnTo>
                      <a:pt x="1252" y="940"/>
                    </a:lnTo>
                    <a:lnTo>
                      <a:pt x="1319" y="990"/>
                    </a:lnTo>
                    <a:lnTo>
                      <a:pt x="1386" y="1038"/>
                    </a:lnTo>
                    <a:lnTo>
                      <a:pt x="1454" y="1087"/>
                    </a:lnTo>
                    <a:lnTo>
                      <a:pt x="1524" y="1134"/>
                    </a:lnTo>
                    <a:lnTo>
                      <a:pt x="1594" y="1180"/>
                    </a:lnTo>
                    <a:lnTo>
                      <a:pt x="1665" y="1225"/>
                    </a:lnTo>
                    <a:lnTo>
                      <a:pt x="1699" y="1245"/>
                    </a:lnTo>
                    <a:lnTo>
                      <a:pt x="1735" y="1265"/>
                    </a:lnTo>
                    <a:lnTo>
                      <a:pt x="1769" y="1286"/>
                    </a:lnTo>
                    <a:lnTo>
                      <a:pt x="1804" y="1304"/>
                    </a:lnTo>
                    <a:lnTo>
                      <a:pt x="1838" y="1322"/>
                    </a:lnTo>
                    <a:lnTo>
                      <a:pt x="1872" y="1339"/>
                    </a:lnTo>
                    <a:lnTo>
                      <a:pt x="1906" y="1356"/>
                    </a:lnTo>
                    <a:lnTo>
                      <a:pt x="1939" y="1371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8" name="Freeform 556"/>
              <p:cNvSpPr>
                <a:spLocks/>
              </p:cNvSpPr>
              <p:nvPr/>
            </p:nvSpPr>
            <p:spPr bwMode="auto">
              <a:xfrm>
                <a:off x="334" y="1431"/>
                <a:ext cx="388" cy="288"/>
              </a:xfrm>
              <a:custGeom>
                <a:avLst/>
                <a:gdLst>
                  <a:gd name="T0" fmla="*/ 1920 w 1939"/>
                  <a:gd name="T1" fmla="*/ 1372 h 1443"/>
                  <a:gd name="T2" fmla="*/ 1885 w 1939"/>
                  <a:gd name="T3" fmla="*/ 1376 h 1443"/>
                  <a:gd name="T4" fmla="*/ 1867 w 1939"/>
                  <a:gd name="T5" fmla="*/ 1379 h 1443"/>
                  <a:gd name="T6" fmla="*/ 1823 w 1939"/>
                  <a:gd name="T7" fmla="*/ 1389 h 1443"/>
                  <a:gd name="T8" fmla="*/ 1782 w 1939"/>
                  <a:gd name="T9" fmla="*/ 1403 h 1443"/>
                  <a:gd name="T10" fmla="*/ 1740 w 1939"/>
                  <a:gd name="T11" fmla="*/ 1420 h 1443"/>
                  <a:gd name="T12" fmla="*/ 1699 w 1939"/>
                  <a:gd name="T13" fmla="*/ 1440 h 1443"/>
                  <a:gd name="T14" fmla="*/ 1635 w 1939"/>
                  <a:gd name="T15" fmla="*/ 1408 h 1443"/>
                  <a:gd name="T16" fmla="*/ 1514 w 1939"/>
                  <a:gd name="T17" fmla="*/ 1332 h 1443"/>
                  <a:gd name="T18" fmla="*/ 1393 w 1939"/>
                  <a:gd name="T19" fmla="*/ 1251 h 1443"/>
                  <a:gd name="T20" fmla="*/ 1272 w 1939"/>
                  <a:gd name="T21" fmla="*/ 1166 h 1443"/>
                  <a:gd name="T22" fmla="*/ 1151 w 1939"/>
                  <a:gd name="T23" fmla="*/ 1076 h 1443"/>
                  <a:gd name="T24" fmla="*/ 1031 w 1939"/>
                  <a:gd name="T25" fmla="*/ 985 h 1443"/>
                  <a:gd name="T26" fmla="*/ 912 w 1939"/>
                  <a:gd name="T27" fmla="*/ 889 h 1443"/>
                  <a:gd name="T28" fmla="*/ 796 w 1939"/>
                  <a:gd name="T29" fmla="*/ 792 h 1443"/>
                  <a:gd name="T30" fmla="*/ 684 w 1939"/>
                  <a:gd name="T31" fmla="*/ 695 h 1443"/>
                  <a:gd name="T32" fmla="*/ 574 w 1939"/>
                  <a:gd name="T33" fmla="*/ 597 h 1443"/>
                  <a:gd name="T34" fmla="*/ 470 w 1939"/>
                  <a:gd name="T35" fmla="*/ 499 h 1443"/>
                  <a:gd name="T36" fmla="*/ 370 w 1939"/>
                  <a:gd name="T37" fmla="*/ 403 h 1443"/>
                  <a:gd name="T38" fmla="*/ 276 w 1939"/>
                  <a:gd name="T39" fmla="*/ 308 h 1443"/>
                  <a:gd name="T40" fmla="*/ 187 w 1939"/>
                  <a:gd name="T41" fmla="*/ 216 h 1443"/>
                  <a:gd name="T42" fmla="*/ 107 w 1939"/>
                  <a:gd name="T43" fmla="*/ 126 h 1443"/>
                  <a:gd name="T44" fmla="*/ 33 w 1939"/>
                  <a:gd name="T45" fmla="*/ 42 h 1443"/>
                  <a:gd name="T46" fmla="*/ 41 w 1939"/>
                  <a:gd name="T47" fmla="*/ 35 h 1443"/>
                  <a:gd name="T48" fmla="*/ 127 w 1939"/>
                  <a:gd name="T49" fmla="*/ 105 h 1443"/>
                  <a:gd name="T50" fmla="*/ 210 w 1939"/>
                  <a:gd name="T51" fmla="*/ 173 h 1443"/>
                  <a:gd name="T52" fmla="*/ 293 w 1939"/>
                  <a:gd name="T53" fmla="*/ 237 h 1443"/>
                  <a:gd name="T54" fmla="*/ 388 w 1939"/>
                  <a:gd name="T55" fmla="*/ 308 h 1443"/>
                  <a:gd name="T56" fmla="*/ 490 w 1939"/>
                  <a:gd name="T57" fmla="*/ 382 h 1443"/>
                  <a:gd name="T58" fmla="*/ 583 w 1939"/>
                  <a:gd name="T59" fmla="*/ 442 h 1443"/>
                  <a:gd name="T60" fmla="*/ 643 w 1939"/>
                  <a:gd name="T61" fmla="*/ 478 h 1443"/>
                  <a:gd name="T62" fmla="*/ 680 w 1939"/>
                  <a:gd name="T63" fmla="*/ 495 h 1443"/>
                  <a:gd name="T64" fmla="*/ 719 w 1939"/>
                  <a:gd name="T65" fmla="*/ 520 h 1443"/>
                  <a:gd name="T66" fmla="*/ 773 w 1939"/>
                  <a:gd name="T67" fmla="*/ 561 h 1443"/>
                  <a:gd name="T68" fmla="*/ 831 w 1939"/>
                  <a:gd name="T69" fmla="*/ 607 h 1443"/>
                  <a:gd name="T70" fmla="*/ 883 w 1939"/>
                  <a:gd name="T71" fmla="*/ 650 h 1443"/>
                  <a:gd name="T72" fmla="*/ 956 w 1939"/>
                  <a:gd name="T73" fmla="*/ 709 h 1443"/>
                  <a:gd name="T74" fmla="*/ 1066 w 1939"/>
                  <a:gd name="T75" fmla="*/ 796 h 1443"/>
                  <a:gd name="T76" fmla="*/ 1188 w 1939"/>
                  <a:gd name="T77" fmla="*/ 891 h 1443"/>
                  <a:gd name="T78" fmla="*/ 1319 w 1939"/>
                  <a:gd name="T79" fmla="*/ 990 h 1443"/>
                  <a:gd name="T80" fmla="*/ 1454 w 1939"/>
                  <a:gd name="T81" fmla="*/ 1087 h 1443"/>
                  <a:gd name="T82" fmla="*/ 1594 w 1939"/>
                  <a:gd name="T83" fmla="*/ 1180 h 1443"/>
                  <a:gd name="T84" fmla="*/ 1699 w 1939"/>
                  <a:gd name="T85" fmla="*/ 1245 h 1443"/>
                  <a:gd name="T86" fmla="*/ 1769 w 1939"/>
                  <a:gd name="T87" fmla="*/ 1286 h 1443"/>
                  <a:gd name="T88" fmla="*/ 1838 w 1939"/>
                  <a:gd name="T89" fmla="*/ 1322 h 1443"/>
                  <a:gd name="T90" fmla="*/ 1906 w 1939"/>
                  <a:gd name="T91" fmla="*/ 1356 h 1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939" h="1443">
                    <a:moveTo>
                      <a:pt x="1939" y="1371"/>
                    </a:moveTo>
                    <a:lnTo>
                      <a:pt x="1920" y="1372"/>
                    </a:lnTo>
                    <a:lnTo>
                      <a:pt x="1903" y="1374"/>
                    </a:lnTo>
                    <a:lnTo>
                      <a:pt x="1885" y="1376"/>
                    </a:lnTo>
                    <a:lnTo>
                      <a:pt x="1867" y="1379"/>
                    </a:lnTo>
                    <a:lnTo>
                      <a:pt x="1867" y="1379"/>
                    </a:lnTo>
                    <a:lnTo>
                      <a:pt x="1845" y="1384"/>
                    </a:lnTo>
                    <a:lnTo>
                      <a:pt x="1823" y="1389"/>
                    </a:lnTo>
                    <a:lnTo>
                      <a:pt x="1803" y="1395"/>
                    </a:lnTo>
                    <a:lnTo>
                      <a:pt x="1782" y="1403"/>
                    </a:lnTo>
                    <a:lnTo>
                      <a:pt x="1761" y="1411"/>
                    </a:lnTo>
                    <a:lnTo>
                      <a:pt x="1740" y="1420"/>
                    </a:lnTo>
                    <a:lnTo>
                      <a:pt x="1719" y="1430"/>
                    </a:lnTo>
                    <a:lnTo>
                      <a:pt x="1699" y="1440"/>
                    </a:lnTo>
                    <a:lnTo>
                      <a:pt x="1694" y="1443"/>
                    </a:lnTo>
                    <a:lnTo>
                      <a:pt x="1635" y="1408"/>
                    </a:lnTo>
                    <a:lnTo>
                      <a:pt x="1574" y="1370"/>
                    </a:lnTo>
                    <a:lnTo>
                      <a:pt x="1514" y="1332"/>
                    </a:lnTo>
                    <a:lnTo>
                      <a:pt x="1453" y="1292"/>
                    </a:lnTo>
                    <a:lnTo>
                      <a:pt x="1393" y="1251"/>
                    </a:lnTo>
                    <a:lnTo>
                      <a:pt x="1332" y="1209"/>
                    </a:lnTo>
                    <a:lnTo>
                      <a:pt x="1272" y="1166"/>
                    </a:lnTo>
                    <a:lnTo>
                      <a:pt x="1211" y="1122"/>
                    </a:lnTo>
                    <a:lnTo>
                      <a:pt x="1151" y="1076"/>
                    </a:lnTo>
                    <a:lnTo>
                      <a:pt x="1090" y="1030"/>
                    </a:lnTo>
                    <a:lnTo>
                      <a:pt x="1031" y="985"/>
                    </a:lnTo>
                    <a:lnTo>
                      <a:pt x="972" y="937"/>
                    </a:lnTo>
                    <a:lnTo>
                      <a:pt x="912" y="889"/>
                    </a:lnTo>
                    <a:lnTo>
                      <a:pt x="855" y="841"/>
                    </a:lnTo>
                    <a:lnTo>
                      <a:pt x="796" y="792"/>
                    </a:lnTo>
                    <a:lnTo>
                      <a:pt x="740" y="743"/>
                    </a:lnTo>
                    <a:lnTo>
                      <a:pt x="684" y="695"/>
                    </a:lnTo>
                    <a:lnTo>
                      <a:pt x="628" y="646"/>
                    </a:lnTo>
                    <a:lnTo>
                      <a:pt x="574" y="597"/>
                    </a:lnTo>
                    <a:lnTo>
                      <a:pt x="522" y="548"/>
                    </a:lnTo>
                    <a:lnTo>
                      <a:pt x="470" y="499"/>
                    </a:lnTo>
                    <a:lnTo>
                      <a:pt x="419" y="450"/>
                    </a:lnTo>
                    <a:lnTo>
                      <a:pt x="370" y="403"/>
                    </a:lnTo>
                    <a:lnTo>
                      <a:pt x="322" y="355"/>
                    </a:lnTo>
                    <a:lnTo>
                      <a:pt x="276" y="308"/>
                    </a:lnTo>
                    <a:lnTo>
                      <a:pt x="231" y="261"/>
                    </a:lnTo>
                    <a:lnTo>
                      <a:pt x="187" y="216"/>
                    </a:lnTo>
                    <a:lnTo>
                      <a:pt x="147" y="171"/>
                    </a:lnTo>
                    <a:lnTo>
                      <a:pt x="107" y="126"/>
                    </a:lnTo>
                    <a:lnTo>
                      <a:pt x="68" y="83"/>
                    </a:lnTo>
                    <a:lnTo>
                      <a:pt x="33" y="42"/>
                    </a:lnTo>
                    <a:lnTo>
                      <a:pt x="0" y="0"/>
                    </a:lnTo>
                    <a:lnTo>
                      <a:pt x="41" y="35"/>
                    </a:lnTo>
                    <a:lnTo>
                      <a:pt x="84" y="70"/>
                    </a:lnTo>
                    <a:lnTo>
                      <a:pt x="127" y="105"/>
                    </a:lnTo>
                    <a:lnTo>
                      <a:pt x="169" y="139"/>
                    </a:lnTo>
                    <a:lnTo>
                      <a:pt x="210" y="173"/>
                    </a:lnTo>
                    <a:lnTo>
                      <a:pt x="252" y="205"/>
                    </a:lnTo>
                    <a:lnTo>
                      <a:pt x="293" y="237"/>
                    </a:lnTo>
                    <a:lnTo>
                      <a:pt x="333" y="267"/>
                    </a:lnTo>
                    <a:lnTo>
                      <a:pt x="388" y="308"/>
                    </a:lnTo>
                    <a:lnTo>
                      <a:pt x="440" y="347"/>
                    </a:lnTo>
                    <a:lnTo>
                      <a:pt x="490" y="382"/>
                    </a:lnTo>
                    <a:lnTo>
                      <a:pt x="538" y="414"/>
                    </a:lnTo>
                    <a:lnTo>
                      <a:pt x="583" y="442"/>
                    </a:lnTo>
                    <a:lnTo>
                      <a:pt x="624" y="467"/>
                    </a:lnTo>
                    <a:lnTo>
                      <a:pt x="643" y="478"/>
                    </a:lnTo>
                    <a:lnTo>
                      <a:pt x="662" y="487"/>
                    </a:lnTo>
                    <a:lnTo>
                      <a:pt x="680" y="495"/>
                    </a:lnTo>
                    <a:lnTo>
                      <a:pt x="696" y="502"/>
                    </a:lnTo>
                    <a:lnTo>
                      <a:pt x="719" y="520"/>
                    </a:lnTo>
                    <a:lnTo>
                      <a:pt x="745" y="539"/>
                    </a:lnTo>
                    <a:lnTo>
                      <a:pt x="773" y="561"/>
                    </a:lnTo>
                    <a:lnTo>
                      <a:pt x="802" y="584"/>
                    </a:lnTo>
                    <a:lnTo>
                      <a:pt x="831" y="607"/>
                    </a:lnTo>
                    <a:lnTo>
                      <a:pt x="858" y="630"/>
                    </a:lnTo>
                    <a:lnTo>
                      <a:pt x="883" y="650"/>
                    </a:lnTo>
                    <a:lnTo>
                      <a:pt x="906" y="668"/>
                    </a:lnTo>
                    <a:lnTo>
                      <a:pt x="956" y="709"/>
                    </a:lnTo>
                    <a:lnTo>
                      <a:pt x="1009" y="752"/>
                    </a:lnTo>
                    <a:lnTo>
                      <a:pt x="1066" y="796"/>
                    </a:lnTo>
                    <a:lnTo>
                      <a:pt x="1126" y="843"/>
                    </a:lnTo>
                    <a:lnTo>
                      <a:pt x="1188" y="891"/>
                    </a:lnTo>
                    <a:lnTo>
                      <a:pt x="1252" y="940"/>
                    </a:lnTo>
                    <a:lnTo>
                      <a:pt x="1319" y="990"/>
                    </a:lnTo>
                    <a:lnTo>
                      <a:pt x="1386" y="1038"/>
                    </a:lnTo>
                    <a:lnTo>
                      <a:pt x="1454" y="1087"/>
                    </a:lnTo>
                    <a:lnTo>
                      <a:pt x="1524" y="1134"/>
                    </a:lnTo>
                    <a:lnTo>
                      <a:pt x="1594" y="1180"/>
                    </a:lnTo>
                    <a:lnTo>
                      <a:pt x="1665" y="1225"/>
                    </a:lnTo>
                    <a:lnTo>
                      <a:pt x="1699" y="1245"/>
                    </a:lnTo>
                    <a:lnTo>
                      <a:pt x="1735" y="1265"/>
                    </a:lnTo>
                    <a:lnTo>
                      <a:pt x="1769" y="1286"/>
                    </a:lnTo>
                    <a:lnTo>
                      <a:pt x="1804" y="1304"/>
                    </a:lnTo>
                    <a:lnTo>
                      <a:pt x="1838" y="1322"/>
                    </a:lnTo>
                    <a:lnTo>
                      <a:pt x="1872" y="1339"/>
                    </a:lnTo>
                    <a:lnTo>
                      <a:pt x="1906" y="1356"/>
                    </a:lnTo>
                    <a:lnTo>
                      <a:pt x="1939" y="1371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9" name="Freeform 557"/>
              <p:cNvSpPr>
                <a:spLocks/>
              </p:cNvSpPr>
              <p:nvPr/>
            </p:nvSpPr>
            <p:spPr bwMode="auto">
              <a:xfrm>
                <a:off x="301" y="1204"/>
                <a:ext cx="418" cy="489"/>
              </a:xfrm>
              <a:custGeom>
                <a:avLst/>
                <a:gdLst>
                  <a:gd name="T0" fmla="*/ 1598 w 2091"/>
                  <a:gd name="T1" fmla="*/ 1831 h 2444"/>
                  <a:gd name="T2" fmla="*/ 1615 w 2091"/>
                  <a:gd name="T3" fmla="*/ 1864 h 2444"/>
                  <a:gd name="T4" fmla="*/ 1639 w 2091"/>
                  <a:gd name="T5" fmla="*/ 1906 h 2444"/>
                  <a:gd name="T6" fmla="*/ 1670 w 2091"/>
                  <a:gd name="T7" fmla="*/ 1955 h 2444"/>
                  <a:gd name="T8" fmla="*/ 1729 w 2091"/>
                  <a:gd name="T9" fmla="*/ 2036 h 2444"/>
                  <a:gd name="T10" fmla="*/ 1820 w 2091"/>
                  <a:gd name="T11" fmla="*/ 2153 h 2444"/>
                  <a:gd name="T12" fmla="*/ 1926 w 2091"/>
                  <a:gd name="T13" fmla="*/ 2274 h 2444"/>
                  <a:gd name="T14" fmla="*/ 2007 w 2091"/>
                  <a:gd name="T15" fmla="*/ 2362 h 2444"/>
                  <a:gd name="T16" fmla="*/ 2062 w 2091"/>
                  <a:gd name="T17" fmla="*/ 2418 h 2444"/>
                  <a:gd name="T18" fmla="*/ 2058 w 2091"/>
                  <a:gd name="T19" fmla="*/ 2429 h 2444"/>
                  <a:gd name="T20" fmla="*/ 1994 w 2091"/>
                  <a:gd name="T21" fmla="*/ 2395 h 2444"/>
                  <a:gd name="T22" fmla="*/ 1893 w 2091"/>
                  <a:gd name="T23" fmla="*/ 2339 h 2444"/>
                  <a:gd name="T24" fmla="*/ 1760 w 2091"/>
                  <a:gd name="T25" fmla="*/ 2256 h 2444"/>
                  <a:gd name="T26" fmla="*/ 1626 w 2091"/>
                  <a:gd name="T27" fmla="*/ 2165 h 2444"/>
                  <a:gd name="T28" fmla="*/ 1495 w 2091"/>
                  <a:gd name="T29" fmla="*/ 2071 h 2444"/>
                  <a:gd name="T30" fmla="*/ 1370 w 2091"/>
                  <a:gd name="T31" fmla="*/ 1976 h 2444"/>
                  <a:gd name="T32" fmla="*/ 1253 w 2091"/>
                  <a:gd name="T33" fmla="*/ 1886 h 2444"/>
                  <a:gd name="T34" fmla="*/ 1147 w 2091"/>
                  <a:gd name="T35" fmla="*/ 1800 h 2444"/>
                  <a:gd name="T36" fmla="*/ 1064 w 2091"/>
                  <a:gd name="T37" fmla="*/ 1734 h 2444"/>
                  <a:gd name="T38" fmla="*/ 1001 w 2091"/>
                  <a:gd name="T39" fmla="*/ 1683 h 2444"/>
                  <a:gd name="T40" fmla="*/ 949 w 2091"/>
                  <a:gd name="T41" fmla="*/ 1642 h 2444"/>
                  <a:gd name="T42" fmla="*/ 907 w 2091"/>
                  <a:gd name="T43" fmla="*/ 1612 h 2444"/>
                  <a:gd name="T44" fmla="*/ 888 w 2091"/>
                  <a:gd name="T45" fmla="*/ 1598 h 2444"/>
                  <a:gd name="T46" fmla="*/ 849 w 2091"/>
                  <a:gd name="T47" fmla="*/ 1543 h 2444"/>
                  <a:gd name="T48" fmla="*/ 777 w 2091"/>
                  <a:gd name="T49" fmla="*/ 1441 h 2444"/>
                  <a:gd name="T50" fmla="*/ 708 w 2091"/>
                  <a:gd name="T51" fmla="*/ 1342 h 2444"/>
                  <a:gd name="T52" fmla="*/ 643 w 2091"/>
                  <a:gd name="T53" fmla="*/ 1247 h 2444"/>
                  <a:gd name="T54" fmla="*/ 582 w 2091"/>
                  <a:gd name="T55" fmla="*/ 1156 h 2444"/>
                  <a:gd name="T56" fmla="*/ 524 w 2091"/>
                  <a:gd name="T57" fmla="*/ 1068 h 2444"/>
                  <a:gd name="T58" fmla="*/ 470 w 2091"/>
                  <a:gd name="T59" fmla="*/ 983 h 2444"/>
                  <a:gd name="T60" fmla="*/ 419 w 2091"/>
                  <a:gd name="T61" fmla="*/ 901 h 2444"/>
                  <a:gd name="T62" fmla="*/ 348 w 2091"/>
                  <a:gd name="T63" fmla="*/ 785 h 2444"/>
                  <a:gd name="T64" fmla="*/ 266 w 2091"/>
                  <a:gd name="T65" fmla="*/ 643 h 2444"/>
                  <a:gd name="T66" fmla="*/ 196 w 2091"/>
                  <a:gd name="T67" fmla="*/ 511 h 2444"/>
                  <a:gd name="T68" fmla="*/ 136 w 2091"/>
                  <a:gd name="T69" fmla="*/ 393 h 2444"/>
                  <a:gd name="T70" fmla="*/ 88 w 2091"/>
                  <a:gd name="T71" fmla="*/ 287 h 2444"/>
                  <a:gd name="T72" fmla="*/ 51 w 2091"/>
                  <a:gd name="T73" fmla="*/ 191 h 2444"/>
                  <a:gd name="T74" fmla="*/ 24 w 2091"/>
                  <a:gd name="T75" fmla="*/ 107 h 2444"/>
                  <a:gd name="T76" fmla="*/ 6 w 2091"/>
                  <a:gd name="T77" fmla="*/ 33 h 2444"/>
                  <a:gd name="T78" fmla="*/ 23 w 2091"/>
                  <a:gd name="T79" fmla="*/ 45 h 2444"/>
                  <a:gd name="T80" fmla="*/ 75 w 2091"/>
                  <a:gd name="T81" fmla="*/ 138 h 2444"/>
                  <a:gd name="T82" fmla="*/ 134 w 2091"/>
                  <a:gd name="T83" fmla="*/ 234 h 2444"/>
                  <a:gd name="T84" fmla="*/ 199 w 2091"/>
                  <a:gd name="T85" fmla="*/ 331 h 2444"/>
                  <a:gd name="T86" fmla="*/ 279 w 2091"/>
                  <a:gd name="T87" fmla="*/ 444 h 2444"/>
                  <a:gd name="T88" fmla="*/ 377 w 2091"/>
                  <a:gd name="T89" fmla="*/ 573 h 2444"/>
                  <a:gd name="T90" fmla="*/ 480 w 2091"/>
                  <a:gd name="T91" fmla="*/ 702 h 2444"/>
                  <a:gd name="T92" fmla="*/ 587 w 2091"/>
                  <a:gd name="T93" fmla="*/ 830 h 2444"/>
                  <a:gd name="T94" fmla="*/ 696 w 2091"/>
                  <a:gd name="T95" fmla="*/ 955 h 2444"/>
                  <a:gd name="T96" fmla="*/ 807 w 2091"/>
                  <a:gd name="T97" fmla="*/ 1077 h 2444"/>
                  <a:gd name="T98" fmla="*/ 917 w 2091"/>
                  <a:gd name="T99" fmla="*/ 1195 h 2444"/>
                  <a:gd name="T100" fmla="*/ 1025 w 2091"/>
                  <a:gd name="T101" fmla="*/ 1306 h 2444"/>
                  <a:gd name="T102" fmla="*/ 1162 w 2091"/>
                  <a:gd name="T103" fmla="*/ 1443 h 2444"/>
                  <a:gd name="T104" fmla="*/ 1319 w 2091"/>
                  <a:gd name="T105" fmla="*/ 1592 h 2444"/>
                  <a:gd name="T106" fmla="*/ 1453 w 2091"/>
                  <a:gd name="T107" fmla="*/ 1710 h 2444"/>
                  <a:gd name="T108" fmla="*/ 1534 w 2091"/>
                  <a:gd name="T109" fmla="*/ 1775 h 2444"/>
                  <a:gd name="T110" fmla="*/ 1575 w 2091"/>
                  <a:gd name="T111" fmla="*/ 1805 h 2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91" h="2444">
                    <a:moveTo>
                      <a:pt x="1593" y="1816"/>
                    </a:moveTo>
                    <a:lnTo>
                      <a:pt x="1598" y="1831"/>
                    </a:lnTo>
                    <a:lnTo>
                      <a:pt x="1606" y="1847"/>
                    </a:lnTo>
                    <a:lnTo>
                      <a:pt x="1615" y="1864"/>
                    </a:lnTo>
                    <a:lnTo>
                      <a:pt x="1625" y="1884"/>
                    </a:lnTo>
                    <a:lnTo>
                      <a:pt x="1639" y="1906"/>
                    </a:lnTo>
                    <a:lnTo>
                      <a:pt x="1654" y="1929"/>
                    </a:lnTo>
                    <a:lnTo>
                      <a:pt x="1670" y="1955"/>
                    </a:lnTo>
                    <a:lnTo>
                      <a:pt x="1689" y="1981"/>
                    </a:lnTo>
                    <a:lnTo>
                      <a:pt x="1729" y="2036"/>
                    </a:lnTo>
                    <a:lnTo>
                      <a:pt x="1772" y="2093"/>
                    </a:lnTo>
                    <a:lnTo>
                      <a:pt x="1820" y="2153"/>
                    </a:lnTo>
                    <a:lnTo>
                      <a:pt x="1872" y="2213"/>
                    </a:lnTo>
                    <a:lnTo>
                      <a:pt x="1926" y="2274"/>
                    </a:lnTo>
                    <a:lnTo>
                      <a:pt x="1980" y="2333"/>
                    </a:lnTo>
                    <a:lnTo>
                      <a:pt x="2007" y="2362"/>
                    </a:lnTo>
                    <a:lnTo>
                      <a:pt x="2035" y="2390"/>
                    </a:lnTo>
                    <a:lnTo>
                      <a:pt x="2062" y="2418"/>
                    </a:lnTo>
                    <a:lnTo>
                      <a:pt x="2091" y="2444"/>
                    </a:lnTo>
                    <a:lnTo>
                      <a:pt x="2058" y="2429"/>
                    </a:lnTo>
                    <a:lnTo>
                      <a:pt x="2026" y="2412"/>
                    </a:lnTo>
                    <a:lnTo>
                      <a:pt x="1994" y="2395"/>
                    </a:lnTo>
                    <a:lnTo>
                      <a:pt x="1960" y="2377"/>
                    </a:lnTo>
                    <a:lnTo>
                      <a:pt x="1893" y="2339"/>
                    </a:lnTo>
                    <a:lnTo>
                      <a:pt x="1827" y="2299"/>
                    </a:lnTo>
                    <a:lnTo>
                      <a:pt x="1760" y="2256"/>
                    </a:lnTo>
                    <a:lnTo>
                      <a:pt x="1692" y="2211"/>
                    </a:lnTo>
                    <a:lnTo>
                      <a:pt x="1626" y="2165"/>
                    </a:lnTo>
                    <a:lnTo>
                      <a:pt x="1560" y="2119"/>
                    </a:lnTo>
                    <a:lnTo>
                      <a:pt x="1495" y="2071"/>
                    </a:lnTo>
                    <a:lnTo>
                      <a:pt x="1431" y="2023"/>
                    </a:lnTo>
                    <a:lnTo>
                      <a:pt x="1370" y="1976"/>
                    </a:lnTo>
                    <a:lnTo>
                      <a:pt x="1310" y="1930"/>
                    </a:lnTo>
                    <a:lnTo>
                      <a:pt x="1253" y="1886"/>
                    </a:lnTo>
                    <a:lnTo>
                      <a:pt x="1199" y="1842"/>
                    </a:lnTo>
                    <a:lnTo>
                      <a:pt x="1147" y="1800"/>
                    </a:lnTo>
                    <a:lnTo>
                      <a:pt x="1099" y="1761"/>
                    </a:lnTo>
                    <a:lnTo>
                      <a:pt x="1064" y="1734"/>
                    </a:lnTo>
                    <a:lnTo>
                      <a:pt x="1031" y="1708"/>
                    </a:lnTo>
                    <a:lnTo>
                      <a:pt x="1001" y="1683"/>
                    </a:lnTo>
                    <a:lnTo>
                      <a:pt x="974" y="1662"/>
                    </a:lnTo>
                    <a:lnTo>
                      <a:pt x="949" y="1642"/>
                    </a:lnTo>
                    <a:lnTo>
                      <a:pt x="926" y="1626"/>
                    </a:lnTo>
                    <a:lnTo>
                      <a:pt x="907" y="1612"/>
                    </a:lnTo>
                    <a:lnTo>
                      <a:pt x="890" y="1602"/>
                    </a:lnTo>
                    <a:lnTo>
                      <a:pt x="888" y="1598"/>
                    </a:lnTo>
                    <a:lnTo>
                      <a:pt x="886" y="1596"/>
                    </a:lnTo>
                    <a:lnTo>
                      <a:pt x="849" y="1543"/>
                    </a:lnTo>
                    <a:lnTo>
                      <a:pt x="812" y="1492"/>
                    </a:lnTo>
                    <a:lnTo>
                      <a:pt x="777" y="1441"/>
                    </a:lnTo>
                    <a:lnTo>
                      <a:pt x="742" y="1391"/>
                    </a:lnTo>
                    <a:lnTo>
                      <a:pt x="708" y="1342"/>
                    </a:lnTo>
                    <a:lnTo>
                      <a:pt x="675" y="1295"/>
                    </a:lnTo>
                    <a:lnTo>
                      <a:pt x="643" y="1247"/>
                    </a:lnTo>
                    <a:lnTo>
                      <a:pt x="612" y="1201"/>
                    </a:lnTo>
                    <a:lnTo>
                      <a:pt x="582" y="1156"/>
                    </a:lnTo>
                    <a:lnTo>
                      <a:pt x="552" y="1111"/>
                    </a:lnTo>
                    <a:lnTo>
                      <a:pt x="524" y="1068"/>
                    </a:lnTo>
                    <a:lnTo>
                      <a:pt x="497" y="1025"/>
                    </a:lnTo>
                    <a:lnTo>
                      <a:pt x="470" y="983"/>
                    </a:lnTo>
                    <a:lnTo>
                      <a:pt x="444" y="942"/>
                    </a:lnTo>
                    <a:lnTo>
                      <a:pt x="419" y="901"/>
                    </a:lnTo>
                    <a:lnTo>
                      <a:pt x="394" y="861"/>
                    </a:lnTo>
                    <a:lnTo>
                      <a:pt x="348" y="785"/>
                    </a:lnTo>
                    <a:lnTo>
                      <a:pt x="305" y="712"/>
                    </a:lnTo>
                    <a:lnTo>
                      <a:pt x="266" y="643"/>
                    </a:lnTo>
                    <a:lnTo>
                      <a:pt x="229" y="575"/>
                    </a:lnTo>
                    <a:lnTo>
                      <a:pt x="196" y="511"/>
                    </a:lnTo>
                    <a:lnTo>
                      <a:pt x="164" y="451"/>
                    </a:lnTo>
                    <a:lnTo>
                      <a:pt x="136" y="393"/>
                    </a:lnTo>
                    <a:lnTo>
                      <a:pt x="111" y="338"/>
                    </a:lnTo>
                    <a:lnTo>
                      <a:pt x="88" y="287"/>
                    </a:lnTo>
                    <a:lnTo>
                      <a:pt x="69" y="238"/>
                    </a:lnTo>
                    <a:lnTo>
                      <a:pt x="51" y="191"/>
                    </a:lnTo>
                    <a:lnTo>
                      <a:pt x="36" y="148"/>
                    </a:lnTo>
                    <a:lnTo>
                      <a:pt x="24" y="107"/>
                    </a:lnTo>
                    <a:lnTo>
                      <a:pt x="13" y="69"/>
                    </a:lnTo>
                    <a:lnTo>
                      <a:pt x="6" y="33"/>
                    </a:lnTo>
                    <a:lnTo>
                      <a:pt x="0" y="0"/>
                    </a:lnTo>
                    <a:lnTo>
                      <a:pt x="23" y="45"/>
                    </a:lnTo>
                    <a:lnTo>
                      <a:pt x="48" y="91"/>
                    </a:lnTo>
                    <a:lnTo>
                      <a:pt x="75" y="138"/>
                    </a:lnTo>
                    <a:lnTo>
                      <a:pt x="104" y="185"/>
                    </a:lnTo>
                    <a:lnTo>
                      <a:pt x="134" y="234"/>
                    </a:lnTo>
                    <a:lnTo>
                      <a:pt x="165" y="282"/>
                    </a:lnTo>
                    <a:lnTo>
                      <a:pt x="199" y="331"/>
                    </a:lnTo>
                    <a:lnTo>
                      <a:pt x="233" y="381"/>
                    </a:lnTo>
                    <a:lnTo>
                      <a:pt x="279" y="444"/>
                    </a:lnTo>
                    <a:lnTo>
                      <a:pt x="327" y="508"/>
                    </a:lnTo>
                    <a:lnTo>
                      <a:pt x="377" y="573"/>
                    </a:lnTo>
                    <a:lnTo>
                      <a:pt x="428" y="637"/>
                    </a:lnTo>
                    <a:lnTo>
                      <a:pt x="480" y="702"/>
                    </a:lnTo>
                    <a:lnTo>
                      <a:pt x="534" y="766"/>
                    </a:lnTo>
                    <a:lnTo>
                      <a:pt x="587" y="830"/>
                    </a:lnTo>
                    <a:lnTo>
                      <a:pt x="642" y="893"/>
                    </a:lnTo>
                    <a:lnTo>
                      <a:pt x="696" y="955"/>
                    </a:lnTo>
                    <a:lnTo>
                      <a:pt x="752" y="1017"/>
                    </a:lnTo>
                    <a:lnTo>
                      <a:pt x="807" y="1077"/>
                    </a:lnTo>
                    <a:lnTo>
                      <a:pt x="862" y="1137"/>
                    </a:lnTo>
                    <a:lnTo>
                      <a:pt x="917" y="1195"/>
                    </a:lnTo>
                    <a:lnTo>
                      <a:pt x="972" y="1251"/>
                    </a:lnTo>
                    <a:lnTo>
                      <a:pt x="1025" y="1306"/>
                    </a:lnTo>
                    <a:lnTo>
                      <a:pt x="1077" y="1359"/>
                    </a:lnTo>
                    <a:lnTo>
                      <a:pt x="1162" y="1443"/>
                    </a:lnTo>
                    <a:lnTo>
                      <a:pt x="1243" y="1520"/>
                    </a:lnTo>
                    <a:lnTo>
                      <a:pt x="1319" y="1592"/>
                    </a:lnTo>
                    <a:lnTo>
                      <a:pt x="1390" y="1655"/>
                    </a:lnTo>
                    <a:lnTo>
                      <a:pt x="1453" y="1710"/>
                    </a:lnTo>
                    <a:lnTo>
                      <a:pt x="1509" y="1755"/>
                    </a:lnTo>
                    <a:lnTo>
                      <a:pt x="1534" y="1775"/>
                    </a:lnTo>
                    <a:lnTo>
                      <a:pt x="1556" y="1791"/>
                    </a:lnTo>
                    <a:lnTo>
                      <a:pt x="1575" y="1805"/>
                    </a:lnTo>
                    <a:lnTo>
                      <a:pt x="1593" y="18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0" name="Freeform 558"/>
              <p:cNvSpPr>
                <a:spLocks/>
              </p:cNvSpPr>
              <p:nvPr/>
            </p:nvSpPr>
            <p:spPr bwMode="auto">
              <a:xfrm>
                <a:off x="301" y="1204"/>
                <a:ext cx="418" cy="489"/>
              </a:xfrm>
              <a:custGeom>
                <a:avLst/>
                <a:gdLst>
                  <a:gd name="T0" fmla="*/ 1598 w 2091"/>
                  <a:gd name="T1" fmla="*/ 1831 h 2444"/>
                  <a:gd name="T2" fmla="*/ 1615 w 2091"/>
                  <a:gd name="T3" fmla="*/ 1864 h 2444"/>
                  <a:gd name="T4" fmla="*/ 1639 w 2091"/>
                  <a:gd name="T5" fmla="*/ 1906 h 2444"/>
                  <a:gd name="T6" fmla="*/ 1670 w 2091"/>
                  <a:gd name="T7" fmla="*/ 1955 h 2444"/>
                  <a:gd name="T8" fmla="*/ 1729 w 2091"/>
                  <a:gd name="T9" fmla="*/ 2036 h 2444"/>
                  <a:gd name="T10" fmla="*/ 1820 w 2091"/>
                  <a:gd name="T11" fmla="*/ 2153 h 2444"/>
                  <a:gd name="T12" fmla="*/ 1926 w 2091"/>
                  <a:gd name="T13" fmla="*/ 2274 h 2444"/>
                  <a:gd name="T14" fmla="*/ 2007 w 2091"/>
                  <a:gd name="T15" fmla="*/ 2362 h 2444"/>
                  <a:gd name="T16" fmla="*/ 2062 w 2091"/>
                  <a:gd name="T17" fmla="*/ 2418 h 2444"/>
                  <a:gd name="T18" fmla="*/ 2058 w 2091"/>
                  <a:gd name="T19" fmla="*/ 2429 h 2444"/>
                  <a:gd name="T20" fmla="*/ 1994 w 2091"/>
                  <a:gd name="T21" fmla="*/ 2395 h 2444"/>
                  <a:gd name="T22" fmla="*/ 1893 w 2091"/>
                  <a:gd name="T23" fmla="*/ 2339 h 2444"/>
                  <a:gd name="T24" fmla="*/ 1760 w 2091"/>
                  <a:gd name="T25" fmla="*/ 2256 h 2444"/>
                  <a:gd name="T26" fmla="*/ 1626 w 2091"/>
                  <a:gd name="T27" fmla="*/ 2165 h 2444"/>
                  <a:gd name="T28" fmla="*/ 1495 w 2091"/>
                  <a:gd name="T29" fmla="*/ 2071 h 2444"/>
                  <a:gd name="T30" fmla="*/ 1370 w 2091"/>
                  <a:gd name="T31" fmla="*/ 1976 h 2444"/>
                  <a:gd name="T32" fmla="*/ 1253 w 2091"/>
                  <a:gd name="T33" fmla="*/ 1886 h 2444"/>
                  <a:gd name="T34" fmla="*/ 1147 w 2091"/>
                  <a:gd name="T35" fmla="*/ 1800 h 2444"/>
                  <a:gd name="T36" fmla="*/ 1064 w 2091"/>
                  <a:gd name="T37" fmla="*/ 1734 h 2444"/>
                  <a:gd name="T38" fmla="*/ 1001 w 2091"/>
                  <a:gd name="T39" fmla="*/ 1683 h 2444"/>
                  <a:gd name="T40" fmla="*/ 949 w 2091"/>
                  <a:gd name="T41" fmla="*/ 1642 h 2444"/>
                  <a:gd name="T42" fmla="*/ 907 w 2091"/>
                  <a:gd name="T43" fmla="*/ 1612 h 2444"/>
                  <a:gd name="T44" fmla="*/ 888 w 2091"/>
                  <a:gd name="T45" fmla="*/ 1598 h 2444"/>
                  <a:gd name="T46" fmla="*/ 849 w 2091"/>
                  <a:gd name="T47" fmla="*/ 1543 h 2444"/>
                  <a:gd name="T48" fmla="*/ 777 w 2091"/>
                  <a:gd name="T49" fmla="*/ 1441 h 2444"/>
                  <a:gd name="T50" fmla="*/ 708 w 2091"/>
                  <a:gd name="T51" fmla="*/ 1342 h 2444"/>
                  <a:gd name="T52" fmla="*/ 643 w 2091"/>
                  <a:gd name="T53" fmla="*/ 1247 h 2444"/>
                  <a:gd name="T54" fmla="*/ 582 w 2091"/>
                  <a:gd name="T55" fmla="*/ 1156 h 2444"/>
                  <a:gd name="T56" fmla="*/ 524 w 2091"/>
                  <a:gd name="T57" fmla="*/ 1068 h 2444"/>
                  <a:gd name="T58" fmla="*/ 470 w 2091"/>
                  <a:gd name="T59" fmla="*/ 983 h 2444"/>
                  <a:gd name="T60" fmla="*/ 419 w 2091"/>
                  <a:gd name="T61" fmla="*/ 901 h 2444"/>
                  <a:gd name="T62" fmla="*/ 348 w 2091"/>
                  <a:gd name="T63" fmla="*/ 785 h 2444"/>
                  <a:gd name="T64" fmla="*/ 266 w 2091"/>
                  <a:gd name="T65" fmla="*/ 643 h 2444"/>
                  <a:gd name="T66" fmla="*/ 196 w 2091"/>
                  <a:gd name="T67" fmla="*/ 511 h 2444"/>
                  <a:gd name="T68" fmla="*/ 136 w 2091"/>
                  <a:gd name="T69" fmla="*/ 393 h 2444"/>
                  <a:gd name="T70" fmla="*/ 88 w 2091"/>
                  <a:gd name="T71" fmla="*/ 287 h 2444"/>
                  <a:gd name="T72" fmla="*/ 51 w 2091"/>
                  <a:gd name="T73" fmla="*/ 191 h 2444"/>
                  <a:gd name="T74" fmla="*/ 24 w 2091"/>
                  <a:gd name="T75" fmla="*/ 107 h 2444"/>
                  <a:gd name="T76" fmla="*/ 6 w 2091"/>
                  <a:gd name="T77" fmla="*/ 33 h 2444"/>
                  <a:gd name="T78" fmla="*/ 23 w 2091"/>
                  <a:gd name="T79" fmla="*/ 45 h 2444"/>
                  <a:gd name="T80" fmla="*/ 75 w 2091"/>
                  <a:gd name="T81" fmla="*/ 138 h 2444"/>
                  <a:gd name="T82" fmla="*/ 134 w 2091"/>
                  <a:gd name="T83" fmla="*/ 234 h 2444"/>
                  <a:gd name="T84" fmla="*/ 199 w 2091"/>
                  <a:gd name="T85" fmla="*/ 331 h 2444"/>
                  <a:gd name="T86" fmla="*/ 279 w 2091"/>
                  <a:gd name="T87" fmla="*/ 444 h 2444"/>
                  <a:gd name="T88" fmla="*/ 377 w 2091"/>
                  <a:gd name="T89" fmla="*/ 573 h 2444"/>
                  <a:gd name="T90" fmla="*/ 480 w 2091"/>
                  <a:gd name="T91" fmla="*/ 702 h 2444"/>
                  <a:gd name="T92" fmla="*/ 587 w 2091"/>
                  <a:gd name="T93" fmla="*/ 830 h 2444"/>
                  <a:gd name="T94" fmla="*/ 696 w 2091"/>
                  <a:gd name="T95" fmla="*/ 955 h 2444"/>
                  <a:gd name="T96" fmla="*/ 807 w 2091"/>
                  <a:gd name="T97" fmla="*/ 1077 h 2444"/>
                  <a:gd name="T98" fmla="*/ 917 w 2091"/>
                  <a:gd name="T99" fmla="*/ 1195 h 2444"/>
                  <a:gd name="T100" fmla="*/ 1025 w 2091"/>
                  <a:gd name="T101" fmla="*/ 1306 h 2444"/>
                  <a:gd name="T102" fmla="*/ 1162 w 2091"/>
                  <a:gd name="T103" fmla="*/ 1443 h 2444"/>
                  <a:gd name="T104" fmla="*/ 1319 w 2091"/>
                  <a:gd name="T105" fmla="*/ 1592 h 2444"/>
                  <a:gd name="T106" fmla="*/ 1453 w 2091"/>
                  <a:gd name="T107" fmla="*/ 1710 h 2444"/>
                  <a:gd name="T108" fmla="*/ 1534 w 2091"/>
                  <a:gd name="T109" fmla="*/ 1775 h 2444"/>
                  <a:gd name="T110" fmla="*/ 1575 w 2091"/>
                  <a:gd name="T111" fmla="*/ 1805 h 24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091" h="2444">
                    <a:moveTo>
                      <a:pt x="1593" y="1816"/>
                    </a:moveTo>
                    <a:lnTo>
                      <a:pt x="1598" y="1831"/>
                    </a:lnTo>
                    <a:lnTo>
                      <a:pt x="1606" y="1847"/>
                    </a:lnTo>
                    <a:lnTo>
                      <a:pt x="1615" y="1864"/>
                    </a:lnTo>
                    <a:lnTo>
                      <a:pt x="1625" y="1884"/>
                    </a:lnTo>
                    <a:lnTo>
                      <a:pt x="1639" y="1906"/>
                    </a:lnTo>
                    <a:lnTo>
                      <a:pt x="1654" y="1929"/>
                    </a:lnTo>
                    <a:lnTo>
                      <a:pt x="1670" y="1955"/>
                    </a:lnTo>
                    <a:lnTo>
                      <a:pt x="1689" y="1981"/>
                    </a:lnTo>
                    <a:lnTo>
                      <a:pt x="1729" y="2036"/>
                    </a:lnTo>
                    <a:lnTo>
                      <a:pt x="1772" y="2093"/>
                    </a:lnTo>
                    <a:lnTo>
                      <a:pt x="1820" y="2153"/>
                    </a:lnTo>
                    <a:lnTo>
                      <a:pt x="1872" y="2213"/>
                    </a:lnTo>
                    <a:lnTo>
                      <a:pt x="1926" y="2274"/>
                    </a:lnTo>
                    <a:lnTo>
                      <a:pt x="1980" y="2333"/>
                    </a:lnTo>
                    <a:lnTo>
                      <a:pt x="2007" y="2362"/>
                    </a:lnTo>
                    <a:lnTo>
                      <a:pt x="2035" y="2390"/>
                    </a:lnTo>
                    <a:lnTo>
                      <a:pt x="2062" y="2418"/>
                    </a:lnTo>
                    <a:lnTo>
                      <a:pt x="2091" y="2444"/>
                    </a:lnTo>
                    <a:lnTo>
                      <a:pt x="2058" y="2429"/>
                    </a:lnTo>
                    <a:lnTo>
                      <a:pt x="2026" y="2412"/>
                    </a:lnTo>
                    <a:lnTo>
                      <a:pt x="1994" y="2395"/>
                    </a:lnTo>
                    <a:lnTo>
                      <a:pt x="1960" y="2377"/>
                    </a:lnTo>
                    <a:lnTo>
                      <a:pt x="1893" y="2339"/>
                    </a:lnTo>
                    <a:lnTo>
                      <a:pt x="1827" y="2299"/>
                    </a:lnTo>
                    <a:lnTo>
                      <a:pt x="1760" y="2256"/>
                    </a:lnTo>
                    <a:lnTo>
                      <a:pt x="1692" y="2211"/>
                    </a:lnTo>
                    <a:lnTo>
                      <a:pt x="1626" y="2165"/>
                    </a:lnTo>
                    <a:lnTo>
                      <a:pt x="1560" y="2119"/>
                    </a:lnTo>
                    <a:lnTo>
                      <a:pt x="1495" y="2071"/>
                    </a:lnTo>
                    <a:lnTo>
                      <a:pt x="1431" y="2023"/>
                    </a:lnTo>
                    <a:lnTo>
                      <a:pt x="1370" y="1976"/>
                    </a:lnTo>
                    <a:lnTo>
                      <a:pt x="1310" y="1930"/>
                    </a:lnTo>
                    <a:lnTo>
                      <a:pt x="1253" y="1886"/>
                    </a:lnTo>
                    <a:lnTo>
                      <a:pt x="1199" y="1842"/>
                    </a:lnTo>
                    <a:lnTo>
                      <a:pt x="1147" y="1800"/>
                    </a:lnTo>
                    <a:lnTo>
                      <a:pt x="1099" y="1761"/>
                    </a:lnTo>
                    <a:lnTo>
                      <a:pt x="1064" y="1734"/>
                    </a:lnTo>
                    <a:lnTo>
                      <a:pt x="1031" y="1708"/>
                    </a:lnTo>
                    <a:lnTo>
                      <a:pt x="1001" y="1683"/>
                    </a:lnTo>
                    <a:lnTo>
                      <a:pt x="974" y="1662"/>
                    </a:lnTo>
                    <a:lnTo>
                      <a:pt x="949" y="1642"/>
                    </a:lnTo>
                    <a:lnTo>
                      <a:pt x="926" y="1626"/>
                    </a:lnTo>
                    <a:lnTo>
                      <a:pt x="907" y="1612"/>
                    </a:lnTo>
                    <a:lnTo>
                      <a:pt x="890" y="1602"/>
                    </a:lnTo>
                    <a:lnTo>
                      <a:pt x="888" y="1598"/>
                    </a:lnTo>
                    <a:lnTo>
                      <a:pt x="886" y="1596"/>
                    </a:lnTo>
                    <a:lnTo>
                      <a:pt x="849" y="1543"/>
                    </a:lnTo>
                    <a:lnTo>
                      <a:pt x="812" y="1492"/>
                    </a:lnTo>
                    <a:lnTo>
                      <a:pt x="777" y="1441"/>
                    </a:lnTo>
                    <a:lnTo>
                      <a:pt x="742" y="1391"/>
                    </a:lnTo>
                    <a:lnTo>
                      <a:pt x="708" y="1342"/>
                    </a:lnTo>
                    <a:lnTo>
                      <a:pt x="675" y="1295"/>
                    </a:lnTo>
                    <a:lnTo>
                      <a:pt x="643" y="1247"/>
                    </a:lnTo>
                    <a:lnTo>
                      <a:pt x="612" y="1201"/>
                    </a:lnTo>
                    <a:lnTo>
                      <a:pt x="582" y="1156"/>
                    </a:lnTo>
                    <a:lnTo>
                      <a:pt x="552" y="1111"/>
                    </a:lnTo>
                    <a:lnTo>
                      <a:pt x="524" y="1068"/>
                    </a:lnTo>
                    <a:lnTo>
                      <a:pt x="497" y="1025"/>
                    </a:lnTo>
                    <a:lnTo>
                      <a:pt x="470" y="983"/>
                    </a:lnTo>
                    <a:lnTo>
                      <a:pt x="444" y="942"/>
                    </a:lnTo>
                    <a:lnTo>
                      <a:pt x="419" y="901"/>
                    </a:lnTo>
                    <a:lnTo>
                      <a:pt x="394" y="861"/>
                    </a:lnTo>
                    <a:lnTo>
                      <a:pt x="348" y="785"/>
                    </a:lnTo>
                    <a:lnTo>
                      <a:pt x="305" y="712"/>
                    </a:lnTo>
                    <a:lnTo>
                      <a:pt x="266" y="643"/>
                    </a:lnTo>
                    <a:lnTo>
                      <a:pt x="229" y="575"/>
                    </a:lnTo>
                    <a:lnTo>
                      <a:pt x="196" y="511"/>
                    </a:lnTo>
                    <a:lnTo>
                      <a:pt x="164" y="451"/>
                    </a:lnTo>
                    <a:lnTo>
                      <a:pt x="136" y="393"/>
                    </a:lnTo>
                    <a:lnTo>
                      <a:pt x="111" y="338"/>
                    </a:lnTo>
                    <a:lnTo>
                      <a:pt x="88" y="287"/>
                    </a:lnTo>
                    <a:lnTo>
                      <a:pt x="69" y="238"/>
                    </a:lnTo>
                    <a:lnTo>
                      <a:pt x="51" y="191"/>
                    </a:lnTo>
                    <a:lnTo>
                      <a:pt x="36" y="148"/>
                    </a:lnTo>
                    <a:lnTo>
                      <a:pt x="24" y="107"/>
                    </a:lnTo>
                    <a:lnTo>
                      <a:pt x="13" y="69"/>
                    </a:lnTo>
                    <a:lnTo>
                      <a:pt x="6" y="33"/>
                    </a:lnTo>
                    <a:lnTo>
                      <a:pt x="0" y="0"/>
                    </a:lnTo>
                    <a:lnTo>
                      <a:pt x="23" y="45"/>
                    </a:lnTo>
                    <a:lnTo>
                      <a:pt x="48" y="91"/>
                    </a:lnTo>
                    <a:lnTo>
                      <a:pt x="75" y="138"/>
                    </a:lnTo>
                    <a:lnTo>
                      <a:pt x="104" y="185"/>
                    </a:lnTo>
                    <a:lnTo>
                      <a:pt x="134" y="234"/>
                    </a:lnTo>
                    <a:lnTo>
                      <a:pt x="165" y="282"/>
                    </a:lnTo>
                    <a:lnTo>
                      <a:pt x="199" y="331"/>
                    </a:lnTo>
                    <a:lnTo>
                      <a:pt x="233" y="381"/>
                    </a:lnTo>
                    <a:lnTo>
                      <a:pt x="279" y="444"/>
                    </a:lnTo>
                    <a:lnTo>
                      <a:pt x="327" y="508"/>
                    </a:lnTo>
                    <a:lnTo>
                      <a:pt x="377" y="573"/>
                    </a:lnTo>
                    <a:lnTo>
                      <a:pt x="428" y="637"/>
                    </a:lnTo>
                    <a:lnTo>
                      <a:pt x="480" y="702"/>
                    </a:lnTo>
                    <a:lnTo>
                      <a:pt x="534" y="766"/>
                    </a:lnTo>
                    <a:lnTo>
                      <a:pt x="587" y="830"/>
                    </a:lnTo>
                    <a:lnTo>
                      <a:pt x="642" y="893"/>
                    </a:lnTo>
                    <a:lnTo>
                      <a:pt x="696" y="955"/>
                    </a:lnTo>
                    <a:lnTo>
                      <a:pt x="752" y="1017"/>
                    </a:lnTo>
                    <a:lnTo>
                      <a:pt x="807" y="1077"/>
                    </a:lnTo>
                    <a:lnTo>
                      <a:pt x="862" y="1137"/>
                    </a:lnTo>
                    <a:lnTo>
                      <a:pt x="917" y="1195"/>
                    </a:lnTo>
                    <a:lnTo>
                      <a:pt x="972" y="1251"/>
                    </a:lnTo>
                    <a:lnTo>
                      <a:pt x="1025" y="1306"/>
                    </a:lnTo>
                    <a:lnTo>
                      <a:pt x="1077" y="1359"/>
                    </a:lnTo>
                    <a:lnTo>
                      <a:pt x="1162" y="1443"/>
                    </a:lnTo>
                    <a:lnTo>
                      <a:pt x="1243" y="1520"/>
                    </a:lnTo>
                    <a:lnTo>
                      <a:pt x="1319" y="1592"/>
                    </a:lnTo>
                    <a:lnTo>
                      <a:pt x="1390" y="1655"/>
                    </a:lnTo>
                    <a:lnTo>
                      <a:pt x="1453" y="1710"/>
                    </a:lnTo>
                    <a:lnTo>
                      <a:pt x="1509" y="1755"/>
                    </a:lnTo>
                    <a:lnTo>
                      <a:pt x="1534" y="1775"/>
                    </a:lnTo>
                    <a:lnTo>
                      <a:pt x="1556" y="1791"/>
                    </a:lnTo>
                    <a:lnTo>
                      <a:pt x="1575" y="1805"/>
                    </a:lnTo>
                    <a:lnTo>
                      <a:pt x="1593" y="181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1" name="Freeform 559"/>
              <p:cNvSpPr>
                <a:spLocks/>
              </p:cNvSpPr>
              <p:nvPr/>
            </p:nvSpPr>
            <p:spPr bwMode="auto">
              <a:xfrm>
                <a:off x="1124" y="1885"/>
                <a:ext cx="87" cy="86"/>
              </a:xfrm>
              <a:custGeom>
                <a:avLst/>
                <a:gdLst>
                  <a:gd name="T0" fmla="*/ 436 w 436"/>
                  <a:gd name="T1" fmla="*/ 434 h 434"/>
                  <a:gd name="T2" fmla="*/ 0 w 436"/>
                  <a:gd name="T3" fmla="*/ 167 h 434"/>
                  <a:gd name="T4" fmla="*/ 7 w 436"/>
                  <a:gd name="T5" fmla="*/ 156 h 434"/>
                  <a:gd name="T6" fmla="*/ 14 w 436"/>
                  <a:gd name="T7" fmla="*/ 144 h 434"/>
                  <a:gd name="T8" fmla="*/ 21 w 436"/>
                  <a:gd name="T9" fmla="*/ 132 h 434"/>
                  <a:gd name="T10" fmla="*/ 26 w 436"/>
                  <a:gd name="T11" fmla="*/ 120 h 434"/>
                  <a:gd name="T12" fmla="*/ 31 w 436"/>
                  <a:gd name="T13" fmla="*/ 109 h 434"/>
                  <a:gd name="T14" fmla="*/ 35 w 436"/>
                  <a:gd name="T15" fmla="*/ 99 h 434"/>
                  <a:gd name="T16" fmla="*/ 38 w 436"/>
                  <a:gd name="T17" fmla="*/ 88 h 434"/>
                  <a:gd name="T18" fmla="*/ 41 w 436"/>
                  <a:gd name="T19" fmla="*/ 78 h 434"/>
                  <a:gd name="T20" fmla="*/ 46 w 436"/>
                  <a:gd name="T21" fmla="*/ 56 h 434"/>
                  <a:gd name="T22" fmla="*/ 48 w 436"/>
                  <a:gd name="T23" fmla="*/ 37 h 434"/>
                  <a:gd name="T24" fmla="*/ 48 w 436"/>
                  <a:gd name="T25" fmla="*/ 18 h 434"/>
                  <a:gd name="T26" fmla="*/ 47 w 436"/>
                  <a:gd name="T27" fmla="*/ 0 h 434"/>
                  <a:gd name="T28" fmla="*/ 68 w 436"/>
                  <a:gd name="T29" fmla="*/ 28 h 434"/>
                  <a:gd name="T30" fmla="*/ 89 w 436"/>
                  <a:gd name="T31" fmla="*/ 56 h 434"/>
                  <a:gd name="T32" fmla="*/ 113 w 436"/>
                  <a:gd name="T33" fmla="*/ 86 h 434"/>
                  <a:gd name="T34" fmla="*/ 137 w 436"/>
                  <a:gd name="T35" fmla="*/ 114 h 434"/>
                  <a:gd name="T36" fmla="*/ 188 w 436"/>
                  <a:gd name="T37" fmla="*/ 173 h 434"/>
                  <a:gd name="T38" fmla="*/ 242 w 436"/>
                  <a:gd name="T39" fmla="*/ 231 h 434"/>
                  <a:gd name="T40" fmla="*/ 294 w 436"/>
                  <a:gd name="T41" fmla="*/ 288 h 434"/>
                  <a:gd name="T42" fmla="*/ 345 w 436"/>
                  <a:gd name="T43" fmla="*/ 341 h 434"/>
                  <a:gd name="T44" fmla="*/ 393 w 436"/>
                  <a:gd name="T45" fmla="*/ 391 h 434"/>
                  <a:gd name="T46" fmla="*/ 436 w 436"/>
                  <a:gd name="T47" fmla="*/ 434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36" h="434">
                    <a:moveTo>
                      <a:pt x="436" y="434"/>
                    </a:moveTo>
                    <a:lnTo>
                      <a:pt x="0" y="167"/>
                    </a:lnTo>
                    <a:lnTo>
                      <a:pt x="7" y="156"/>
                    </a:lnTo>
                    <a:lnTo>
                      <a:pt x="14" y="144"/>
                    </a:lnTo>
                    <a:lnTo>
                      <a:pt x="21" y="132"/>
                    </a:lnTo>
                    <a:lnTo>
                      <a:pt x="26" y="120"/>
                    </a:lnTo>
                    <a:lnTo>
                      <a:pt x="31" y="109"/>
                    </a:lnTo>
                    <a:lnTo>
                      <a:pt x="35" y="99"/>
                    </a:lnTo>
                    <a:lnTo>
                      <a:pt x="38" y="88"/>
                    </a:lnTo>
                    <a:lnTo>
                      <a:pt x="41" y="78"/>
                    </a:lnTo>
                    <a:lnTo>
                      <a:pt x="46" y="56"/>
                    </a:lnTo>
                    <a:lnTo>
                      <a:pt x="48" y="37"/>
                    </a:lnTo>
                    <a:lnTo>
                      <a:pt x="48" y="18"/>
                    </a:lnTo>
                    <a:lnTo>
                      <a:pt x="47" y="0"/>
                    </a:lnTo>
                    <a:lnTo>
                      <a:pt x="68" y="28"/>
                    </a:lnTo>
                    <a:lnTo>
                      <a:pt x="89" y="56"/>
                    </a:lnTo>
                    <a:lnTo>
                      <a:pt x="113" y="86"/>
                    </a:lnTo>
                    <a:lnTo>
                      <a:pt x="137" y="114"/>
                    </a:lnTo>
                    <a:lnTo>
                      <a:pt x="188" y="173"/>
                    </a:lnTo>
                    <a:lnTo>
                      <a:pt x="242" y="231"/>
                    </a:lnTo>
                    <a:lnTo>
                      <a:pt x="294" y="288"/>
                    </a:lnTo>
                    <a:lnTo>
                      <a:pt x="345" y="341"/>
                    </a:lnTo>
                    <a:lnTo>
                      <a:pt x="393" y="391"/>
                    </a:lnTo>
                    <a:lnTo>
                      <a:pt x="436" y="4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2" name="Freeform 560"/>
              <p:cNvSpPr>
                <a:spLocks/>
              </p:cNvSpPr>
              <p:nvPr/>
            </p:nvSpPr>
            <p:spPr bwMode="auto">
              <a:xfrm>
                <a:off x="1124" y="1885"/>
                <a:ext cx="87" cy="86"/>
              </a:xfrm>
              <a:custGeom>
                <a:avLst/>
                <a:gdLst>
                  <a:gd name="T0" fmla="*/ 436 w 436"/>
                  <a:gd name="T1" fmla="*/ 434 h 434"/>
                  <a:gd name="T2" fmla="*/ 0 w 436"/>
                  <a:gd name="T3" fmla="*/ 167 h 434"/>
                  <a:gd name="T4" fmla="*/ 7 w 436"/>
                  <a:gd name="T5" fmla="*/ 156 h 434"/>
                  <a:gd name="T6" fmla="*/ 14 w 436"/>
                  <a:gd name="T7" fmla="*/ 144 h 434"/>
                  <a:gd name="T8" fmla="*/ 21 w 436"/>
                  <a:gd name="T9" fmla="*/ 132 h 434"/>
                  <a:gd name="T10" fmla="*/ 26 w 436"/>
                  <a:gd name="T11" fmla="*/ 120 h 434"/>
                  <a:gd name="T12" fmla="*/ 31 w 436"/>
                  <a:gd name="T13" fmla="*/ 109 h 434"/>
                  <a:gd name="T14" fmla="*/ 35 w 436"/>
                  <a:gd name="T15" fmla="*/ 99 h 434"/>
                  <a:gd name="T16" fmla="*/ 38 w 436"/>
                  <a:gd name="T17" fmla="*/ 88 h 434"/>
                  <a:gd name="T18" fmla="*/ 41 w 436"/>
                  <a:gd name="T19" fmla="*/ 78 h 434"/>
                  <a:gd name="T20" fmla="*/ 46 w 436"/>
                  <a:gd name="T21" fmla="*/ 56 h 434"/>
                  <a:gd name="T22" fmla="*/ 48 w 436"/>
                  <a:gd name="T23" fmla="*/ 37 h 434"/>
                  <a:gd name="T24" fmla="*/ 48 w 436"/>
                  <a:gd name="T25" fmla="*/ 18 h 434"/>
                  <a:gd name="T26" fmla="*/ 47 w 436"/>
                  <a:gd name="T27" fmla="*/ 0 h 434"/>
                  <a:gd name="T28" fmla="*/ 68 w 436"/>
                  <a:gd name="T29" fmla="*/ 28 h 434"/>
                  <a:gd name="T30" fmla="*/ 89 w 436"/>
                  <a:gd name="T31" fmla="*/ 56 h 434"/>
                  <a:gd name="T32" fmla="*/ 113 w 436"/>
                  <a:gd name="T33" fmla="*/ 86 h 434"/>
                  <a:gd name="T34" fmla="*/ 137 w 436"/>
                  <a:gd name="T35" fmla="*/ 114 h 434"/>
                  <a:gd name="T36" fmla="*/ 188 w 436"/>
                  <a:gd name="T37" fmla="*/ 173 h 434"/>
                  <a:gd name="T38" fmla="*/ 242 w 436"/>
                  <a:gd name="T39" fmla="*/ 231 h 434"/>
                  <a:gd name="T40" fmla="*/ 294 w 436"/>
                  <a:gd name="T41" fmla="*/ 288 h 434"/>
                  <a:gd name="T42" fmla="*/ 345 w 436"/>
                  <a:gd name="T43" fmla="*/ 341 h 434"/>
                  <a:gd name="T44" fmla="*/ 393 w 436"/>
                  <a:gd name="T45" fmla="*/ 391 h 434"/>
                  <a:gd name="T46" fmla="*/ 436 w 436"/>
                  <a:gd name="T47" fmla="*/ 434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36" h="434">
                    <a:moveTo>
                      <a:pt x="436" y="434"/>
                    </a:moveTo>
                    <a:lnTo>
                      <a:pt x="0" y="167"/>
                    </a:lnTo>
                    <a:lnTo>
                      <a:pt x="7" y="156"/>
                    </a:lnTo>
                    <a:lnTo>
                      <a:pt x="14" y="144"/>
                    </a:lnTo>
                    <a:lnTo>
                      <a:pt x="21" y="132"/>
                    </a:lnTo>
                    <a:lnTo>
                      <a:pt x="26" y="120"/>
                    </a:lnTo>
                    <a:lnTo>
                      <a:pt x="31" y="109"/>
                    </a:lnTo>
                    <a:lnTo>
                      <a:pt x="35" y="99"/>
                    </a:lnTo>
                    <a:lnTo>
                      <a:pt x="38" y="88"/>
                    </a:lnTo>
                    <a:lnTo>
                      <a:pt x="41" y="78"/>
                    </a:lnTo>
                    <a:lnTo>
                      <a:pt x="46" y="56"/>
                    </a:lnTo>
                    <a:lnTo>
                      <a:pt x="48" y="37"/>
                    </a:lnTo>
                    <a:lnTo>
                      <a:pt x="48" y="18"/>
                    </a:lnTo>
                    <a:lnTo>
                      <a:pt x="47" y="0"/>
                    </a:lnTo>
                    <a:lnTo>
                      <a:pt x="68" y="28"/>
                    </a:lnTo>
                    <a:lnTo>
                      <a:pt x="89" y="56"/>
                    </a:lnTo>
                    <a:lnTo>
                      <a:pt x="113" y="86"/>
                    </a:lnTo>
                    <a:lnTo>
                      <a:pt x="137" y="114"/>
                    </a:lnTo>
                    <a:lnTo>
                      <a:pt x="188" y="173"/>
                    </a:lnTo>
                    <a:lnTo>
                      <a:pt x="242" y="231"/>
                    </a:lnTo>
                    <a:lnTo>
                      <a:pt x="294" y="288"/>
                    </a:lnTo>
                    <a:lnTo>
                      <a:pt x="345" y="341"/>
                    </a:lnTo>
                    <a:lnTo>
                      <a:pt x="393" y="391"/>
                    </a:lnTo>
                    <a:lnTo>
                      <a:pt x="436" y="434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3" name="Freeform 561"/>
              <p:cNvSpPr>
                <a:spLocks/>
              </p:cNvSpPr>
              <p:nvPr/>
            </p:nvSpPr>
            <p:spPr bwMode="auto">
              <a:xfrm>
                <a:off x="1117" y="1969"/>
                <a:ext cx="122" cy="47"/>
              </a:xfrm>
              <a:custGeom>
                <a:avLst/>
                <a:gdLst>
                  <a:gd name="T0" fmla="*/ 612 w 612"/>
                  <a:gd name="T1" fmla="*/ 235 h 235"/>
                  <a:gd name="T2" fmla="*/ 108 w 612"/>
                  <a:gd name="T3" fmla="*/ 165 h 235"/>
                  <a:gd name="T4" fmla="*/ 101 w 612"/>
                  <a:gd name="T5" fmla="*/ 156 h 235"/>
                  <a:gd name="T6" fmla="*/ 93 w 612"/>
                  <a:gd name="T7" fmla="*/ 147 h 235"/>
                  <a:gd name="T8" fmla="*/ 86 w 612"/>
                  <a:gd name="T9" fmla="*/ 139 h 235"/>
                  <a:gd name="T10" fmla="*/ 77 w 612"/>
                  <a:gd name="T11" fmla="*/ 132 h 235"/>
                  <a:gd name="T12" fmla="*/ 64 w 612"/>
                  <a:gd name="T13" fmla="*/ 120 h 235"/>
                  <a:gd name="T14" fmla="*/ 57 w 612"/>
                  <a:gd name="T15" fmla="*/ 115 h 235"/>
                  <a:gd name="T16" fmla="*/ 44 w 612"/>
                  <a:gd name="T17" fmla="*/ 108 h 235"/>
                  <a:gd name="T18" fmla="*/ 30 w 612"/>
                  <a:gd name="T19" fmla="*/ 102 h 235"/>
                  <a:gd name="T20" fmla="*/ 17 w 612"/>
                  <a:gd name="T21" fmla="*/ 97 h 235"/>
                  <a:gd name="T22" fmla="*/ 4 w 612"/>
                  <a:gd name="T23" fmla="*/ 94 h 235"/>
                  <a:gd name="T24" fmla="*/ 6 w 612"/>
                  <a:gd name="T25" fmla="*/ 82 h 235"/>
                  <a:gd name="T26" fmla="*/ 8 w 612"/>
                  <a:gd name="T27" fmla="*/ 70 h 235"/>
                  <a:gd name="T28" fmla="*/ 8 w 612"/>
                  <a:gd name="T29" fmla="*/ 57 h 235"/>
                  <a:gd name="T30" fmla="*/ 8 w 612"/>
                  <a:gd name="T31" fmla="*/ 45 h 235"/>
                  <a:gd name="T32" fmla="*/ 6 w 612"/>
                  <a:gd name="T33" fmla="*/ 34 h 235"/>
                  <a:gd name="T34" fmla="*/ 5 w 612"/>
                  <a:gd name="T35" fmla="*/ 22 h 235"/>
                  <a:gd name="T36" fmla="*/ 3 w 612"/>
                  <a:gd name="T37" fmla="*/ 11 h 235"/>
                  <a:gd name="T38" fmla="*/ 0 w 612"/>
                  <a:gd name="T39" fmla="*/ 0 h 235"/>
                  <a:gd name="T40" fmla="*/ 612 w 612"/>
                  <a:gd name="T41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12" h="235">
                    <a:moveTo>
                      <a:pt x="612" y="235"/>
                    </a:moveTo>
                    <a:lnTo>
                      <a:pt x="108" y="165"/>
                    </a:lnTo>
                    <a:lnTo>
                      <a:pt x="101" y="156"/>
                    </a:lnTo>
                    <a:lnTo>
                      <a:pt x="93" y="147"/>
                    </a:lnTo>
                    <a:lnTo>
                      <a:pt x="86" y="139"/>
                    </a:lnTo>
                    <a:lnTo>
                      <a:pt x="77" y="132"/>
                    </a:lnTo>
                    <a:lnTo>
                      <a:pt x="64" y="120"/>
                    </a:lnTo>
                    <a:lnTo>
                      <a:pt x="57" y="115"/>
                    </a:lnTo>
                    <a:lnTo>
                      <a:pt x="44" y="108"/>
                    </a:lnTo>
                    <a:lnTo>
                      <a:pt x="30" y="102"/>
                    </a:lnTo>
                    <a:lnTo>
                      <a:pt x="17" y="97"/>
                    </a:lnTo>
                    <a:lnTo>
                      <a:pt x="4" y="94"/>
                    </a:lnTo>
                    <a:lnTo>
                      <a:pt x="6" y="82"/>
                    </a:lnTo>
                    <a:lnTo>
                      <a:pt x="8" y="70"/>
                    </a:lnTo>
                    <a:lnTo>
                      <a:pt x="8" y="57"/>
                    </a:lnTo>
                    <a:lnTo>
                      <a:pt x="8" y="45"/>
                    </a:lnTo>
                    <a:lnTo>
                      <a:pt x="6" y="34"/>
                    </a:lnTo>
                    <a:lnTo>
                      <a:pt x="5" y="22"/>
                    </a:lnTo>
                    <a:lnTo>
                      <a:pt x="3" y="11"/>
                    </a:lnTo>
                    <a:lnTo>
                      <a:pt x="0" y="0"/>
                    </a:lnTo>
                    <a:lnTo>
                      <a:pt x="612" y="2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4" name="Freeform 562"/>
              <p:cNvSpPr>
                <a:spLocks/>
              </p:cNvSpPr>
              <p:nvPr/>
            </p:nvSpPr>
            <p:spPr bwMode="auto">
              <a:xfrm>
                <a:off x="1117" y="1969"/>
                <a:ext cx="122" cy="47"/>
              </a:xfrm>
              <a:custGeom>
                <a:avLst/>
                <a:gdLst>
                  <a:gd name="T0" fmla="*/ 612 w 612"/>
                  <a:gd name="T1" fmla="*/ 235 h 235"/>
                  <a:gd name="T2" fmla="*/ 108 w 612"/>
                  <a:gd name="T3" fmla="*/ 165 h 235"/>
                  <a:gd name="T4" fmla="*/ 101 w 612"/>
                  <a:gd name="T5" fmla="*/ 156 h 235"/>
                  <a:gd name="T6" fmla="*/ 93 w 612"/>
                  <a:gd name="T7" fmla="*/ 147 h 235"/>
                  <a:gd name="T8" fmla="*/ 86 w 612"/>
                  <a:gd name="T9" fmla="*/ 139 h 235"/>
                  <a:gd name="T10" fmla="*/ 77 w 612"/>
                  <a:gd name="T11" fmla="*/ 132 h 235"/>
                  <a:gd name="T12" fmla="*/ 64 w 612"/>
                  <a:gd name="T13" fmla="*/ 120 h 235"/>
                  <a:gd name="T14" fmla="*/ 57 w 612"/>
                  <a:gd name="T15" fmla="*/ 115 h 235"/>
                  <a:gd name="T16" fmla="*/ 44 w 612"/>
                  <a:gd name="T17" fmla="*/ 108 h 235"/>
                  <a:gd name="T18" fmla="*/ 30 w 612"/>
                  <a:gd name="T19" fmla="*/ 102 h 235"/>
                  <a:gd name="T20" fmla="*/ 17 w 612"/>
                  <a:gd name="T21" fmla="*/ 97 h 235"/>
                  <a:gd name="T22" fmla="*/ 4 w 612"/>
                  <a:gd name="T23" fmla="*/ 94 h 235"/>
                  <a:gd name="T24" fmla="*/ 6 w 612"/>
                  <a:gd name="T25" fmla="*/ 82 h 235"/>
                  <a:gd name="T26" fmla="*/ 8 w 612"/>
                  <a:gd name="T27" fmla="*/ 70 h 235"/>
                  <a:gd name="T28" fmla="*/ 8 w 612"/>
                  <a:gd name="T29" fmla="*/ 57 h 235"/>
                  <a:gd name="T30" fmla="*/ 8 w 612"/>
                  <a:gd name="T31" fmla="*/ 45 h 235"/>
                  <a:gd name="T32" fmla="*/ 6 w 612"/>
                  <a:gd name="T33" fmla="*/ 34 h 235"/>
                  <a:gd name="T34" fmla="*/ 5 w 612"/>
                  <a:gd name="T35" fmla="*/ 22 h 235"/>
                  <a:gd name="T36" fmla="*/ 3 w 612"/>
                  <a:gd name="T37" fmla="*/ 11 h 235"/>
                  <a:gd name="T38" fmla="*/ 0 w 612"/>
                  <a:gd name="T39" fmla="*/ 0 h 235"/>
                  <a:gd name="T40" fmla="*/ 612 w 612"/>
                  <a:gd name="T41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12" h="235">
                    <a:moveTo>
                      <a:pt x="612" y="235"/>
                    </a:moveTo>
                    <a:lnTo>
                      <a:pt x="108" y="165"/>
                    </a:lnTo>
                    <a:lnTo>
                      <a:pt x="101" y="156"/>
                    </a:lnTo>
                    <a:lnTo>
                      <a:pt x="93" y="147"/>
                    </a:lnTo>
                    <a:lnTo>
                      <a:pt x="86" y="139"/>
                    </a:lnTo>
                    <a:lnTo>
                      <a:pt x="77" y="132"/>
                    </a:lnTo>
                    <a:lnTo>
                      <a:pt x="64" y="120"/>
                    </a:lnTo>
                    <a:lnTo>
                      <a:pt x="57" y="115"/>
                    </a:lnTo>
                    <a:lnTo>
                      <a:pt x="44" y="108"/>
                    </a:lnTo>
                    <a:lnTo>
                      <a:pt x="30" y="102"/>
                    </a:lnTo>
                    <a:lnTo>
                      <a:pt x="17" y="97"/>
                    </a:lnTo>
                    <a:lnTo>
                      <a:pt x="4" y="94"/>
                    </a:lnTo>
                    <a:lnTo>
                      <a:pt x="6" y="82"/>
                    </a:lnTo>
                    <a:lnTo>
                      <a:pt x="8" y="70"/>
                    </a:lnTo>
                    <a:lnTo>
                      <a:pt x="8" y="57"/>
                    </a:lnTo>
                    <a:lnTo>
                      <a:pt x="8" y="45"/>
                    </a:lnTo>
                    <a:lnTo>
                      <a:pt x="6" y="34"/>
                    </a:lnTo>
                    <a:lnTo>
                      <a:pt x="5" y="22"/>
                    </a:lnTo>
                    <a:lnTo>
                      <a:pt x="3" y="11"/>
                    </a:lnTo>
                    <a:lnTo>
                      <a:pt x="0" y="0"/>
                    </a:lnTo>
                    <a:lnTo>
                      <a:pt x="612" y="235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5" name="Freeform 563"/>
              <p:cNvSpPr>
                <a:spLocks/>
              </p:cNvSpPr>
              <p:nvPr/>
            </p:nvSpPr>
            <p:spPr bwMode="auto">
              <a:xfrm>
                <a:off x="1163" y="2044"/>
                <a:ext cx="60" cy="27"/>
              </a:xfrm>
              <a:custGeom>
                <a:avLst/>
                <a:gdLst>
                  <a:gd name="T0" fmla="*/ 301 w 301"/>
                  <a:gd name="T1" fmla="*/ 0 h 136"/>
                  <a:gd name="T2" fmla="*/ 274 w 301"/>
                  <a:gd name="T3" fmla="*/ 12 h 136"/>
                  <a:gd name="T4" fmla="*/ 250 w 301"/>
                  <a:gd name="T5" fmla="*/ 23 h 136"/>
                  <a:gd name="T6" fmla="*/ 227 w 301"/>
                  <a:gd name="T7" fmla="*/ 34 h 136"/>
                  <a:gd name="T8" fmla="*/ 206 w 301"/>
                  <a:gd name="T9" fmla="*/ 45 h 136"/>
                  <a:gd name="T10" fmla="*/ 170 w 301"/>
                  <a:gd name="T11" fmla="*/ 66 h 136"/>
                  <a:gd name="T12" fmla="*/ 140 w 301"/>
                  <a:gd name="T13" fmla="*/ 85 h 136"/>
                  <a:gd name="T14" fmla="*/ 117 w 301"/>
                  <a:gd name="T15" fmla="*/ 101 h 136"/>
                  <a:gd name="T16" fmla="*/ 100 w 301"/>
                  <a:gd name="T17" fmla="*/ 116 h 136"/>
                  <a:gd name="T18" fmla="*/ 86 w 301"/>
                  <a:gd name="T19" fmla="*/ 127 h 136"/>
                  <a:gd name="T20" fmla="*/ 78 w 301"/>
                  <a:gd name="T21" fmla="*/ 136 h 136"/>
                  <a:gd name="T22" fmla="*/ 68 w 301"/>
                  <a:gd name="T23" fmla="*/ 130 h 136"/>
                  <a:gd name="T24" fmla="*/ 58 w 301"/>
                  <a:gd name="T25" fmla="*/ 125 h 136"/>
                  <a:gd name="T26" fmla="*/ 48 w 301"/>
                  <a:gd name="T27" fmla="*/ 121 h 136"/>
                  <a:gd name="T28" fmla="*/ 37 w 301"/>
                  <a:gd name="T29" fmla="*/ 117 h 136"/>
                  <a:gd name="T30" fmla="*/ 38 w 301"/>
                  <a:gd name="T31" fmla="*/ 105 h 136"/>
                  <a:gd name="T32" fmla="*/ 39 w 301"/>
                  <a:gd name="T33" fmla="*/ 95 h 136"/>
                  <a:gd name="T34" fmla="*/ 37 w 301"/>
                  <a:gd name="T35" fmla="*/ 86 h 136"/>
                  <a:gd name="T36" fmla="*/ 34 w 301"/>
                  <a:gd name="T37" fmla="*/ 78 h 136"/>
                  <a:gd name="T38" fmla="*/ 30 w 301"/>
                  <a:gd name="T39" fmla="*/ 70 h 136"/>
                  <a:gd name="T40" fmla="*/ 24 w 301"/>
                  <a:gd name="T41" fmla="*/ 61 h 136"/>
                  <a:gd name="T42" fmla="*/ 16 w 301"/>
                  <a:gd name="T43" fmla="*/ 53 h 136"/>
                  <a:gd name="T44" fmla="*/ 7 w 301"/>
                  <a:gd name="T45" fmla="*/ 42 h 136"/>
                  <a:gd name="T46" fmla="*/ 4 w 301"/>
                  <a:gd name="T47" fmla="*/ 38 h 136"/>
                  <a:gd name="T48" fmla="*/ 0 w 301"/>
                  <a:gd name="T49" fmla="*/ 34 h 136"/>
                  <a:gd name="T50" fmla="*/ 35 w 301"/>
                  <a:gd name="T51" fmla="*/ 27 h 136"/>
                  <a:gd name="T52" fmla="*/ 72 w 301"/>
                  <a:gd name="T53" fmla="*/ 21 h 136"/>
                  <a:gd name="T54" fmla="*/ 109 w 301"/>
                  <a:gd name="T55" fmla="*/ 16 h 136"/>
                  <a:gd name="T56" fmla="*/ 147 w 301"/>
                  <a:gd name="T57" fmla="*/ 12 h 136"/>
                  <a:gd name="T58" fmla="*/ 184 w 301"/>
                  <a:gd name="T59" fmla="*/ 8 h 136"/>
                  <a:gd name="T60" fmla="*/ 223 w 301"/>
                  <a:gd name="T61" fmla="*/ 5 h 136"/>
                  <a:gd name="T62" fmla="*/ 262 w 301"/>
                  <a:gd name="T63" fmla="*/ 2 h 136"/>
                  <a:gd name="T64" fmla="*/ 301 w 301"/>
                  <a:gd name="T6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1" h="136">
                    <a:moveTo>
                      <a:pt x="301" y="0"/>
                    </a:moveTo>
                    <a:lnTo>
                      <a:pt x="274" y="12"/>
                    </a:lnTo>
                    <a:lnTo>
                      <a:pt x="250" y="23"/>
                    </a:lnTo>
                    <a:lnTo>
                      <a:pt x="227" y="34"/>
                    </a:lnTo>
                    <a:lnTo>
                      <a:pt x="206" y="45"/>
                    </a:lnTo>
                    <a:lnTo>
                      <a:pt x="170" y="66"/>
                    </a:lnTo>
                    <a:lnTo>
                      <a:pt x="140" y="85"/>
                    </a:lnTo>
                    <a:lnTo>
                      <a:pt x="117" y="101"/>
                    </a:lnTo>
                    <a:lnTo>
                      <a:pt x="100" y="116"/>
                    </a:lnTo>
                    <a:lnTo>
                      <a:pt x="86" y="127"/>
                    </a:lnTo>
                    <a:lnTo>
                      <a:pt x="78" y="136"/>
                    </a:lnTo>
                    <a:lnTo>
                      <a:pt x="68" y="130"/>
                    </a:lnTo>
                    <a:lnTo>
                      <a:pt x="58" y="125"/>
                    </a:lnTo>
                    <a:lnTo>
                      <a:pt x="48" y="121"/>
                    </a:lnTo>
                    <a:lnTo>
                      <a:pt x="37" y="117"/>
                    </a:lnTo>
                    <a:lnTo>
                      <a:pt x="38" y="105"/>
                    </a:lnTo>
                    <a:lnTo>
                      <a:pt x="39" y="95"/>
                    </a:lnTo>
                    <a:lnTo>
                      <a:pt x="37" y="86"/>
                    </a:lnTo>
                    <a:lnTo>
                      <a:pt x="34" y="78"/>
                    </a:lnTo>
                    <a:lnTo>
                      <a:pt x="30" y="70"/>
                    </a:lnTo>
                    <a:lnTo>
                      <a:pt x="24" y="61"/>
                    </a:lnTo>
                    <a:lnTo>
                      <a:pt x="16" y="53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0" y="34"/>
                    </a:lnTo>
                    <a:lnTo>
                      <a:pt x="35" y="27"/>
                    </a:lnTo>
                    <a:lnTo>
                      <a:pt x="72" y="21"/>
                    </a:lnTo>
                    <a:lnTo>
                      <a:pt x="109" y="16"/>
                    </a:lnTo>
                    <a:lnTo>
                      <a:pt x="147" y="12"/>
                    </a:lnTo>
                    <a:lnTo>
                      <a:pt x="184" y="8"/>
                    </a:lnTo>
                    <a:lnTo>
                      <a:pt x="223" y="5"/>
                    </a:lnTo>
                    <a:lnTo>
                      <a:pt x="262" y="2"/>
                    </a:lnTo>
                    <a:lnTo>
                      <a:pt x="30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6" name="Freeform 564"/>
              <p:cNvSpPr>
                <a:spLocks/>
              </p:cNvSpPr>
              <p:nvPr/>
            </p:nvSpPr>
            <p:spPr bwMode="auto">
              <a:xfrm>
                <a:off x="1163" y="2044"/>
                <a:ext cx="60" cy="27"/>
              </a:xfrm>
              <a:custGeom>
                <a:avLst/>
                <a:gdLst>
                  <a:gd name="T0" fmla="*/ 301 w 301"/>
                  <a:gd name="T1" fmla="*/ 0 h 136"/>
                  <a:gd name="T2" fmla="*/ 274 w 301"/>
                  <a:gd name="T3" fmla="*/ 12 h 136"/>
                  <a:gd name="T4" fmla="*/ 250 w 301"/>
                  <a:gd name="T5" fmla="*/ 23 h 136"/>
                  <a:gd name="T6" fmla="*/ 227 w 301"/>
                  <a:gd name="T7" fmla="*/ 34 h 136"/>
                  <a:gd name="T8" fmla="*/ 206 w 301"/>
                  <a:gd name="T9" fmla="*/ 45 h 136"/>
                  <a:gd name="T10" fmla="*/ 170 w 301"/>
                  <a:gd name="T11" fmla="*/ 66 h 136"/>
                  <a:gd name="T12" fmla="*/ 140 w 301"/>
                  <a:gd name="T13" fmla="*/ 85 h 136"/>
                  <a:gd name="T14" fmla="*/ 117 w 301"/>
                  <a:gd name="T15" fmla="*/ 101 h 136"/>
                  <a:gd name="T16" fmla="*/ 100 w 301"/>
                  <a:gd name="T17" fmla="*/ 116 h 136"/>
                  <a:gd name="T18" fmla="*/ 86 w 301"/>
                  <a:gd name="T19" fmla="*/ 127 h 136"/>
                  <a:gd name="T20" fmla="*/ 78 w 301"/>
                  <a:gd name="T21" fmla="*/ 136 h 136"/>
                  <a:gd name="T22" fmla="*/ 68 w 301"/>
                  <a:gd name="T23" fmla="*/ 130 h 136"/>
                  <a:gd name="T24" fmla="*/ 58 w 301"/>
                  <a:gd name="T25" fmla="*/ 125 h 136"/>
                  <a:gd name="T26" fmla="*/ 48 w 301"/>
                  <a:gd name="T27" fmla="*/ 121 h 136"/>
                  <a:gd name="T28" fmla="*/ 37 w 301"/>
                  <a:gd name="T29" fmla="*/ 117 h 136"/>
                  <a:gd name="T30" fmla="*/ 38 w 301"/>
                  <a:gd name="T31" fmla="*/ 105 h 136"/>
                  <a:gd name="T32" fmla="*/ 39 w 301"/>
                  <a:gd name="T33" fmla="*/ 95 h 136"/>
                  <a:gd name="T34" fmla="*/ 37 w 301"/>
                  <a:gd name="T35" fmla="*/ 86 h 136"/>
                  <a:gd name="T36" fmla="*/ 34 w 301"/>
                  <a:gd name="T37" fmla="*/ 78 h 136"/>
                  <a:gd name="T38" fmla="*/ 30 w 301"/>
                  <a:gd name="T39" fmla="*/ 70 h 136"/>
                  <a:gd name="T40" fmla="*/ 24 w 301"/>
                  <a:gd name="T41" fmla="*/ 61 h 136"/>
                  <a:gd name="T42" fmla="*/ 16 w 301"/>
                  <a:gd name="T43" fmla="*/ 53 h 136"/>
                  <a:gd name="T44" fmla="*/ 7 w 301"/>
                  <a:gd name="T45" fmla="*/ 42 h 136"/>
                  <a:gd name="T46" fmla="*/ 4 w 301"/>
                  <a:gd name="T47" fmla="*/ 38 h 136"/>
                  <a:gd name="T48" fmla="*/ 0 w 301"/>
                  <a:gd name="T49" fmla="*/ 34 h 136"/>
                  <a:gd name="T50" fmla="*/ 35 w 301"/>
                  <a:gd name="T51" fmla="*/ 27 h 136"/>
                  <a:gd name="T52" fmla="*/ 72 w 301"/>
                  <a:gd name="T53" fmla="*/ 21 h 136"/>
                  <a:gd name="T54" fmla="*/ 109 w 301"/>
                  <a:gd name="T55" fmla="*/ 16 h 136"/>
                  <a:gd name="T56" fmla="*/ 147 w 301"/>
                  <a:gd name="T57" fmla="*/ 12 h 136"/>
                  <a:gd name="T58" fmla="*/ 184 w 301"/>
                  <a:gd name="T59" fmla="*/ 8 h 136"/>
                  <a:gd name="T60" fmla="*/ 223 w 301"/>
                  <a:gd name="T61" fmla="*/ 5 h 136"/>
                  <a:gd name="T62" fmla="*/ 262 w 301"/>
                  <a:gd name="T63" fmla="*/ 2 h 136"/>
                  <a:gd name="T64" fmla="*/ 301 w 301"/>
                  <a:gd name="T65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1" h="136">
                    <a:moveTo>
                      <a:pt x="301" y="0"/>
                    </a:moveTo>
                    <a:lnTo>
                      <a:pt x="274" y="12"/>
                    </a:lnTo>
                    <a:lnTo>
                      <a:pt x="250" y="23"/>
                    </a:lnTo>
                    <a:lnTo>
                      <a:pt x="227" y="34"/>
                    </a:lnTo>
                    <a:lnTo>
                      <a:pt x="206" y="45"/>
                    </a:lnTo>
                    <a:lnTo>
                      <a:pt x="170" y="66"/>
                    </a:lnTo>
                    <a:lnTo>
                      <a:pt x="140" y="85"/>
                    </a:lnTo>
                    <a:lnTo>
                      <a:pt x="117" y="101"/>
                    </a:lnTo>
                    <a:lnTo>
                      <a:pt x="100" y="116"/>
                    </a:lnTo>
                    <a:lnTo>
                      <a:pt x="86" y="127"/>
                    </a:lnTo>
                    <a:lnTo>
                      <a:pt x="78" y="136"/>
                    </a:lnTo>
                    <a:lnTo>
                      <a:pt x="68" y="130"/>
                    </a:lnTo>
                    <a:lnTo>
                      <a:pt x="58" y="125"/>
                    </a:lnTo>
                    <a:lnTo>
                      <a:pt x="48" y="121"/>
                    </a:lnTo>
                    <a:lnTo>
                      <a:pt x="37" y="117"/>
                    </a:lnTo>
                    <a:lnTo>
                      <a:pt x="38" y="105"/>
                    </a:lnTo>
                    <a:lnTo>
                      <a:pt x="39" y="95"/>
                    </a:lnTo>
                    <a:lnTo>
                      <a:pt x="37" y="86"/>
                    </a:lnTo>
                    <a:lnTo>
                      <a:pt x="34" y="78"/>
                    </a:lnTo>
                    <a:lnTo>
                      <a:pt x="30" y="70"/>
                    </a:lnTo>
                    <a:lnTo>
                      <a:pt x="24" y="61"/>
                    </a:lnTo>
                    <a:lnTo>
                      <a:pt x="16" y="53"/>
                    </a:lnTo>
                    <a:lnTo>
                      <a:pt x="7" y="42"/>
                    </a:lnTo>
                    <a:lnTo>
                      <a:pt x="4" y="38"/>
                    </a:lnTo>
                    <a:lnTo>
                      <a:pt x="0" y="34"/>
                    </a:lnTo>
                    <a:lnTo>
                      <a:pt x="35" y="27"/>
                    </a:lnTo>
                    <a:lnTo>
                      <a:pt x="72" y="21"/>
                    </a:lnTo>
                    <a:lnTo>
                      <a:pt x="109" y="16"/>
                    </a:lnTo>
                    <a:lnTo>
                      <a:pt x="147" y="12"/>
                    </a:lnTo>
                    <a:lnTo>
                      <a:pt x="184" y="8"/>
                    </a:lnTo>
                    <a:lnTo>
                      <a:pt x="223" y="5"/>
                    </a:lnTo>
                    <a:lnTo>
                      <a:pt x="262" y="2"/>
                    </a:lnTo>
                    <a:lnTo>
                      <a:pt x="301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7" name="Freeform 565"/>
              <p:cNvSpPr>
                <a:spLocks/>
              </p:cNvSpPr>
              <p:nvPr/>
            </p:nvSpPr>
            <p:spPr bwMode="auto">
              <a:xfrm>
                <a:off x="1234" y="2069"/>
                <a:ext cx="41" cy="74"/>
              </a:xfrm>
              <a:custGeom>
                <a:avLst/>
                <a:gdLst>
                  <a:gd name="T0" fmla="*/ 204 w 204"/>
                  <a:gd name="T1" fmla="*/ 0 h 366"/>
                  <a:gd name="T2" fmla="*/ 196 w 204"/>
                  <a:gd name="T3" fmla="*/ 27 h 366"/>
                  <a:gd name="T4" fmla="*/ 188 w 204"/>
                  <a:gd name="T5" fmla="*/ 56 h 366"/>
                  <a:gd name="T6" fmla="*/ 180 w 204"/>
                  <a:gd name="T7" fmla="*/ 84 h 366"/>
                  <a:gd name="T8" fmla="*/ 170 w 204"/>
                  <a:gd name="T9" fmla="*/ 113 h 366"/>
                  <a:gd name="T10" fmla="*/ 151 w 204"/>
                  <a:gd name="T11" fmla="*/ 168 h 366"/>
                  <a:gd name="T12" fmla="*/ 131 w 204"/>
                  <a:gd name="T13" fmla="*/ 220 h 366"/>
                  <a:gd name="T14" fmla="*/ 111 w 204"/>
                  <a:gd name="T15" fmla="*/ 267 h 366"/>
                  <a:gd name="T16" fmla="*/ 93 w 204"/>
                  <a:gd name="T17" fmla="*/ 308 h 366"/>
                  <a:gd name="T18" fmla="*/ 78 w 204"/>
                  <a:gd name="T19" fmla="*/ 342 h 366"/>
                  <a:gd name="T20" fmla="*/ 66 w 204"/>
                  <a:gd name="T21" fmla="*/ 366 h 366"/>
                  <a:gd name="T22" fmla="*/ 59 w 204"/>
                  <a:gd name="T23" fmla="*/ 365 h 366"/>
                  <a:gd name="T24" fmla="*/ 51 w 204"/>
                  <a:gd name="T25" fmla="*/ 365 h 366"/>
                  <a:gd name="T26" fmla="*/ 44 w 204"/>
                  <a:gd name="T27" fmla="*/ 365 h 366"/>
                  <a:gd name="T28" fmla="*/ 37 w 204"/>
                  <a:gd name="T29" fmla="*/ 366 h 366"/>
                  <a:gd name="T30" fmla="*/ 30 w 204"/>
                  <a:gd name="T31" fmla="*/ 354 h 366"/>
                  <a:gd name="T32" fmla="*/ 21 w 204"/>
                  <a:gd name="T33" fmla="*/ 344 h 366"/>
                  <a:gd name="T34" fmla="*/ 13 w 204"/>
                  <a:gd name="T35" fmla="*/ 333 h 366"/>
                  <a:gd name="T36" fmla="*/ 5 w 204"/>
                  <a:gd name="T37" fmla="*/ 324 h 366"/>
                  <a:gd name="T38" fmla="*/ 5 w 204"/>
                  <a:gd name="T39" fmla="*/ 324 h 366"/>
                  <a:gd name="T40" fmla="*/ 2 w 204"/>
                  <a:gd name="T41" fmla="*/ 322 h 366"/>
                  <a:gd name="T42" fmla="*/ 0 w 204"/>
                  <a:gd name="T43" fmla="*/ 320 h 366"/>
                  <a:gd name="T44" fmla="*/ 17 w 204"/>
                  <a:gd name="T45" fmla="*/ 297 h 366"/>
                  <a:gd name="T46" fmla="*/ 40 w 204"/>
                  <a:gd name="T47" fmla="*/ 266 h 366"/>
                  <a:gd name="T48" fmla="*/ 68 w 204"/>
                  <a:gd name="T49" fmla="*/ 229 h 366"/>
                  <a:gd name="T50" fmla="*/ 97 w 204"/>
                  <a:gd name="T51" fmla="*/ 186 h 366"/>
                  <a:gd name="T52" fmla="*/ 128 w 204"/>
                  <a:gd name="T53" fmla="*/ 140 h 366"/>
                  <a:gd name="T54" fmla="*/ 157 w 204"/>
                  <a:gd name="T55" fmla="*/ 92 h 366"/>
                  <a:gd name="T56" fmla="*/ 170 w 204"/>
                  <a:gd name="T57" fmla="*/ 69 h 366"/>
                  <a:gd name="T58" fmla="*/ 183 w 204"/>
                  <a:gd name="T59" fmla="*/ 46 h 366"/>
                  <a:gd name="T60" fmla="*/ 194 w 204"/>
                  <a:gd name="T61" fmla="*/ 22 h 366"/>
                  <a:gd name="T62" fmla="*/ 204 w 204"/>
                  <a:gd name="T63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4" h="366">
                    <a:moveTo>
                      <a:pt x="204" y="0"/>
                    </a:moveTo>
                    <a:lnTo>
                      <a:pt x="196" y="27"/>
                    </a:lnTo>
                    <a:lnTo>
                      <a:pt x="188" y="56"/>
                    </a:lnTo>
                    <a:lnTo>
                      <a:pt x="180" y="84"/>
                    </a:lnTo>
                    <a:lnTo>
                      <a:pt x="170" y="113"/>
                    </a:lnTo>
                    <a:lnTo>
                      <a:pt x="151" y="168"/>
                    </a:lnTo>
                    <a:lnTo>
                      <a:pt x="131" y="220"/>
                    </a:lnTo>
                    <a:lnTo>
                      <a:pt x="111" y="267"/>
                    </a:lnTo>
                    <a:lnTo>
                      <a:pt x="93" y="308"/>
                    </a:lnTo>
                    <a:lnTo>
                      <a:pt x="78" y="342"/>
                    </a:lnTo>
                    <a:lnTo>
                      <a:pt x="66" y="366"/>
                    </a:lnTo>
                    <a:lnTo>
                      <a:pt x="59" y="365"/>
                    </a:lnTo>
                    <a:lnTo>
                      <a:pt x="51" y="365"/>
                    </a:lnTo>
                    <a:lnTo>
                      <a:pt x="44" y="365"/>
                    </a:lnTo>
                    <a:lnTo>
                      <a:pt x="37" y="366"/>
                    </a:lnTo>
                    <a:lnTo>
                      <a:pt x="30" y="354"/>
                    </a:lnTo>
                    <a:lnTo>
                      <a:pt x="21" y="344"/>
                    </a:lnTo>
                    <a:lnTo>
                      <a:pt x="13" y="333"/>
                    </a:lnTo>
                    <a:lnTo>
                      <a:pt x="5" y="324"/>
                    </a:lnTo>
                    <a:lnTo>
                      <a:pt x="5" y="324"/>
                    </a:lnTo>
                    <a:lnTo>
                      <a:pt x="2" y="322"/>
                    </a:lnTo>
                    <a:lnTo>
                      <a:pt x="0" y="320"/>
                    </a:lnTo>
                    <a:lnTo>
                      <a:pt x="17" y="297"/>
                    </a:lnTo>
                    <a:lnTo>
                      <a:pt x="40" y="266"/>
                    </a:lnTo>
                    <a:lnTo>
                      <a:pt x="68" y="229"/>
                    </a:lnTo>
                    <a:lnTo>
                      <a:pt x="97" y="186"/>
                    </a:lnTo>
                    <a:lnTo>
                      <a:pt x="128" y="140"/>
                    </a:lnTo>
                    <a:lnTo>
                      <a:pt x="157" y="92"/>
                    </a:lnTo>
                    <a:lnTo>
                      <a:pt x="170" y="69"/>
                    </a:lnTo>
                    <a:lnTo>
                      <a:pt x="183" y="46"/>
                    </a:lnTo>
                    <a:lnTo>
                      <a:pt x="194" y="2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8" name="Freeform 566"/>
              <p:cNvSpPr>
                <a:spLocks/>
              </p:cNvSpPr>
              <p:nvPr/>
            </p:nvSpPr>
            <p:spPr bwMode="auto">
              <a:xfrm>
                <a:off x="1234" y="2069"/>
                <a:ext cx="41" cy="74"/>
              </a:xfrm>
              <a:custGeom>
                <a:avLst/>
                <a:gdLst>
                  <a:gd name="T0" fmla="*/ 204 w 204"/>
                  <a:gd name="T1" fmla="*/ 0 h 366"/>
                  <a:gd name="T2" fmla="*/ 196 w 204"/>
                  <a:gd name="T3" fmla="*/ 27 h 366"/>
                  <a:gd name="T4" fmla="*/ 188 w 204"/>
                  <a:gd name="T5" fmla="*/ 56 h 366"/>
                  <a:gd name="T6" fmla="*/ 180 w 204"/>
                  <a:gd name="T7" fmla="*/ 84 h 366"/>
                  <a:gd name="T8" fmla="*/ 170 w 204"/>
                  <a:gd name="T9" fmla="*/ 113 h 366"/>
                  <a:gd name="T10" fmla="*/ 151 w 204"/>
                  <a:gd name="T11" fmla="*/ 168 h 366"/>
                  <a:gd name="T12" fmla="*/ 131 w 204"/>
                  <a:gd name="T13" fmla="*/ 220 h 366"/>
                  <a:gd name="T14" fmla="*/ 111 w 204"/>
                  <a:gd name="T15" fmla="*/ 267 h 366"/>
                  <a:gd name="T16" fmla="*/ 93 w 204"/>
                  <a:gd name="T17" fmla="*/ 308 h 366"/>
                  <a:gd name="T18" fmla="*/ 78 w 204"/>
                  <a:gd name="T19" fmla="*/ 342 h 366"/>
                  <a:gd name="T20" fmla="*/ 66 w 204"/>
                  <a:gd name="T21" fmla="*/ 366 h 366"/>
                  <a:gd name="T22" fmla="*/ 59 w 204"/>
                  <a:gd name="T23" fmla="*/ 365 h 366"/>
                  <a:gd name="T24" fmla="*/ 51 w 204"/>
                  <a:gd name="T25" fmla="*/ 365 h 366"/>
                  <a:gd name="T26" fmla="*/ 44 w 204"/>
                  <a:gd name="T27" fmla="*/ 365 h 366"/>
                  <a:gd name="T28" fmla="*/ 37 w 204"/>
                  <a:gd name="T29" fmla="*/ 366 h 366"/>
                  <a:gd name="T30" fmla="*/ 30 w 204"/>
                  <a:gd name="T31" fmla="*/ 354 h 366"/>
                  <a:gd name="T32" fmla="*/ 21 w 204"/>
                  <a:gd name="T33" fmla="*/ 344 h 366"/>
                  <a:gd name="T34" fmla="*/ 13 w 204"/>
                  <a:gd name="T35" fmla="*/ 333 h 366"/>
                  <a:gd name="T36" fmla="*/ 5 w 204"/>
                  <a:gd name="T37" fmla="*/ 324 h 366"/>
                  <a:gd name="T38" fmla="*/ 5 w 204"/>
                  <a:gd name="T39" fmla="*/ 324 h 366"/>
                  <a:gd name="T40" fmla="*/ 2 w 204"/>
                  <a:gd name="T41" fmla="*/ 322 h 366"/>
                  <a:gd name="T42" fmla="*/ 0 w 204"/>
                  <a:gd name="T43" fmla="*/ 320 h 366"/>
                  <a:gd name="T44" fmla="*/ 17 w 204"/>
                  <a:gd name="T45" fmla="*/ 297 h 366"/>
                  <a:gd name="T46" fmla="*/ 40 w 204"/>
                  <a:gd name="T47" fmla="*/ 266 h 366"/>
                  <a:gd name="T48" fmla="*/ 68 w 204"/>
                  <a:gd name="T49" fmla="*/ 229 h 366"/>
                  <a:gd name="T50" fmla="*/ 97 w 204"/>
                  <a:gd name="T51" fmla="*/ 186 h 366"/>
                  <a:gd name="T52" fmla="*/ 128 w 204"/>
                  <a:gd name="T53" fmla="*/ 140 h 366"/>
                  <a:gd name="T54" fmla="*/ 157 w 204"/>
                  <a:gd name="T55" fmla="*/ 92 h 366"/>
                  <a:gd name="T56" fmla="*/ 170 w 204"/>
                  <a:gd name="T57" fmla="*/ 69 h 366"/>
                  <a:gd name="T58" fmla="*/ 183 w 204"/>
                  <a:gd name="T59" fmla="*/ 46 h 366"/>
                  <a:gd name="T60" fmla="*/ 194 w 204"/>
                  <a:gd name="T61" fmla="*/ 22 h 366"/>
                  <a:gd name="T62" fmla="*/ 204 w 204"/>
                  <a:gd name="T63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04" h="366">
                    <a:moveTo>
                      <a:pt x="204" y="0"/>
                    </a:moveTo>
                    <a:lnTo>
                      <a:pt x="196" y="27"/>
                    </a:lnTo>
                    <a:lnTo>
                      <a:pt x="188" y="56"/>
                    </a:lnTo>
                    <a:lnTo>
                      <a:pt x="180" y="84"/>
                    </a:lnTo>
                    <a:lnTo>
                      <a:pt x="170" y="113"/>
                    </a:lnTo>
                    <a:lnTo>
                      <a:pt x="151" y="168"/>
                    </a:lnTo>
                    <a:lnTo>
                      <a:pt x="131" y="220"/>
                    </a:lnTo>
                    <a:lnTo>
                      <a:pt x="111" y="267"/>
                    </a:lnTo>
                    <a:lnTo>
                      <a:pt x="93" y="308"/>
                    </a:lnTo>
                    <a:lnTo>
                      <a:pt x="78" y="342"/>
                    </a:lnTo>
                    <a:lnTo>
                      <a:pt x="66" y="366"/>
                    </a:lnTo>
                    <a:lnTo>
                      <a:pt x="59" y="365"/>
                    </a:lnTo>
                    <a:lnTo>
                      <a:pt x="51" y="365"/>
                    </a:lnTo>
                    <a:lnTo>
                      <a:pt x="44" y="365"/>
                    </a:lnTo>
                    <a:lnTo>
                      <a:pt x="37" y="366"/>
                    </a:lnTo>
                    <a:lnTo>
                      <a:pt x="30" y="354"/>
                    </a:lnTo>
                    <a:lnTo>
                      <a:pt x="21" y="344"/>
                    </a:lnTo>
                    <a:lnTo>
                      <a:pt x="13" y="333"/>
                    </a:lnTo>
                    <a:lnTo>
                      <a:pt x="5" y="324"/>
                    </a:lnTo>
                    <a:lnTo>
                      <a:pt x="5" y="324"/>
                    </a:lnTo>
                    <a:lnTo>
                      <a:pt x="2" y="322"/>
                    </a:lnTo>
                    <a:lnTo>
                      <a:pt x="0" y="320"/>
                    </a:lnTo>
                    <a:lnTo>
                      <a:pt x="17" y="297"/>
                    </a:lnTo>
                    <a:lnTo>
                      <a:pt x="40" y="266"/>
                    </a:lnTo>
                    <a:lnTo>
                      <a:pt x="68" y="229"/>
                    </a:lnTo>
                    <a:lnTo>
                      <a:pt x="97" y="186"/>
                    </a:lnTo>
                    <a:lnTo>
                      <a:pt x="128" y="140"/>
                    </a:lnTo>
                    <a:lnTo>
                      <a:pt x="157" y="92"/>
                    </a:lnTo>
                    <a:lnTo>
                      <a:pt x="170" y="69"/>
                    </a:lnTo>
                    <a:lnTo>
                      <a:pt x="183" y="46"/>
                    </a:lnTo>
                    <a:lnTo>
                      <a:pt x="194" y="22"/>
                    </a:lnTo>
                    <a:lnTo>
                      <a:pt x="204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9" name="Freeform 567"/>
              <p:cNvSpPr>
                <a:spLocks/>
              </p:cNvSpPr>
              <p:nvPr/>
            </p:nvSpPr>
            <p:spPr bwMode="auto">
              <a:xfrm>
                <a:off x="1329" y="2126"/>
                <a:ext cx="27" cy="46"/>
              </a:xfrm>
              <a:custGeom>
                <a:avLst/>
                <a:gdLst>
                  <a:gd name="T0" fmla="*/ 135 w 135"/>
                  <a:gd name="T1" fmla="*/ 211 h 228"/>
                  <a:gd name="T2" fmla="*/ 122 w 135"/>
                  <a:gd name="T3" fmla="*/ 211 h 228"/>
                  <a:gd name="T4" fmla="*/ 108 w 135"/>
                  <a:gd name="T5" fmla="*/ 214 h 228"/>
                  <a:gd name="T6" fmla="*/ 101 w 135"/>
                  <a:gd name="T7" fmla="*/ 216 h 228"/>
                  <a:gd name="T8" fmla="*/ 95 w 135"/>
                  <a:gd name="T9" fmla="*/ 219 h 228"/>
                  <a:gd name="T10" fmla="*/ 88 w 135"/>
                  <a:gd name="T11" fmla="*/ 222 h 228"/>
                  <a:gd name="T12" fmla="*/ 83 w 135"/>
                  <a:gd name="T13" fmla="*/ 225 h 228"/>
                  <a:gd name="T14" fmla="*/ 79 w 135"/>
                  <a:gd name="T15" fmla="*/ 227 h 228"/>
                  <a:gd name="T16" fmla="*/ 77 w 135"/>
                  <a:gd name="T17" fmla="*/ 228 h 228"/>
                  <a:gd name="T18" fmla="*/ 74 w 135"/>
                  <a:gd name="T19" fmla="*/ 228 h 228"/>
                  <a:gd name="T20" fmla="*/ 72 w 135"/>
                  <a:gd name="T21" fmla="*/ 226 h 228"/>
                  <a:gd name="T22" fmla="*/ 70 w 135"/>
                  <a:gd name="T23" fmla="*/ 224 h 228"/>
                  <a:gd name="T24" fmla="*/ 69 w 135"/>
                  <a:gd name="T25" fmla="*/ 222 h 228"/>
                  <a:gd name="T26" fmla="*/ 68 w 135"/>
                  <a:gd name="T27" fmla="*/ 219 h 228"/>
                  <a:gd name="T28" fmla="*/ 68 w 135"/>
                  <a:gd name="T29" fmla="*/ 216 h 228"/>
                  <a:gd name="T30" fmla="*/ 66 w 135"/>
                  <a:gd name="T31" fmla="*/ 211 h 228"/>
                  <a:gd name="T32" fmla="*/ 61 w 135"/>
                  <a:gd name="T33" fmla="*/ 199 h 228"/>
                  <a:gd name="T34" fmla="*/ 55 w 135"/>
                  <a:gd name="T35" fmla="*/ 179 h 228"/>
                  <a:gd name="T36" fmla="*/ 46 w 135"/>
                  <a:gd name="T37" fmla="*/ 152 h 228"/>
                  <a:gd name="T38" fmla="*/ 36 w 135"/>
                  <a:gd name="T39" fmla="*/ 121 h 228"/>
                  <a:gd name="T40" fmla="*/ 25 w 135"/>
                  <a:gd name="T41" fmla="*/ 84 h 228"/>
                  <a:gd name="T42" fmla="*/ 12 w 135"/>
                  <a:gd name="T43" fmla="*/ 43 h 228"/>
                  <a:gd name="T44" fmla="*/ 0 w 135"/>
                  <a:gd name="T45" fmla="*/ 0 h 228"/>
                  <a:gd name="T46" fmla="*/ 135 w 135"/>
                  <a:gd name="T47" fmla="*/ 211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5" h="228">
                    <a:moveTo>
                      <a:pt x="135" y="211"/>
                    </a:moveTo>
                    <a:lnTo>
                      <a:pt x="122" y="211"/>
                    </a:lnTo>
                    <a:lnTo>
                      <a:pt x="108" y="214"/>
                    </a:lnTo>
                    <a:lnTo>
                      <a:pt x="101" y="216"/>
                    </a:lnTo>
                    <a:lnTo>
                      <a:pt x="95" y="219"/>
                    </a:lnTo>
                    <a:lnTo>
                      <a:pt x="88" y="222"/>
                    </a:lnTo>
                    <a:lnTo>
                      <a:pt x="83" y="225"/>
                    </a:lnTo>
                    <a:lnTo>
                      <a:pt x="79" y="227"/>
                    </a:lnTo>
                    <a:lnTo>
                      <a:pt x="77" y="228"/>
                    </a:lnTo>
                    <a:lnTo>
                      <a:pt x="74" y="228"/>
                    </a:lnTo>
                    <a:lnTo>
                      <a:pt x="72" y="226"/>
                    </a:lnTo>
                    <a:lnTo>
                      <a:pt x="70" y="224"/>
                    </a:lnTo>
                    <a:lnTo>
                      <a:pt x="69" y="222"/>
                    </a:lnTo>
                    <a:lnTo>
                      <a:pt x="68" y="219"/>
                    </a:lnTo>
                    <a:lnTo>
                      <a:pt x="68" y="216"/>
                    </a:lnTo>
                    <a:lnTo>
                      <a:pt x="66" y="211"/>
                    </a:lnTo>
                    <a:lnTo>
                      <a:pt x="61" y="199"/>
                    </a:lnTo>
                    <a:lnTo>
                      <a:pt x="55" y="179"/>
                    </a:lnTo>
                    <a:lnTo>
                      <a:pt x="46" y="152"/>
                    </a:lnTo>
                    <a:lnTo>
                      <a:pt x="36" y="121"/>
                    </a:lnTo>
                    <a:lnTo>
                      <a:pt x="25" y="84"/>
                    </a:lnTo>
                    <a:lnTo>
                      <a:pt x="12" y="43"/>
                    </a:lnTo>
                    <a:lnTo>
                      <a:pt x="0" y="0"/>
                    </a:lnTo>
                    <a:lnTo>
                      <a:pt x="135" y="2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0" name="Freeform 568"/>
              <p:cNvSpPr>
                <a:spLocks/>
              </p:cNvSpPr>
              <p:nvPr/>
            </p:nvSpPr>
            <p:spPr bwMode="auto">
              <a:xfrm>
                <a:off x="1329" y="2126"/>
                <a:ext cx="27" cy="46"/>
              </a:xfrm>
              <a:custGeom>
                <a:avLst/>
                <a:gdLst>
                  <a:gd name="T0" fmla="*/ 135 w 135"/>
                  <a:gd name="T1" fmla="*/ 211 h 228"/>
                  <a:gd name="T2" fmla="*/ 122 w 135"/>
                  <a:gd name="T3" fmla="*/ 211 h 228"/>
                  <a:gd name="T4" fmla="*/ 108 w 135"/>
                  <a:gd name="T5" fmla="*/ 214 h 228"/>
                  <a:gd name="T6" fmla="*/ 101 w 135"/>
                  <a:gd name="T7" fmla="*/ 216 h 228"/>
                  <a:gd name="T8" fmla="*/ 95 w 135"/>
                  <a:gd name="T9" fmla="*/ 219 h 228"/>
                  <a:gd name="T10" fmla="*/ 88 w 135"/>
                  <a:gd name="T11" fmla="*/ 222 h 228"/>
                  <a:gd name="T12" fmla="*/ 83 w 135"/>
                  <a:gd name="T13" fmla="*/ 225 h 228"/>
                  <a:gd name="T14" fmla="*/ 79 w 135"/>
                  <a:gd name="T15" fmla="*/ 227 h 228"/>
                  <a:gd name="T16" fmla="*/ 77 w 135"/>
                  <a:gd name="T17" fmla="*/ 228 h 228"/>
                  <a:gd name="T18" fmla="*/ 74 w 135"/>
                  <a:gd name="T19" fmla="*/ 228 h 228"/>
                  <a:gd name="T20" fmla="*/ 72 w 135"/>
                  <a:gd name="T21" fmla="*/ 226 h 228"/>
                  <a:gd name="T22" fmla="*/ 70 w 135"/>
                  <a:gd name="T23" fmla="*/ 224 h 228"/>
                  <a:gd name="T24" fmla="*/ 69 w 135"/>
                  <a:gd name="T25" fmla="*/ 222 h 228"/>
                  <a:gd name="T26" fmla="*/ 68 w 135"/>
                  <a:gd name="T27" fmla="*/ 219 h 228"/>
                  <a:gd name="T28" fmla="*/ 68 w 135"/>
                  <a:gd name="T29" fmla="*/ 216 h 228"/>
                  <a:gd name="T30" fmla="*/ 66 w 135"/>
                  <a:gd name="T31" fmla="*/ 211 h 228"/>
                  <a:gd name="T32" fmla="*/ 61 w 135"/>
                  <a:gd name="T33" fmla="*/ 199 h 228"/>
                  <a:gd name="T34" fmla="*/ 55 w 135"/>
                  <a:gd name="T35" fmla="*/ 179 h 228"/>
                  <a:gd name="T36" fmla="*/ 46 w 135"/>
                  <a:gd name="T37" fmla="*/ 152 h 228"/>
                  <a:gd name="T38" fmla="*/ 36 w 135"/>
                  <a:gd name="T39" fmla="*/ 121 h 228"/>
                  <a:gd name="T40" fmla="*/ 25 w 135"/>
                  <a:gd name="T41" fmla="*/ 84 h 228"/>
                  <a:gd name="T42" fmla="*/ 12 w 135"/>
                  <a:gd name="T43" fmla="*/ 43 h 228"/>
                  <a:gd name="T44" fmla="*/ 0 w 135"/>
                  <a:gd name="T45" fmla="*/ 0 h 228"/>
                  <a:gd name="T46" fmla="*/ 135 w 135"/>
                  <a:gd name="T47" fmla="*/ 211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5" h="228">
                    <a:moveTo>
                      <a:pt x="135" y="211"/>
                    </a:moveTo>
                    <a:lnTo>
                      <a:pt x="122" y="211"/>
                    </a:lnTo>
                    <a:lnTo>
                      <a:pt x="108" y="214"/>
                    </a:lnTo>
                    <a:lnTo>
                      <a:pt x="101" y="216"/>
                    </a:lnTo>
                    <a:lnTo>
                      <a:pt x="95" y="219"/>
                    </a:lnTo>
                    <a:lnTo>
                      <a:pt x="88" y="222"/>
                    </a:lnTo>
                    <a:lnTo>
                      <a:pt x="83" y="225"/>
                    </a:lnTo>
                    <a:lnTo>
                      <a:pt x="79" y="227"/>
                    </a:lnTo>
                    <a:lnTo>
                      <a:pt x="77" y="228"/>
                    </a:lnTo>
                    <a:lnTo>
                      <a:pt x="74" y="228"/>
                    </a:lnTo>
                    <a:lnTo>
                      <a:pt x="72" y="226"/>
                    </a:lnTo>
                    <a:lnTo>
                      <a:pt x="70" y="224"/>
                    </a:lnTo>
                    <a:lnTo>
                      <a:pt x="69" y="222"/>
                    </a:lnTo>
                    <a:lnTo>
                      <a:pt x="68" y="219"/>
                    </a:lnTo>
                    <a:lnTo>
                      <a:pt x="68" y="216"/>
                    </a:lnTo>
                    <a:lnTo>
                      <a:pt x="66" y="211"/>
                    </a:lnTo>
                    <a:lnTo>
                      <a:pt x="61" y="199"/>
                    </a:lnTo>
                    <a:lnTo>
                      <a:pt x="55" y="179"/>
                    </a:lnTo>
                    <a:lnTo>
                      <a:pt x="46" y="152"/>
                    </a:lnTo>
                    <a:lnTo>
                      <a:pt x="36" y="121"/>
                    </a:lnTo>
                    <a:lnTo>
                      <a:pt x="25" y="84"/>
                    </a:lnTo>
                    <a:lnTo>
                      <a:pt x="12" y="43"/>
                    </a:lnTo>
                    <a:lnTo>
                      <a:pt x="0" y="0"/>
                    </a:lnTo>
                    <a:lnTo>
                      <a:pt x="135" y="211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1" name="Freeform 569"/>
              <p:cNvSpPr>
                <a:spLocks/>
              </p:cNvSpPr>
              <p:nvPr/>
            </p:nvSpPr>
            <p:spPr bwMode="auto">
              <a:xfrm>
                <a:off x="1345" y="2179"/>
                <a:ext cx="29" cy="30"/>
              </a:xfrm>
              <a:custGeom>
                <a:avLst/>
                <a:gdLst>
                  <a:gd name="T0" fmla="*/ 136 w 147"/>
                  <a:gd name="T1" fmla="*/ 101 h 153"/>
                  <a:gd name="T2" fmla="*/ 132 w 147"/>
                  <a:gd name="T3" fmla="*/ 107 h 153"/>
                  <a:gd name="T4" fmla="*/ 129 w 147"/>
                  <a:gd name="T5" fmla="*/ 113 h 153"/>
                  <a:gd name="T6" fmla="*/ 125 w 147"/>
                  <a:gd name="T7" fmla="*/ 118 h 153"/>
                  <a:gd name="T8" fmla="*/ 121 w 147"/>
                  <a:gd name="T9" fmla="*/ 122 h 153"/>
                  <a:gd name="T10" fmla="*/ 116 w 147"/>
                  <a:gd name="T11" fmla="*/ 127 h 153"/>
                  <a:gd name="T12" fmla="*/ 111 w 147"/>
                  <a:gd name="T13" fmla="*/ 130 h 153"/>
                  <a:gd name="T14" fmla="*/ 104 w 147"/>
                  <a:gd name="T15" fmla="*/ 133 h 153"/>
                  <a:gd name="T16" fmla="*/ 99 w 147"/>
                  <a:gd name="T17" fmla="*/ 136 h 153"/>
                  <a:gd name="T18" fmla="*/ 87 w 147"/>
                  <a:gd name="T19" fmla="*/ 140 h 153"/>
                  <a:gd name="T20" fmla="*/ 74 w 147"/>
                  <a:gd name="T21" fmla="*/ 145 h 153"/>
                  <a:gd name="T22" fmla="*/ 61 w 147"/>
                  <a:gd name="T23" fmla="*/ 147 h 153"/>
                  <a:gd name="T24" fmla="*/ 50 w 147"/>
                  <a:gd name="T25" fmla="*/ 149 h 153"/>
                  <a:gd name="T26" fmla="*/ 35 w 147"/>
                  <a:gd name="T27" fmla="*/ 151 h 153"/>
                  <a:gd name="T28" fmla="*/ 22 w 147"/>
                  <a:gd name="T29" fmla="*/ 153 h 153"/>
                  <a:gd name="T30" fmla="*/ 17 w 147"/>
                  <a:gd name="T31" fmla="*/ 146 h 153"/>
                  <a:gd name="T32" fmla="*/ 12 w 147"/>
                  <a:gd name="T33" fmla="*/ 138 h 153"/>
                  <a:gd name="T34" fmla="*/ 9 w 147"/>
                  <a:gd name="T35" fmla="*/ 131 h 153"/>
                  <a:gd name="T36" fmla="*/ 6 w 147"/>
                  <a:gd name="T37" fmla="*/ 124 h 153"/>
                  <a:gd name="T38" fmla="*/ 2 w 147"/>
                  <a:gd name="T39" fmla="*/ 110 h 153"/>
                  <a:gd name="T40" fmla="*/ 0 w 147"/>
                  <a:gd name="T41" fmla="*/ 96 h 153"/>
                  <a:gd name="T42" fmla="*/ 0 w 147"/>
                  <a:gd name="T43" fmla="*/ 81 h 153"/>
                  <a:gd name="T44" fmla="*/ 1 w 147"/>
                  <a:gd name="T45" fmla="*/ 68 h 153"/>
                  <a:gd name="T46" fmla="*/ 4 w 147"/>
                  <a:gd name="T47" fmla="*/ 56 h 153"/>
                  <a:gd name="T48" fmla="*/ 8 w 147"/>
                  <a:gd name="T49" fmla="*/ 45 h 153"/>
                  <a:gd name="T50" fmla="*/ 8 w 147"/>
                  <a:gd name="T51" fmla="*/ 45 h 153"/>
                  <a:gd name="T52" fmla="*/ 12 w 147"/>
                  <a:gd name="T53" fmla="*/ 35 h 153"/>
                  <a:gd name="T54" fmla="*/ 19 w 147"/>
                  <a:gd name="T55" fmla="*/ 26 h 153"/>
                  <a:gd name="T56" fmla="*/ 24 w 147"/>
                  <a:gd name="T57" fmla="*/ 17 h 153"/>
                  <a:gd name="T58" fmla="*/ 30 w 147"/>
                  <a:gd name="T59" fmla="*/ 10 h 153"/>
                  <a:gd name="T60" fmla="*/ 30 w 147"/>
                  <a:gd name="T61" fmla="*/ 9 h 153"/>
                  <a:gd name="T62" fmla="*/ 35 w 147"/>
                  <a:gd name="T63" fmla="*/ 6 h 153"/>
                  <a:gd name="T64" fmla="*/ 42 w 147"/>
                  <a:gd name="T65" fmla="*/ 3 h 153"/>
                  <a:gd name="T66" fmla="*/ 49 w 147"/>
                  <a:gd name="T67" fmla="*/ 2 h 153"/>
                  <a:gd name="T68" fmla="*/ 57 w 147"/>
                  <a:gd name="T69" fmla="*/ 1 h 153"/>
                  <a:gd name="T70" fmla="*/ 66 w 147"/>
                  <a:gd name="T71" fmla="*/ 0 h 153"/>
                  <a:gd name="T72" fmla="*/ 73 w 147"/>
                  <a:gd name="T73" fmla="*/ 1 h 153"/>
                  <a:gd name="T74" fmla="*/ 81 w 147"/>
                  <a:gd name="T75" fmla="*/ 1 h 153"/>
                  <a:gd name="T76" fmla="*/ 88 w 147"/>
                  <a:gd name="T77" fmla="*/ 3 h 153"/>
                  <a:gd name="T78" fmla="*/ 93 w 147"/>
                  <a:gd name="T79" fmla="*/ 4 h 153"/>
                  <a:gd name="T80" fmla="*/ 98 w 147"/>
                  <a:gd name="T81" fmla="*/ 6 h 153"/>
                  <a:gd name="T82" fmla="*/ 147 w 147"/>
                  <a:gd name="T83" fmla="*/ 83 h 153"/>
                  <a:gd name="T84" fmla="*/ 140 w 147"/>
                  <a:gd name="T85" fmla="*/ 94 h 153"/>
                  <a:gd name="T86" fmla="*/ 136 w 147"/>
                  <a:gd name="T87" fmla="*/ 101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7" h="153">
                    <a:moveTo>
                      <a:pt x="136" y="101"/>
                    </a:moveTo>
                    <a:lnTo>
                      <a:pt x="132" y="107"/>
                    </a:lnTo>
                    <a:lnTo>
                      <a:pt x="129" y="113"/>
                    </a:lnTo>
                    <a:lnTo>
                      <a:pt x="125" y="118"/>
                    </a:lnTo>
                    <a:lnTo>
                      <a:pt x="121" y="122"/>
                    </a:lnTo>
                    <a:lnTo>
                      <a:pt x="116" y="127"/>
                    </a:lnTo>
                    <a:lnTo>
                      <a:pt x="111" y="130"/>
                    </a:lnTo>
                    <a:lnTo>
                      <a:pt x="104" y="133"/>
                    </a:lnTo>
                    <a:lnTo>
                      <a:pt x="99" y="136"/>
                    </a:lnTo>
                    <a:lnTo>
                      <a:pt x="87" y="140"/>
                    </a:lnTo>
                    <a:lnTo>
                      <a:pt x="74" y="145"/>
                    </a:lnTo>
                    <a:lnTo>
                      <a:pt x="61" y="147"/>
                    </a:lnTo>
                    <a:lnTo>
                      <a:pt x="50" y="149"/>
                    </a:lnTo>
                    <a:lnTo>
                      <a:pt x="35" y="151"/>
                    </a:lnTo>
                    <a:lnTo>
                      <a:pt x="22" y="153"/>
                    </a:lnTo>
                    <a:lnTo>
                      <a:pt x="17" y="146"/>
                    </a:lnTo>
                    <a:lnTo>
                      <a:pt x="12" y="138"/>
                    </a:lnTo>
                    <a:lnTo>
                      <a:pt x="9" y="131"/>
                    </a:lnTo>
                    <a:lnTo>
                      <a:pt x="6" y="124"/>
                    </a:lnTo>
                    <a:lnTo>
                      <a:pt x="2" y="110"/>
                    </a:lnTo>
                    <a:lnTo>
                      <a:pt x="0" y="96"/>
                    </a:lnTo>
                    <a:lnTo>
                      <a:pt x="0" y="81"/>
                    </a:lnTo>
                    <a:lnTo>
                      <a:pt x="1" y="68"/>
                    </a:lnTo>
                    <a:lnTo>
                      <a:pt x="4" y="56"/>
                    </a:lnTo>
                    <a:lnTo>
                      <a:pt x="8" y="45"/>
                    </a:lnTo>
                    <a:lnTo>
                      <a:pt x="8" y="45"/>
                    </a:lnTo>
                    <a:lnTo>
                      <a:pt x="12" y="35"/>
                    </a:lnTo>
                    <a:lnTo>
                      <a:pt x="19" y="26"/>
                    </a:lnTo>
                    <a:lnTo>
                      <a:pt x="24" y="17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35" y="6"/>
                    </a:lnTo>
                    <a:lnTo>
                      <a:pt x="42" y="3"/>
                    </a:lnTo>
                    <a:lnTo>
                      <a:pt x="49" y="2"/>
                    </a:lnTo>
                    <a:lnTo>
                      <a:pt x="57" y="1"/>
                    </a:lnTo>
                    <a:lnTo>
                      <a:pt x="66" y="0"/>
                    </a:lnTo>
                    <a:lnTo>
                      <a:pt x="73" y="1"/>
                    </a:lnTo>
                    <a:lnTo>
                      <a:pt x="81" y="1"/>
                    </a:lnTo>
                    <a:lnTo>
                      <a:pt x="88" y="3"/>
                    </a:lnTo>
                    <a:lnTo>
                      <a:pt x="93" y="4"/>
                    </a:lnTo>
                    <a:lnTo>
                      <a:pt x="98" y="6"/>
                    </a:lnTo>
                    <a:lnTo>
                      <a:pt x="147" y="83"/>
                    </a:lnTo>
                    <a:lnTo>
                      <a:pt x="140" y="94"/>
                    </a:lnTo>
                    <a:lnTo>
                      <a:pt x="136" y="10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2" name="Freeform 570"/>
              <p:cNvSpPr>
                <a:spLocks/>
              </p:cNvSpPr>
              <p:nvPr/>
            </p:nvSpPr>
            <p:spPr bwMode="auto">
              <a:xfrm>
                <a:off x="1345" y="2179"/>
                <a:ext cx="29" cy="30"/>
              </a:xfrm>
              <a:custGeom>
                <a:avLst/>
                <a:gdLst>
                  <a:gd name="T0" fmla="*/ 136 w 147"/>
                  <a:gd name="T1" fmla="*/ 101 h 153"/>
                  <a:gd name="T2" fmla="*/ 132 w 147"/>
                  <a:gd name="T3" fmla="*/ 107 h 153"/>
                  <a:gd name="T4" fmla="*/ 129 w 147"/>
                  <a:gd name="T5" fmla="*/ 113 h 153"/>
                  <a:gd name="T6" fmla="*/ 125 w 147"/>
                  <a:gd name="T7" fmla="*/ 118 h 153"/>
                  <a:gd name="T8" fmla="*/ 121 w 147"/>
                  <a:gd name="T9" fmla="*/ 122 h 153"/>
                  <a:gd name="T10" fmla="*/ 116 w 147"/>
                  <a:gd name="T11" fmla="*/ 127 h 153"/>
                  <a:gd name="T12" fmla="*/ 111 w 147"/>
                  <a:gd name="T13" fmla="*/ 130 h 153"/>
                  <a:gd name="T14" fmla="*/ 104 w 147"/>
                  <a:gd name="T15" fmla="*/ 133 h 153"/>
                  <a:gd name="T16" fmla="*/ 99 w 147"/>
                  <a:gd name="T17" fmla="*/ 136 h 153"/>
                  <a:gd name="T18" fmla="*/ 87 w 147"/>
                  <a:gd name="T19" fmla="*/ 140 h 153"/>
                  <a:gd name="T20" fmla="*/ 74 w 147"/>
                  <a:gd name="T21" fmla="*/ 145 h 153"/>
                  <a:gd name="T22" fmla="*/ 61 w 147"/>
                  <a:gd name="T23" fmla="*/ 147 h 153"/>
                  <a:gd name="T24" fmla="*/ 50 w 147"/>
                  <a:gd name="T25" fmla="*/ 149 h 153"/>
                  <a:gd name="T26" fmla="*/ 35 w 147"/>
                  <a:gd name="T27" fmla="*/ 151 h 153"/>
                  <a:gd name="T28" fmla="*/ 22 w 147"/>
                  <a:gd name="T29" fmla="*/ 153 h 153"/>
                  <a:gd name="T30" fmla="*/ 17 w 147"/>
                  <a:gd name="T31" fmla="*/ 146 h 153"/>
                  <a:gd name="T32" fmla="*/ 12 w 147"/>
                  <a:gd name="T33" fmla="*/ 138 h 153"/>
                  <a:gd name="T34" fmla="*/ 9 w 147"/>
                  <a:gd name="T35" fmla="*/ 131 h 153"/>
                  <a:gd name="T36" fmla="*/ 6 w 147"/>
                  <a:gd name="T37" fmla="*/ 124 h 153"/>
                  <a:gd name="T38" fmla="*/ 2 w 147"/>
                  <a:gd name="T39" fmla="*/ 110 h 153"/>
                  <a:gd name="T40" fmla="*/ 0 w 147"/>
                  <a:gd name="T41" fmla="*/ 96 h 153"/>
                  <a:gd name="T42" fmla="*/ 0 w 147"/>
                  <a:gd name="T43" fmla="*/ 81 h 153"/>
                  <a:gd name="T44" fmla="*/ 1 w 147"/>
                  <a:gd name="T45" fmla="*/ 68 h 153"/>
                  <a:gd name="T46" fmla="*/ 4 w 147"/>
                  <a:gd name="T47" fmla="*/ 56 h 153"/>
                  <a:gd name="T48" fmla="*/ 8 w 147"/>
                  <a:gd name="T49" fmla="*/ 45 h 153"/>
                  <a:gd name="T50" fmla="*/ 8 w 147"/>
                  <a:gd name="T51" fmla="*/ 45 h 153"/>
                  <a:gd name="T52" fmla="*/ 12 w 147"/>
                  <a:gd name="T53" fmla="*/ 35 h 153"/>
                  <a:gd name="T54" fmla="*/ 19 w 147"/>
                  <a:gd name="T55" fmla="*/ 26 h 153"/>
                  <a:gd name="T56" fmla="*/ 24 w 147"/>
                  <a:gd name="T57" fmla="*/ 17 h 153"/>
                  <a:gd name="T58" fmla="*/ 30 w 147"/>
                  <a:gd name="T59" fmla="*/ 10 h 153"/>
                  <a:gd name="T60" fmla="*/ 30 w 147"/>
                  <a:gd name="T61" fmla="*/ 9 h 153"/>
                  <a:gd name="T62" fmla="*/ 35 w 147"/>
                  <a:gd name="T63" fmla="*/ 6 h 153"/>
                  <a:gd name="T64" fmla="*/ 42 w 147"/>
                  <a:gd name="T65" fmla="*/ 3 h 153"/>
                  <a:gd name="T66" fmla="*/ 49 w 147"/>
                  <a:gd name="T67" fmla="*/ 2 h 153"/>
                  <a:gd name="T68" fmla="*/ 57 w 147"/>
                  <a:gd name="T69" fmla="*/ 1 h 153"/>
                  <a:gd name="T70" fmla="*/ 66 w 147"/>
                  <a:gd name="T71" fmla="*/ 0 h 153"/>
                  <a:gd name="T72" fmla="*/ 73 w 147"/>
                  <a:gd name="T73" fmla="*/ 1 h 153"/>
                  <a:gd name="T74" fmla="*/ 81 w 147"/>
                  <a:gd name="T75" fmla="*/ 1 h 153"/>
                  <a:gd name="T76" fmla="*/ 88 w 147"/>
                  <a:gd name="T77" fmla="*/ 3 h 153"/>
                  <a:gd name="T78" fmla="*/ 93 w 147"/>
                  <a:gd name="T79" fmla="*/ 4 h 153"/>
                  <a:gd name="T80" fmla="*/ 98 w 147"/>
                  <a:gd name="T81" fmla="*/ 6 h 153"/>
                  <a:gd name="T82" fmla="*/ 147 w 147"/>
                  <a:gd name="T83" fmla="*/ 83 h 153"/>
                  <a:gd name="T84" fmla="*/ 140 w 147"/>
                  <a:gd name="T85" fmla="*/ 94 h 153"/>
                  <a:gd name="T86" fmla="*/ 136 w 147"/>
                  <a:gd name="T87" fmla="*/ 101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7" h="153">
                    <a:moveTo>
                      <a:pt x="136" y="101"/>
                    </a:moveTo>
                    <a:lnTo>
                      <a:pt x="132" y="107"/>
                    </a:lnTo>
                    <a:lnTo>
                      <a:pt x="129" y="113"/>
                    </a:lnTo>
                    <a:lnTo>
                      <a:pt x="125" y="118"/>
                    </a:lnTo>
                    <a:lnTo>
                      <a:pt x="121" y="122"/>
                    </a:lnTo>
                    <a:lnTo>
                      <a:pt x="116" y="127"/>
                    </a:lnTo>
                    <a:lnTo>
                      <a:pt x="111" y="130"/>
                    </a:lnTo>
                    <a:lnTo>
                      <a:pt x="104" y="133"/>
                    </a:lnTo>
                    <a:lnTo>
                      <a:pt x="99" y="136"/>
                    </a:lnTo>
                    <a:lnTo>
                      <a:pt x="87" y="140"/>
                    </a:lnTo>
                    <a:lnTo>
                      <a:pt x="74" y="145"/>
                    </a:lnTo>
                    <a:lnTo>
                      <a:pt x="61" y="147"/>
                    </a:lnTo>
                    <a:lnTo>
                      <a:pt x="50" y="149"/>
                    </a:lnTo>
                    <a:lnTo>
                      <a:pt x="35" y="151"/>
                    </a:lnTo>
                    <a:lnTo>
                      <a:pt x="22" y="153"/>
                    </a:lnTo>
                    <a:lnTo>
                      <a:pt x="17" y="146"/>
                    </a:lnTo>
                    <a:lnTo>
                      <a:pt x="12" y="138"/>
                    </a:lnTo>
                    <a:lnTo>
                      <a:pt x="9" y="131"/>
                    </a:lnTo>
                    <a:lnTo>
                      <a:pt x="6" y="124"/>
                    </a:lnTo>
                    <a:lnTo>
                      <a:pt x="2" y="110"/>
                    </a:lnTo>
                    <a:lnTo>
                      <a:pt x="0" y="96"/>
                    </a:lnTo>
                    <a:lnTo>
                      <a:pt x="0" y="81"/>
                    </a:lnTo>
                    <a:lnTo>
                      <a:pt x="1" y="68"/>
                    </a:lnTo>
                    <a:lnTo>
                      <a:pt x="4" y="56"/>
                    </a:lnTo>
                    <a:lnTo>
                      <a:pt x="8" y="45"/>
                    </a:lnTo>
                    <a:lnTo>
                      <a:pt x="8" y="45"/>
                    </a:lnTo>
                    <a:lnTo>
                      <a:pt x="12" y="35"/>
                    </a:lnTo>
                    <a:lnTo>
                      <a:pt x="19" y="26"/>
                    </a:lnTo>
                    <a:lnTo>
                      <a:pt x="24" y="17"/>
                    </a:lnTo>
                    <a:lnTo>
                      <a:pt x="30" y="10"/>
                    </a:lnTo>
                    <a:lnTo>
                      <a:pt x="30" y="9"/>
                    </a:lnTo>
                    <a:lnTo>
                      <a:pt x="35" y="6"/>
                    </a:lnTo>
                    <a:lnTo>
                      <a:pt x="42" y="3"/>
                    </a:lnTo>
                    <a:lnTo>
                      <a:pt x="49" y="2"/>
                    </a:lnTo>
                    <a:lnTo>
                      <a:pt x="57" y="1"/>
                    </a:lnTo>
                    <a:lnTo>
                      <a:pt x="66" y="0"/>
                    </a:lnTo>
                    <a:lnTo>
                      <a:pt x="73" y="1"/>
                    </a:lnTo>
                    <a:lnTo>
                      <a:pt x="81" y="1"/>
                    </a:lnTo>
                    <a:lnTo>
                      <a:pt x="88" y="3"/>
                    </a:lnTo>
                    <a:lnTo>
                      <a:pt x="93" y="4"/>
                    </a:lnTo>
                    <a:lnTo>
                      <a:pt x="98" y="6"/>
                    </a:lnTo>
                    <a:lnTo>
                      <a:pt x="147" y="83"/>
                    </a:lnTo>
                    <a:lnTo>
                      <a:pt x="140" y="94"/>
                    </a:lnTo>
                    <a:lnTo>
                      <a:pt x="136" y="101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3" name="Freeform 571"/>
              <p:cNvSpPr>
                <a:spLocks/>
              </p:cNvSpPr>
              <p:nvPr/>
            </p:nvSpPr>
            <p:spPr bwMode="auto">
              <a:xfrm>
                <a:off x="1334" y="2216"/>
                <a:ext cx="44" cy="175"/>
              </a:xfrm>
              <a:custGeom>
                <a:avLst/>
                <a:gdLst>
                  <a:gd name="T0" fmla="*/ 158 w 219"/>
                  <a:gd name="T1" fmla="*/ 0 h 878"/>
                  <a:gd name="T2" fmla="*/ 194 w 219"/>
                  <a:gd name="T3" fmla="*/ 29 h 878"/>
                  <a:gd name="T4" fmla="*/ 214 w 219"/>
                  <a:gd name="T5" fmla="*/ 23 h 878"/>
                  <a:gd name="T6" fmla="*/ 214 w 219"/>
                  <a:gd name="T7" fmla="*/ 23 h 878"/>
                  <a:gd name="T8" fmla="*/ 216 w 219"/>
                  <a:gd name="T9" fmla="*/ 51 h 878"/>
                  <a:gd name="T10" fmla="*/ 218 w 219"/>
                  <a:gd name="T11" fmla="*/ 81 h 878"/>
                  <a:gd name="T12" fmla="*/ 219 w 219"/>
                  <a:gd name="T13" fmla="*/ 112 h 878"/>
                  <a:gd name="T14" fmla="*/ 219 w 219"/>
                  <a:gd name="T15" fmla="*/ 144 h 878"/>
                  <a:gd name="T16" fmla="*/ 219 w 219"/>
                  <a:gd name="T17" fmla="*/ 176 h 878"/>
                  <a:gd name="T18" fmla="*/ 218 w 219"/>
                  <a:gd name="T19" fmla="*/ 210 h 878"/>
                  <a:gd name="T20" fmla="*/ 217 w 219"/>
                  <a:gd name="T21" fmla="*/ 244 h 878"/>
                  <a:gd name="T22" fmla="*/ 215 w 219"/>
                  <a:gd name="T23" fmla="*/ 279 h 878"/>
                  <a:gd name="T24" fmla="*/ 211 w 219"/>
                  <a:gd name="T25" fmla="*/ 319 h 878"/>
                  <a:gd name="T26" fmla="*/ 208 w 219"/>
                  <a:gd name="T27" fmla="*/ 359 h 878"/>
                  <a:gd name="T28" fmla="*/ 204 w 219"/>
                  <a:gd name="T29" fmla="*/ 400 h 878"/>
                  <a:gd name="T30" fmla="*/ 200 w 219"/>
                  <a:gd name="T31" fmla="*/ 440 h 878"/>
                  <a:gd name="T32" fmla="*/ 190 w 219"/>
                  <a:gd name="T33" fmla="*/ 521 h 878"/>
                  <a:gd name="T34" fmla="*/ 178 w 219"/>
                  <a:gd name="T35" fmla="*/ 600 h 878"/>
                  <a:gd name="T36" fmla="*/ 165 w 219"/>
                  <a:gd name="T37" fmla="*/ 677 h 878"/>
                  <a:gd name="T38" fmla="*/ 150 w 219"/>
                  <a:gd name="T39" fmla="*/ 750 h 878"/>
                  <a:gd name="T40" fmla="*/ 135 w 219"/>
                  <a:gd name="T41" fmla="*/ 817 h 878"/>
                  <a:gd name="T42" fmla="*/ 119 w 219"/>
                  <a:gd name="T43" fmla="*/ 878 h 878"/>
                  <a:gd name="T44" fmla="*/ 102 w 219"/>
                  <a:gd name="T45" fmla="*/ 831 h 878"/>
                  <a:gd name="T46" fmla="*/ 88 w 219"/>
                  <a:gd name="T47" fmla="*/ 789 h 878"/>
                  <a:gd name="T48" fmla="*/ 77 w 219"/>
                  <a:gd name="T49" fmla="*/ 750 h 878"/>
                  <a:gd name="T50" fmla="*/ 67 w 219"/>
                  <a:gd name="T51" fmla="*/ 714 h 878"/>
                  <a:gd name="T52" fmla="*/ 58 w 219"/>
                  <a:gd name="T53" fmla="*/ 682 h 878"/>
                  <a:gd name="T54" fmla="*/ 51 w 219"/>
                  <a:gd name="T55" fmla="*/ 650 h 878"/>
                  <a:gd name="T56" fmla="*/ 45 w 219"/>
                  <a:gd name="T57" fmla="*/ 620 h 878"/>
                  <a:gd name="T58" fmla="*/ 38 w 219"/>
                  <a:gd name="T59" fmla="*/ 588 h 878"/>
                  <a:gd name="T60" fmla="*/ 34 w 219"/>
                  <a:gd name="T61" fmla="*/ 571 h 878"/>
                  <a:gd name="T62" fmla="*/ 31 w 219"/>
                  <a:gd name="T63" fmla="*/ 553 h 878"/>
                  <a:gd name="T64" fmla="*/ 27 w 219"/>
                  <a:gd name="T65" fmla="*/ 534 h 878"/>
                  <a:gd name="T66" fmla="*/ 23 w 219"/>
                  <a:gd name="T67" fmla="*/ 515 h 878"/>
                  <a:gd name="T68" fmla="*/ 18 w 219"/>
                  <a:gd name="T69" fmla="*/ 495 h 878"/>
                  <a:gd name="T70" fmla="*/ 12 w 219"/>
                  <a:gd name="T71" fmla="*/ 473 h 878"/>
                  <a:gd name="T72" fmla="*/ 7 w 219"/>
                  <a:gd name="T73" fmla="*/ 450 h 878"/>
                  <a:gd name="T74" fmla="*/ 1 w 219"/>
                  <a:gd name="T75" fmla="*/ 425 h 878"/>
                  <a:gd name="T76" fmla="*/ 0 w 219"/>
                  <a:gd name="T77" fmla="*/ 422 h 878"/>
                  <a:gd name="T78" fmla="*/ 12 w 219"/>
                  <a:gd name="T79" fmla="*/ 385 h 878"/>
                  <a:gd name="T80" fmla="*/ 24 w 219"/>
                  <a:gd name="T81" fmla="*/ 344 h 878"/>
                  <a:gd name="T82" fmla="*/ 34 w 219"/>
                  <a:gd name="T83" fmla="*/ 303 h 878"/>
                  <a:gd name="T84" fmla="*/ 44 w 219"/>
                  <a:gd name="T85" fmla="*/ 263 h 878"/>
                  <a:gd name="T86" fmla="*/ 52 w 219"/>
                  <a:gd name="T87" fmla="*/ 222 h 878"/>
                  <a:gd name="T88" fmla="*/ 60 w 219"/>
                  <a:gd name="T89" fmla="*/ 183 h 878"/>
                  <a:gd name="T90" fmla="*/ 67 w 219"/>
                  <a:gd name="T91" fmla="*/ 146 h 878"/>
                  <a:gd name="T92" fmla="*/ 73 w 219"/>
                  <a:gd name="T93" fmla="*/ 111 h 878"/>
                  <a:gd name="T94" fmla="*/ 75 w 219"/>
                  <a:gd name="T95" fmla="*/ 95 h 878"/>
                  <a:gd name="T96" fmla="*/ 78 w 219"/>
                  <a:gd name="T97" fmla="*/ 80 h 878"/>
                  <a:gd name="T98" fmla="*/ 80 w 219"/>
                  <a:gd name="T99" fmla="*/ 65 h 878"/>
                  <a:gd name="T100" fmla="*/ 81 w 219"/>
                  <a:gd name="T101" fmla="*/ 52 h 878"/>
                  <a:gd name="T102" fmla="*/ 83 w 219"/>
                  <a:gd name="T103" fmla="*/ 36 h 878"/>
                  <a:gd name="T104" fmla="*/ 85 w 219"/>
                  <a:gd name="T105" fmla="*/ 23 h 878"/>
                  <a:gd name="T106" fmla="*/ 93 w 219"/>
                  <a:gd name="T107" fmla="*/ 21 h 878"/>
                  <a:gd name="T108" fmla="*/ 100 w 219"/>
                  <a:gd name="T109" fmla="*/ 20 h 878"/>
                  <a:gd name="T110" fmla="*/ 108 w 219"/>
                  <a:gd name="T111" fmla="*/ 18 h 878"/>
                  <a:gd name="T112" fmla="*/ 117 w 219"/>
                  <a:gd name="T113" fmla="*/ 16 h 878"/>
                  <a:gd name="T114" fmla="*/ 130 w 219"/>
                  <a:gd name="T115" fmla="*/ 14 h 878"/>
                  <a:gd name="T116" fmla="*/ 138 w 219"/>
                  <a:gd name="T117" fmla="*/ 11 h 878"/>
                  <a:gd name="T118" fmla="*/ 147 w 219"/>
                  <a:gd name="T119" fmla="*/ 7 h 878"/>
                  <a:gd name="T120" fmla="*/ 158 w 219"/>
                  <a:gd name="T121" fmla="*/ 0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9" h="878">
                    <a:moveTo>
                      <a:pt x="158" y="0"/>
                    </a:moveTo>
                    <a:lnTo>
                      <a:pt x="194" y="29"/>
                    </a:lnTo>
                    <a:lnTo>
                      <a:pt x="214" y="23"/>
                    </a:lnTo>
                    <a:lnTo>
                      <a:pt x="214" y="23"/>
                    </a:lnTo>
                    <a:lnTo>
                      <a:pt x="216" y="51"/>
                    </a:lnTo>
                    <a:lnTo>
                      <a:pt x="218" y="81"/>
                    </a:lnTo>
                    <a:lnTo>
                      <a:pt x="219" y="112"/>
                    </a:lnTo>
                    <a:lnTo>
                      <a:pt x="219" y="144"/>
                    </a:lnTo>
                    <a:lnTo>
                      <a:pt x="219" y="176"/>
                    </a:lnTo>
                    <a:lnTo>
                      <a:pt x="218" y="210"/>
                    </a:lnTo>
                    <a:lnTo>
                      <a:pt x="217" y="244"/>
                    </a:lnTo>
                    <a:lnTo>
                      <a:pt x="215" y="279"/>
                    </a:lnTo>
                    <a:lnTo>
                      <a:pt x="211" y="319"/>
                    </a:lnTo>
                    <a:lnTo>
                      <a:pt x="208" y="359"/>
                    </a:lnTo>
                    <a:lnTo>
                      <a:pt x="204" y="400"/>
                    </a:lnTo>
                    <a:lnTo>
                      <a:pt x="200" y="440"/>
                    </a:lnTo>
                    <a:lnTo>
                      <a:pt x="190" y="521"/>
                    </a:lnTo>
                    <a:lnTo>
                      <a:pt x="178" y="600"/>
                    </a:lnTo>
                    <a:lnTo>
                      <a:pt x="165" y="677"/>
                    </a:lnTo>
                    <a:lnTo>
                      <a:pt x="150" y="750"/>
                    </a:lnTo>
                    <a:lnTo>
                      <a:pt x="135" y="817"/>
                    </a:lnTo>
                    <a:lnTo>
                      <a:pt x="119" y="878"/>
                    </a:lnTo>
                    <a:lnTo>
                      <a:pt x="102" y="831"/>
                    </a:lnTo>
                    <a:lnTo>
                      <a:pt x="88" y="789"/>
                    </a:lnTo>
                    <a:lnTo>
                      <a:pt x="77" y="750"/>
                    </a:lnTo>
                    <a:lnTo>
                      <a:pt x="67" y="714"/>
                    </a:lnTo>
                    <a:lnTo>
                      <a:pt x="58" y="682"/>
                    </a:lnTo>
                    <a:lnTo>
                      <a:pt x="51" y="650"/>
                    </a:lnTo>
                    <a:lnTo>
                      <a:pt x="45" y="620"/>
                    </a:lnTo>
                    <a:lnTo>
                      <a:pt x="38" y="588"/>
                    </a:lnTo>
                    <a:lnTo>
                      <a:pt x="34" y="571"/>
                    </a:lnTo>
                    <a:lnTo>
                      <a:pt x="31" y="553"/>
                    </a:lnTo>
                    <a:lnTo>
                      <a:pt x="27" y="534"/>
                    </a:lnTo>
                    <a:lnTo>
                      <a:pt x="23" y="515"/>
                    </a:lnTo>
                    <a:lnTo>
                      <a:pt x="18" y="495"/>
                    </a:lnTo>
                    <a:lnTo>
                      <a:pt x="12" y="473"/>
                    </a:lnTo>
                    <a:lnTo>
                      <a:pt x="7" y="450"/>
                    </a:lnTo>
                    <a:lnTo>
                      <a:pt x="1" y="425"/>
                    </a:lnTo>
                    <a:lnTo>
                      <a:pt x="0" y="422"/>
                    </a:lnTo>
                    <a:lnTo>
                      <a:pt x="12" y="385"/>
                    </a:lnTo>
                    <a:lnTo>
                      <a:pt x="24" y="344"/>
                    </a:lnTo>
                    <a:lnTo>
                      <a:pt x="34" y="303"/>
                    </a:lnTo>
                    <a:lnTo>
                      <a:pt x="44" y="263"/>
                    </a:lnTo>
                    <a:lnTo>
                      <a:pt x="52" y="222"/>
                    </a:lnTo>
                    <a:lnTo>
                      <a:pt x="60" y="183"/>
                    </a:lnTo>
                    <a:lnTo>
                      <a:pt x="67" y="146"/>
                    </a:lnTo>
                    <a:lnTo>
                      <a:pt x="73" y="111"/>
                    </a:lnTo>
                    <a:lnTo>
                      <a:pt x="75" y="95"/>
                    </a:lnTo>
                    <a:lnTo>
                      <a:pt x="78" y="80"/>
                    </a:lnTo>
                    <a:lnTo>
                      <a:pt x="80" y="65"/>
                    </a:lnTo>
                    <a:lnTo>
                      <a:pt x="81" y="52"/>
                    </a:lnTo>
                    <a:lnTo>
                      <a:pt x="83" y="36"/>
                    </a:lnTo>
                    <a:lnTo>
                      <a:pt x="85" y="23"/>
                    </a:lnTo>
                    <a:lnTo>
                      <a:pt x="93" y="21"/>
                    </a:lnTo>
                    <a:lnTo>
                      <a:pt x="100" y="20"/>
                    </a:lnTo>
                    <a:lnTo>
                      <a:pt x="108" y="18"/>
                    </a:lnTo>
                    <a:lnTo>
                      <a:pt x="117" y="16"/>
                    </a:lnTo>
                    <a:lnTo>
                      <a:pt x="130" y="14"/>
                    </a:lnTo>
                    <a:lnTo>
                      <a:pt x="138" y="11"/>
                    </a:lnTo>
                    <a:lnTo>
                      <a:pt x="147" y="7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4" name="Freeform 572"/>
              <p:cNvSpPr>
                <a:spLocks/>
              </p:cNvSpPr>
              <p:nvPr/>
            </p:nvSpPr>
            <p:spPr bwMode="auto">
              <a:xfrm>
                <a:off x="1334" y="2216"/>
                <a:ext cx="44" cy="175"/>
              </a:xfrm>
              <a:custGeom>
                <a:avLst/>
                <a:gdLst>
                  <a:gd name="T0" fmla="*/ 158 w 219"/>
                  <a:gd name="T1" fmla="*/ 0 h 878"/>
                  <a:gd name="T2" fmla="*/ 194 w 219"/>
                  <a:gd name="T3" fmla="*/ 29 h 878"/>
                  <a:gd name="T4" fmla="*/ 214 w 219"/>
                  <a:gd name="T5" fmla="*/ 23 h 878"/>
                  <a:gd name="T6" fmla="*/ 214 w 219"/>
                  <a:gd name="T7" fmla="*/ 23 h 878"/>
                  <a:gd name="T8" fmla="*/ 216 w 219"/>
                  <a:gd name="T9" fmla="*/ 51 h 878"/>
                  <a:gd name="T10" fmla="*/ 218 w 219"/>
                  <a:gd name="T11" fmla="*/ 81 h 878"/>
                  <a:gd name="T12" fmla="*/ 219 w 219"/>
                  <a:gd name="T13" fmla="*/ 112 h 878"/>
                  <a:gd name="T14" fmla="*/ 219 w 219"/>
                  <a:gd name="T15" fmla="*/ 144 h 878"/>
                  <a:gd name="T16" fmla="*/ 219 w 219"/>
                  <a:gd name="T17" fmla="*/ 176 h 878"/>
                  <a:gd name="T18" fmla="*/ 218 w 219"/>
                  <a:gd name="T19" fmla="*/ 210 h 878"/>
                  <a:gd name="T20" fmla="*/ 217 w 219"/>
                  <a:gd name="T21" fmla="*/ 244 h 878"/>
                  <a:gd name="T22" fmla="*/ 215 w 219"/>
                  <a:gd name="T23" fmla="*/ 279 h 878"/>
                  <a:gd name="T24" fmla="*/ 211 w 219"/>
                  <a:gd name="T25" fmla="*/ 319 h 878"/>
                  <a:gd name="T26" fmla="*/ 208 w 219"/>
                  <a:gd name="T27" fmla="*/ 359 h 878"/>
                  <a:gd name="T28" fmla="*/ 204 w 219"/>
                  <a:gd name="T29" fmla="*/ 400 h 878"/>
                  <a:gd name="T30" fmla="*/ 200 w 219"/>
                  <a:gd name="T31" fmla="*/ 440 h 878"/>
                  <a:gd name="T32" fmla="*/ 190 w 219"/>
                  <a:gd name="T33" fmla="*/ 521 h 878"/>
                  <a:gd name="T34" fmla="*/ 178 w 219"/>
                  <a:gd name="T35" fmla="*/ 600 h 878"/>
                  <a:gd name="T36" fmla="*/ 165 w 219"/>
                  <a:gd name="T37" fmla="*/ 677 h 878"/>
                  <a:gd name="T38" fmla="*/ 150 w 219"/>
                  <a:gd name="T39" fmla="*/ 750 h 878"/>
                  <a:gd name="T40" fmla="*/ 135 w 219"/>
                  <a:gd name="T41" fmla="*/ 817 h 878"/>
                  <a:gd name="T42" fmla="*/ 119 w 219"/>
                  <a:gd name="T43" fmla="*/ 878 h 878"/>
                  <a:gd name="T44" fmla="*/ 102 w 219"/>
                  <a:gd name="T45" fmla="*/ 831 h 878"/>
                  <a:gd name="T46" fmla="*/ 88 w 219"/>
                  <a:gd name="T47" fmla="*/ 789 h 878"/>
                  <a:gd name="T48" fmla="*/ 77 w 219"/>
                  <a:gd name="T49" fmla="*/ 750 h 878"/>
                  <a:gd name="T50" fmla="*/ 67 w 219"/>
                  <a:gd name="T51" fmla="*/ 714 h 878"/>
                  <a:gd name="T52" fmla="*/ 58 w 219"/>
                  <a:gd name="T53" fmla="*/ 682 h 878"/>
                  <a:gd name="T54" fmla="*/ 51 w 219"/>
                  <a:gd name="T55" fmla="*/ 650 h 878"/>
                  <a:gd name="T56" fmla="*/ 45 w 219"/>
                  <a:gd name="T57" fmla="*/ 620 h 878"/>
                  <a:gd name="T58" fmla="*/ 38 w 219"/>
                  <a:gd name="T59" fmla="*/ 588 h 878"/>
                  <a:gd name="T60" fmla="*/ 34 w 219"/>
                  <a:gd name="T61" fmla="*/ 571 h 878"/>
                  <a:gd name="T62" fmla="*/ 31 w 219"/>
                  <a:gd name="T63" fmla="*/ 553 h 878"/>
                  <a:gd name="T64" fmla="*/ 27 w 219"/>
                  <a:gd name="T65" fmla="*/ 534 h 878"/>
                  <a:gd name="T66" fmla="*/ 23 w 219"/>
                  <a:gd name="T67" fmla="*/ 515 h 878"/>
                  <a:gd name="T68" fmla="*/ 18 w 219"/>
                  <a:gd name="T69" fmla="*/ 495 h 878"/>
                  <a:gd name="T70" fmla="*/ 12 w 219"/>
                  <a:gd name="T71" fmla="*/ 473 h 878"/>
                  <a:gd name="T72" fmla="*/ 7 w 219"/>
                  <a:gd name="T73" fmla="*/ 450 h 878"/>
                  <a:gd name="T74" fmla="*/ 1 w 219"/>
                  <a:gd name="T75" fmla="*/ 425 h 878"/>
                  <a:gd name="T76" fmla="*/ 0 w 219"/>
                  <a:gd name="T77" fmla="*/ 422 h 878"/>
                  <a:gd name="T78" fmla="*/ 12 w 219"/>
                  <a:gd name="T79" fmla="*/ 385 h 878"/>
                  <a:gd name="T80" fmla="*/ 24 w 219"/>
                  <a:gd name="T81" fmla="*/ 344 h 878"/>
                  <a:gd name="T82" fmla="*/ 34 w 219"/>
                  <a:gd name="T83" fmla="*/ 303 h 878"/>
                  <a:gd name="T84" fmla="*/ 44 w 219"/>
                  <a:gd name="T85" fmla="*/ 263 h 878"/>
                  <a:gd name="T86" fmla="*/ 52 w 219"/>
                  <a:gd name="T87" fmla="*/ 222 h 878"/>
                  <a:gd name="T88" fmla="*/ 60 w 219"/>
                  <a:gd name="T89" fmla="*/ 183 h 878"/>
                  <a:gd name="T90" fmla="*/ 67 w 219"/>
                  <a:gd name="T91" fmla="*/ 146 h 878"/>
                  <a:gd name="T92" fmla="*/ 73 w 219"/>
                  <a:gd name="T93" fmla="*/ 111 h 878"/>
                  <a:gd name="T94" fmla="*/ 75 w 219"/>
                  <a:gd name="T95" fmla="*/ 95 h 878"/>
                  <a:gd name="T96" fmla="*/ 78 w 219"/>
                  <a:gd name="T97" fmla="*/ 80 h 878"/>
                  <a:gd name="T98" fmla="*/ 80 w 219"/>
                  <a:gd name="T99" fmla="*/ 65 h 878"/>
                  <a:gd name="T100" fmla="*/ 81 w 219"/>
                  <a:gd name="T101" fmla="*/ 52 h 878"/>
                  <a:gd name="T102" fmla="*/ 83 w 219"/>
                  <a:gd name="T103" fmla="*/ 36 h 878"/>
                  <a:gd name="T104" fmla="*/ 85 w 219"/>
                  <a:gd name="T105" fmla="*/ 23 h 878"/>
                  <a:gd name="T106" fmla="*/ 93 w 219"/>
                  <a:gd name="T107" fmla="*/ 21 h 878"/>
                  <a:gd name="T108" fmla="*/ 100 w 219"/>
                  <a:gd name="T109" fmla="*/ 20 h 878"/>
                  <a:gd name="T110" fmla="*/ 108 w 219"/>
                  <a:gd name="T111" fmla="*/ 18 h 878"/>
                  <a:gd name="T112" fmla="*/ 117 w 219"/>
                  <a:gd name="T113" fmla="*/ 16 h 878"/>
                  <a:gd name="T114" fmla="*/ 130 w 219"/>
                  <a:gd name="T115" fmla="*/ 14 h 878"/>
                  <a:gd name="T116" fmla="*/ 138 w 219"/>
                  <a:gd name="T117" fmla="*/ 11 h 878"/>
                  <a:gd name="T118" fmla="*/ 147 w 219"/>
                  <a:gd name="T119" fmla="*/ 7 h 878"/>
                  <a:gd name="T120" fmla="*/ 158 w 219"/>
                  <a:gd name="T121" fmla="*/ 0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9" h="878">
                    <a:moveTo>
                      <a:pt x="158" y="0"/>
                    </a:moveTo>
                    <a:lnTo>
                      <a:pt x="194" y="29"/>
                    </a:lnTo>
                    <a:lnTo>
                      <a:pt x="214" y="23"/>
                    </a:lnTo>
                    <a:lnTo>
                      <a:pt x="214" y="23"/>
                    </a:lnTo>
                    <a:lnTo>
                      <a:pt x="216" y="51"/>
                    </a:lnTo>
                    <a:lnTo>
                      <a:pt x="218" y="81"/>
                    </a:lnTo>
                    <a:lnTo>
                      <a:pt x="219" y="112"/>
                    </a:lnTo>
                    <a:lnTo>
                      <a:pt x="219" y="144"/>
                    </a:lnTo>
                    <a:lnTo>
                      <a:pt x="219" y="176"/>
                    </a:lnTo>
                    <a:lnTo>
                      <a:pt x="218" y="210"/>
                    </a:lnTo>
                    <a:lnTo>
                      <a:pt x="217" y="244"/>
                    </a:lnTo>
                    <a:lnTo>
                      <a:pt x="215" y="279"/>
                    </a:lnTo>
                    <a:lnTo>
                      <a:pt x="211" y="319"/>
                    </a:lnTo>
                    <a:lnTo>
                      <a:pt x="208" y="359"/>
                    </a:lnTo>
                    <a:lnTo>
                      <a:pt x="204" y="400"/>
                    </a:lnTo>
                    <a:lnTo>
                      <a:pt x="200" y="440"/>
                    </a:lnTo>
                    <a:lnTo>
                      <a:pt x="190" y="521"/>
                    </a:lnTo>
                    <a:lnTo>
                      <a:pt x="178" y="600"/>
                    </a:lnTo>
                    <a:lnTo>
                      <a:pt x="165" y="677"/>
                    </a:lnTo>
                    <a:lnTo>
                      <a:pt x="150" y="750"/>
                    </a:lnTo>
                    <a:lnTo>
                      <a:pt x="135" y="817"/>
                    </a:lnTo>
                    <a:lnTo>
                      <a:pt x="119" y="878"/>
                    </a:lnTo>
                    <a:lnTo>
                      <a:pt x="102" y="831"/>
                    </a:lnTo>
                    <a:lnTo>
                      <a:pt x="88" y="789"/>
                    </a:lnTo>
                    <a:lnTo>
                      <a:pt x="77" y="750"/>
                    </a:lnTo>
                    <a:lnTo>
                      <a:pt x="67" y="714"/>
                    </a:lnTo>
                    <a:lnTo>
                      <a:pt x="58" y="682"/>
                    </a:lnTo>
                    <a:lnTo>
                      <a:pt x="51" y="650"/>
                    </a:lnTo>
                    <a:lnTo>
                      <a:pt x="45" y="620"/>
                    </a:lnTo>
                    <a:lnTo>
                      <a:pt x="38" y="588"/>
                    </a:lnTo>
                    <a:lnTo>
                      <a:pt x="34" y="571"/>
                    </a:lnTo>
                    <a:lnTo>
                      <a:pt x="31" y="553"/>
                    </a:lnTo>
                    <a:lnTo>
                      <a:pt x="27" y="534"/>
                    </a:lnTo>
                    <a:lnTo>
                      <a:pt x="23" y="515"/>
                    </a:lnTo>
                    <a:lnTo>
                      <a:pt x="18" y="495"/>
                    </a:lnTo>
                    <a:lnTo>
                      <a:pt x="12" y="473"/>
                    </a:lnTo>
                    <a:lnTo>
                      <a:pt x="7" y="450"/>
                    </a:lnTo>
                    <a:lnTo>
                      <a:pt x="1" y="425"/>
                    </a:lnTo>
                    <a:lnTo>
                      <a:pt x="0" y="422"/>
                    </a:lnTo>
                    <a:lnTo>
                      <a:pt x="12" y="385"/>
                    </a:lnTo>
                    <a:lnTo>
                      <a:pt x="24" y="344"/>
                    </a:lnTo>
                    <a:lnTo>
                      <a:pt x="34" y="303"/>
                    </a:lnTo>
                    <a:lnTo>
                      <a:pt x="44" y="263"/>
                    </a:lnTo>
                    <a:lnTo>
                      <a:pt x="52" y="222"/>
                    </a:lnTo>
                    <a:lnTo>
                      <a:pt x="60" y="183"/>
                    </a:lnTo>
                    <a:lnTo>
                      <a:pt x="67" y="146"/>
                    </a:lnTo>
                    <a:lnTo>
                      <a:pt x="73" y="111"/>
                    </a:lnTo>
                    <a:lnTo>
                      <a:pt x="75" y="95"/>
                    </a:lnTo>
                    <a:lnTo>
                      <a:pt x="78" y="80"/>
                    </a:lnTo>
                    <a:lnTo>
                      <a:pt x="80" y="65"/>
                    </a:lnTo>
                    <a:lnTo>
                      <a:pt x="81" y="52"/>
                    </a:lnTo>
                    <a:lnTo>
                      <a:pt x="83" y="36"/>
                    </a:lnTo>
                    <a:lnTo>
                      <a:pt x="85" y="23"/>
                    </a:lnTo>
                    <a:lnTo>
                      <a:pt x="93" y="21"/>
                    </a:lnTo>
                    <a:lnTo>
                      <a:pt x="100" y="20"/>
                    </a:lnTo>
                    <a:lnTo>
                      <a:pt x="108" y="18"/>
                    </a:lnTo>
                    <a:lnTo>
                      <a:pt x="117" y="16"/>
                    </a:lnTo>
                    <a:lnTo>
                      <a:pt x="130" y="14"/>
                    </a:lnTo>
                    <a:lnTo>
                      <a:pt x="138" y="11"/>
                    </a:lnTo>
                    <a:lnTo>
                      <a:pt x="147" y="7"/>
                    </a:lnTo>
                    <a:lnTo>
                      <a:pt x="158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5" name="Freeform 573"/>
              <p:cNvSpPr>
                <a:spLocks/>
              </p:cNvSpPr>
              <p:nvPr/>
            </p:nvSpPr>
            <p:spPr bwMode="auto">
              <a:xfrm>
                <a:off x="1370" y="2222"/>
                <a:ext cx="41" cy="165"/>
              </a:xfrm>
              <a:custGeom>
                <a:avLst/>
                <a:gdLst>
                  <a:gd name="T0" fmla="*/ 196 w 208"/>
                  <a:gd name="T1" fmla="*/ 138 h 821"/>
                  <a:gd name="T2" fmla="*/ 198 w 208"/>
                  <a:gd name="T3" fmla="*/ 166 h 821"/>
                  <a:gd name="T4" fmla="*/ 199 w 208"/>
                  <a:gd name="T5" fmla="*/ 195 h 821"/>
                  <a:gd name="T6" fmla="*/ 200 w 208"/>
                  <a:gd name="T7" fmla="*/ 228 h 821"/>
                  <a:gd name="T8" fmla="*/ 202 w 208"/>
                  <a:gd name="T9" fmla="*/ 263 h 821"/>
                  <a:gd name="T10" fmla="*/ 203 w 208"/>
                  <a:gd name="T11" fmla="*/ 301 h 821"/>
                  <a:gd name="T12" fmla="*/ 206 w 208"/>
                  <a:gd name="T13" fmla="*/ 339 h 821"/>
                  <a:gd name="T14" fmla="*/ 207 w 208"/>
                  <a:gd name="T15" fmla="*/ 381 h 821"/>
                  <a:gd name="T16" fmla="*/ 208 w 208"/>
                  <a:gd name="T17" fmla="*/ 423 h 821"/>
                  <a:gd name="T18" fmla="*/ 202 w 208"/>
                  <a:gd name="T19" fmla="*/ 435 h 821"/>
                  <a:gd name="T20" fmla="*/ 193 w 208"/>
                  <a:gd name="T21" fmla="*/ 460 h 821"/>
                  <a:gd name="T22" fmla="*/ 185 w 208"/>
                  <a:gd name="T23" fmla="*/ 483 h 821"/>
                  <a:gd name="T24" fmla="*/ 176 w 208"/>
                  <a:gd name="T25" fmla="*/ 507 h 821"/>
                  <a:gd name="T26" fmla="*/ 168 w 208"/>
                  <a:gd name="T27" fmla="*/ 531 h 821"/>
                  <a:gd name="T28" fmla="*/ 154 w 208"/>
                  <a:gd name="T29" fmla="*/ 567 h 821"/>
                  <a:gd name="T30" fmla="*/ 141 w 208"/>
                  <a:gd name="T31" fmla="*/ 604 h 821"/>
                  <a:gd name="T32" fmla="*/ 134 w 208"/>
                  <a:gd name="T33" fmla="*/ 622 h 821"/>
                  <a:gd name="T34" fmla="*/ 125 w 208"/>
                  <a:gd name="T35" fmla="*/ 641 h 821"/>
                  <a:gd name="T36" fmla="*/ 117 w 208"/>
                  <a:gd name="T37" fmla="*/ 659 h 821"/>
                  <a:gd name="T38" fmla="*/ 109 w 208"/>
                  <a:gd name="T39" fmla="*/ 677 h 821"/>
                  <a:gd name="T40" fmla="*/ 98 w 208"/>
                  <a:gd name="T41" fmla="*/ 696 h 821"/>
                  <a:gd name="T42" fmla="*/ 88 w 208"/>
                  <a:gd name="T43" fmla="*/ 713 h 821"/>
                  <a:gd name="T44" fmla="*/ 76 w 208"/>
                  <a:gd name="T45" fmla="*/ 731 h 821"/>
                  <a:gd name="T46" fmla="*/ 64 w 208"/>
                  <a:gd name="T47" fmla="*/ 749 h 821"/>
                  <a:gd name="T48" fmla="*/ 49 w 208"/>
                  <a:gd name="T49" fmla="*/ 767 h 821"/>
                  <a:gd name="T50" fmla="*/ 35 w 208"/>
                  <a:gd name="T51" fmla="*/ 785 h 821"/>
                  <a:gd name="T52" fmla="*/ 18 w 208"/>
                  <a:gd name="T53" fmla="*/ 803 h 821"/>
                  <a:gd name="T54" fmla="*/ 0 w 208"/>
                  <a:gd name="T55" fmla="*/ 821 h 821"/>
                  <a:gd name="T56" fmla="*/ 15 w 208"/>
                  <a:gd name="T57" fmla="*/ 760 h 821"/>
                  <a:gd name="T58" fmla="*/ 28 w 208"/>
                  <a:gd name="T59" fmla="*/ 694 h 821"/>
                  <a:gd name="T60" fmla="*/ 41 w 208"/>
                  <a:gd name="T61" fmla="*/ 625 h 821"/>
                  <a:gd name="T62" fmla="*/ 52 w 208"/>
                  <a:gd name="T63" fmla="*/ 554 h 821"/>
                  <a:gd name="T64" fmla="*/ 63 w 208"/>
                  <a:gd name="T65" fmla="*/ 480 h 821"/>
                  <a:gd name="T66" fmla="*/ 72 w 208"/>
                  <a:gd name="T67" fmla="*/ 406 h 821"/>
                  <a:gd name="T68" fmla="*/ 79 w 208"/>
                  <a:gd name="T69" fmla="*/ 330 h 821"/>
                  <a:gd name="T70" fmla="*/ 85 w 208"/>
                  <a:gd name="T71" fmla="*/ 257 h 821"/>
                  <a:gd name="T72" fmla="*/ 87 w 208"/>
                  <a:gd name="T73" fmla="*/ 222 h 821"/>
                  <a:gd name="T74" fmla="*/ 89 w 208"/>
                  <a:gd name="T75" fmla="*/ 186 h 821"/>
                  <a:gd name="T76" fmla="*/ 89 w 208"/>
                  <a:gd name="T77" fmla="*/ 152 h 821"/>
                  <a:gd name="T78" fmla="*/ 90 w 208"/>
                  <a:gd name="T79" fmla="*/ 119 h 821"/>
                  <a:gd name="T80" fmla="*/ 89 w 208"/>
                  <a:gd name="T81" fmla="*/ 86 h 821"/>
                  <a:gd name="T82" fmla="*/ 90 w 208"/>
                  <a:gd name="T83" fmla="*/ 55 h 821"/>
                  <a:gd name="T84" fmla="*/ 92 w 208"/>
                  <a:gd name="T85" fmla="*/ 39 h 821"/>
                  <a:gd name="T86" fmla="*/ 95 w 208"/>
                  <a:gd name="T87" fmla="*/ 24 h 821"/>
                  <a:gd name="T88" fmla="*/ 98 w 208"/>
                  <a:gd name="T89" fmla="*/ 18 h 821"/>
                  <a:gd name="T90" fmla="*/ 100 w 208"/>
                  <a:gd name="T91" fmla="*/ 11 h 821"/>
                  <a:gd name="T92" fmla="*/ 103 w 208"/>
                  <a:gd name="T93" fmla="*/ 6 h 821"/>
                  <a:gd name="T94" fmla="*/ 108 w 208"/>
                  <a:gd name="T95" fmla="*/ 0 h 821"/>
                  <a:gd name="T96" fmla="*/ 196 w 208"/>
                  <a:gd name="T97" fmla="*/ 138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08" h="821">
                    <a:moveTo>
                      <a:pt x="196" y="138"/>
                    </a:moveTo>
                    <a:lnTo>
                      <a:pt x="198" y="166"/>
                    </a:lnTo>
                    <a:lnTo>
                      <a:pt x="199" y="195"/>
                    </a:lnTo>
                    <a:lnTo>
                      <a:pt x="200" y="228"/>
                    </a:lnTo>
                    <a:lnTo>
                      <a:pt x="202" y="263"/>
                    </a:lnTo>
                    <a:lnTo>
                      <a:pt x="203" y="301"/>
                    </a:lnTo>
                    <a:lnTo>
                      <a:pt x="206" y="339"/>
                    </a:lnTo>
                    <a:lnTo>
                      <a:pt x="207" y="381"/>
                    </a:lnTo>
                    <a:lnTo>
                      <a:pt x="208" y="423"/>
                    </a:lnTo>
                    <a:lnTo>
                      <a:pt x="202" y="435"/>
                    </a:lnTo>
                    <a:lnTo>
                      <a:pt x="193" y="460"/>
                    </a:lnTo>
                    <a:lnTo>
                      <a:pt x="185" y="483"/>
                    </a:lnTo>
                    <a:lnTo>
                      <a:pt x="176" y="507"/>
                    </a:lnTo>
                    <a:lnTo>
                      <a:pt x="168" y="531"/>
                    </a:lnTo>
                    <a:lnTo>
                      <a:pt x="154" y="567"/>
                    </a:lnTo>
                    <a:lnTo>
                      <a:pt x="141" y="604"/>
                    </a:lnTo>
                    <a:lnTo>
                      <a:pt x="134" y="622"/>
                    </a:lnTo>
                    <a:lnTo>
                      <a:pt x="125" y="641"/>
                    </a:lnTo>
                    <a:lnTo>
                      <a:pt x="117" y="659"/>
                    </a:lnTo>
                    <a:lnTo>
                      <a:pt x="109" y="677"/>
                    </a:lnTo>
                    <a:lnTo>
                      <a:pt x="98" y="696"/>
                    </a:lnTo>
                    <a:lnTo>
                      <a:pt x="88" y="713"/>
                    </a:lnTo>
                    <a:lnTo>
                      <a:pt x="76" y="731"/>
                    </a:lnTo>
                    <a:lnTo>
                      <a:pt x="64" y="749"/>
                    </a:lnTo>
                    <a:lnTo>
                      <a:pt x="49" y="767"/>
                    </a:lnTo>
                    <a:lnTo>
                      <a:pt x="35" y="785"/>
                    </a:lnTo>
                    <a:lnTo>
                      <a:pt x="18" y="803"/>
                    </a:lnTo>
                    <a:lnTo>
                      <a:pt x="0" y="821"/>
                    </a:lnTo>
                    <a:lnTo>
                      <a:pt x="15" y="760"/>
                    </a:lnTo>
                    <a:lnTo>
                      <a:pt x="28" y="694"/>
                    </a:lnTo>
                    <a:lnTo>
                      <a:pt x="41" y="625"/>
                    </a:lnTo>
                    <a:lnTo>
                      <a:pt x="52" y="554"/>
                    </a:lnTo>
                    <a:lnTo>
                      <a:pt x="63" y="480"/>
                    </a:lnTo>
                    <a:lnTo>
                      <a:pt x="72" y="406"/>
                    </a:lnTo>
                    <a:lnTo>
                      <a:pt x="79" y="330"/>
                    </a:lnTo>
                    <a:lnTo>
                      <a:pt x="85" y="257"/>
                    </a:lnTo>
                    <a:lnTo>
                      <a:pt x="87" y="222"/>
                    </a:lnTo>
                    <a:lnTo>
                      <a:pt x="89" y="186"/>
                    </a:lnTo>
                    <a:lnTo>
                      <a:pt x="89" y="152"/>
                    </a:lnTo>
                    <a:lnTo>
                      <a:pt x="90" y="119"/>
                    </a:lnTo>
                    <a:lnTo>
                      <a:pt x="89" y="86"/>
                    </a:lnTo>
                    <a:lnTo>
                      <a:pt x="90" y="55"/>
                    </a:lnTo>
                    <a:lnTo>
                      <a:pt x="92" y="39"/>
                    </a:lnTo>
                    <a:lnTo>
                      <a:pt x="95" y="24"/>
                    </a:lnTo>
                    <a:lnTo>
                      <a:pt x="98" y="18"/>
                    </a:lnTo>
                    <a:lnTo>
                      <a:pt x="100" y="11"/>
                    </a:lnTo>
                    <a:lnTo>
                      <a:pt x="103" y="6"/>
                    </a:lnTo>
                    <a:lnTo>
                      <a:pt x="108" y="0"/>
                    </a:lnTo>
                    <a:lnTo>
                      <a:pt x="196" y="13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6" name="Freeform 574"/>
              <p:cNvSpPr>
                <a:spLocks/>
              </p:cNvSpPr>
              <p:nvPr/>
            </p:nvSpPr>
            <p:spPr bwMode="auto">
              <a:xfrm>
                <a:off x="1370" y="2222"/>
                <a:ext cx="41" cy="165"/>
              </a:xfrm>
              <a:custGeom>
                <a:avLst/>
                <a:gdLst>
                  <a:gd name="T0" fmla="*/ 196 w 208"/>
                  <a:gd name="T1" fmla="*/ 138 h 821"/>
                  <a:gd name="T2" fmla="*/ 198 w 208"/>
                  <a:gd name="T3" fmla="*/ 166 h 821"/>
                  <a:gd name="T4" fmla="*/ 199 w 208"/>
                  <a:gd name="T5" fmla="*/ 195 h 821"/>
                  <a:gd name="T6" fmla="*/ 200 w 208"/>
                  <a:gd name="T7" fmla="*/ 228 h 821"/>
                  <a:gd name="T8" fmla="*/ 202 w 208"/>
                  <a:gd name="T9" fmla="*/ 263 h 821"/>
                  <a:gd name="T10" fmla="*/ 203 w 208"/>
                  <a:gd name="T11" fmla="*/ 301 h 821"/>
                  <a:gd name="T12" fmla="*/ 206 w 208"/>
                  <a:gd name="T13" fmla="*/ 339 h 821"/>
                  <a:gd name="T14" fmla="*/ 207 w 208"/>
                  <a:gd name="T15" fmla="*/ 381 h 821"/>
                  <a:gd name="T16" fmla="*/ 208 w 208"/>
                  <a:gd name="T17" fmla="*/ 423 h 821"/>
                  <a:gd name="T18" fmla="*/ 202 w 208"/>
                  <a:gd name="T19" fmla="*/ 435 h 821"/>
                  <a:gd name="T20" fmla="*/ 193 w 208"/>
                  <a:gd name="T21" fmla="*/ 460 h 821"/>
                  <a:gd name="T22" fmla="*/ 185 w 208"/>
                  <a:gd name="T23" fmla="*/ 483 h 821"/>
                  <a:gd name="T24" fmla="*/ 176 w 208"/>
                  <a:gd name="T25" fmla="*/ 507 h 821"/>
                  <a:gd name="T26" fmla="*/ 168 w 208"/>
                  <a:gd name="T27" fmla="*/ 531 h 821"/>
                  <a:gd name="T28" fmla="*/ 154 w 208"/>
                  <a:gd name="T29" fmla="*/ 567 h 821"/>
                  <a:gd name="T30" fmla="*/ 141 w 208"/>
                  <a:gd name="T31" fmla="*/ 604 h 821"/>
                  <a:gd name="T32" fmla="*/ 134 w 208"/>
                  <a:gd name="T33" fmla="*/ 622 h 821"/>
                  <a:gd name="T34" fmla="*/ 125 w 208"/>
                  <a:gd name="T35" fmla="*/ 641 h 821"/>
                  <a:gd name="T36" fmla="*/ 117 w 208"/>
                  <a:gd name="T37" fmla="*/ 659 h 821"/>
                  <a:gd name="T38" fmla="*/ 109 w 208"/>
                  <a:gd name="T39" fmla="*/ 677 h 821"/>
                  <a:gd name="T40" fmla="*/ 98 w 208"/>
                  <a:gd name="T41" fmla="*/ 696 h 821"/>
                  <a:gd name="T42" fmla="*/ 88 w 208"/>
                  <a:gd name="T43" fmla="*/ 713 h 821"/>
                  <a:gd name="T44" fmla="*/ 76 w 208"/>
                  <a:gd name="T45" fmla="*/ 731 h 821"/>
                  <a:gd name="T46" fmla="*/ 64 w 208"/>
                  <a:gd name="T47" fmla="*/ 749 h 821"/>
                  <a:gd name="T48" fmla="*/ 49 w 208"/>
                  <a:gd name="T49" fmla="*/ 767 h 821"/>
                  <a:gd name="T50" fmla="*/ 35 w 208"/>
                  <a:gd name="T51" fmla="*/ 785 h 821"/>
                  <a:gd name="T52" fmla="*/ 18 w 208"/>
                  <a:gd name="T53" fmla="*/ 803 h 821"/>
                  <a:gd name="T54" fmla="*/ 0 w 208"/>
                  <a:gd name="T55" fmla="*/ 821 h 821"/>
                  <a:gd name="T56" fmla="*/ 15 w 208"/>
                  <a:gd name="T57" fmla="*/ 760 h 821"/>
                  <a:gd name="T58" fmla="*/ 28 w 208"/>
                  <a:gd name="T59" fmla="*/ 694 h 821"/>
                  <a:gd name="T60" fmla="*/ 41 w 208"/>
                  <a:gd name="T61" fmla="*/ 625 h 821"/>
                  <a:gd name="T62" fmla="*/ 52 w 208"/>
                  <a:gd name="T63" fmla="*/ 554 h 821"/>
                  <a:gd name="T64" fmla="*/ 63 w 208"/>
                  <a:gd name="T65" fmla="*/ 480 h 821"/>
                  <a:gd name="T66" fmla="*/ 72 w 208"/>
                  <a:gd name="T67" fmla="*/ 406 h 821"/>
                  <a:gd name="T68" fmla="*/ 79 w 208"/>
                  <a:gd name="T69" fmla="*/ 330 h 821"/>
                  <a:gd name="T70" fmla="*/ 85 w 208"/>
                  <a:gd name="T71" fmla="*/ 257 h 821"/>
                  <a:gd name="T72" fmla="*/ 87 w 208"/>
                  <a:gd name="T73" fmla="*/ 222 h 821"/>
                  <a:gd name="T74" fmla="*/ 89 w 208"/>
                  <a:gd name="T75" fmla="*/ 186 h 821"/>
                  <a:gd name="T76" fmla="*/ 89 w 208"/>
                  <a:gd name="T77" fmla="*/ 152 h 821"/>
                  <a:gd name="T78" fmla="*/ 90 w 208"/>
                  <a:gd name="T79" fmla="*/ 119 h 821"/>
                  <a:gd name="T80" fmla="*/ 89 w 208"/>
                  <a:gd name="T81" fmla="*/ 86 h 821"/>
                  <a:gd name="T82" fmla="*/ 90 w 208"/>
                  <a:gd name="T83" fmla="*/ 55 h 821"/>
                  <a:gd name="T84" fmla="*/ 92 w 208"/>
                  <a:gd name="T85" fmla="*/ 39 h 821"/>
                  <a:gd name="T86" fmla="*/ 95 w 208"/>
                  <a:gd name="T87" fmla="*/ 24 h 821"/>
                  <a:gd name="T88" fmla="*/ 98 w 208"/>
                  <a:gd name="T89" fmla="*/ 18 h 821"/>
                  <a:gd name="T90" fmla="*/ 100 w 208"/>
                  <a:gd name="T91" fmla="*/ 11 h 821"/>
                  <a:gd name="T92" fmla="*/ 103 w 208"/>
                  <a:gd name="T93" fmla="*/ 6 h 821"/>
                  <a:gd name="T94" fmla="*/ 108 w 208"/>
                  <a:gd name="T95" fmla="*/ 0 h 821"/>
                  <a:gd name="T96" fmla="*/ 196 w 208"/>
                  <a:gd name="T97" fmla="*/ 138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08" h="821">
                    <a:moveTo>
                      <a:pt x="196" y="138"/>
                    </a:moveTo>
                    <a:lnTo>
                      <a:pt x="198" y="166"/>
                    </a:lnTo>
                    <a:lnTo>
                      <a:pt x="199" y="195"/>
                    </a:lnTo>
                    <a:lnTo>
                      <a:pt x="200" y="228"/>
                    </a:lnTo>
                    <a:lnTo>
                      <a:pt x="202" y="263"/>
                    </a:lnTo>
                    <a:lnTo>
                      <a:pt x="203" y="301"/>
                    </a:lnTo>
                    <a:lnTo>
                      <a:pt x="206" y="339"/>
                    </a:lnTo>
                    <a:lnTo>
                      <a:pt x="207" y="381"/>
                    </a:lnTo>
                    <a:lnTo>
                      <a:pt x="208" y="423"/>
                    </a:lnTo>
                    <a:lnTo>
                      <a:pt x="202" y="435"/>
                    </a:lnTo>
                    <a:lnTo>
                      <a:pt x="193" y="460"/>
                    </a:lnTo>
                    <a:lnTo>
                      <a:pt x="185" y="483"/>
                    </a:lnTo>
                    <a:lnTo>
                      <a:pt x="176" y="507"/>
                    </a:lnTo>
                    <a:lnTo>
                      <a:pt x="168" y="531"/>
                    </a:lnTo>
                    <a:lnTo>
                      <a:pt x="154" y="567"/>
                    </a:lnTo>
                    <a:lnTo>
                      <a:pt x="141" y="604"/>
                    </a:lnTo>
                    <a:lnTo>
                      <a:pt x="134" y="622"/>
                    </a:lnTo>
                    <a:lnTo>
                      <a:pt x="125" y="641"/>
                    </a:lnTo>
                    <a:lnTo>
                      <a:pt x="117" y="659"/>
                    </a:lnTo>
                    <a:lnTo>
                      <a:pt x="109" y="677"/>
                    </a:lnTo>
                    <a:lnTo>
                      <a:pt x="98" y="696"/>
                    </a:lnTo>
                    <a:lnTo>
                      <a:pt x="88" y="713"/>
                    </a:lnTo>
                    <a:lnTo>
                      <a:pt x="76" y="731"/>
                    </a:lnTo>
                    <a:lnTo>
                      <a:pt x="64" y="749"/>
                    </a:lnTo>
                    <a:lnTo>
                      <a:pt x="49" y="767"/>
                    </a:lnTo>
                    <a:lnTo>
                      <a:pt x="35" y="785"/>
                    </a:lnTo>
                    <a:lnTo>
                      <a:pt x="18" y="803"/>
                    </a:lnTo>
                    <a:lnTo>
                      <a:pt x="0" y="821"/>
                    </a:lnTo>
                    <a:lnTo>
                      <a:pt x="15" y="760"/>
                    </a:lnTo>
                    <a:lnTo>
                      <a:pt x="28" y="694"/>
                    </a:lnTo>
                    <a:lnTo>
                      <a:pt x="41" y="625"/>
                    </a:lnTo>
                    <a:lnTo>
                      <a:pt x="52" y="554"/>
                    </a:lnTo>
                    <a:lnTo>
                      <a:pt x="63" y="480"/>
                    </a:lnTo>
                    <a:lnTo>
                      <a:pt x="72" y="406"/>
                    </a:lnTo>
                    <a:lnTo>
                      <a:pt x="79" y="330"/>
                    </a:lnTo>
                    <a:lnTo>
                      <a:pt x="85" y="257"/>
                    </a:lnTo>
                    <a:lnTo>
                      <a:pt x="87" y="222"/>
                    </a:lnTo>
                    <a:lnTo>
                      <a:pt x="89" y="186"/>
                    </a:lnTo>
                    <a:lnTo>
                      <a:pt x="89" y="152"/>
                    </a:lnTo>
                    <a:lnTo>
                      <a:pt x="90" y="119"/>
                    </a:lnTo>
                    <a:lnTo>
                      <a:pt x="89" y="86"/>
                    </a:lnTo>
                    <a:lnTo>
                      <a:pt x="90" y="55"/>
                    </a:lnTo>
                    <a:lnTo>
                      <a:pt x="92" y="39"/>
                    </a:lnTo>
                    <a:lnTo>
                      <a:pt x="95" y="24"/>
                    </a:lnTo>
                    <a:lnTo>
                      <a:pt x="98" y="18"/>
                    </a:lnTo>
                    <a:lnTo>
                      <a:pt x="100" y="11"/>
                    </a:lnTo>
                    <a:lnTo>
                      <a:pt x="103" y="6"/>
                    </a:lnTo>
                    <a:lnTo>
                      <a:pt x="108" y="0"/>
                    </a:lnTo>
                    <a:lnTo>
                      <a:pt x="196" y="138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7" name="Freeform 575"/>
              <p:cNvSpPr>
                <a:spLocks/>
              </p:cNvSpPr>
              <p:nvPr/>
            </p:nvSpPr>
            <p:spPr bwMode="auto">
              <a:xfrm>
                <a:off x="1308" y="2092"/>
                <a:ext cx="24" cy="72"/>
              </a:xfrm>
              <a:custGeom>
                <a:avLst/>
                <a:gdLst>
                  <a:gd name="T0" fmla="*/ 31 w 123"/>
                  <a:gd name="T1" fmla="*/ 46 h 362"/>
                  <a:gd name="T2" fmla="*/ 41 w 123"/>
                  <a:gd name="T3" fmla="*/ 92 h 362"/>
                  <a:gd name="T4" fmla="*/ 54 w 123"/>
                  <a:gd name="T5" fmla="*/ 139 h 362"/>
                  <a:gd name="T6" fmla="*/ 66 w 123"/>
                  <a:gd name="T7" fmla="*/ 184 h 362"/>
                  <a:gd name="T8" fmla="*/ 79 w 123"/>
                  <a:gd name="T9" fmla="*/ 227 h 362"/>
                  <a:gd name="T10" fmla="*/ 91 w 123"/>
                  <a:gd name="T11" fmla="*/ 267 h 362"/>
                  <a:gd name="T12" fmla="*/ 104 w 123"/>
                  <a:gd name="T13" fmla="*/ 304 h 362"/>
                  <a:gd name="T14" fmla="*/ 114 w 123"/>
                  <a:gd name="T15" fmla="*/ 335 h 362"/>
                  <a:gd name="T16" fmla="*/ 123 w 123"/>
                  <a:gd name="T17" fmla="*/ 362 h 362"/>
                  <a:gd name="T18" fmla="*/ 115 w 123"/>
                  <a:gd name="T19" fmla="*/ 359 h 362"/>
                  <a:gd name="T20" fmla="*/ 106 w 123"/>
                  <a:gd name="T21" fmla="*/ 356 h 362"/>
                  <a:gd name="T22" fmla="*/ 94 w 123"/>
                  <a:gd name="T23" fmla="*/ 352 h 362"/>
                  <a:gd name="T24" fmla="*/ 82 w 123"/>
                  <a:gd name="T25" fmla="*/ 350 h 362"/>
                  <a:gd name="T26" fmla="*/ 70 w 123"/>
                  <a:gd name="T27" fmla="*/ 348 h 362"/>
                  <a:gd name="T28" fmla="*/ 59 w 123"/>
                  <a:gd name="T29" fmla="*/ 347 h 362"/>
                  <a:gd name="T30" fmla="*/ 46 w 123"/>
                  <a:gd name="T31" fmla="*/ 347 h 362"/>
                  <a:gd name="T32" fmla="*/ 36 w 123"/>
                  <a:gd name="T33" fmla="*/ 348 h 362"/>
                  <a:gd name="T34" fmla="*/ 25 w 123"/>
                  <a:gd name="T35" fmla="*/ 351 h 362"/>
                  <a:gd name="T36" fmla="*/ 15 w 123"/>
                  <a:gd name="T37" fmla="*/ 354 h 362"/>
                  <a:gd name="T38" fmla="*/ 15 w 123"/>
                  <a:gd name="T39" fmla="*/ 331 h 362"/>
                  <a:gd name="T40" fmla="*/ 15 w 123"/>
                  <a:gd name="T41" fmla="*/ 308 h 362"/>
                  <a:gd name="T42" fmla="*/ 14 w 123"/>
                  <a:gd name="T43" fmla="*/ 285 h 362"/>
                  <a:gd name="T44" fmla="*/ 14 w 123"/>
                  <a:gd name="T45" fmla="*/ 261 h 362"/>
                  <a:gd name="T46" fmla="*/ 13 w 123"/>
                  <a:gd name="T47" fmla="*/ 238 h 362"/>
                  <a:gd name="T48" fmla="*/ 13 w 123"/>
                  <a:gd name="T49" fmla="*/ 213 h 362"/>
                  <a:gd name="T50" fmla="*/ 12 w 123"/>
                  <a:gd name="T51" fmla="*/ 189 h 362"/>
                  <a:gd name="T52" fmla="*/ 11 w 123"/>
                  <a:gd name="T53" fmla="*/ 165 h 362"/>
                  <a:gd name="T54" fmla="*/ 10 w 123"/>
                  <a:gd name="T55" fmla="*/ 144 h 362"/>
                  <a:gd name="T56" fmla="*/ 9 w 123"/>
                  <a:gd name="T57" fmla="*/ 124 h 362"/>
                  <a:gd name="T58" fmla="*/ 8 w 123"/>
                  <a:gd name="T59" fmla="*/ 103 h 362"/>
                  <a:gd name="T60" fmla="*/ 7 w 123"/>
                  <a:gd name="T61" fmla="*/ 83 h 362"/>
                  <a:gd name="T62" fmla="*/ 5 w 123"/>
                  <a:gd name="T63" fmla="*/ 62 h 362"/>
                  <a:gd name="T64" fmla="*/ 4 w 123"/>
                  <a:gd name="T65" fmla="*/ 41 h 362"/>
                  <a:gd name="T66" fmla="*/ 2 w 123"/>
                  <a:gd name="T67" fmla="*/ 20 h 362"/>
                  <a:gd name="T68" fmla="*/ 0 w 123"/>
                  <a:gd name="T69" fmla="*/ 0 h 362"/>
                  <a:gd name="T70" fmla="*/ 31 w 123"/>
                  <a:gd name="T71" fmla="*/ 46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3" h="362">
                    <a:moveTo>
                      <a:pt x="31" y="46"/>
                    </a:moveTo>
                    <a:lnTo>
                      <a:pt x="41" y="92"/>
                    </a:lnTo>
                    <a:lnTo>
                      <a:pt x="54" y="139"/>
                    </a:lnTo>
                    <a:lnTo>
                      <a:pt x="66" y="184"/>
                    </a:lnTo>
                    <a:lnTo>
                      <a:pt x="79" y="227"/>
                    </a:lnTo>
                    <a:lnTo>
                      <a:pt x="91" y="267"/>
                    </a:lnTo>
                    <a:lnTo>
                      <a:pt x="104" y="304"/>
                    </a:lnTo>
                    <a:lnTo>
                      <a:pt x="114" y="335"/>
                    </a:lnTo>
                    <a:lnTo>
                      <a:pt x="123" y="362"/>
                    </a:lnTo>
                    <a:lnTo>
                      <a:pt x="115" y="359"/>
                    </a:lnTo>
                    <a:lnTo>
                      <a:pt x="106" y="356"/>
                    </a:lnTo>
                    <a:lnTo>
                      <a:pt x="94" y="352"/>
                    </a:lnTo>
                    <a:lnTo>
                      <a:pt x="82" y="350"/>
                    </a:lnTo>
                    <a:lnTo>
                      <a:pt x="70" y="348"/>
                    </a:lnTo>
                    <a:lnTo>
                      <a:pt x="59" y="347"/>
                    </a:lnTo>
                    <a:lnTo>
                      <a:pt x="46" y="347"/>
                    </a:lnTo>
                    <a:lnTo>
                      <a:pt x="36" y="348"/>
                    </a:lnTo>
                    <a:lnTo>
                      <a:pt x="25" y="351"/>
                    </a:lnTo>
                    <a:lnTo>
                      <a:pt x="15" y="354"/>
                    </a:lnTo>
                    <a:lnTo>
                      <a:pt x="15" y="331"/>
                    </a:lnTo>
                    <a:lnTo>
                      <a:pt x="15" y="308"/>
                    </a:lnTo>
                    <a:lnTo>
                      <a:pt x="14" y="285"/>
                    </a:lnTo>
                    <a:lnTo>
                      <a:pt x="14" y="261"/>
                    </a:lnTo>
                    <a:lnTo>
                      <a:pt x="13" y="238"/>
                    </a:lnTo>
                    <a:lnTo>
                      <a:pt x="13" y="213"/>
                    </a:lnTo>
                    <a:lnTo>
                      <a:pt x="12" y="189"/>
                    </a:lnTo>
                    <a:lnTo>
                      <a:pt x="11" y="165"/>
                    </a:lnTo>
                    <a:lnTo>
                      <a:pt x="10" y="144"/>
                    </a:lnTo>
                    <a:lnTo>
                      <a:pt x="9" y="124"/>
                    </a:lnTo>
                    <a:lnTo>
                      <a:pt x="8" y="103"/>
                    </a:lnTo>
                    <a:lnTo>
                      <a:pt x="7" y="83"/>
                    </a:lnTo>
                    <a:lnTo>
                      <a:pt x="5" y="62"/>
                    </a:lnTo>
                    <a:lnTo>
                      <a:pt x="4" y="41"/>
                    </a:lnTo>
                    <a:lnTo>
                      <a:pt x="2" y="20"/>
                    </a:lnTo>
                    <a:lnTo>
                      <a:pt x="0" y="0"/>
                    </a:lnTo>
                    <a:lnTo>
                      <a:pt x="31" y="4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8" name="Freeform 576"/>
              <p:cNvSpPr>
                <a:spLocks/>
              </p:cNvSpPr>
              <p:nvPr/>
            </p:nvSpPr>
            <p:spPr bwMode="auto">
              <a:xfrm>
                <a:off x="1308" y="2092"/>
                <a:ext cx="24" cy="72"/>
              </a:xfrm>
              <a:custGeom>
                <a:avLst/>
                <a:gdLst>
                  <a:gd name="T0" fmla="*/ 31 w 123"/>
                  <a:gd name="T1" fmla="*/ 46 h 362"/>
                  <a:gd name="T2" fmla="*/ 41 w 123"/>
                  <a:gd name="T3" fmla="*/ 92 h 362"/>
                  <a:gd name="T4" fmla="*/ 54 w 123"/>
                  <a:gd name="T5" fmla="*/ 139 h 362"/>
                  <a:gd name="T6" fmla="*/ 66 w 123"/>
                  <a:gd name="T7" fmla="*/ 184 h 362"/>
                  <a:gd name="T8" fmla="*/ 79 w 123"/>
                  <a:gd name="T9" fmla="*/ 227 h 362"/>
                  <a:gd name="T10" fmla="*/ 91 w 123"/>
                  <a:gd name="T11" fmla="*/ 267 h 362"/>
                  <a:gd name="T12" fmla="*/ 104 w 123"/>
                  <a:gd name="T13" fmla="*/ 304 h 362"/>
                  <a:gd name="T14" fmla="*/ 114 w 123"/>
                  <a:gd name="T15" fmla="*/ 335 h 362"/>
                  <a:gd name="T16" fmla="*/ 123 w 123"/>
                  <a:gd name="T17" fmla="*/ 362 h 362"/>
                  <a:gd name="T18" fmla="*/ 115 w 123"/>
                  <a:gd name="T19" fmla="*/ 359 h 362"/>
                  <a:gd name="T20" fmla="*/ 106 w 123"/>
                  <a:gd name="T21" fmla="*/ 356 h 362"/>
                  <a:gd name="T22" fmla="*/ 94 w 123"/>
                  <a:gd name="T23" fmla="*/ 352 h 362"/>
                  <a:gd name="T24" fmla="*/ 82 w 123"/>
                  <a:gd name="T25" fmla="*/ 350 h 362"/>
                  <a:gd name="T26" fmla="*/ 70 w 123"/>
                  <a:gd name="T27" fmla="*/ 348 h 362"/>
                  <a:gd name="T28" fmla="*/ 59 w 123"/>
                  <a:gd name="T29" fmla="*/ 347 h 362"/>
                  <a:gd name="T30" fmla="*/ 46 w 123"/>
                  <a:gd name="T31" fmla="*/ 347 h 362"/>
                  <a:gd name="T32" fmla="*/ 36 w 123"/>
                  <a:gd name="T33" fmla="*/ 348 h 362"/>
                  <a:gd name="T34" fmla="*/ 25 w 123"/>
                  <a:gd name="T35" fmla="*/ 351 h 362"/>
                  <a:gd name="T36" fmla="*/ 15 w 123"/>
                  <a:gd name="T37" fmla="*/ 354 h 362"/>
                  <a:gd name="T38" fmla="*/ 15 w 123"/>
                  <a:gd name="T39" fmla="*/ 331 h 362"/>
                  <a:gd name="T40" fmla="*/ 15 w 123"/>
                  <a:gd name="T41" fmla="*/ 308 h 362"/>
                  <a:gd name="T42" fmla="*/ 14 w 123"/>
                  <a:gd name="T43" fmla="*/ 285 h 362"/>
                  <a:gd name="T44" fmla="*/ 14 w 123"/>
                  <a:gd name="T45" fmla="*/ 261 h 362"/>
                  <a:gd name="T46" fmla="*/ 13 w 123"/>
                  <a:gd name="T47" fmla="*/ 238 h 362"/>
                  <a:gd name="T48" fmla="*/ 13 w 123"/>
                  <a:gd name="T49" fmla="*/ 213 h 362"/>
                  <a:gd name="T50" fmla="*/ 12 w 123"/>
                  <a:gd name="T51" fmla="*/ 189 h 362"/>
                  <a:gd name="T52" fmla="*/ 11 w 123"/>
                  <a:gd name="T53" fmla="*/ 165 h 362"/>
                  <a:gd name="T54" fmla="*/ 10 w 123"/>
                  <a:gd name="T55" fmla="*/ 144 h 362"/>
                  <a:gd name="T56" fmla="*/ 9 w 123"/>
                  <a:gd name="T57" fmla="*/ 124 h 362"/>
                  <a:gd name="T58" fmla="*/ 8 w 123"/>
                  <a:gd name="T59" fmla="*/ 103 h 362"/>
                  <a:gd name="T60" fmla="*/ 7 w 123"/>
                  <a:gd name="T61" fmla="*/ 83 h 362"/>
                  <a:gd name="T62" fmla="*/ 5 w 123"/>
                  <a:gd name="T63" fmla="*/ 62 h 362"/>
                  <a:gd name="T64" fmla="*/ 4 w 123"/>
                  <a:gd name="T65" fmla="*/ 41 h 362"/>
                  <a:gd name="T66" fmla="*/ 2 w 123"/>
                  <a:gd name="T67" fmla="*/ 20 h 362"/>
                  <a:gd name="T68" fmla="*/ 0 w 123"/>
                  <a:gd name="T69" fmla="*/ 0 h 362"/>
                  <a:gd name="T70" fmla="*/ 31 w 123"/>
                  <a:gd name="T71" fmla="*/ 46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3" h="362">
                    <a:moveTo>
                      <a:pt x="31" y="46"/>
                    </a:moveTo>
                    <a:lnTo>
                      <a:pt x="41" y="92"/>
                    </a:lnTo>
                    <a:lnTo>
                      <a:pt x="54" y="139"/>
                    </a:lnTo>
                    <a:lnTo>
                      <a:pt x="66" y="184"/>
                    </a:lnTo>
                    <a:lnTo>
                      <a:pt x="79" y="227"/>
                    </a:lnTo>
                    <a:lnTo>
                      <a:pt x="91" y="267"/>
                    </a:lnTo>
                    <a:lnTo>
                      <a:pt x="104" y="304"/>
                    </a:lnTo>
                    <a:lnTo>
                      <a:pt x="114" y="335"/>
                    </a:lnTo>
                    <a:lnTo>
                      <a:pt x="123" y="362"/>
                    </a:lnTo>
                    <a:lnTo>
                      <a:pt x="115" y="359"/>
                    </a:lnTo>
                    <a:lnTo>
                      <a:pt x="106" y="356"/>
                    </a:lnTo>
                    <a:lnTo>
                      <a:pt x="94" y="352"/>
                    </a:lnTo>
                    <a:lnTo>
                      <a:pt x="82" y="350"/>
                    </a:lnTo>
                    <a:lnTo>
                      <a:pt x="70" y="348"/>
                    </a:lnTo>
                    <a:lnTo>
                      <a:pt x="59" y="347"/>
                    </a:lnTo>
                    <a:lnTo>
                      <a:pt x="46" y="347"/>
                    </a:lnTo>
                    <a:lnTo>
                      <a:pt x="36" y="348"/>
                    </a:lnTo>
                    <a:lnTo>
                      <a:pt x="25" y="351"/>
                    </a:lnTo>
                    <a:lnTo>
                      <a:pt x="15" y="354"/>
                    </a:lnTo>
                    <a:lnTo>
                      <a:pt x="15" y="331"/>
                    </a:lnTo>
                    <a:lnTo>
                      <a:pt x="15" y="308"/>
                    </a:lnTo>
                    <a:lnTo>
                      <a:pt x="14" y="285"/>
                    </a:lnTo>
                    <a:lnTo>
                      <a:pt x="14" y="261"/>
                    </a:lnTo>
                    <a:lnTo>
                      <a:pt x="13" y="238"/>
                    </a:lnTo>
                    <a:lnTo>
                      <a:pt x="13" y="213"/>
                    </a:lnTo>
                    <a:lnTo>
                      <a:pt x="12" y="189"/>
                    </a:lnTo>
                    <a:lnTo>
                      <a:pt x="11" y="165"/>
                    </a:lnTo>
                    <a:lnTo>
                      <a:pt x="10" y="144"/>
                    </a:lnTo>
                    <a:lnTo>
                      <a:pt x="9" y="124"/>
                    </a:lnTo>
                    <a:lnTo>
                      <a:pt x="8" y="103"/>
                    </a:lnTo>
                    <a:lnTo>
                      <a:pt x="7" y="83"/>
                    </a:lnTo>
                    <a:lnTo>
                      <a:pt x="5" y="62"/>
                    </a:lnTo>
                    <a:lnTo>
                      <a:pt x="4" y="41"/>
                    </a:lnTo>
                    <a:lnTo>
                      <a:pt x="2" y="20"/>
                    </a:lnTo>
                    <a:lnTo>
                      <a:pt x="0" y="0"/>
                    </a:lnTo>
                    <a:lnTo>
                      <a:pt x="31" y="46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9" name="Freeform 577"/>
              <p:cNvSpPr>
                <a:spLocks/>
              </p:cNvSpPr>
              <p:nvPr/>
            </p:nvSpPr>
            <p:spPr bwMode="auto">
              <a:xfrm>
                <a:off x="1273" y="2078"/>
                <a:ext cx="28" cy="85"/>
              </a:xfrm>
              <a:custGeom>
                <a:avLst/>
                <a:gdLst>
                  <a:gd name="T0" fmla="*/ 116 w 137"/>
                  <a:gd name="T1" fmla="*/ 0 h 423"/>
                  <a:gd name="T2" fmla="*/ 119 w 137"/>
                  <a:gd name="T3" fmla="*/ 3 h 423"/>
                  <a:gd name="T4" fmla="*/ 121 w 137"/>
                  <a:gd name="T5" fmla="*/ 31 h 423"/>
                  <a:gd name="T6" fmla="*/ 123 w 137"/>
                  <a:gd name="T7" fmla="*/ 60 h 423"/>
                  <a:gd name="T8" fmla="*/ 126 w 137"/>
                  <a:gd name="T9" fmla="*/ 88 h 423"/>
                  <a:gd name="T10" fmla="*/ 127 w 137"/>
                  <a:gd name="T11" fmla="*/ 117 h 423"/>
                  <a:gd name="T12" fmla="*/ 129 w 137"/>
                  <a:gd name="T13" fmla="*/ 145 h 423"/>
                  <a:gd name="T14" fmla="*/ 131 w 137"/>
                  <a:gd name="T15" fmla="*/ 172 h 423"/>
                  <a:gd name="T16" fmla="*/ 132 w 137"/>
                  <a:gd name="T17" fmla="*/ 200 h 423"/>
                  <a:gd name="T18" fmla="*/ 133 w 137"/>
                  <a:gd name="T19" fmla="*/ 228 h 423"/>
                  <a:gd name="T20" fmla="*/ 134 w 137"/>
                  <a:gd name="T21" fmla="*/ 253 h 423"/>
                  <a:gd name="T22" fmla="*/ 135 w 137"/>
                  <a:gd name="T23" fmla="*/ 277 h 423"/>
                  <a:gd name="T24" fmla="*/ 136 w 137"/>
                  <a:gd name="T25" fmla="*/ 302 h 423"/>
                  <a:gd name="T26" fmla="*/ 136 w 137"/>
                  <a:gd name="T27" fmla="*/ 326 h 423"/>
                  <a:gd name="T28" fmla="*/ 137 w 137"/>
                  <a:gd name="T29" fmla="*/ 350 h 423"/>
                  <a:gd name="T30" fmla="*/ 137 w 137"/>
                  <a:gd name="T31" fmla="*/ 375 h 423"/>
                  <a:gd name="T32" fmla="*/ 137 w 137"/>
                  <a:gd name="T33" fmla="*/ 398 h 423"/>
                  <a:gd name="T34" fmla="*/ 137 w 137"/>
                  <a:gd name="T35" fmla="*/ 422 h 423"/>
                  <a:gd name="T36" fmla="*/ 123 w 137"/>
                  <a:gd name="T37" fmla="*/ 417 h 423"/>
                  <a:gd name="T38" fmla="*/ 110 w 137"/>
                  <a:gd name="T39" fmla="*/ 413 h 423"/>
                  <a:gd name="T40" fmla="*/ 96 w 137"/>
                  <a:gd name="T41" fmla="*/ 412 h 423"/>
                  <a:gd name="T42" fmla="*/ 83 w 137"/>
                  <a:gd name="T43" fmla="*/ 410 h 423"/>
                  <a:gd name="T44" fmla="*/ 69 w 137"/>
                  <a:gd name="T45" fmla="*/ 412 h 423"/>
                  <a:gd name="T46" fmla="*/ 57 w 137"/>
                  <a:gd name="T47" fmla="*/ 413 h 423"/>
                  <a:gd name="T48" fmla="*/ 44 w 137"/>
                  <a:gd name="T49" fmla="*/ 416 h 423"/>
                  <a:gd name="T50" fmla="*/ 33 w 137"/>
                  <a:gd name="T51" fmla="*/ 419 h 423"/>
                  <a:gd name="T52" fmla="*/ 29 w 137"/>
                  <a:gd name="T53" fmla="*/ 421 h 423"/>
                  <a:gd name="T54" fmla="*/ 23 w 137"/>
                  <a:gd name="T55" fmla="*/ 423 h 423"/>
                  <a:gd name="T56" fmla="*/ 18 w 137"/>
                  <a:gd name="T57" fmla="*/ 418 h 423"/>
                  <a:gd name="T58" fmla="*/ 12 w 137"/>
                  <a:gd name="T59" fmla="*/ 413 h 423"/>
                  <a:gd name="T60" fmla="*/ 7 w 137"/>
                  <a:gd name="T61" fmla="*/ 408 h 423"/>
                  <a:gd name="T62" fmla="*/ 0 w 137"/>
                  <a:gd name="T63" fmla="*/ 405 h 423"/>
                  <a:gd name="T64" fmla="*/ 12 w 137"/>
                  <a:gd name="T65" fmla="*/ 376 h 423"/>
                  <a:gd name="T66" fmla="*/ 27 w 137"/>
                  <a:gd name="T67" fmla="*/ 338 h 423"/>
                  <a:gd name="T68" fmla="*/ 44 w 137"/>
                  <a:gd name="T69" fmla="*/ 293 h 423"/>
                  <a:gd name="T70" fmla="*/ 62 w 137"/>
                  <a:gd name="T71" fmla="*/ 241 h 423"/>
                  <a:gd name="T72" fmla="*/ 70 w 137"/>
                  <a:gd name="T73" fmla="*/ 213 h 423"/>
                  <a:gd name="T74" fmla="*/ 79 w 137"/>
                  <a:gd name="T75" fmla="*/ 184 h 423"/>
                  <a:gd name="T76" fmla="*/ 87 w 137"/>
                  <a:gd name="T77" fmla="*/ 154 h 423"/>
                  <a:gd name="T78" fmla="*/ 94 w 137"/>
                  <a:gd name="T79" fmla="*/ 124 h 423"/>
                  <a:gd name="T80" fmla="*/ 100 w 137"/>
                  <a:gd name="T81" fmla="*/ 93 h 423"/>
                  <a:gd name="T82" fmla="*/ 107 w 137"/>
                  <a:gd name="T83" fmla="*/ 63 h 423"/>
                  <a:gd name="T84" fmla="*/ 112 w 137"/>
                  <a:gd name="T85" fmla="*/ 31 h 423"/>
                  <a:gd name="T86" fmla="*/ 116 w 137"/>
                  <a:gd name="T87" fmla="*/ 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7" h="423">
                    <a:moveTo>
                      <a:pt x="116" y="0"/>
                    </a:moveTo>
                    <a:lnTo>
                      <a:pt x="119" y="3"/>
                    </a:lnTo>
                    <a:lnTo>
                      <a:pt x="121" y="31"/>
                    </a:lnTo>
                    <a:lnTo>
                      <a:pt x="123" y="60"/>
                    </a:lnTo>
                    <a:lnTo>
                      <a:pt x="126" y="88"/>
                    </a:lnTo>
                    <a:lnTo>
                      <a:pt x="127" y="117"/>
                    </a:lnTo>
                    <a:lnTo>
                      <a:pt x="129" y="145"/>
                    </a:lnTo>
                    <a:lnTo>
                      <a:pt x="131" y="172"/>
                    </a:lnTo>
                    <a:lnTo>
                      <a:pt x="132" y="200"/>
                    </a:lnTo>
                    <a:lnTo>
                      <a:pt x="133" y="228"/>
                    </a:lnTo>
                    <a:lnTo>
                      <a:pt x="134" y="253"/>
                    </a:lnTo>
                    <a:lnTo>
                      <a:pt x="135" y="277"/>
                    </a:lnTo>
                    <a:lnTo>
                      <a:pt x="136" y="302"/>
                    </a:lnTo>
                    <a:lnTo>
                      <a:pt x="136" y="326"/>
                    </a:lnTo>
                    <a:lnTo>
                      <a:pt x="137" y="350"/>
                    </a:lnTo>
                    <a:lnTo>
                      <a:pt x="137" y="375"/>
                    </a:lnTo>
                    <a:lnTo>
                      <a:pt x="137" y="398"/>
                    </a:lnTo>
                    <a:lnTo>
                      <a:pt x="137" y="422"/>
                    </a:lnTo>
                    <a:lnTo>
                      <a:pt x="123" y="417"/>
                    </a:lnTo>
                    <a:lnTo>
                      <a:pt x="110" y="413"/>
                    </a:lnTo>
                    <a:lnTo>
                      <a:pt x="96" y="412"/>
                    </a:lnTo>
                    <a:lnTo>
                      <a:pt x="83" y="410"/>
                    </a:lnTo>
                    <a:lnTo>
                      <a:pt x="69" y="412"/>
                    </a:lnTo>
                    <a:lnTo>
                      <a:pt x="57" y="413"/>
                    </a:lnTo>
                    <a:lnTo>
                      <a:pt x="44" y="416"/>
                    </a:lnTo>
                    <a:lnTo>
                      <a:pt x="33" y="419"/>
                    </a:lnTo>
                    <a:lnTo>
                      <a:pt x="29" y="421"/>
                    </a:lnTo>
                    <a:lnTo>
                      <a:pt x="23" y="423"/>
                    </a:lnTo>
                    <a:lnTo>
                      <a:pt x="18" y="418"/>
                    </a:lnTo>
                    <a:lnTo>
                      <a:pt x="12" y="413"/>
                    </a:lnTo>
                    <a:lnTo>
                      <a:pt x="7" y="408"/>
                    </a:lnTo>
                    <a:lnTo>
                      <a:pt x="0" y="405"/>
                    </a:lnTo>
                    <a:lnTo>
                      <a:pt x="12" y="376"/>
                    </a:lnTo>
                    <a:lnTo>
                      <a:pt x="27" y="338"/>
                    </a:lnTo>
                    <a:lnTo>
                      <a:pt x="44" y="293"/>
                    </a:lnTo>
                    <a:lnTo>
                      <a:pt x="62" y="241"/>
                    </a:lnTo>
                    <a:lnTo>
                      <a:pt x="70" y="213"/>
                    </a:lnTo>
                    <a:lnTo>
                      <a:pt x="79" y="184"/>
                    </a:lnTo>
                    <a:lnTo>
                      <a:pt x="87" y="154"/>
                    </a:lnTo>
                    <a:lnTo>
                      <a:pt x="94" y="124"/>
                    </a:lnTo>
                    <a:lnTo>
                      <a:pt x="100" y="93"/>
                    </a:lnTo>
                    <a:lnTo>
                      <a:pt x="107" y="63"/>
                    </a:lnTo>
                    <a:lnTo>
                      <a:pt x="112" y="31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0" name="Freeform 578"/>
              <p:cNvSpPr>
                <a:spLocks/>
              </p:cNvSpPr>
              <p:nvPr/>
            </p:nvSpPr>
            <p:spPr bwMode="auto">
              <a:xfrm>
                <a:off x="1273" y="2078"/>
                <a:ext cx="28" cy="85"/>
              </a:xfrm>
              <a:custGeom>
                <a:avLst/>
                <a:gdLst>
                  <a:gd name="T0" fmla="*/ 116 w 137"/>
                  <a:gd name="T1" fmla="*/ 0 h 423"/>
                  <a:gd name="T2" fmla="*/ 119 w 137"/>
                  <a:gd name="T3" fmla="*/ 3 h 423"/>
                  <a:gd name="T4" fmla="*/ 121 w 137"/>
                  <a:gd name="T5" fmla="*/ 31 h 423"/>
                  <a:gd name="T6" fmla="*/ 123 w 137"/>
                  <a:gd name="T7" fmla="*/ 60 h 423"/>
                  <a:gd name="T8" fmla="*/ 126 w 137"/>
                  <a:gd name="T9" fmla="*/ 88 h 423"/>
                  <a:gd name="T10" fmla="*/ 127 w 137"/>
                  <a:gd name="T11" fmla="*/ 117 h 423"/>
                  <a:gd name="T12" fmla="*/ 129 w 137"/>
                  <a:gd name="T13" fmla="*/ 145 h 423"/>
                  <a:gd name="T14" fmla="*/ 131 w 137"/>
                  <a:gd name="T15" fmla="*/ 172 h 423"/>
                  <a:gd name="T16" fmla="*/ 132 w 137"/>
                  <a:gd name="T17" fmla="*/ 200 h 423"/>
                  <a:gd name="T18" fmla="*/ 133 w 137"/>
                  <a:gd name="T19" fmla="*/ 228 h 423"/>
                  <a:gd name="T20" fmla="*/ 134 w 137"/>
                  <a:gd name="T21" fmla="*/ 253 h 423"/>
                  <a:gd name="T22" fmla="*/ 135 w 137"/>
                  <a:gd name="T23" fmla="*/ 277 h 423"/>
                  <a:gd name="T24" fmla="*/ 136 w 137"/>
                  <a:gd name="T25" fmla="*/ 302 h 423"/>
                  <a:gd name="T26" fmla="*/ 136 w 137"/>
                  <a:gd name="T27" fmla="*/ 326 h 423"/>
                  <a:gd name="T28" fmla="*/ 137 w 137"/>
                  <a:gd name="T29" fmla="*/ 350 h 423"/>
                  <a:gd name="T30" fmla="*/ 137 w 137"/>
                  <a:gd name="T31" fmla="*/ 375 h 423"/>
                  <a:gd name="T32" fmla="*/ 137 w 137"/>
                  <a:gd name="T33" fmla="*/ 398 h 423"/>
                  <a:gd name="T34" fmla="*/ 137 w 137"/>
                  <a:gd name="T35" fmla="*/ 422 h 423"/>
                  <a:gd name="T36" fmla="*/ 123 w 137"/>
                  <a:gd name="T37" fmla="*/ 417 h 423"/>
                  <a:gd name="T38" fmla="*/ 110 w 137"/>
                  <a:gd name="T39" fmla="*/ 413 h 423"/>
                  <a:gd name="T40" fmla="*/ 96 w 137"/>
                  <a:gd name="T41" fmla="*/ 412 h 423"/>
                  <a:gd name="T42" fmla="*/ 83 w 137"/>
                  <a:gd name="T43" fmla="*/ 410 h 423"/>
                  <a:gd name="T44" fmla="*/ 69 w 137"/>
                  <a:gd name="T45" fmla="*/ 412 h 423"/>
                  <a:gd name="T46" fmla="*/ 57 w 137"/>
                  <a:gd name="T47" fmla="*/ 413 h 423"/>
                  <a:gd name="T48" fmla="*/ 44 w 137"/>
                  <a:gd name="T49" fmla="*/ 416 h 423"/>
                  <a:gd name="T50" fmla="*/ 33 w 137"/>
                  <a:gd name="T51" fmla="*/ 419 h 423"/>
                  <a:gd name="T52" fmla="*/ 29 w 137"/>
                  <a:gd name="T53" fmla="*/ 421 h 423"/>
                  <a:gd name="T54" fmla="*/ 23 w 137"/>
                  <a:gd name="T55" fmla="*/ 423 h 423"/>
                  <a:gd name="T56" fmla="*/ 18 w 137"/>
                  <a:gd name="T57" fmla="*/ 418 h 423"/>
                  <a:gd name="T58" fmla="*/ 12 w 137"/>
                  <a:gd name="T59" fmla="*/ 413 h 423"/>
                  <a:gd name="T60" fmla="*/ 7 w 137"/>
                  <a:gd name="T61" fmla="*/ 408 h 423"/>
                  <a:gd name="T62" fmla="*/ 0 w 137"/>
                  <a:gd name="T63" fmla="*/ 405 h 423"/>
                  <a:gd name="T64" fmla="*/ 12 w 137"/>
                  <a:gd name="T65" fmla="*/ 376 h 423"/>
                  <a:gd name="T66" fmla="*/ 27 w 137"/>
                  <a:gd name="T67" fmla="*/ 338 h 423"/>
                  <a:gd name="T68" fmla="*/ 44 w 137"/>
                  <a:gd name="T69" fmla="*/ 293 h 423"/>
                  <a:gd name="T70" fmla="*/ 62 w 137"/>
                  <a:gd name="T71" fmla="*/ 241 h 423"/>
                  <a:gd name="T72" fmla="*/ 70 w 137"/>
                  <a:gd name="T73" fmla="*/ 213 h 423"/>
                  <a:gd name="T74" fmla="*/ 79 w 137"/>
                  <a:gd name="T75" fmla="*/ 184 h 423"/>
                  <a:gd name="T76" fmla="*/ 87 w 137"/>
                  <a:gd name="T77" fmla="*/ 154 h 423"/>
                  <a:gd name="T78" fmla="*/ 94 w 137"/>
                  <a:gd name="T79" fmla="*/ 124 h 423"/>
                  <a:gd name="T80" fmla="*/ 100 w 137"/>
                  <a:gd name="T81" fmla="*/ 93 h 423"/>
                  <a:gd name="T82" fmla="*/ 107 w 137"/>
                  <a:gd name="T83" fmla="*/ 63 h 423"/>
                  <a:gd name="T84" fmla="*/ 112 w 137"/>
                  <a:gd name="T85" fmla="*/ 31 h 423"/>
                  <a:gd name="T86" fmla="*/ 116 w 137"/>
                  <a:gd name="T87" fmla="*/ 0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37" h="423">
                    <a:moveTo>
                      <a:pt x="116" y="0"/>
                    </a:moveTo>
                    <a:lnTo>
                      <a:pt x="119" y="3"/>
                    </a:lnTo>
                    <a:lnTo>
                      <a:pt x="121" y="31"/>
                    </a:lnTo>
                    <a:lnTo>
                      <a:pt x="123" y="60"/>
                    </a:lnTo>
                    <a:lnTo>
                      <a:pt x="126" y="88"/>
                    </a:lnTo>
                    <a:lnTo>
                      <a:pt x="127" y="117"/>
                    </a:lnTo>
                    <a:lnTo>
                      <a:pt x="129" y="145"/>
                    </a:lnTo>
                    <a:lnTo>
                      <a:pt x="131" y="172"/>
                    </a:lnTo>
                    <a:lnTo>
                      <a:pt x="132" y="200"/>
                    </a:lnTo>
                    <a:lnTo>
                      <a:pt x="133" y="228"/>
                    </a:lnTo>
                    <a:lnTo>
                      <a:pt x="134" y="253"/>
                    </a:lnTo>
                    <a:lnTo>
                      <a:pt x="135" y="277"/>
                    </a:lnTo>
                    <a:lnTo>
                      <a:pt x="136" y="302"/>
                    </a:lnTo>
                    <a:lnTo>
                      <a:pt x="136" y="326"/>
                    </a:lnTo>
                    <a:lnTo>
                      <a:pt x="137" y="350"/>
                    </a:lnTo>
                    <a:lnTo>
                      <a:pt x="137" y="375"/>
                    </a:lnTo>
                    <a:lnTo>
                      <a:pt x="137" y="398"/>
                    </a:lnTo>
                    <a:lnTo>
                      <a:pt x="137" y="422"/>
                    </a:lnTo>
                    <a:lnTo>
                      <a:pt x="123" y="417"/>
                    </a:lnTo>
                    <a:lnTo>
                      <a:pt x="110" y="413"/>
                    </a:lnTo>
                    <a:lnTo>
                      <a:pt x="96" y="412"/>
                    </a:lnTo>
                    <a:lnTo>
                      <a:pt x="83" y="410"/>
                    </a:lnTo>
                    <a:lnTo>
                      <a:pt x="69" y="412"/>
                    </a:lnTo>
                    <a:lnTo>
                      <a:pt x="57" y="413"/>
                    </a:lnTo>
                    <a:lnTo>
                      <a:pt x="44" y="416"/>
                    </a:lnTo>
                    <a:lnTo>
                      <a:pt x="33" y="419"/>
                    </a:lnTo>
                    <a:lnTo>
                      <a:pt x="29" y="421"/>
                    </a:lnTo>
                    <a:lnTo>
                      <a:pt x="23" y="423"/>
                    </a:lnTo>
                    <a:lnTo>
                      <a:pt x="18" y="418"/>
                    </a:lnTo>
                    <a:lnTo>
                      <a:pt x="12" y="413"/>
                    </a:lnTo>
                    <a:lnTo>
                      <a:pt x="7" y="408"/>
                    </a:lnTo>
                    <a:lnTo>
                      <a:pt x="0" y="405"/>
                    </a:lnTo>
                    <a:lnTo>
                      <a:pt x="12" y="376"/>
                    </a:lnTo>
                    <a:lnTo>
                      <a:pt x="27" y="338"/>
                    </a:lnTo>
                    <a:lnTo>
                      <a:pt x="44" y="293"/>
                    </a:lnTo>
                    <a:lnTo>
                      <a:pt x="62" y="241"/>
                    </a:lnTo>
                    <a:lnTo>
                      <a:pt x="70" y="213"/>
                    </a:lnTo>
                    <a:lnTo>
                      <a:pt x="79" y="184"/>
                    </a:lnTo>
                    <a:lnTo>
                      <a:pt x="87" y="154"/>
                    </a:lnTo>
                    <a:lnTo>
                      <a:pt x="94" y="124"/>
                    </a:lnTo>
                    <a:lnTo>
                      <a:pt x="100" y="93"/>
                    </a:lnTo>
                    <a:lnTo>
                      <a:pt x="107" y="63"/>
                    </a:lnTo>
                    <a:lnTo>
                      <a:pt x="112" y="31"/>
                    </a:lnTo>
                    <a:lnTo>
                      <a:pt x="116" y="0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1" name="Freeform 579"/>
              <p:cNvSpPr>
                <a:spLocks/>
              </p:cNvSpPr>
              <p:nvPr/>
            </p:nvSpPr>
            <p:spPr bwMode="auto">
              <a:xfrm>
                <a:off x="1257" y="2069"/>
                <a:ext cx="30" cy="85"/>
              </a:xfrm>
              <a:custGeom>
                <a:avLst/>
                <a:gdLst>
                  <a:gd name="T0" fmla="*/ 142 w 150"/>
                  <a:gd name="T1" fmla="*/ 0 h 425"/>
                  <a:gd name="T2" fmla="*/ 150 w 150"/>
                  <a:gd name="T3" fmla="*/ 6 h 425"/>
                  <a:gd name="T4" fmla="*/ 147 w 150"/>
                  <a:gd name="T5" fmla="*/ 38 h 425"/>
                  <a:gd name="T6" fmla="*/ 142 w 150"/>
                  <a:gd name="T7" fmla="*/ 70 h 425"/>
                  <a:gd name="T8" fmla="*/ 137 w 150"/>
                  <a:gd name="T9" fmla="*/ 103 h 425"/>
                  <a:gd name="T10" fmla="*/ 129 w 150"/>
                  <a:gd name="T11" fmla="*/ 135 h 425"/>
                  <a:gd name="T12" fmla="*/ 122 w 150"/>
                  <a:gd name="T13" fmla="*/ 167 h 425"/>
                  <a:gd name="T14" fmla="*/ 114 w 150"/>
                  <a:gd name="T15" fmla="*/ 197 h 425"/>
                  <a:gd name="T16" fmla="*/ 105 w 150"/>
                  <a:gd name="T17" fmla="*/ 228 h 425"/>
                  <a:gd name="T18" fmla="*/ 96 w 150"/>
                  <a:gd name="T19" fmla="*/ 257 h 425"/>
                  <a:gd name="T20" fmla="*/ 78 w 150"/>
                  <a:gd name="T21" fmla="*/ 311 h 425"/>
                  <a:gd name="T22" fmla="*/ 61 w 150"/>
                  <a:gd name="T23" fmla="*/ 359 h 425"/>
                  <a:gd name="T24" fmla="*/ 45 w 150"/>
                  <a:gd name="T25" fmla="*/ 398 h 425"/>
                  <a:gd name="T26" fmla="*/ 33 w 150"/>
                  <a:gd name="T27" fmla="*/ 425 h 425"/>
                  <a:gd name="T28" fmla="*/ 32 w 150"/>
                  <a:gd name="T29" fmla="*/ 424 h 425"/>
                  <a:gd name="T30" fmla="*/ 25 w 150"/>
                  <a:gd name="T31" fmla="*/ 414 h 425"/>
                  <a:gd name="T32" fmla="*/ 17 w 150"/>
                  <a:gd name="T33" fmla="*/ 404 h 425"/>
                  <a:gd name="T34" fmla="*/ 8 w 150"/>
                  <a:gd name="T35" fmla="*/ 396 h 425"/>
                  <a:gd name="T36" fmla="*/ 0 w 150"/>
                  <a:gd name="T37" fmla="*/ 388 h 425"/>
                  <a:gd name="T38" fmla="*/ 13 w 150"/>
                  <a:gd name="T39" fmla="*/ 360 h 425"/>
                  <a:gd name="T40" fmla="*/ 29 w 150"/>
                  <a:gd name="T41" fmla="*/ 322 h 425"/>
                  <a:gd name="T42" fmla="*/ 48 w 150"/>
                  <a:gd name="T43" fmla="*/ 278 h 425"/>
                  <a:gd name="T44" fmla="*/ 69 w 150"/>
                  <a:gd name="T45" fmla="*/ 227 h 425"/>
                  <a:gd name="T46" fmla="*/ 90 w 150"/>
                  <a:gd name="T47" fmla="*/ 173 h 425"/>
                  <a:gd name="T48" fmla="*/ 110 w 150"/>
                  <a:gd name="T49" fmla="*/ 115 h 425"/>
                  <a:gd name="T50" fmla="*/ 118 w 150"/>
                  <a:gd name="T51" fmla="*/ 86 h 425"/>
                  <a:gd name="T52" fmla="*/ 127 w 150"/>
                  <a:gd name="T53" fmla="*/ 57 h 425"/>
                  <a:gd name="T54" fmla="*/ 135 w 150"/>
                  <a:gd name="T55" fmla="*/ 28 h 425"/>
                  <a:gd name="T56" fmla="*/ 142 w 150"/>
                  <a:gd name="T57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0" h="425">
                    <a:moveTo>
                      <a:pt x="142" y="0"/>
                    </a:moveTo>
                    <a:lnTo>
                      <a:pt x="150" y="6"/>
                    </a:lnTo>
                    <a:lnTo>
                      <a:pt x="147" y="38"/>
                    </a:lnTo>
                    <a:lnTo>
                      <a:pt x="142" y="70"/>
                    </a:lnTo>
                    <a:lnTo>
                      <a:pt x="137" y="103"/>
                    </a:lnTo>
                    <a:lnTo>
                      <a:pt x="129" y="135"/>
                    </a:lnTo>
                    <a:lnTo>
                      <a:pt x="122" y="167"/>
                    </a:lnTo>
                    <a:lnTo>
                      <a:pt x="114" y="197"/>
                    </a:lnTo>
                    <a:lnTo>
                      <a:pt x="105" y="228"/>
                    </a:lnTo>
                    <a:lnTo>
                      <a:pt x="96" y="257"/>
                    </a:lnTo>
                    <a:lnTo>
                      <a:pt x="78" y="311"/>
                    </a:lnTo>
                    <a:lnTo>
                      <a:pt x="61" y="359"/>
                    </a:lnTo>
                    <a:lnTo>
                      <a:pt x="45" y="398"/>
                    </a:lnTo>
                    <a:lnTo>
                      <a:pt x="33" y="425"/>
                    </a:lnTo>
                    <a:lnTo>
                      <a:pt x="32" y="424"/>
                    </a:lnTo>
                    <a:lnTo>
                      <a:pt x="25" y="414"/>
                    </a:lnTo>
                    <a:lnTo>
                      <a:pt x="17" y="404"/>
                    </a:lnTo>
                    <a:lnTo>
                      <a:pt x="8" y="396"/>
                    </a:lnTo>
                    <a:lnTo>
                      <a:pt x="0" y="388"/>
                    </a:lnTo>
                    <a:lnTo>
                      <a:pt x="13" y="360"/>
                    </a:lnTo>
                    <a:lnTo>
                      <a:pt x="29" y="322"/>
                    </a:lnTo>
                    <a:lnTo>
                      <a:pt x="48" y="278"/>
                    </a:lnTo>
                    <a:lnTo>
                      <a:pt x="69" y="227"/>
                    </a:lnTo>
                    <a:lnTo>
                      <a:pt x="90" y="173"/>
                    </a:lnTo>
                    <a:lnTo>
                      <a:pt x="110" y="115"/>
                    </a:lnTo>
                    <a:lnTo>
                      <a:pt x="118" y="86"/>
                    </a:lnTo>
                    <a:lnTo>
                      <a:pt x="127" y="57"/>
                    </a:lnTo>
                    <a:lnTo>
                      <a:pt x="135" y="28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2" name="Freeform 580"/>
              <p:cNvSpPr>
                <a:spLocks/>
              </p:cNvSpPr>
              <p:nvPr/>
            </p:nvSpPr>
            <p:spPr bwMode="auto">
              <a:xfrm>
                <a:off x="1257" y="2069"/>
                <a:ext cx="30" cy="85"/>
              </a:xfrm>
              <a:custGeom>
                <a:avLst/>
                <a:gdLst>
                  <a:gd name="T0" fmla="*/ 142 w 150"/>
                  <a:gd name="T1" fmla="*/ 0 h 425"/>
                  <a:gd name="T2" fmla="*/ 150 w 150"/>
                  <a:gd name="T3" fmla="*/ 6 h 425"/>
                  <a:gd name="T4" fmla="*/ 147 w 150"/>
                  <a:gd name="T5" fmla="*/ 38 h 425"/>
                  <a:gd name="T6" fmla="*/ 142 w 150"/>
                  <a:gd name="T7" fmla="*/ 70 h 425"/>
                  <a:gd name="T8" fmla="*/ 137 w 150"/>
                  <a:gd name="T9" fmla="*/ 103 h 425"/>
                  <a:gd name="T10" fmla="*/ 129 w 150"/>
                  <a:gd name="T11" fmla="*/ 135 h 425"/>
                  <a:gd name="T12" fmla="*/ 122 w 150"/>
                  <a:gd name="T13" fmla="*/ 167 h 425"/>
                  <a:gd name="T14" fmla="*/ 114 w 150"/>
                  <a:gd name="T15" fmla="*/ 197 h 425"/>
                  <a:gd name="T16" fmla="*/ 105 w 150"/>
                  <a:gd name="T17" fmla="*/ 228 h 425"/>
                  <a:gd name="T18" fmla="*/ 96 w 150"/>
                  <a:gd name="T19" fmla="*/ 257 h 425"/>
                  <a:gd name="T20" fmla="*/ 78 w 150"/>
                  <a:gd name="T21" fmla="*/ 311 h 425"/>
                  <a:gd name="T22" fmla="*/ 61 w 150"/>
                  <a:gd name="T23" fmla="*/ 359 h 425"/>
                  <a:gd name="T24" fmla="*/ 45 w 150"/>
                  <a:gd name="T25" fmla="*/ 398 h 425"/>
                  <a:gd name="T26" fmla="*/ 33 w 150"/>
                  <a:gd name="T27" fmla="*/ 425 h 425"/>
                  <a:gd name="T28" fmla="*/ 32 w 150"/>
                  <a:gd name="T29" fmla="*/ 424 h 425"/>
                  <a:gd name="T30" fmla="*/ 25 w 150"/>
                  <a:gd name="T31" fmla="*/ 414 h 425"/>
                  <a:gd name="T32" fmla="*/ 17 w 150"/>
                  <a:gd name="T33" fmla="*/ 404 h 425"/>
                  <a:gd name="T34" fmla="*/ 8 w 150"/>
                  <a:gd name="T35" fmla="*/ 396 h 425"/>
                  <a:gd name="T36" fmla="*/ 0 w 150"/>
                  <a:gd name="T37" fmla="*/ 388 h 425"/>
                  <a:gd name="T38" fmla="*/ 13 w 150"/>
                  <a:gd name="T39" fmla="*/ 360 h 425"/>
                  <a:gd name="T40" fmla="*/ 29 w 150"/>
                  <a:gd name="T41" fmla="*/ 322 h 425"/>
                  <a:gd name="T42" fmla="*/ 48 w 150"/>
                  <a:gd name="T43" fmla="*/ 278 h 425"/>
                  <a:gd name="T44" fmla="*/ 69 w 150"/>
                  <a:gd name="T45" fmla="*/ 227 h 425"/>
                  <a:gd name="T46" fmla="*/ 90 w 150"/>
                  <a:gd name="T47" fmla="*/ 173 h 425"/>
                  <a:gd name="T48" fmla="*/ 110 w 150"/>
                  <a:gd name="T49" fmla="*/ 115 h 425"/>
                  <a:gd name="T50" fmla="*/ 118 w 150"/>
                  <a:gd name="T51" fmla="*/ 86 h 425"/>
                  <a:gd name="T52" fmla="*/ 127 w 150"/>
                  <a:gd name="T53" fmla="*/ 57 h 425"/>
                  <a:gd name="T54" fmla="*/ 135 w 150"/>
                  <a:gd name="T55" fmla="*/ 28 h 425"/>
                  <a:gd name="T56" fmla="*/ 142 w 150"/>
                  <a:gd name="T57" fmla="*/ 0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50" h="425">
                    <a:moveTo>
                      <a:pt x="142" y="0"/>
                    </a:moveTo>
                    <a:lnTo>
                      <a:pt x="150" y="6"/>
                    </a:lnTo>
                    <a:lnTo>
                      <a:pt x="147" y="38"/>
                    </a:lnTo>
                    <a:lnTo>
                      <a:pt x="142" y="70"/>
                    </a:lnTo>
                    <a:lnTo>
                      <a:pt x="137" y="103"/>
                    </a:lnTo>
                    <a:lnTo>
                      <a:pt x="129" y="135"/>
                    </a:lnTo>
                    <a:lnTo>
                      <a:pt x="122" y="167"/>
                    </a:lnTo>
                    <a:lnTo>
                      <a:pt x="114" y="197"/>
                    </a:lnTo>
                    <a:lnTo>
                      <a:pt x="105" y="228"/>
                    </a:lnTo>
                    <a:lnTo>
                      <a:pt x="96" y="257"/>
                    </a:lnTo>
                    <a:lnTo>
                      <a:pt x="78" y="311"/>
                    </a:lnTo>
                    <a:lnTo>
                      <a:pt x="61" y="359"/>
                    </a:lnTo>
                    <a:lnTo>
                      <a:pt x="45" y="398"/>
                    </a:lnTo>
                    <a:lnTo>
                      <a:pt x="33" y="425"/>
                    </a:lnTo>
                    <a:lnTo>
                      <a:pt x="32" y="424"/>
                    </a:lnTo>
                    <a:lnTo>
                      <a:pt x="25" y="414"/>
                    </a:lnTo>
                    <a:lnTo>
                      <a:pt x="17" y="404"/>
                    </a:lnTo>
                    <a:lnTo>
                      <a:pt x="8" y="396"/>
                    </a:lnTo>
                    <a:lnTo>
                      <a:pt x="0" y="388"/>
                    </a:lnTo>
                    <a:lnTo>
                      <a:pt x="13" y="360"/>
                    </a:lnTo>
                    <a:lnTo>
                      <a:pt x="29" y="322"/>
                    </a:lnTo>
                    <a:lnTo>
                      <a:pt x="48" y="278"/>
                    </a:lnTo>
                    <a:lnTo>
                      <a:pt x="69" y="227"/>
                    </a:lnTo>
                    <a:lnTo>
                      <a:pt x="90" y="173"/>
                    </a:lnTo>
                    <a:lnTo>
                      <a:pt x="110" y="115"/>
                    </a:lnTo>
                    <a:lnTo>
                      <a:pt x="118" y="86"/>
                    </a:lnTo>
                    <a:lnTo>
                      <a:pt x="127" y="57"/>
                    </a:lnTo>
                    <a:lnTo>
                      <a:pt x="135" y="28"/>
                    </a:lnTo>
                    <a:lnTo>
                      <a:pt x="142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3" name="Freeform 581"/>
              <p:cNvSpPr>
                <a:spLocks/>
              </p:cNvSpPr>
              <p:nvPr/>
            </p:nvSpPr>
            <p:spPr bwMode="auto">
              <a:xfrm>
                <a:off x="1212" y="2052"/>
                <a:ext cx="58" cy="72"/>
              </a:xfrm>
              <a:custGeom>
                <a:avLst/>
                <a:gdLst>
                  <a:gd name="T0" fmla="*/ 279 w 289"/>
                  <a:gd name="T1" fmla="*/ 0 h 362"/>
                  <a:gd name="T2" fmla="*/ 283 w 289"/>
                  <a:gd name="T3" fmla="*/ 5 h 362"/>
                  <a:gd name="T4" fmla="*/ 289 w 289"/>
                  <a:gd name="T5" fmla="*/ 11 h 362"/>
                  <a:gd name="T6" fmla="*/ 283 w 289"/>
                  <a:gd name="T7" fmla="*/ 31 h 362"/>
                  <a:gd name="T8" fmla="*/ 275 w 289"/>
                  <a:gd name="T9" fmla="*/ 53 h 362"/>
                  <a:gd name="T10" fmla="*/ 266 w 289"/>
                  <a:gd name="T11" fmla="*/ 77 h 362"/>
                  <a:gd name="T12" fmla="*/ 253 w 289"/>
                  <a:gd name="T13" fmla="*/ 100 h 362"/>
                  <a:gd name="T14" fmla="*/ 240 w 289"/>
                  <a:gd name="T15" fmla="*/ 125 h 362"/>
                  <a:gd name="T16" fmla="*/ 225 w 289"/>
                  <a:gd name="T17" fmla="*/ 151 h 362"/>
                  <a:gd name="T18" fmla="*/ 209 w 289"/>
                  <a:gd name="T19" fmla="*/ 176 h 362"/>
                  <a:gd name="T20" fmla="*/ 194 w 289"/>
                  <a:gd name="T21" fmla="*/ 202 h 362"/>
                  <a:gd name="T22" fmla="*/ 160 w 289"/>
                  <a:gd name="T23" fmla="*/ 252 h 362"/>
                  <a:gd name="T24" fmla="*/ 129 w 289"/>
                  <a:gd name="T25" fmla="*/ 296 h 362"/>
                  <a:gd name="T26" fmla="*/ 101 w 289"/>
                  <a:gd name="T27" fmla="*/ 334 h 362"/>
                  <a:gd name="T28" fmla="*/ 79 w 289"/>
                  <a:gd name="T29" fmla="*/ 362 h 362"/>
                  <a:gd name="T30" fmla="*/ 73 w 289"/>
                  <a:gd name="T31" fmla="*/ 352 h 362"/>
                  <a:gd name="T32" fmla="*/ 67 w 289"/>
                  <a:gd name="T33" fmla="*/ 343 h 362"/>
                  <a:gd name="T34" fmla="*/ 67 w 289"/>
                  <a:gd name="T35" fmla="*/ 343 h 362"/>
                  <a:gd name="T36" fmla="*/ 61 w 289"/>
                  <a:gd name="T37" fmla="*/ 335 h 362"/>
                  <a:gd name="T38" fmla="*/ 55 w 289"/>
                  <a:gd name="T39" fmla="*/ 327 h 362"/>
                  <a:gd name="T40" fmla="*/ 48 w 289"/>
                  <a:gd name="T41" fmla="*/ 320 h 362"/>
                  <a:gd name="T42" fmla="*/ 41 w 289"/>
                  <a:gd name="T43" fmla="*/ 313 h 362"/>
                  <a:gd name="T44" fmla="*/ 34 w 289"/>
                  <a:gd name="T45" fmla="*/ 307 h 362"/>
                  <a:gd name="T46" fmla="*/ 27 w 289"/>
                  <a:gd name="T47" fmla="*/ 300 h 362"/>
                  <a:gd name="T48" fmla="*/ 18 w 289"/>
                  <a:gd name="T49" fmla="*/ 295 h 362"/>
                  <a:gd name="T50" fmla="*/ 11 w 289"/>
                  <a:gd name="T51" fmla="*/ 291 h 362"/>
                  <a:gd name="T52" fmla="*/ 5 w 289"/>
                  <a:gd name="T53" fmla="*/ 288 h 362"/>
                  <a:gd name="T54" fmla="*/ 0 w 289"/>
                  <a:gd name="T55" fmla="*/ 286 h 362"/>
                  <a:gd name="T56" fmla="*/ 28 w 289"/>
                  <a:gd name="T57" fmla="*/ 262 h 362"/>
                  <a:gd name="T58" fmla="*/ 63 w 289"/>
                  <a:gd name="T59" fmla="*/ 231 h 362"/>
                  <a:gd name="T60" fmla="*/ 102 w 289"/>
                  <a:gd name="T61" fmla="*/ 196 h 362"/>
                  <a:gd name="T62" fmla="*/ 143 w 289"/>
                  <a:gd name="T63" fmla="*/ 158 h 362"/>
                  <a:gd name="T64" fmla="*/ 163 w 289"/>
                  <a:gd name="T65" fmla="*/ 138 h 362"/>
                  <a:gd name="T66" fmla="*/ 183 w 289"/>
                  <a:gd name="T67" fmla="*/ 117 h 362"/>
                  <a:gd name="T68" fmla="*/ 203 w 289"/>
                  <a:gd name="T69" fmla="*/ 97 h 362"/>
                  <a:gd name="T70" fmla="*/ 221 w 289"/>
                  <a:gd name="T71" fmla="*/ 77 h 362"/>
                  <a:gd name="T72" fmla="*/ 239 w 289"/>
                  <a:gd name="T73" fmla="*/ 57 h 362"/>
                  <a:gd name="T74" fmla="*/ 253 w 289"/>
                  <a:gd name="T75" fmla="*/ 38 h 362"/>
                  <a:gd name="T76" fmla="*/ 268 w 289"/>
                  <a:gd name="T77" fmla="*/ 19 h 362"/>
                  <a:gd name="T78" fmla="*/ 279 w 289"/>
                  <a:gd name="T79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89" h="362">
                    <a:moveTo>
                      <a:pt x="279" y="0"/>
                    </a:moveTo>
                    <a:lnTo>
                      <a:pt x="283" y="5"/>
                    </a:lnTo>
                    <a:lnTo>
                      <a:pt x="289" y="11"/>
                    </a:lnTo>
                    <a:lnTo>
                      <a:pt x="283" y="31"/>
                    </a:lnTo>
                    <a:lnTo>
                      <a:pt x="275" y="53"/>
                    </a:lnTo>
                    <a:lnTo>
                      <a:pt x="266" y="77"/>
                    </a:lnTo>
                    <a:lnTo>
                      <a:pt x="253" y="100"/>
                    </a:lnTo>
                    <a:lnTo>
                      <a:pt x="240" y="125"/>
                    </a:lnTo>
                    <a:lnTo>
                      <a:pt x="225" y="151"/>
                    </a:lnTo>
                    <a:lnTo>
                      <a:pt x="209" y="176"/>
                    </a:lnTo>
                    <a:lnTo>
                      <a:pt x="194" y="202"/>
                    </a:lnTo>
                    <a:lnTo>
                      <a:pt x="160" y="252"/>
                    </a:lnTo>
                    <a:lnTo>
                      <a:pt x="129" y="296"/>
                    </a:lnTo>
                    <a:lnTo>
                      <a:pt x="101" y="334"/>
                    </a:lnTo>
                    <a:lnTo>
                      <a:pt x="79" y="362"/>
                    </a:lnTo>
                    <a:lnTo>
                      <a:pt x="73" y="352"/>
                    </a:lnTo>
                    <a:lnTo>
                      <a:pt x="67" y="343"/>
                    </a:lnTo>
                    <a:lnTo>
                      <a:pt x="67" y="343"/>
                    </a:lnTo>
                    <a:lnTo>
                      <a:pt x="61" y="335"/>
                    </a:lnTo>
                    <a:lnTo>
                      <a:pt x="55" y="327"/>
                    </a:lnTo>
                    <a:lnTo>
                      <a:pt x="48" y="320"/>
                    </a:lnTo>
                    <a:lnTo>
                      <a:pt x="41" y="313"/>
                    </a:lnTo>
                    <a:lnTo>
                      <a:pt x="34" y="307"/>
                    </a:lnTo>
                    <a:lnTo>
                      <a:pt x="27" y="300"/>
                    </a:lnTo>
                    <a:lnTo>
                      <a:pt x="18" y="295"/>
                    </a:lnTo>
                    <a:lnTo>
                      <a:pt x="11" y="291"/>
                    </a:lnTo>
                    <a:lnTo>
                      <a:pt x="5" y="288"/>
                    </a:lnTo>
                    <a:lnTo>
                      <a:pt x="0" y="286"/>
                    </a:lnTo>
                    <a:lnTo>
                      <a:pt x="28" y="262"/>
                    </a:lnTo>
                    <a:lnTo>
                      <a:pt x="63" y="231"/>
                    </a:lnTo>
                    <a:lnTo>
                      <a:pt x="102" y="196"/>
                    </a:lnTo>
                    <a:lnTo>
                      <a:pt x="143" y="158"/>
                    </a:lnTo>
                    <a:lnTo>
                      <a:pt x="163" y="138"/>
                    </a:lnTo>
                    <a:lnTo>
                      <a:pt x="183" y="117"/>
                    </a:lnTo>
                    <a:lnTo>
                      <a:pt x="203" y="97"/>
                    </a:lnTo>
                    <a:lnTo>
                      <a:pt x="221" y="77"/>
                    </a:lnTo>
                    <a:lnTo>
                      <a:pt x="239" y="57"/>
                    </a:lnTo>
                    <a:lnTo>
                      <a:pt x="253" y="38"/>
                    </a:lnTo>
                    <a:lnTo>
                      <a:pt x="268" y="19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4" name="Freeform 582"/>
              <p:cNvSpPr>
                <a:spLocks/>
              </p:cNvSpPr>
              <p:nvPr/>
            </p:nvSpPr>
            <p:spPr bwMode="auto">
              <a:xfrm>
                <a:off x="1212" y="2052"/>
                <a:ext cx="58" cy="72"/>
              </a:xfrm>
              <a:custGeom>
                <a:avLst/>
                <a:gdLst>
                  <a:gd name="T0" fmla="*/ 279 w 289"/>
                  <a:gd name="T1" fmla="*/ 0 h 362"/>
                  <a:gd name="T2" fmla="*/ 283 w 289"/>
                  <a:gd name="T3" fmla="*/ 5 h 362"/>
                  <a:gd name="T4" fmla="*/ 289 w 289"/>
                  <a:gd name="T5" fmla="*/ 11 h 362"/>
                  <a:gd name="T6" fmla="*/ 283 w 289"/>
                  <a:gd name="T7" fmla="*/ 31 h 362"/>
                  <a:gd name="T8" fmla="*/ 275 w 289"/>
                  <a:gd name="T9" fmla="*/ 53 h 362"/>
                  <a:gd name="T10" fmla="*/ 266 w 289"/>
                  <a:gd name="T11" fmla="*/ 77 h 362"/>
                  <a:gd name="T12" fmla="*/ 253 w 289"/>
                  <a:gd name="T13" fmla="*/ 100 h 362"/>
                  <a:gd name="T14" fmla="*/ 240 w 289"/>
                  <a:gd name="T15" fmla="*/ 125 h 362"/>
                  <a:gd name="T16" fmla="*/ 225 w 289"/>
                  <a:gd name="T17" fmla="*/ 151 h 362"/>
                  <a:gd name="T18" fmla="*/ 209 w 289"/>
                  <a:gd name="T19" fmla="*/ 176 h 362"/>
                  <a:gd name="T20" fmla="*/ 194 w 289"/>
                  <a:gd name="T21" fmla="*/ 202 h 362"/>
                  <a:gd name="T22" fmla="*/ 160 w 289"/>
                  <a:gd name="T23" fmla="*/ 252 h 362"/>
                  <a:gd name="T24" fmla="*/ 129 w 289"/>
                  <a:gd name="T25" fmla="*/ 296 h 362"/>
                  <a:gd name="T26" fmla="*/ 101 w 289"/>
                  <a:gd name="T27" fmla="*/ 334 h 362"/>
                  <a:gd name="T28" fmla="*/ 79 w 289"/>
                  <a:gd name="T29" fmla="*/ 362 h 362"/>
                  <a:gd name="T30" fmla="*/ 73 w 289"/>
                  <a:gd name="T31" fmla="*/ 352 h 362"/>
                  <a:gd name="T32" fmla="*/ 67 w 289"/>
                  <a:gd name="T33" fmla="*/ 343 h 362"/>
                  <a:gd name="T34" fmla="*/ 67 w 289"/>
                  <a:gd name="T35" fmla="*/ 343 h 362"/>
                  <a:gd name="T36" fmla="*/ 61 w 289"/>
                  <a:gd name="T37" fmla="*/ 335 h 362"/>
                  <a:gd name="T38" fmla="*/ 55 w 289"/>
                  <a:gd name="T39" fmla="*/ 327 h 362"/>
                  <a:gd name="T40" fmla="*/ 48 w 289"/>
                  <a:gd name="T41" fmla="*/ 320 h 362"/>
                  <a:gd name="T42" fmla="*/ 41 w 289"/>
                  <a:gd name="T43" fmla="*/ 313 h 362"/>
                  <a:gd name="T44" fmla="*/ 34 w 289"/>
                  <a:gd name="T45" fmla="*/ 307 h 362"/>
                  <a:gd name="T46" fmla="*/ 27 w 289"/>
                  <a:gd name="T47" fmla="*/ 300 h 362"/>
                  <a:gd name="T48" fmla="*/ 18 w 289"/>
                  <a:gd name="T49" fmla="*/ 295 h 362"/>
                  <a:gd name="T50" fmla="*/ 11 w 289"/>
                  <a:gd name="T51" fmla="*/ 291 h 362"/>
                  <a:gd name="T52" fmla="*/ 5 w 289"/>
                  <a:gd name="T53" fmla="*/ 288 h 362"/>
                  <a:gd name="T54" fmla="*/ 0 w 289"/>
                  <a:gd name="T55" fmla="*/ 286 h 362"/>
                  <a:gd name="T56" fmla="*/ 28 w 289"/>
                  <a:gd name="T57" fmla="*/ 262 h 362"/>
                  <a:gd name="T58" fmla="*/ 63 w 289"/>
                  <a:gd name="T59" fmla="*/ 231 h 362"/>
                  <a:gd name="T60" fmla="*/ 102 w 289"/>
                  <a:gd name="T61" fmla="*/ 196 h 362"/>
                  <a:gd name="T62" fmla="*/ 143 w 289"/>
                  <a:gd name="T63" fmla="*/ 158 h 362"/>
                  <a:gd name="T64" fmla="*/ 163 w 289"/>
                  <a:gd name="T65" fmla="*/ 138 h 362"/>
                  <a:gd name="T66" fmla="*/ 183 w 289"/>
                  <a:gd name="T67" fmla="*/ 117 h 362"/>
                  <a:gd name="T68" fmla="*/ 203 w 289"/>
                  <a:gd name="T69" fmla="*/ 97 h 362"/>
                  <a:gd name="T70" fmla="*/ 221 w 289"/>
                  <a:gd name="T71" fmla="*/ 77 h 362"/>
                  <a:gd name="T72" fmla="*/ 239 w 289"/>
                  <a:gd name="T73" fmla="*/ 57 h 362"/>
                  <a:gd name="T74" fmla="*/ 253 w 289"/>
                  <a:gd name="T75" fmla="*/ 38 h 362"/>
                  <a:gd name="T76" fmla="*/ 268 w 289"/>
                  <a:gd name="T77" fmla="*/ 19 h 362"/>
                  <a:gd name="T78" fmla="*/ 279 w 289"/>
                  <a:gd name="T79" fmla="*/ 0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89" h="362">
                    <a:moveTo>
                      <a:pt x="279" y="0"/>
                    </a:moveTo>
                    <a:lnTo>
                      <a:pt x="283" y="5"/>
                    </a:lnTo>
                    <a:lnTo>
                      <a:pt x="289" y="11"/>
                    </a:lnTo>
                    <a:lnTo>
                      <a:pt x="283" y="31"/>
                    </a:lnTo>
                    <a:lnTo>
                      <a:pt x="275" y="53"/>
                    </a:lnTo>
                    <a:lnTo>
                      <a:pt x="266" y="77"/>
                    </a:lnTo>
                    <a:lnTo>
                      <a:pt x="253" y="100"/>
                    </a:lnTo>
                    <a:lnTo>
                      <a:pt x="240" y="125"/>
                    </a:lnTo>
                    <a:lnTo>
                      <a:pt x="225" y="151"/>
                    </a:lnTo>
                    <a:lnTo>
                      <a:pt x="209" y="176"/>
                    </a:lnTo>
                    <a:lnTo>
                      <a:pt x="194" y="202"/>
                    </a:lnTo>
                    <a:lnTo>
                      <a:pt x="160" y="252"/>
                    </a:lnTo>
                    <a:lnTo>
                      <a:pt x="129" y="296"/>
                    </a:lnTo>
                    <a:lnTo>
                      <a:pt x="101" y="334"/>
                    </a:lnTo>
                    <a:lnTo>
                      <a:pt x="79" y="362"/>
                    </a:lnTo>
                    <a:lnTo>
                      <a:pt x="73" y="352"/>
                    </a:lnTo>
                    <a:lnTo>
                      <a:pt x="67" y="343"/>
                    </a:lnTo>
                    <a:lnTo>
                      <a:pt x="67" y="343"/>
                    </a:lnTo>
                    <a:lnTo>
                      <a:pt x="61" y="335"/>
                    </a:lnTo>
                    <a:lnTo>
                      <a:pt x="55" y="327"/>
                    </a:lnTo>
                    <a:lnTo>
                      <a:pt x="48" y="320"/>
                    </a:lnTo>
                    <a:lnTo>
                      <a:pt x="41" y="313"/>
                    </a:lnTo>
                    <a:lnTo>
                      <a:pt x="34" y="307"/>
                    </a:lnTo>
                    <a:lnTo>
                      <a:pt x="27" y="300"/>
                    </a:lnTo>
                    <a:lnTo>
                      <a:pt x="18" y="295"/>
                    </a:lnTo>
                    <a:lnTo>
                      <a:pt x="11" y="291"/>
                    </a:lnTo>
                    <a:lnTo>
                      <a:pt x="5" y="288"/>
                    </a:lnTo>
                    <a:lnTo>
                      <a:pt x="0" y="286"/>
                    </a:lnTo>
                    <a:lnTo>
                      <a:pt x="28" y="262"/>
                    </a:lnTo>
                    <a:lnTo>
                      <a:pt x="63" y="231"/>
                    </a:lnTo>
                    <a:lnTo>
                      <a:pt x="102" y="196"/>
                    </a:lnTo>
                    <a:lnTo>
                      <a:pt x="143" y="158"/>
                    </a:lnTo>
                    <a:lnTo>
                      <a:pt x="163" y="138"/>
                    </a:lnTo>
                    <a:lnTo>
                      <a:pt x="183" y="117"/>
                    </a:lnTo>
                    <a:lnTo>
                      <a:pt x="203" y="97"/>
                    </a:lnTo>
                    <a:lnTo>
                      <a:pt x="221" y="77"/>
                    </a:lnTo>
                    <a:lnTo>
                      <a:pt x="239" y="57"/>
                    </a:lnTo>
                    <a:lnTo>
                      <a:pt x="253" y="38"/>
                    </a:lnTo>
                    <a:lnTo>
                      <a:pt x="268" y="19"/>
                    </a:lnTo>
                    <a:lnTo>
                      <a:pt x="279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5" name="Freeform 583"/>
              <p:cNvSpPr>
                <a:spLocks/>
              </p:cNvSpPr>
              <p:nvPr/>
            </p:nvSpPr>
            <p:spPr bwMode="auto">
              <a:xfrm>
                <a:off x="1187" y="2041"/>
                <a:ext cx="73" cy="60"/>
              </a:xfrm>
              <a:custGeom>
                <a:avLst/>
                <a:gdLst>
                  <a:gd name="T0" fmla="*/ 362 w 369"/>
                  <a:gd name="T1" fmla="*/ 0 h 299"/>
                  <a:gd name="T2" fmla="*/ 366 w 369"/>
                  <a:gd name="T3" fmla="*/ 5 h 299"/>
                  <a:gd name="T4" fmla="*/ 369 w 369"/>
                  <a:gd name="T5" fmla="*/ 9 h 299"/>
                  <a:gd name="T6" fmla="*/ 358 w 369"/>
                  <a:gd name="T7" fmla="*/ 26 h 299"/>
                  <a:gd name="T8" fmla="*/ 346 w 369"/>
                  <a:gd name="T9" fmla="*/ 44 h 299"/>
                  <a:gd name="T10" fmla="*/ 331 w 369"/>
                  <a:gd name="T11" fmla="*/ 64 h 299"/>
                  <a:gd name="T12" fmla="*/ 314 w 369"/>
                  <a:gd name="T13" fmla="*/ 84 h 299"/>
                  <a:gd name="T14" fmla="*/ 296 w 369"/>
                  <a:gd name="T15" fmla="*/ 105 h 299"/>
                  <a:gd name="T16" fmla="*/ 276 w 369"/>
                  <a:gd name="T17" fmla="*/ 126 h 299"/>
                  <a:gd name="T18" fmla="*/ 255 w 369"/>
                  <a:gd name="T19" fmla="*/ 147 h 299"/>
                  <a:gd name="T20" fmla="*/ 234 w 369"/>
                  <a:gd name="T21" fmla="*/ 167 h 299"/>
                  <a:gd name="T22" fmla="*/ 191 w 369"/>
                  <a:gd name="T23" fmla="*/ 208 h 299"/>
                  <a:gd name="T24" fmla="*/ 150 w 369"/>
                  <a:gd name="T25" fmla="*/ 244 h 299"/>
                  <a:gd name="T26" fmla="*/ 114 w 369"/>
                  <a:gd name="T27" fmla="*/ 275 h 299"/>
                  <a:gd name="T28" fmla="*/ 85 w 369"/>
                  <a:gd name="T29" fmla="*/ 299 h 299"/>
                  <a:gd name="T30" fmla="*/ 81 w 369"/>
                  <a:gd name="T31" fmla="*/ 288 h 299"/>
                  <a:gd name="T32" fmla="*/ 76 w 369"/>
                  <a:gd name="T33" fmla="*/ 278 h 299"/>
                  <a:gd name="T34" fmla="*/ 70 w 369"/>
                  <a:gd name="T35" fmla="*/ 269 h 299"/>
                  <a:gd name="T36" fmla="*/ 64 w 369"/>
                  <a:gd name="T37" fmla="*/ 261 h 299"/>
                  <a:gd name="T38" fmla="*/ 51 w 369"/>
                  <a:gd name="T39" fmla="*/ 244 h 299"/>
                  <a:gd name="T40" fmla="*/ 35 w 369"/>
                  <a:gd name="T41" fmla="*/ 226 h 299"/>
                  <a:gd name="T42" fmla="*/ 35 w 369"/>
                  <a:gd name="T43" fmla="*/ 226 h 299"/>
                  <a:gd name="T44" fmla="*/ 28 w 369"/>
                  <a:gd name="T45" fmla="*/ 218 h 299"/>
                  <a:gd name="T46" fmla="*/ 20 w 369"/>
                  <a:gd name="T47" fmla="*/ 210 h 299"/>
                  <a:gd name="T48" fmla="*/ 13 w 369"/>
                  <a:gd name="T49" fmla="*/ 201 h 299"/>
                  <a:gd name="T50" fmla="*/ 5 w 369"/>
                  <a:gd name="T51" fmla="*/ 192 h 299"/>
                  <a:gd name="T52" fmla="*/ 3 w 369"/>
                  <a:gd name="T53" fmla="*/ 188 h 299"/>
                  <a:gd name="T54" fmla="*/ 0 w 369"/>
                  <a:gd name="T55" fmla="*/ 185 h 299"/>
                  <a:gd name="T56" fmla="*/ 11 w 369"/>
                  <a:gd name="T57" fmla="*/ 173 h 299"/>
                  <a:gd name="T58" fmla="*/ 30 w 369"/>
                  <a:gd name="T59" fmla="*/ 158 h 299"/>
                  <a:gd name="T60" fmla="*/ 42 w 369"/>
                  <a:gd name="T61" fmla="*/ 149 h 299"/>
                  <a:gd name="T62" fmla="*/ 57 w 369"/>
                  <a:gd name="T63" fmla="*/ 140 h 299"/>
                  <a:gd name="T64" fmla="*/ 74 w 369"/>
                  <a:gd name="T65" fmla="*/ 129 h 299"/>
                  <a:gd name="T66" fmla="*/ 93 w 369"/>
                  <a:gd name="T67" fmla="*/ 117 h 299"/>
                  <a:gd name="T68" fmla="*/ 115 w 369"/>
                  <a:gd name="T69" fmla="*/ 105 h 299"/>
                  <a:gd name="T70" fmla="*/ 140 w 369"/>
                  <a:gd name="T71" fmla="*/ 92 h 299"/>
                  <a:gd name="T72" fmla="*/ 169 w 369"/>
                  <a:gd name="T73" fmla="*/ 78 h 299"/>
                  <a:gd name="T74" fmla="*/ 201 w 369"/>
                  <a:gd name="T75" fmla="*/ 64 h 299"/>
                  <a:gd name="T76" fmla="*/ 235 w 369"/>
                  <a:gd name="T77" fmla="*/ 48 h 299"/>
                  <a:gd name="T78" fmla="*/ 274 w 369"/>
                  <a:gd name="T79" fmla="*/ 33 h 299"/>
                  <a:gd name="T80" fmla="*/ 317 w 369"/>
                  <a:gd name="T81" fmla="*/ 17 h 299"/>
                  <a:gd name="T82" fmla="*/ 362 w 369"/>
                  <a:gd name="T83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9" h="299">
                    <a:moveTo>
                      <a:pt x="362" y="0"/>
                    </a:moveTo>
                    <a:lnTo>
                      <a:pt x="366" y="5"/>
                    </a:lnTo>
                    <a:lnTo>
                      <a:pt x="369" y="9"/>
                    </a:lnTo>
                    <a:lnTo>
                      <a:pt x="358" y="26"/>
                    </a:lnTo>
                    <a:lnTo>
                      <a:pt x="346" y="44"/>
                    </a:lnTo>
                    <a:lnTo>
                      <a:pt x="331" y="64"/>
                    </a:lnTo>
                    <a:lnTo>
                      <a:pt x="314" y="84"/>
                    </a:lnTo>
                    <a:lnTo>
                      <a:pt x="296" y="105"/>
                    </a:lnTo>
                    <a:lnTo>
                      <a:pt x="276" y="126"/>
                    </a:lnTo>
                    <a:lnTo>
                      <a:pt x="255" y="147"/>
                    </a:lnTo>
                    <a:lnTo>
                      <a:pt x="234" y="167"/>
                    </a:lnTo>
                    <a:lnTo>
                      <a:pt x="191" y="208"/>
                    </a:lnTo>
                    <a:lnTo>
                      <a:pt x="150" y="244"/>
                    </a:lnTo>
                    <a:lnTo>
                      <a:pt x="114" y="275"/>
                    </a:lnTo>
                    <a:lnTo>
                      <a:pt x="85" y="299"/>
                    </a:lnTo>
                    <a:lnTo>
                      <a:pt x="81" y="288"/>
                    </a:lnTo>
                    <a:lnTo>
                      <a:pt x="76" y="278"/>
                    </a:lnTo>
                    <a:lnTo>
                      <a:pt x="70" y="269"/>
                    </a:lnTo>
                    <a:lnTo>
                      <a:pt x="64" y="261"/>
                    </a:lnTo>
                    <a:lnTo>
                      <a:pt x="51" y="244"/>
                    </a:lnTo>
                    <a:lnTo>
                      <a:pt x="35" y="226"/>
                    </a:lnTo>
                    <a:lnTo>
                      <a:pt x="35" y="226"/>
                    </a:lnTo>
                    <a:lnTo>
                      <a:pt x="28" y="218"/>
                    </a:lnTo>
                    <a:lnTo>
                      <a:pt x="20" y="210"/>
                    </a:lnTo>
                    <a:lnTo>
                      <a:pt x="13" y="201"/>
                    </a:lnTo>
                    <a:lnTo>
                      <a:pt x="5" y="192"/>
                    </a:lnTo>
                    <a:lnTo>
                      <a:pt x="3" y="188"/>
                    </a:lnTo>
                    <a:lnTo>
                      <a:pt x="0" y="185"/>
                    </a:lnTo>
                    <a:lnTo>
                      <a:pt x="11" y="173"/>
                    </a:lnTo>
                    <a:lnTo>
                      <a:pt x="30" y="158"/>
                    </a:lnTo>
                    <a:lnTo>
                      <a:pt x="42" y="149"/>
                    </a:lnTo>
                    <a:lnTo>
                      <a:pt x="57" y="140"/>
                    </a:lnTo>
                    <a:lnTo>
                      <a:pt x="74" y="129"/>
                    </a:lnTo>
                    <a:lnTo>
                      <a:pt x="93" y="117"/>
                    </a:lnTo>
                    <a:lnTo>
                      <a:pt x="115" y="105"/>
                    </a:lnTo>
                    <a:lnTo>
                      <a:pt x="140" y="92"/>
                    </a:lnTo>
                    <a:lnTo>
                      <a:pt x="169" y="78"/>
                    </a:lnTo>
                    <a:lnTo>
                      <a:pt x="201" y="64"/>
                    </a:lnTo>
                    <a:lnTo>
                      <a:pt x="235" y="48"/>
                    </a:lnTo>
                    <a:lnTo>
                      <a:pt x="274" y="33"/>
                    </a:lnTo>
                    <a:lnTo>
                      <a:pt x="317" y="17"/>
                    </a:lnTo>
                    <a:lnTo>
                      <a:pt x="362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6" name="Freeform 584"/>
              <p:cNvSpPr>
                <a:spLocks/>
              </p:cNvSpPr>
              <p:nvPr/>
            </p:nvSpPr>
            <p:spPr bwMode="auto">
              <a:xfrm>
                <a:off x="1187" y="2041"/>
                <a:ext cx="73" cy="60"/>
              </a:xfrm>
              <a:custGeom>
                <a:avLst/>
                <a:gdLst>
                  <a:gd name="T0" fmla="*/ 362 w 369"/>
                  <a:gd name="T1" fmla="*/ 0 h 299"/>
                  <a:gd name="T2" fmla="*/ 366 w 369"/>
                  <a:gd name="T3" fmla="*/ 5 h 299"/>
                  <a:gd name="T4" fmla="*/ 369 w 369"/>
                  <a:gd name="T5" fmla="*/ 9 h 299"/>
                  <a:gd name="T6" fmla="*/ 358 w 369"/>
                  <a:gd name="T7" fmla="*/ 26 h 299"/>
                  <a:gd name="T8" fmla="*/ 346 w 369"/>
                  <a:gd name="T9" fmla="*/ 44 h 299"/>
                  <a:gd name="T10" fmla="*/ 331 w 369"/>
                  <a:gd name="T11" fmla="*/ 64 h 299"/>
                  <a:gd name="T12" fmla="*/ 314 w 369"/>
                  <a:gd name="T13" fmla="*/ 84 h 299"/>
                  <a:gd name="T14" fmla="*/ 296 w 369"/>
                  <a:gd name="T15" fmla="*/ 105 h 299"/>
                  <a:gd name="T16" fmla="*/ 276 w 369"/>
                  <a:gd name="T17" fmla="*/ 126 h 299"/>
                  <a:gd name="T18" fmla="*/ 255 w 369"/>
                  <a:gd name="T19" fmla="*/ 147 h 299"/>
                  <a:gd name="T20" fmla="*/ 234 w 369"/>
                  <a:gd name="T21" fmla="*/ 167 h 299"/>
                  <a:gd name="T22" fmla="*/ 191 w 369"/>
                  <a:gd name="T23" fmla="*/ 208 h 299"/>
                  <a:gd name="T24" fmla="*/ 150 w 369"/>
                  <a:gd name="T25" fmla="*/ 244 h 299"/>
                  <a:gd name="T26" fmla="*/ 114 w 369"/>
                  <a:gd name="T27" fmla="*/ 275 h 299"/>
                  <a:gd name="T28" fmla="*/ 85 w 369"/>
                  <a:gd name="T29" fmla="*/ 299 h 299"/>
                  <a:gd name="T30" fmla="*/ 81 w 369"/>
                  <a:gd name="T31" fmla="*/ 288 h 299"/>
                  <a:gd name="T32" fmla="*/ 76 w 369"/>
                  <a:gd name="T33" fmla="*/ 278 h 299"/>
                  <a:gd name="T34" fmla="*/ 70 w 369"/>
                  <a:gd name="T35" fmla="*/ 269 h 299"/>
                  <a:gd name="T36" fmla="*/ 64 w 369"/>
                  <a:gd name="T37" fmla="*/ 261 h 299"/>
                  <a:gd name="T38" fmla="*/ 51 w 369"/>
                  <a:gd name="T39" fmla="*/ 244 h 299"/>
                  <a:gd name="T40" fmla="*/ 35 w 369"/>
                  <a:gd name="T41" fmla="*/ 226 h 299"/>
                  <a:gd name="T42" fmla="*/ 35 w 369"/>
                  <a:gd name="T43" fmla="*/ 226 h 299"/>
                  <a:gd name="T44" fmla="*/ 28 w 369"/>
                  <a:gd name="T45" fmla="*/ 218 h 299"/>
                  <a:gd name="T46" fmla="*/ 20 w 369"/>
                  <a:gd name="T47" fmla="*/ 210 h 299"/>
                  <a:gd name="T48" fmla="*/ 13 w 369"/>
                  <a:gd name="T49" fmla="*/ 201 h 299"/>
                  <a:gd name="T50" fmla="*/ 5 w 369"/>
                  <a:gd name="T51" fmla="*/ 192 h 299"/>
                  <a:gd name="T52" fmla="*/ 3 w 369"/>
                  <a:gd name="T53" fmla="*/ 188 h 299"/>
                  <a:gd name="T54" fmla="*/ 0 w 369"/>
                  <a:gd name="T55" fmla="*/ 185 h 299"/>
                  <a:gd name="T56" fmla="*/ 11 w 369"/>
                  <a:gd name="T57" fmla="*/ 173 h 299"/>
                  <a:gd name="T58" fmla="*/ 30 w 369"/>
                  <a:gd name="T59" fmla="*/ 158 h 299"/>
                  <a:gd name="T60" fmla="*/ 42 w 369"/>
                  <a:gd name="T61" fmla="*/ 149 h 299"/>
                  <a:gd name="T62" fmla="*/ 57 w 369"/>
                  <a:gd name="T63" fmla="*/ 140 h 299"/>
                  <a:gd name="T64" fmla="*/ 74 w 369"/>
                  <a:gd name="T65" fmla="*/ 129 h 299"/>
                  <a:gd name="T66" fmla="*/ 93 w 369"/>
                  <a:gd name="T67" fmla="*/ 117 h 299"/>
                  <a:gd name="T68" fmla="*/ 115 w 369"/>
                  <a:gd name="T69" fmla="*/ 105 h 299"/>
                  <a:gd name="T70" fmla="*/ 140 w 369"/>
                  <a:gd name="T71" fmla="*/ 92 h 299"/>
                  <a:gd name="T72" fmla="*/ 169 w 369"/>
                  <a:gd name="T73" fmla="*/ 78 h 299"/>
                  <a:gd name="T74" fmla="*/ 201 w 369"/>
                  <a:gd name="T75" fmla="*/ 64 h 299"/>
                  <a:gd name="T76" fmla="*/ 235 w 369"/>
                  <a:gd name="T77" fmla="*/ 48 h 299"/>
                  <a:gd name="T78" fmla="*/ 274 w 369"/>
                  <a:gd name="T79" fmla="*/ 33 h 299"/>
                  <a:gd name="T80" fmla="*/ 317 w 369"/>
                  <a:gd name="T81" fmla="*/ 17 h 299"/>
                  <a:gd name="T82" fmla="*/ 362 w 369"/>
                  <a:gd name="T83" fmla="*/ 0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69" h="299">
                    <a:moveTo>
                      <a:pt x="362" y="0"/>
                    </a:moveTo>
                    <a:lnTo>
                      <a:pt x="366" y="5"/>
                    </a:lnTo>
                    <a:lnTo>
                      <a:pt x="369" y="9"/>
                    </a:lnTo>
                    <a:lnTo>
                      <a:pt x="358" y="26"/>
                    </a:lnTo>
                    <a:lnTo>
                      <a:pt x="346" y="44"/>
                    </a:lnTo>
                    <a:lnTo>
                      <a:pt x="331" y="64"/>
                    </a:lnTo>
                    <a:lnTo>
                      <a:pt x="314" y="84"/>
                    </a:lnTo>
                    <a:lnTo>
                      <a:pt x="296" y="105"/>
                    </a:lnTo>
                    <a:lnTo>
                      <a:pt x="276" y="126"/>
                    </a:lnTo>
                    <a:lnTo>
                      <a:pt x="255" y="147"/>
                    </a:lnTo>
                    <a:lnTo>
                      <a:pt x="234" y="167"/>
                    </a:lnTo>
                    <a:lnTo>
                      <a:pt x="191" y="208"/>
                    </a:lnTo>
                    <a:lnTo>
                      <a:pt x="150" y="244"/>
                    </a:lnTo>
                    <a:lnTo>
                      <a:pt x="114" y="275"/>
                    </a:lnTo>
                    <a:lnTo>
                      <a:pt x="85" y="299"/>
                    </a:lnTo>
                    <a:lnTo>
                      <a:pt x="81" y="288"/>
                    </a:lnTo>
                    <a:lnTo>
                      <a:pt x="76" y="278"/>
                    </a:lnTo>
                    <a:lnTo>
                      <a:pt x="70" y="269"/>
                    </a:lnTo>
                    <a:lnTo>
                      <a:pt x="64" y="261"/>
                    </a:lnTo>
                    <a:lnTo>
                      <a:pt x="51" y="244"/>
                    </a:lnTo>
                    <a:lnTo>
                      <a:pt x="35" y="226"/>
                    </a:lnTo>
                    <a:lnTo>
                      <a:pt x="35" y="226"/>
                    </a:lnTo>
                    <a:lnTo>
                      <a:pt x="28" y="218"/>
                    </a:lnTo>
                    <a:lnTo>
                      <a:pt x="20" y="210"/>
                    </a:lnTo>
                    <a:lnTo>
                      <a:pt x="13" y="201"/>
                    </a:lnTo>
                    <a:lnTo>
                      <a:pt x="5" y="192"/>
                    </a:lnTo>
                    <a:lnTo>
                      <a:pt x="3" y="188"/>
                    </a:lnTo>
                    <a:lnTo>
                      <a:pt x="0" y="185"/>
                    </a:lnTo>
                    <a:lnTo>
                      <a:pt x="11" y="173"/>
                    </a:lnTo>
                    <a:lnTo>
                      <a:pt x="30" y="158"/>
                    </a:lnTo>
                    <a:lnTo>
                      <a:pt x="42" y="149"/>
                    </a:lnTo>
                    <a:lnTo>
                      <a:pt x="57" y="140"/>
                    </a:lnTo>
                    <a:lnTo>
                      <a:pt x="74" y="129"/>
                    </a:lnTo>
                    <a:lnTo>
                      <a:pt x="93" y="117"/>
                    </a:lnTo>
                    <a:lnTo>
                      <a:pt x="115" y="105"/>
                    </a:lnTo>
                    <a:lnTo>
                      <a:pt x="140" y="92"/>
                    </a:lnTo>
                    <a:lnTo>
                      <a:pt x="169" y="78"/>
                    </a:lnTo>
                    <a:lnTo>
                      <a:pt x="201" y="64"/>
                    </a:lnTo>
                    <a:lnTo>
                      <a:pt x="235" y="48"/>
                    </a:lnTo>
                    <a:lnTo>
                      <a:pt x="274" y="33"/>
                    </a:lnTo>
                    <a:lnTo>
                      <a:pt x="317" y="17"/>
                    </a:lnTo>
                    <a:lnTo>
                      <a:pt x="362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7" name="Freeform 585"/>
              <p:cNvSpPr>
                <a:spLocks/>
              </p:cNvSpPr>
              <p:nvPr/>
            </p:nvSpPr>
            <p:spPr bwMode="auto">
              <a:xfrm>
                <a:off x="1143" y="2011"/>
                <a:ext cx="109" cy="30"/>
              </a:xfrm>
              <a:custGeom>
                <a:avLst/>
                <a:gdLst>
                  <a:gd name="T0" fmla="*/ 541 w 547"/>
                  <a:gd name="T1" fmla="*/ 90 h 153"/>
                  <a:gd name="T2" fmla="*/ 544 w 547"/>
                  <a:gd name="T3" fmla="*/ 95 h 153"/>
                  <a:gd name="T4" fmla="*/ 547 w 547"/>
                  <a:gd name="T5" fmla="*/ 102 h 153"/>
                  <a:gd name="T6" fmla="*/ 511 w 547"/>
                  <a:gd name="T7" fmla="*/ 105 h 153"/>
                  <a:gd name="T8" fmla="*/ 472 w 547"/>
                  <a:gd name="T9" fmla="*/ 108 h 153"/>
                  <a:gd name="T10" fmla="*/ 434 w 547"/>
                  <a:gd name="T11" fmla="*/ 111 h 153"/>
                  <a:gd name="T12" fmla="*/ 396 w 547"/>
                  <a:gd name="T13" fmla="*/ 113 h 153"/>
                  <a:gd name="T14" fmla="*/ 353 w 547"/>
                  <a:gd name="T15" fmla="*/ 116 h 153"/>
                  <a:gd name="T16" fmla="*/ 309 w 547"/>
                  <a:gd name="T17" fmla="*/ 119 h 153"/>
                  <a:gd name="T18" fmla="*/ 267 w 547"/>
                  <a:gd name="T19" fmla="*/ 123 h 153"/>
                  <a:gd name="T20" fmla="*/ 225 w 547"/>
                  <a:gd name="T21" fmla="*/ 127 h 153"/>
                  <a:gd name="T22" fmla="*/ 182 w 547"/>
                  <a:gd name="T23" fmla="*/ 132 h 153"/>
                  <a:gd name="T24" fmla="*/ 141 w 547"/>
                  <a:gd name="T25" fmla="*/ 138 h 153"/>
                  <a:gd name="T26" fmla="*/ 101 w 547"/>
                  <a:gd name="T27" fmla="*/ 145 h 153"/>
                  <a:gd name="T28" fmla="*/ 61 w 547"/>
                  <a:gd name="T29" fmla="*/ 153 h 153"/>
                  <a:gd name="T30" fmla="*/ 59 w 547"/>
                  <a:gd name="T31" fmla="*/ 150 h 153"/>
                  <a:gd name="T32" fmla="*/ 56 w 547"/>
                  <a:gd name="T33" fmla="*/ 147 h 153"/>
                  <a:gd name="T34" fmla="*/ 56 w 547"/>
                  <a:gd name="T35" fmla="*/ 147 h 153"/>
                  <a:gd name="T36" fmla="*/ 42 w 547"/>
                  <a:gd name="T37" fmla="*/ 132 h 153"/>
                  <a:gd name="T38" fmla="*/ 30 w 547"/>
                  <a:gd name="T39" fmla="*/ 120 h 153"/>
                  <a:gd name="T40" fmla="*/ 16 w 547"/>
                  <a:gd name="T41" fmla="*/ 111 h 153"/>
                  <a:gd name="T42" fmla="*/ 3 w 547"/>
                  <a:gd name="T43" fmla="*/ 104 h 153"/>
                  <a:gd name="T44" fmla="*/ 5 w 547"/>
                  <a:gd name="T45" fmla="*/ 88 h 153"/>
                  <a:gd name="T46" fmla="*/ 7 w 547"/>
                  <a:gd name="T47" fmla="*/ 74 h 153"/>
                  <a:gd name="T48" fmla="*/ 8 w 547"/>
                  <a:gd name="T49" fmla="*/ 61 h 153"/>
                  <a:gd name="T50" fmla="*/ 7 w 547"/>
                  <a:gd name="T51" fmla="*/ 48 h 153"/>
                  <a:gd name="T52" fmla="*/ 7 w 547"/>
                  <a:gd name="T53" fmla="*/ 34 h 153"/>
                  <a:gd name="T54" fmla="*/ 5 w 547"/>
                  <a:gd name="T55" fmla="*/ 23 h 153"/>
                  <a:gd name="T56" fmla="*/ 3 w 547"/>
                  <a:gd name="T57" fmla="*/ 11 h 153"/>
                  <a:gd name="T58" fmla="*/ 0 w 547"/>
                  <a:gd name="T59" fmla="*/ 0 h 153"/>
                  <a:gd name="T60" fmla="*/ 541 w 547"/>
                  <a:gd name="T61" fmla="*/ 9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47" h="153">
                    <a:moveTo>
                      <a:pt x="541" y="90"/>
                    </a:moveTo>
                    <a:lnTo>
                      <a:pt x="544" y="95"/>
                    </a:lnTo>
                    <a:lnTo>
                      <a:pt x="547" y="102"/>
                    </a:lnTo>
                    <a:lnTo>
                      <a:pt x="511" y="105"/>
                    </a:lnTo>
                    <a:lnTo>
                      <a:pt x="472" y="108"/>
                    </a:lnTo>
                    <a:lnTo>
                      <a:pt x="434" y="111"/>
                    </a:lnTo>
                    <a:lnTo>
                      <a:pt x="396" y="113"/>
                    </a:lnTo>
                    <a:lnTo>
                      <a:pt x="353" y="116"/>
                    </a:lnTo>
                    <a:lnTo>
                      <a:pt x="309" y="119"/>
                    </a:lnTo>
                    <a:lnTo>
                      <a:pt x="267" y="123"/>
                    </a:lnTo>
                    <a:lnTo>
                      <a:pt x="225" y="127"/>
                    </a:lnTo>
                    <a:lnTo>
                      <a:pt x="182" y="132"/>
                    </a:lnTo>
                    <a:lnTo>
                      <a:pt x="141" y="138"/>
                    </a:lnTo>
                    <a:lnTo>
                      <a:pt x="101" y="145"/>
                    </a:lnTo>
                    <a:lnTo>
                      <a:pt x="61" y="153"/>
                    </a:lnTo>
                    <a:lnTo>
                      <a:pt x="59" y="150"/>
                    </a:lnTo>
                    <a:lnTo>
                      <a:pt x="56" y="147"/>
                    </a:lnTo>
                    <a:lnTo>
                      <a:pt x="56" y="147"/>
                    </a:lnTo>
                    <a:lnTo>
                      <a:pt x="42" y="132"/>
                    </a:lnTo>
                    <a:lnTo>
                      <a:pt x="30" y="120"/>
                    </a:lnTo>
                    <a:lnTo>
                      <a:pt x="16" y="111"/>
                    </a:lnTo>
                    <a:lnTo>
                      <a:pt x="3" y="104"/>
                    </a:lnTo>
                    <a:lnTo>
                      <a:pt x="5" y="88"/>
                    </a:lnTo>
                    <a:lnTo>
                      <a:pt x="7" y="74"/>
                    </a:lnTo>
                    <a:lnTo>
                      <a:pt x="8" y="61"/>
                    </a:lnTo>
                    <a:lnTo>
                      <a:pt x="7" y="48"/>
                    </a:lnTo>
                    <a:lnTo>
                      <a:pt x="7" y="34"/>
                    </a:lnTo>
                    <a:lnTo>
                      <a:pt x="5" y="23"/>
                    </a:lnTo>
                    <a:lnTo>
                      <a:pt x="3" y="11"/>
                    </a:lnTo>
                    <a:lnTo>
                      <a:pt x="0" y="0"/>
                    </a:lnTo>
                    <a:lnTo>
                      <a:pt x="541" y="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8" name="Freeform 586"/>
              <p:cNvSpPr>
                <a:spLocks/>
              </p:cNvSpPr>
              <p:nvPr/>
            </p:nvSpPr>
            <p:spPr bwMode="auto">
              <a:xfrm>
                <a:off x="1143" y="2011"/>
                <a:ext cx="109" cy="30"/>
              </a:xfrm>
              <a:custGeom>
                <a:avLst/>
                <a:gdLst>
                  <a:gd name="T0" fmla="*/ 541 w 547"/>
                  <a:gd name="T1" fmla="*/ 90 h 153"/>
                  <a:gd name="T2" fmla="*/ 544 w 547"/>
                  <a:gd name="T3" fmla="*/ 95 h 153"/>
                  <a:gd name="T4" fmla="*/ 547 w 547"/>
                  <a:gd name="T5" fmla="*/ 102 h 153"/>
                  <a:gd name="T6" fmla="*/ 511 w 547"/>
                  <a:gd name="T7" fmla="*/ 105 h 153"/>
                  <a:gd name="T8" fmla="*/ 472 w 547"/>
                  <a:gd name="T9" fmla="*/ 108 h 153"/>
                  <a:gd name="T10" fmla="*/ 434 w 547"/>
                  <a:gd name="T11" fmla="*/ 111 h 153"/>
                  <a:gd name="T12" fmla="*/ 396 w 547"/>
                  <a:gd name="T13" fmla="*/ 113 h 153"/>
                  <a:gd name="T14" fmla="*/ 353 w 547"/>
                  <a:gd name="T15" fmla="*/ 116 h 153"/>
                  <a:gd name="T16" fmla="*/ 309 w 547"/>
                  <a:gd name="T17" fmla="*/ 119 h 153"/>
                  <a:gd name="T18" fmla="*/ 267 w 547"/>
                  <a:gd name="T19" fmla="*/ 123 h 153"/>
                  <a:gd name="T20" fmla="*/ 225 w 547"/>
                  <a:gd name="T21" fmla="*/ 127 h 153"/>
                  <a:gd name="T22" fmla="*/ 182 w 547"/>
                  <a:gd name="T23" fmla="*/ 132 h 153"/>
                  <a:gd name="T24" fmla="*/ 141 w 547"/>
                  <a:gd name="T25" fmla="*/ 138 h 153"/>
                  <a:gd name="T26" fmla="*/ 101 w 547"/>
                  <a:gd name="T27" fmla="*/ 145 h 153"/>
                  <a:gd name="T28" fmla="*/ 61 w 547"/>
                  <a:gd name="T29" fmla="*/ 153 h 153"/>
                  <a:gd name="T30" fmla="*/ 59 w 547"/>
                  <a:gd name="T31" fmla="*/ 150 h 153"/>
                  <a:gd name="T32" fmla="*/ 56 w 547"/>
                  <a:gd name="T33" fmla="*/ 147 h 153"/>
                  <a:gd name="T34" fmla="*/ 56 w 547"/>
                  <a:gd name="T35" fmla="*/ 147 h 153"/>
                  <a:gd name="T36" fmla="*/ 42 w 547"/>
                  <a:gd name="T37" fmla="*/ 132 h 153"/>
                  <a:gd name="T38" fmla="*/ 30 w 547"/>
                  <a:gd name="T39" fmla="*/ 120 h 153"/>
                  <a:gd name="T40" fmla="*/ 16 w 547"/>
                  <a:gd name="T41" fmla="*/ 111 h 153"/>
                  <a:gd name="T42" fmla="*/ 3 w 547"/>
                  <a:gd name="T43" fmla="*/ 104 h 153"/>
                  <a:gd name="T44" fmla="*/ 5 w 547"/>
                  <a:gd name="T45" fmla="*/ 88 h 153"/>
                  <a:gd name="T46" fmla="*/ 7 w 547"/>
                  <a:gd name="T47" fmla="*/ 74 h 153"/>
                  <a:gd name="T48" fmla="*/ 8 w 547"/>
                  <a:gd name="T49" fmla="*/ 61 h 153"/>
                  <a:gd name="T50" fmla="*/ 7 w 547"/>
                  <a:gd name="T51" fmla="*/ 48 h 153"/>
                  <a:gd name="T52" fmla="*/ 7 w 547"/>
                  <a:gd name="T53" fmla="*/ 34 h 153"/>
                  <a:gd name="T54" fmla="*/ 5 w 547"/>
                  <a:gd name="T55" fmla="*/ 23 h 153"/>
                  <a:gd name="T56" fmla="*/ 3 w 547"/>
                  <a:gd name="T57" fmla="*/ 11 h 153"/>
                  <a:gd name="T58" fmla="*/ 0 w 547"/>
                  <a:gd name="T59" fmla="*/ 0 h 153"/>
                  <a:gd name="T60" fmla="*/ 541 w 547"/>
                  <a:gd name="T61" fmla="*/ 9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47" h="153">
                    <a:moveTo>
                      <a:pt x="541" y="90"/>
                    </a:moveTo>
                    <a:lnTo>
                      <a:pt x="544" y="95"/>
                    </a:lnTo>
                    <a:lnTo>
                      <a:pt x="547" y="102"/>
                    </a:lnTo>
                    <a:lnTo>
                      <a:pt x="511" y="105"/>
                    </a:lnTo>
                    <a:lnTo>
                      <a:pt x="472" y="108"/>
                    </a:lnTo>
                    <a:lnTo>
                      <a:pt x="434" y="111"/>
                    </a:lnTo>
                    <a:lnTo>
                      <a:pt x="396" y="113"/>
                    </a:lnTo>
                    <a:lnTo>
                      <a:pt x="353" y="116"/>
                    </a:lnTo>
                    <a:lnTo>
                      <a:pt x="309" y="119"/>
                    </a:lnTo>
                    <a:lnTo>
                      <a:pt x="267" y="123"/>
                    </a:lnTo>
                    <a:lnTo>
                      <a:pt x="225" y="127"/>
                    </a:lnTo>
                    <a:lnTo>
                      <a:pt x="182" y="132"/>
                    </a:lnTo>
                    <a:lnTo>
                      <a:pt x="141" y="138"/>
                    </a:lnTo>
                    <a:lnTo>
                      <a:pt x="101" y="145"/>
                    </a:lnTo>
                    <a:lnTo>
                      <a:pt x="61" y="153"/>
                    </a:lnTo>
                    <a:lnTo>
                      <a:pt x="59" y="150"/>
                    </a:lnTo>
                    <a:lnTo>
                      <a:pt x="56" y="147"/>
                    </a:lnTo>
                    <a:lnTo>
                      <a:pt x="56" y="147"/>
                    </a:lnTo>
                    <a:lnTo>
                      <a:pt x="42" y="132"/>
                    </a:lnTo>
                    <a:lnTo>
                      <a:pt x="30" y="120"/>
                    </a:lnTo>
                    <a:lnTo>
                      <a:pt x="16" y="111"/>
                    </a:lnTo>
                    <a:lnTo>
                      <a:pt x="3" y="104"/>
                    </a:lnTo>
                    <a:lnTo>
                      <a:pt x="5" y="88"/>
                    </a:lnTo>
                    <a:lnTo>
                      <a:pt x="7" y="74"/>
                    </a:lnTo>
                    <a:lnTo>
                      <a:pt x="8" y="61"/>
                    </a:lnTo>
                    <a:lnTo>
                      <a:pt x="7" y="48"/>
                    </a:lnTo>
                    <a:lnTo>
                      <a:pt x="7" y="34"/>
                    </a:lnTo>
                    <a:lnTo>
                      <a:pt x="5" y="23"/>
                    </a:lnTo>
                    <a:lnTo>
                      <a:pt x="3" y="11"/>
                    </a:lnTo>
                    <a:lnTo>
                      <a:pt x="0" y="0"/>
                    </a:lnTo>
                    <a:lnTo>
                      <a:pt x="541" y="9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9" name="Freeform 587"/>
              <p:cNvSpPr>
                <a:spLocks/>
              </p:cNvSpPr>
              <p:nvPr/>
            </p:nvSpPr>
            <p:spPr bwMode="auto">
              <a:xfrm>
                <a:off x="1115" y="1929"/>
                <a:ext cx="126" cy="77"/>
              </a:xfrm>
              <a:custGeom>
                <a:avLst/>
                <a:gdLst>
                  <a:gd name="T0" fmla="*/ 609 w 629"/>
                  <a:gd name="T1" fmla="*/ 345 h 384"/>
                  <a:gd name="T2" fmla="*/ 617 w 629"/>
                  <a:gd name="T3" fmla="*/ 361 h 384"/>
                  <a:gd name="T4" fmla="*/ 622 w 629"/>
                  <a:gd name="T5" fmla="*/ 372 h 384"/>
                  <a:gd name="T6" fmla="*/ 629 w 629"/>
                  <a:gd name="T7" fmla="*/ 384 h 384"/>
                  <a:gd name="T8" fmla="*/ 0 w 629"/>
                  <a:gd name="T9" fmla="*/ 143 h 384"/>
                  <a:gd name="T10" fmla="*/ 9 w 629"/>
                  <a:gd name="T11" fmla="*/ 134 h 384"/>
                  <a:gd name="T12" fmla="*/ 17 w 629"/>
                  <a:gd name="T13" fmla="*/ 124 h 384"/>
                  <a:gd name="T14" fmla="*/ 24 w 629"/>
                  <a:gd name="T15" fmla="*/ 114 h 384"/>
                  <a:gd name="T16" fmla="*/ 30 w 629"/>
                  <a:gd name="T17" fmla="*/ 104 h 384"/>
                  <a:gd name="T18" fmla="*/ 35 w 629"/>
                  <a:gd name="T19" fmla="*/ 93 h 384"/>
                  <a:gd name="T20" fmla="*/ 39 w 629"/>
                  <a:gd name="T21" fmla="*/ 80 h 384"/>
                  <a:gd name="T22" fmla="*/ 43 w 629"/>
                  <a:gd name="T23" fmla="*/ 69 h 384"/>
                  <a:gd name="T24" fmla="*/ 45 w 629"/>
                  <a:gd name="T25" fmla="*/ 57 h 384"/>
                  <a:gd name="T26" fmla="*/ 45 w 629"/>
                  <a:gd name="T27" fmla="*/ 57 h 384"/>
                  <a:gd name="T28" fmla="*/ 47 w 629"/>
                  <a:gd name="T29" fmla="*/ 43 h 384"/>
                  <a:gd name="T30" fmla="*/ 47 w 629"/>
                  <a:gd name="T31" fmla="*/ 28 h 384"/>
                  <a:gd name="T32" fmla="*/ 47 w 629"/>
                  <a:gd name="T33" fmla="*/ 14 h 384"/>
                  <a:gd name="T34" fmla="*/ 45 w 629"/>
                  <a:gd name="T35" fmla="*/ 0 h 384"/>
                  <a:gd name="T36" fmla="*/ 609 w 629"/>
                  <a:gd name="T37" fmla="*/ 345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29" h="384">
                    <a:moveTo>
                      <a:pt x="609" y="345"/>
                    </a:moveTo>
                    <a:lnTo>
                      <a:pt x="617" y="361"/>
                    </a:lnTo>
                    <a:lnTo>
                      <a:pt x="622" y="372"/>
                    </a:lnTo>
                    <a:lnTo>
                      <a:pt x="629" y="384"/>
                    </a:lnTo>
                    <a:lnTo>
                      <a:pt x="0" y="143"/>
                    </a:lnTo>
                    <a:lnTo>
                      <a:pt x="9" y="134"/>
                    </a:lnTo>
                    <a:lnTo>
                      <a:pt x="17" y="124"/>
                    </a:lnTo>
                    <a:lnTo>
                      <a:pt x="24" y="114"/>
                    </a:lnTo>
                    <a:lnTo>
                      <a:pt x="30" y="104"/>
                    </a:lnTo>
                    <a:lnTo>
                      <a:pt x="35" y="93"/>
                    </a:lnTo>
                    <a:lnTo>
                      <a:pt x="39" y="80"/>
                    </a:lnTo>
                    <a:lnTo>
                      <a:pt x="43" y="69"/>
                    </a:lnTo>
                    <a:lnTo>
                      <a:pt x="45" y="57"/>
                    </a:lnTo>
                    <a:lnTo>
                      <a:pt x="45" y="57"/>
                    </a:lnTo>
                    <a:lnTo>
                      <a:pt x="47" y="43"/>
                    </a:lnTo>
                    <a:lnTo>
                      <a:pt x="47" y="28"/>
                    </a:lnTo>
                    <a:lnTo>
                      <a:pt x="47" y="14"/>
                    </a:lnTo>
                    <a:lnTo>
                      <a:pt x="45" y="0"/>
                    </a:lnTo>
                    <a:lnTo>
                      <a:pt x="609" y="3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0" name="Freeform 588"/>
              <p:cNvSpPr>
                <a:spLocks/>
              </p:cNvSpPr>
              <p:nvPr/>
            </p:nvSpPr>
            <p:spPr bwMode="auto">
              <a:xfrm>
                <a:off x="1115" y="1929"/>
                <a:ext cx="126" cy="77"/>
              </a:xfrm>
              <a:custGeom>
                <a:avLst/>
                <a:gdLst>
                  <a:gd name="T0" fmla="*/ 609 w 629"/>
                  <a:gd name="T1" fmla="*/ 345 h 384"/>
                  <a:gd name="T2" fmla="*/ 617 w 629"/>
                  <a:gd name="T3" fmla="*/ 361 h 384"/>
                  <a:gd name="T4" fmla="*/ 622 w 629"/>
                  <a:gd name="T5" fmla="*/ 372 h 384"/>
                  <a:gd name="T6" fmla="*/ 629 w 629"/>
                  <a:gd name="T7" fmla="*/ 384 h 384"/>
                  <a:gd name="T8" fmla="*/ 0 w 629"/>
                  <a:gd name="T9" fmla="*/ 143 h 384"/>
                  <a:gd name="T10" fmla="*/ 9 w 629"/>
                  <a:gd name="T11" fmla="*/ 134 h 384"/>
                  <a:gd name="T12" fmla="*/ 17 w 629"/>
                  <a:gd name="T13" fmla="*/ 124 h 384"/>
                  <a:gd name="T14" fmla="*/ 24 w 629"/>
                  <a:gd name="T15" fmla="*/ 114 h 384"/>
                  <a:gd name="T16" fmla="*/ 30 w 629"/>
                  <a:gd name="T17" fmla="*/ 104 h 384"/>
                  <a:gd name="T18" fmla="*/ 35 w 629"/>
                  <a:gd name="T19" fmla="*/ 93 h 384"/>
                  <a:gd name="T20" fmla="*/ 39 w 629"/>
                  <a:gd name="T21" fmla="*/ 80 h 384"/>
                  <a:gd name="T22" fmla="*/ 43 w 629"/>
                  <a:gd name="T23" fmla="*/ 69 h 384"/>
                  <a:gd name="T24" fmla="*/ 45 w 629"/>
                  <a:gd name="T25" fmla="*/ 57 h 384"/>
                  <a:gd name="T26" fmla="*/ 45 w 629"/>
                  <a:gd name="T27" fmla="*/ 57 h 384"/>
                  <a:gd name="T28" fmla="*/ 47 w 629"/>
                  <a:gd name="T29" fmla="*/ 43 h 384"/>
                  <a:gd name="T30" fmla="*/ 47 w 629"/>
                  <a:gd name="T31" fmla="*/ 28 h 384"/>
                  <a:gd name="T32" fmla="*/ 47 w 629"/>
                  <a:gd name="T33" fmla="*/ 14 h 384"/>
                  <a:gd name="T34" fmla="*/ 45 w 629"/>
                  <a:gd name="T35" fmla="*/ 0 h 384"/>
                  <a:gd name="T36" fmla="*/ 609 w 629"/>
                  <a:gd name="T37" fmla="*/ 345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29" h="384">
                    <a:moveTo>
                      <a:pt x="609" y="345"/>
                    </a:moveTo>
                    <a:lnTo>
                      <a:pt x="617" y="361"/>
                    </a:lnTo>
                    <a:lnTo>
                      <a:pt x="622" y="372"/>
                    </a:lnTo>
                    <a:lnTo>
                      <a:pt x="629" y="384"/>
                    </a:lnTo>
                    <a:lnTo>
                      <a:pt x="0" y="143"/>
                    </a:lnTo>
                    <a:lnTo>
                      <a:pt x="9" y="134"/>
                    </a:lnTo>
                    <a:lnTo>
                      <a:pt x="17" y="124"/>
                    </a:lnTo>
                    <a:lnTo>
                      <a:pt x="24" y="114"/>
                    </a:lnTo>
                    <a:lnTo>
                      <a:pt x="30" y="104"/>
                    </a:lnTo>
                    <a:lnTo>
                      <a:pt x="35" y="93"/>
                    </a:lnTo>
                    <a:lnTo>
                      <a:pt x="39" y="80"/>
                    </a:lnTo>
                    <a:lnTo>
                      <a:pt x="43" y="69"/>
                    </a:lnTo>
                    <a:lnTo>
                      <a:pt x="45" y="57"/>
                    </a:lnTo>
                    <a:lnTo>
                      <a:pt x="45" y="57"/>
                    </a:lnTo>
                    <a:lnTo>
                      <a:pt x="47" y="43"/>
                    </a:lnTo>
                    <a:lnTo>
                      <a:pt x="47" y="28"/>
                    </a:lnTo>
                    <a:lnTo>
                      <a:pt x="47" y="14"/>
                    </a:lnTo>
                    <a:lnTo>
                      <a:pt x="45" y="0"/>
                    </a:lnTo>
                    <a:lnTo>
                      <a:pt x="609" y="345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1" name="Freeform 589"/>
              <p:cNvSpPr>
                <a:spLocks/>
              </p:cNvSpPr>
              <p:nvPr/>
            </p:nvSpPr>
            <p:spPr bwMode="auto">
              <a:xfrm>
                <a:off x="1137" y="1874"/>
                <a:ext cx="83" cy="93"/>
              </a:xfrm>
              <a:custGeom>
                <a:avLst/>
                <a:gdLst>
                  <a:gd name="T0" fmla="*/ 0 w 416"/>
                  <a:gd name="T1" fmla="*/ 0 h 467"/>
                  <a:gd name="T2" fmla="*/ 21 w 416"/>
                  <a:gd name="T3" fmla="*/ 9 h 467"/>
                  <a:gd name="T4" fmla="*/ 42 w 416"/>
                  <a:gd name="T5" fmla="*/ 20 h 467"/>
                  <a:gd name="T6" fmla="*/ 63 w 416"/>
                  <a:gd name="T7" fmla="*/ 31 h 467"/>
                  <a:gd name="T8" fmla="*/ 84 w 416"/>
                  <a:gd name="T9" fmla="*/ 43 h 467"/>
                  <a:gd name="T10" fmla="*/ 105 w 416"/>
                  <a:gd name="T11" fmla="*/ 55 h 467"/>
                  <a:gd name="T12" fmla="*/ 126 w 416"/>
                  <a:gd name="T13" fmla="*/ 69 h 467"/>
                  <a:gd name="T14" fmla="*/ 145 w 416"/>
                  <a:gd name="T15" fmla="*/ 85 h 467"/>
                  <a:gd name="T16" fmla="*/ 164 w 416"/>
                  <a:gd name="T17" fmla="*/ 100 h 467"/>
                  <a:gd name="T18" fmla="*/ 183 w 416"/>
                  <a:gd name="T19" fmla="*/ 116 h 467"/>
                  <a:gd name="T20" fmla="*/ 201 w 416"/>
                  <a:gd name="T21" fmla="*/ 134 h 467"/>
                  <a:gd name="T22" fmla="*/ 218 w 416"/>
                  <a:gd name="T23" fmla="*/ 152 h 467"/>
                  <a:gd name="T24" fmla="*/ 234 w 416"/>
                  <a:gd name="T25" fmla="*/ 171 h 467"/>
                  <a:gd name="T26" fmla="*/ 264 w 416"/>
                  <a:gd name="T27" fmla="*/ 212 h 467"/>
                  <a:gd name="T28" fmla="*/ 291 w 416"/>
                  <a:gd name="T29" fmla="*/ 249 h 467"/>
                  <a:gd name="T30" fmla="*/ 314 w 416"/>
                  <a:gd name="T31" fmla="*/ 283 h 467"/>
                  <a:gd name="T32" fmla="*/ 335 w 416"/>
                  <a:gd name="T33" fmla="*/ 316 h 467"/>
                  <a:gd name="T34" fmla="*/ 354 w 416"/>
                  <a:gd name="T35" fmla="*/ 349 h 467"/>
                  <a:gd name="T36" fmla="*/ 373 w 416"/>
                  <a:gd name="T37" fmla="*/ 383 h 467"/>
                  <a:gd name="T38" fmla="*/ 391 w 416"/>
                  <a:gd name="T39" fmla="*/ 418 h 467"/>
                  <a:gd name="T40" fmla="*/ 411 w 416"/>
                  <a:gd name="T41" fmla="*/ 457 h 467"/>
                  <a:gd name="T42" fmla="*/ 416 w 416"/>
                  <a:gd name="T43" fmla="*/ 467 h 467"/>
                  <a:gd name="T44" fmla="*/ 372 w 416"/>
                  <a:gd name="T45" fmla="*/ 422 h 467"/>
                  <a:gd name="T46" fmla="*/ 321 w 416"/>
                  <a:gd name="T47" fmla="*/ 370 h 467"/>
                  <a:gd name="T48" fmla="*/ 264 w 416"/>
                  <a:gd name="T49" fmla="*/ 312 h 467"/>
                  <a:gd name="T50" fmla="*/ 207 w 416"/>
                  <a:gd name="T51" fmla="*/ 251 h 467"/>
                  <a:gd name="T52" fmla="*/ 151 w 416"/>
                  <a:gd name="T53" fmla="*/ 186 h 467"/>
                  <a:gd name="T54" fmla="*/ 95 w 416"/>
                  <a:gd name="T55" fmla="*/ 122 h 467"/>
                  <a:gd name="T56" fmla="*/ 69 w 416"/>
                  <a:gd name="T57" fmla="*/ 91 h 467"/>
                  <a:gd name="T58" fmla="*/ 44 w 416"/>
                  <a:gd name="T59" fmla="*/ 60 h 467"/>
                  <a:gd name="T60" fmla="*/ 21 w 416"/>
                  <a:gd name="T61" fmla="*/ 30 h 467"/>
                  <a:gd name="T62" fmla="*/ 0 w 416"/>
                  <a:gd name="T63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6" h="467">
                    <a:moveTo>
                      <a:pt x="0" y="0"/>
                    </a:moveTo>
                    <a:lnTo>
                      <a:pt x="21" y="9"/>
                    </a:lnTo>
                    <a:lnTo>
                      <a:pt x="42" y="20"/>
                    </a:lnTo>
                    <a:lnTo>
                      <a:pt x="63" y="31"/>
                    </a:lnTo>
                    <a:lnTo>
                      <a:pt x="84" y="43"/>
                    </a:lnTo>
                    <a:lnTo>
                      <a:pt x="105" y="55"/>
                    </a:lnTo>
                    <a:lnTo>
                      <a:pt x="126" y="69"/>
                    </a:lnTo>
                    <a:lnTo>
                      <a:pt x="145" y="85"/>
                    </a:lnTo>
                    <a:lnTo>
                      <a:pt x="164" y="100"/>
                    </a:lnTo>
                    <a:lnTo>
                      <a:pt x="183" y="116"/>
                    </a:lnTo>
                    <a:lnTo>
                      <a:pt x="201" y="134"/>
                    </a:lnTo>
                    <a:lnTo>
                      <a:pt x="218" y="152"/>
                    </a:lnTo>
                    <a:lnTo>
                      <a:pt x="234" y="171"/>
                    </a:lnTo>
                    <a:lnTo>
                      <a:pt x="264" y="212"/>
                    </a:lnTo>
                    <a:lnTo>
                      <a:pt x="291" y="249"/>
                    </a:lnTo>
                    <a:lnTo>
                      <a:pt x="314" y="283"/>
                    </a:lnTo>
                    <a:lnTo>
                      <a:pt x="335" y="316"/>
                    </a:lnTo>
                    <a:lnTo>
                      <a:pt x="354" y="349"/>
                    </a:lnTo>
                    <a:lnTo>
                      <a:pt x="373" y="383"/>
                    </a:lnTo>
                    <a:lnTo>
                      <a:pt x="391" y="418"/>
                    </a:lnTo>
                    <a:lnTo>
                      <a:pt x="411" y="457"/>
                    </a:lnTo>
                    <a:lnTo>
                      <a:pt x="416" y="467"/>
                    </a:lnTo>
                    <a:lnTo>
                      <a:pt x="372" y="422"/>
                    </a:lnTo>
                    <a:lnTo>
                      <a:pt x="321" y="370"/>
                    </a:lnTo>
                    <a:lnTo>
                      <a:pt x="264" y="312"/>
                    </a:lnTo>
                    <a:lnTo>
                      <a:pt x="207" y="251"/>
                    </a:lnTo>
                    <a:lnTo>
                      <a:pt x="151" y="186"/>
                    </a:lnTo>
                    <a:lnTo>
                      <a:pt x="95" y="122"/>
                    </a:lnTo>
                    <a:lnTo>
                      <a:pt x="69" y="91"/>
                    </a:lnTo>
                    <a:lnTo>
                      <a:pt x="44" y="60"/>
                    </a:lnTo>
                    <a:lnTo>
                      <a:pt x="21" y="3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2" name="Freeform 590"/>
              <p:cNvSpPr>
                <a:spLocks/>
              </p:cNvSpPr>
              <p:nvPr/>
            </p:nvSpPr>
            <p:spPr bwMode="auto">
              <a:xfrm>
                <a:off x="1137" y="1874"/>
                <a:ext cx="83" cy="93"/>
              </a:xfrm>
              <a:custGeom>
                <a:avLst/>
                <a:gdLst>
                  <a:gd name="T0" fmla="*/ 0 w 416"/>
                  <a:gd name="T1" fmla="*/ 0 h 467"/>
                  <a:gd name="T2" fmla="*/ 21 w 416"/>
                  <a:gd name="T3" fmla="*/ 9 h 467"/>
                  <a:gd name="T4" fmla="*/ 42 w 416"/>
                  <a:gd name="T5" fmla="*/ 20 h 467"/>
                  <a:gd name="T6" fmla="*/ 63 w 416"/>
                  <a:gd name="T7" fmla="*/ 31 h 467"/>
                  <a:gd name="T8" fmla="*/ 84 w 416"/>
                  <a:gd name="T9" fmla="*/ 43 h 467"/>
                  <a:gd name="T10" fmla="*/ 105 w 416"/>
                  <a:gd name="T11" fmla="*/ 55 h 467"/>
                  <a:gd name="T12" fmla="*/ 126 w 416"/>
                  <a:gd name="T13" fmla="*/ 69 h 467"/>
                  <a:gd name="T14" fmla="*/ 145 w 416"/>
                  <a:gd name="T15" fmla="*/ 85 h 467"/>
                  <a:gd name="T16" fmla="*/ 164 w 416"/>
                  <a:gd name="T17" fmla="*/ 100 h 467"/>
                  <a:gd name="T18" fmla="*/ 183 w 416"/>
                  <a:gd name="T19" fmla="*/ 116 h 467"/>
                  <a:gd name="T20" fmla="*/ 201 w 416"/>
                  <a:gd name="T21" fmla="*/ 134 h 467"/>
                  <a:gd name="T22" fmla="*/ 218 w 416"/>
                  <a:gd name="T23" fmla="*/ 152 h 467"/>
                  <a:gd name="T24" fmla="*/ 234 w 416"/>
                  <a:gd name="T25" fmla="*/ 171 h 467"/>
                  <a:gd name="T26" fmla="*/ 264 w 416"/>
                  <a:gd name="T27" fmla="*/ 212 h 467"/>
                  <a:gd name="T28" fmla="*/ 291 w 416"/>
                  <a:gd name="T29" fmla="*/ 249 h 467"/>
                  <a:gd name="T30" fmla="*/ 314 w 416"/>
                  <a:gd name="T31" fmla="*/ 283 h 467"/>
                  <a:gd name="T32" fmla="*/ 335 w 416"/>
                  <a:gd name="T33" fmla="*/ 316 h 467"/>
                  <a:gd name="T34" fmla="*/ 354 w 416"/>
                  <a:gd name="T35" fmla="*/ 349 h 467"/>
                  <a:gd name="T36" fmla="*/ 373 w 416"/>
                  <a:gd name="T37" fmla="*/ 383 h 467"/>
                  <a:gd name="T38" fmla="*/ 391 w 416"/>
                  <a:gd name="T39" fmla="*/ 418 h 467"/>
                  <a:gd name="T40" fmla="*/ 411 w 416"/>
                  <a:gd name="T41" fmla="*/ 457 h 467"/>
                  <a:gd name="T42" fmla="*/ 416 w 416"/>
                  <a:gd name="T43" fmla="*/ 467 h 467"/>
                  <a:gd name="T44" fmla="*/ 372 w 416"/>
                  <a:gd name="T45" fmla="*/ 422 h 467"/>
                  <a:gd name="T46" fmla="*/ 321 w 416"/>
                  <a:gd name="T47" fmla="*/ 370 h 467"/>
                  <a:gd name="T48" fmla="*/ 264 w 416"/>
                  <a:gd name="T49" fmla="*/ 312 h 467"/>
                  <a:gd name="T50" fmla="*/ 207 w 416"/>
                  <a:gd name="T51" fmla="*/ 251 h 467"/>
                  <a:gd name="T52" fmla="*/ 151 w 416"/>
                  <a:gd name="T53" fmla="*/ 186 h 467"/>
                  <a:gd name="T54" fmla="*/ 95 w 416"/>
                  <a:gd name="T55" fmla="*/ 122 h 467"/>
                  <a:gd name="T56" fmla="*/ 69 w 416"/>
                  <a:gd name="T57" fmla="*/ 91 h 467"/>
                  <a:gd name="T58" fmla="*/ 44 w 416"/>
                  <a:gd name="T59" fmla="*/ 60 h 467"/>
                  <a:gd name="T60" fmla="*/ 21 w 416"/>
                  <a:gd name="T61" fmla="*/ 30 h 467"/>
                  <a:gd name="T62" fmla="*/ 0 w 416"/>
                  <a:gd name="T63" fmla="*/ 0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6" h="467">
                    <a:moveTo>
                      <a:pt x="0" y="0"/>
                    </a:moveTo>
                    <a:lnTo>
                      <a:pt x="21" y="9"/>
                    </a:lnTo>
                    <a:lnTo>
                      <a:pt x="42" y="20"/>
                    </a:lnTo>
                    <a:lnTo>
                      <a:pt x="63" y="31"/>
                    </a:lnTo>
                    <a:lnTo>
                      <a:pt x="84" y="43"/>
                    </a:lnTo>
                    <a:lnTo>
                      <a:pt x="105" y="55"/>
                    </a:lnTo>
                    <a:lnTo>
                      <a:pt x="126" y="69"/>
                    </a:lnTo>
                    <a:lnTo>
                      <a:pt x="145" y="85"/>
                    </a:lnTo>
                    <a:lnTo>
                      <a:pt x="164" y="100"/>
                    </a:lnTo>
                    <a:lnTo>
                      <a:pt x="183" y="116"/>
                    </a:lnTo>
                    <a:lnTo>
                      <a:pt x="201" y="134"/>
                    </a:lnTo>
                    <a:lnTo>
                      <a:pt x="218" y="152"/>
                    </a:lnTo>
                    <a:lnTo>
                      <a:pt x="234" y="171"/>
                    </a:lnTo>
                    <a:lnTo>
                      <a:pt x="264" y="212"/>
                    </a:lnTo>
                    <a:lnTo>
                      <a:pt x="291" y="249"/>
                    </a:lnTo>
                    <a:lnTo>
                      <a:pt x="314" y="283"/>
                    </a:lnTo>
                    <a:lnTo>
                      <a:pt x="335" y="316"/>
                    </a:lnTo>
                    <a:lnTo>
                      <a:pt x="354" y="349"/>
                    </a:lnTo>
                    <a:lnTo>
                      <a:pt x="373" y="383"/>
                    </a:lnTo>
                    <a:lnTo>
                      <a:pt x="391" y="418"/>
                    </a:lnTo>
                    <a:lnTo>
                      <a:pt x="411" y="457"/>
                    </a:lnTo>
                    <a:lnTo>
                      <a:pt x="416" y="467"/>
                    </a:lnTo>
                    <a:lnTo>
                      <a:pt x="372" y="422"/>
                    </a:lnTo>
                    <a:lnTo>
                      <a:pt x="321" y="370"/>
                    </a:lnTo>
                    <a:lnTo>
                      <a:pt x="264" y="312"/>
                    </a:lnTo>
                    <a:lnTo>
                      <a:pt x="207" y="251"/>
                    </a:lnTo>
                    <a:lnTo>
                      <a:pt x="151" y="186"/>
                    </a:lnTo>
                    <a:lnTo>
                      <a:pt x="95" y="122"/>
                    </a:lnTo>
                    <a:lnTo>
                      <a:pt x="69" y="91"/>
                    </a:lnTo>
                    <a:lnTo>
                      <a:pt x="44" y="60"/>
                    </a:lnTo>
                    <a:lnTo>
                      <a:pt x="21" y="3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3" name="Freeform 591"/>
              <p:cNvSpPr>
                <a:spLocks/>
              </p:cNvSpPr>
              <p:nvPr/>
            </p:nvSpPr>
            <p:spPr bwMode="auto">
              <a:xfrm>
                <a:off x="1063" y="1868"/>
                <a:ext cx="61" cy="43"/>
              </a:xfrm>
              <a:custGeom>
                <a:avLst/>
                <a:gdLst>
                  <a:gd name="T0" fmla="*/ 23 w 307"/>
                  <a:gd name="T1" fmla="*/ 98 h 218"/>
                  <a:gd name="T2" fmla="*/ 63 w 307"/>
                  <a:gd name="T3" fmla="*/ 97 h 218"/>
                  <a:gd name="T4" fmla="*/ 91 w 307"/>
                  <a:gd name="T5" fmla="*/ 92 h 218"/>
                  <a:gd name="T6" fmla="*/ 110 w 307"/>
                  <a:gd name="T7" fmla="*/ 87 h 218"/>
                  <a:gd name="T8" fmla="*/ 126 w 307"/>
                  <a:gd name="T9" fmla="*/ 81 h 218"/>
                  <a:gd name="T10" fmla="*/ 141 w 307"/>
                  <a:gd name="T11" fmla="*/ 72 h 218"/>
                  <a:gd name="T12" fmla="*/ 160 w 307"/>
                  <a:gd name="T13" fmla="*/ 57 h 218"/>
                  <a:gd name="T14" fmla="*/ 182 w 307"/>
                  <a:gd name="T15" fmla="*/ 31 h 218"/>
                  <a:gd name="T16" fmla="*/ 192 w 307"/>
                  <a:gd name="T17" fmla="*/ 16 h 218"/>
                  <a:gd name="T18" fmla="*/ 196 w 307"/>
                  <a:gd name="T19" fmla="*/ 11 h 218"/>
                  <a:gd name="T20" fmla="*/ 210 w 307"/>
                  <a:gd name="T21" fmla="*/ 4 h 218"/>
                  <a:gd name="T22" fmla="*/ 226 w 307"/>
                  <a:gd name="T23" fmla="*/ 0 h 218"/>
                  <a:gd name="T24" fmla="*/ 248 w 307"/>
                  <a:gd name="T25" fmla="*/ 0 h 218"/>
                  <a:gd name="T26" fmla="*/ 272 w 307"/>
                  <a:gd name="T27" fmla="*/ 2 h 218"/>
                  <a:gd name="T28" fmla="*/ 275 w 307"/>
                  <a:gd name="T29" fmla="*/ 7 h 218"/>
                  <a:gd name="T30" fmla="*/ 288 w 307"/>
                  <a:gd name="T31" fmla="*/ 27 h 218"/>
                  <a:gd name="T32" fmla="*/ 298 w 307"/>
                  <a:gd name="T33" fmla="*/ 50 h 218"/>
                  <a:gd name="T34" fmla="*/ 306 w 307"/>
                  <a:gd name="T35" fmla="*/ 78 h 218"/>
                  <a:gd name="T36" fmla="*/ 307 w 307"/>
                  <a:gd name="T37" fmla="*/ 103 h 218"/>
                  <a:gd name="T38" fmla="*/ 306 w 307"/>
                  <a:gd name="T39" fmla="*/ 121 h 218"/>
                  <a:gd name="T40" fmla="*/ 303 w 307"/>
                  <a:gd name="T41" fmla="*/ 141 h 218"/>
                  <a:gd name="T42" fmla="*/ 295 w 307"/>
                  <a:gd name="T43" fmla="*/ 162 h 218"/>
                  <a:gd name="T44" fmla="*/ 286 w 307"/>
                  <a:gd name="T45" fmla="*/ 184 h 218"/>
                  <a:gd name="T46" fmla="*/ 272 w 307"/>
                  <a:gd name="T47" fmla="*/ 207 h 218"/>
                  <a:gd name="T48" fmla="*/ 253 w 307"/>
                  <a:gd name="T49" fmla="*/ 206 h 218"/>
                  <a:gd name="T50" fmla="*/ 227 w 307"/>
                  <a:gd name="T51" fmla="*/ 183 h 218"/>
                  <a:gd name="T52" fmla="*/ 199 w 307"/>
                  <a:gd name="T53" fmla="*/ 165 h 218"/>
                  <a:gd name="T54" fmla="*/ 168 w 307"/>
                  <a:gd name="T55" fmla="*/ 151 h 218"/>
                  <a:gd name="T56" fmla="*/ 135 w 307"/>
                  <a:gd name="T57" fmla="*/ 142 h 218"/>
                  <a:gd name="T58" fmla="*/ 100 w 307"/>
                  <a:gd name="T59" fmla="*/ 140 h 218"/>
                  <a:gd name="T60" fmla="*/ 66 w 307"/>
                  <a:gd name="T61" fmla="*/ 144 h 218"/>
                  <a:gd name="T62" fmla="*/ 42 w 307"/>
                  <a:gd name="T63" fmla="*/ 152 h 218"/>
                  <a:gd name="T64" fmla="*/ 27 w 307"/>
                  <a:gd name="T65" fmla="*/ 160 h 218"/>
                  <a:gd name="T66" fmla="*/ 20 w 307"/>
                  <a:gd name="T67" fmla="*/ 165 h 218"/>
                  <a:gd name="T68" fmla="*/ 16 w 307"/>
                  <a:gd name="T69" fmla="*/ 169 h 218"/>
                  <a:gd name="T70" fmla="*/ 13 w 307"/>
                  <a:gd name="T71" fmla="*/ 164 h 218"/>
                  <a:gd name="T72" fmla="*/ 13 w 307"/>
                  <a:gd name="T73" fmla="*/ 147 h 218"/>
                  <a:gd name="T74" fmla="*/ 9 w 307"/>
                  <a:gd name="T75" fmla="*/ 128 h 218"/>
                  <a:gd name="T76" fmla="*/ 4 w 307"/>
                  <a:gd name="T77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7" h="218">
                    <a:moveTo>
                      <a:pt x="0" y="97"/>
                    </a:moveTo>
                    <a:lnTo>
                      <a:pt x="23" y="98"/>
                    </a:lnTo>
                    <a:lnTo>
                      <a:pt x="44" y="98"/>
                    </a:lnTo>
                    <a:lnTo>
                      <a:pt x="63" y="97"/>
                    </a:lnTo>
                    <a:lnTo>
                      <a:pt x="80" y="94"/>
                    </a:lnTo>
                    <a:lnTo>
                      <a:pt x="91" y="92"/>
                    </a:lnTo>
                    <a:lnTo>
                      <a:pt x="100" y="90"/>
                    </a:lnTo>
                    <a:lnTo>
                      <a:pt x="110" y="87"/>
                    </a:lnTo>
                    <a:lnTo>
                      <a:pt x="118" y="84"/>
                    </a:lnTo>
                    <a:lnTo>
                      <a:pt x="126" y="81"/>
                    </a:lnTo>
                    <a:lnTo>
                      <a:pt x="134" y="77"/>
                    </a:lnTo>
                    <a:lnTo>
                      <a:pt x="141" y="72"/>
                    </a:lnTo>
                    <a:lnTo>
                      <a:pt x="148" y="68"/>
                    </a:lnTo>
                    <a:lnTo>
                      <a:pt x="160" y="57"/>
                    </a:lnTo>
                    <a:lnTo>
                      <a:pt x="171" y="45"/>
                    </a:lnTo>
                    <a:lnTo>
                      <a:pt x="182" y="31"/>
                    </a:lnTo>
                    <a:lnTo>
                      <a:pt x="192" y="16"/>
                    </a:lnTo>
                    <a:lnTo>
                      <a:pt x="192" y="16"/>
                    </a:lnTo>
                    <a:lnTo>
                      <a:pt x="194" y="14"/>
                    </a:lnTo>
                    <a:lnTo>
                      <a:pt x="196" y="11"/>
                    </a:lnTo>
                    <a:lnTo>
                      <a:pt x="202" y="7"/>
                    </a:lnTo>
                    <a:lnTo>
                      <a:pt x="210" y="4"/>
                    </a:lnTo>
                    <a:lnTo>
                      <a:pt x="217" y="2"/>
                    </a:lnTo>
                    <a:lnTo>
                      <a:pt x="226" y="0"/>
                    </a:lnTo>
                    <a:lnTo>
                      <a:pt x="237" y="0"/>
                    </a:lnTo>
                    <a:lnTo>
                      <a:pt x="248" y="0"/>
                    </a:lnTo>
                    <a:lnTo>
                      <a:pt x="260" y="0"/>
                    </a:lnTo>
                    <a:lnTo>
                      <a:pt x="272" y="2"/>
                    </a:lnTo>
                    <a:lnTo>
                      <a:pt x="271" y="3"/>
                    </a:lnTo>
                    <a:lnTo>
                      <a:pt x="275" y="7"/>
                    </a:lnTo>
                    <a:lnTo>
                      <a:pt x="284" y="19"/>
                    </a:lnTo>
                    <a:lnTo>
                      <a:pt x="288" y="27"/>
                    </a:lnTo>
                    <a:lnTo>
                      <a:pt x="293" y="37"/>
                    </a:lnTo>
                    <a:lnTo>
                      <a:pt x="298" y="50"/>
                    </a:lnTo>
                    <a:lnTo>
                      <a:pt x="303" y="63"/>
                    </a:lnTo>
                    <a:lnTo>
                      <a:pt x="306" y="78"/>
                    </a:lnTo>
                    <a:lnTo>
                      <a:pt x="307" y="94"/>
                    </a:lnTo>
                    <a:lnTo>
                      <a:pt x="307" y="103"/>
                    </a:lnTo>
                    <a:lnTo>
                      <a:pt x="307" y="112"/>
                    </a:lnTo>
                    <a:lnTo>
                      <a:pt x="306" y="121"/>
                    </a:lnTo>
                    <a:lnTo>
                      <a:pt x="305" y="131"/>
                    </a:lnTo>
                    <a:lnTo>
                      <a:pt x="303" y="141"/>
                    </a:lnTo>
                    <a:lnTo>
                      <a:pt x="299" y="151"/>
                    </a:lnTo>
                    <a:lnTo>
                      <a:pt x="295" y="162"/>
                    </a:lnTo>
                    <a:lnTo>
                      <a:pt x="291" y="173"/>
                    </a:lnTo>
                    <a:lnTo>
                      <a:pt x="286" y="184"/>
                    </a:lnTo>
                    <a:lnTo>
                      <a:pt x="280" y="195"/>
                    </a:lnTo>
                    <a:lnTo>
                      <a:pt x="272" y="207"/>
                    </a:lnTo>
                    <a:lnTo>
                      <a:pt x="265" y="218"/>
                    </a:lnTo>
                    <a:lnTo>
                      <a:pt x="253" y="206"/>
                    </a:lnTo>
                    <a:lnTo>
                      <a:pt x="241" y="194"/>
                    </a:lnTo>
                    <a:lnTo>
                      <a:pt x="227" y="183"/>
                    </a:lnTo>
                    <a:lnTo>
                      <a:pt x="214" y="174"/>
                    </a:lnTo>
                    <a:lnTo>
                      <a:pt x="199" y="165"/>
                    </a:lnTo>
                    <a:lnTo>
                      <a:pt x="184" y="157"/>
                    </a:lnTo>
                    <a:lnTo>
                      <a:pt x="168" y="151"/>
                    </a:lnTo>
                    <a:lnTo>
                      <a:pt x="152" y="146"/>
                    </a:lnTo>
                    <a:lnTo>
                      <a:pt x="135" y="142"/>
                    </a:lnTo>
                    <a:lnTo>
                      <a:pt x="117" y="140"/>
                    </a:lnTo>
                    <a:lnTo>
                      <a:pt x="100" y="140"/>
                    </a:lnTo>
                    <a:lnTo>
                      <a:pt x="82" y="141"/>
                    </a:lnTo>
                    <a:lnTo>
                      <a:pt x="66" y="144"/>
                    </a:lnTo>
                    <a:lnTo>
                      <a:pt x="49" y="149"/>
                    </a:lnTo>
                    <a:lnTo>
                      <a:pt x="42" y="152"/>
                    </a:lnTo>
                    <a:lnTo>
                      <a:pt x="35" y="156"/>
                    </a:lnTo>
                    <a:lnTo>
                      <a:pt x="27" y="160"/>
                    </a:lnTo>
                    <a:lnTo>
                      <a:pt x="20" y="165"/>
                    </a:lnTo>
                    <a:lnTo>
                      <a:pt x="20" y="165"/>
                    </a:lnTo>
                    <a:lnTo>
                      <a:pt x="20" y="165"/>
                    </a:lnTo>
                    <a:lnTo>
                      <a:pt x="16" y="169"/>
                    </a:lnTo>
                    <a:lnTo>
                      <a:pt x="12" y="172"/>
                    </a:lnTo>
                    <a:lnTo>
                      <a:pt x="13" y="164"/>
                    </a:lnTo>
                    <a:lnTo>
                      <a:pt x="13" y="155"/>
                    </a:lnTo>
                    <a:lnTo>
                      <a:pt x="13" y="147"/>
                    </a:lnTo>
                    <a:lnTo>
                      <a:pt x="12" y="138"/>
                    </a:lnTo>
                    <a:lnTo>
                      <a:pt x="9" y="128"/>
                    </a:lnTo>
                    <a:lnTo>
                      <a:pt x="7" y="118"/>
                    </a:lnTo>
                    <a:lnTo>
                      <a:pt x="4" y="108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4" name="Freeform 592"/>
              <p:cNvSpPr>
                <a:spLocks/>
              </p:cNvSpPr>
              <p:nvPr/>
            </p:nvSpPr>
            <p:spPr bwMode="auto">
              <a:xfrm>
                <a:off x="1063" y="1868"/>
                <a:ext cx="61" cy="43"/>
              </a:xfrm>
              <a:custGeom>
                <a:avLst/>
                <a:gdLst>
                  <a:gd name="T0" fmla="*/ 23 w 307"/>
                  <a:gd name="T1" fmla="*/ 98 h 218"/>
                  <a:gd name="T2" fmla="*/ 63 w 307"/>
                  <a:gd name="T3" fmla="*/ 97 h 218"/>
                  <a:gd name="T4" fmla="*/ 91 w 307"/>
                  <a:gd name="T5" fmla="*/ 92 h 218"/>
                  <a:gd name="T6" fmla="*/ 110 w 307"/>
                  <a:gd name="T7" fmla="*/ 87 h 218"/>
                  <a:gd name="T8" fmla="*/ 126 w 307"/>
                  <a:gd name="T9" fmla="*/ 81 h 218"/>
                  <a:gd name="T10" fmla="*/ 141 w 307"/>
                  <a:gd name="T11" fmla="*/ 72 h 218"/>
                  <a:gd name="T12" fmla="*/ 160 w 307"/>
                  <a:gd name="T13" fmla="*/ 57 h 218"/>
                  <a:gd name="T14" fmla="*/ 182 w 307"/>
                  <a:gd name="T15" fmla="*/ 31 h 218"/>
                  <a:gd name="T16" fmla="*/ 192 w 307"/>
                  <a:gd name="T17" fmla="*/ 16 h 218"/>
                  <a:gd name="T18" fmla="*/ 196 w 307"/>
                  <a:gd name="T19" fmla="*/ 11 h 218"/>
                  <a:gd name="T20" fmla="*/ 210 w 307"/>
                  <a:gd name="T21" fmla="*/ 4 h 218"/>
                  <a:gd name="T22" fmla="*/ 226 w 307"/>
                  <a:gd name="T23" fmla="*/ 0 h 218"/>
                  <a:gd name="T24" fmla="*/ 248 w 307"/>
                  <a:gd name="T25" fmla="*/ 0 h 218"/>
                  <a:gd name="T26" fmla="*/ 272 w 307"/>
                  <a:gd name="T27" fmla="*/ 2 h 218"/>
                  <a:gd name="T28" fmla="*/ 275 w 307"/>
                  <a:gd name="T29" fmla="*/ 7 h 218"/>
                  <a:gd name="T30" fmla="*/ 288 w 307"/>
                  <a:gd name="T31" fmla="*/ 27 h 218"/>
                  <a:gd name="T32" fmla="*/ 298 w 307"/>
                  <a:gd name="T33" fmla="*/ 50 h 218"/>
                  <a:gd name="T34" fmla="*/ 306 w 307"/>
                  <a:gd name="T35" fmla="*/ 78 h 218"/>
                  <a:gd name="T36" fmla="*/ 307 w 307"/>
                  <a:gd name="T37" fmla="*/ 103 h 218"/>
                  <a:gd name="T38" fmla="*/ 306 w 307"/>
                  <a:gd name="T39" fmla="*/ 121 h 218"/>
                  <a:gd name="T40" fmla="*/ 303 w 307"/>
                  <a:gd name="T41" fmla="*/ 141 h 218"/>
                  <a:gd name="T42" fmla="*/ 295 w 307"/>
                  <a:gd name="T43" fmla="*/ 162 h 218"/>
                  <a:gd name="T44" fmla="*/ 286 w 307"/>
                  <a:gd name="T45" fmla="*/ 184 h 218"/>
                  <a:gd name="T46" fmla="*/ 272 w 307"/>
                  <a:gd name="T47" fmla="*/ 207 h 218"/>
                  <a:gd name="T48" fmla="*/ 253 w 307"/>
                  <a:gd name="T49" fmla="*/ 206 h 218"/>
                  <a:gd name="T50" fmla="*/ 227 w 307"/>
                  <a:gd name="T51" fmla="*/ 183 h 218"/>
                  <a:gd name="T52" fmla="*/ 199 w 307"/>
                  <a:gd name="T53" fmla="*/ 165 h 218"/>
                  <a:gd name="T54" fmla="*/ 168 w 307"/>
                  <a:gd name="T55" fmla="*/ 151 h 218"/>
                  <a:gd name="T56" fmla="*/ 135 w 307"/>
                  <a:gd name="T57" fmla="*/ 142 h 218"/>
                  <a:gd name="T58" fmla="*/ 100 w 307"/>
                  <a:gd name="T59" fmla="*/ 140 h 218"/>
                  <a:gd name="T60" fmla="*/ 66 w 307"/>
                  <a:gd name="T61" fmla="*/ 144 h 218"/>
                  <a:gd name="T62" fmla="*/ 42 w 307"/>
                  <a:gd name="T63" fmla="*/ 152 h 218"/>
                  <a:gd name="T64" fmla="*/ 27 w 307"/>
                  <a:gd name="T65" fmla="*/ 160 h 218"/>
                  <a:gd name="T66" fmla="*/ 20 w 307"/>
                  <a:gd name="T67" fmla="*/ 165 h 218"/>
                  <a:gd name="T68" fmla="*/ 16 w 307"/>
                  <a:gd name="T69" fmla="*/ 169 h 218"/>
                  <a:gd name="T70" fmla="*/ 13 w 307"/>
                  <a:gd name="T71" fmla="*/ 164 h 218"/>
                  <a:gd name="T72" fmla="*/ 13 w 307"/>
                  <a:gd name="T73" fmla="*/ 147 h 218"/>
                  <a:gd name="T74" fmla="*/ 9 w 307"/>
                  <a:gd name="T75" fmla="*/ 128 h 218"/>
                  <a:gd name="T76" fmla="*/ 4 w 307"/>
                  <a:gd name="T77" fmla="*/ 108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7" h="218">
                    <a:moveTo>
                      <a:pt x="0" y="97"/>
                    </a:moveTo>
                    <a:lnTo>
                      <a:pt x="23" y="98"/>
                    </a:lnTo>
                    <a:lnTo>
                      <a:pt x="44" y="98"/>
                    </a:lnTo>
                    <a:lnTo>
                      <a:pt x="63" y="97"/>
                    </a:lnTo>
                    <a:lnTo>
                      <a:pt x="80" y="94"/>
                    </a:lnTo>
                    <a:lnTo>
                      <a:pt x="91" y="92"/>
                    </a:lnTo>
                    <a:lnTo>
                      <a:pt x="100" y="90"/>
                    </a:lnTo>
                    <a:lnTo>
                      <a:pt x="110" y="87"/>
                    </a:lnTo>
                    <a:lnTo>
                      <a:pt x="118" y="84"/>
                    </a:lnTo>
                    <a:lnTo>
                      <a:pt x="126" y="81"/>
                    </a:lnTo>
                    <a:lnTo>
                      <a:pt x="134" y="77"/>
                    </a:lnTo>
                    <a:lnTo>
                      <a:pt x="141" y="72"/>
                    </a:lnTo>
                    <a:lnTo>
                      <a:pt x="148" y="68"/>
                    </a:lnTo>
                    <a:lnTo>
                      <a:pt x="160" y="57"/>
                    </a:lnTo>
                    <a:lnTo>
                      <a:pt x="171" y="45"/>
                    </a:lnTo>
                    <a:lnTo>
                      <a:pt x="182" y="31"/>
                    </a:lnTo>
                    <a:lnTo>
                      <a:pt x="192" y="16"/>
                    </a:lnTo>
                    <a:lnTo>
                      <a:pt x="192" y="16"/>
                    </a:lnTo>
                    <a:lnTo>
                      <a:pt x="194" y="14"/>
                    </a:lnTo>
                    <a:lnTo>
                      <a:pt x="196" y="11"/>
                    </a:lnTo>
                    <a:lnTo>
                      <a:pt x="202" y="7"/>
                    </a:lnTo>
                    <a:lnTo>
                      <a:pt x="210" y="4"/>
                    </a:lnTo>
                    <a:lnTo>
                      <a:pt x="217" y="2"/>
                    </a:lnTo>
                    <a:lnTo>
                      <a:pt x="226" y="0"/>
                    </a:lnTo>
                    <a:lnTo>
                      <a:pt x="237" y="0"/>
                    </a:lnTo>
                    <a:lnTo>
                      <a:pt x="248" y="0"/>
                    </a:lnTo>
                    <a:lnTo>
                      <a:pt x="260" y="0"/>
                    </a:lnTo>
                    <a:lnTo>
                      <a:pt x="272" y="2"/>
                    </a:lnTo>
                    <a:lnTo>
                      <a:pt x="271" y="3"/>
                    </a:lnTo>
                    <a:lnTo>
                      <a:pt x="275" y="7"/>
                    </a:lnTo>
                    <a:lnTo>
                      <a:pt x="284" y="19"/>
                    </a:lnTo>
                    <a:lnTo>
                      <a:pt x="288" y="27"/>
                    </a:lnTo>
                    <a:lnTo>
                      <a:pt x="293" y="37"/>
                    </a:lnTo>
                    <a:lnTo>
                      <a:pt x="298" y="50"/>
                    </a:lnTo>
                    <a:lnTo>
                      <a:pt x="303" y="63"/>
                    </a:lnTo>
                    <a:lnTo>
                      <a:pt x="306" y="78"/>
                    </a:lnTo>
                    <a:lnTo>
                      <a:pt x="307" y="94"/>
                    </a:lnTo>
                    <a:lnTo>
                      <a:pt x="307" y="103"/>
                    </a:lnTo>
                    <a:lnTo>
                      <a:pt x="307" y="112"/>
                    </a:lnTo>
                    <a:lnTo>
                      <a:pt x="306" y="121"/>
                    </a:lnTo>
                    <a:lnTo>
                      <a:pt x="305" y="131"/>
                    </a:lnTo>
                    <a:lnTo>
                      <a:pt x="303" y="141"/>
                    </a:lnTo>
                    <a:lnTo>
                      <a:pt x="299" y="151"/>
                    </a:lnTo>
                    <a:lnTo>
                      <a:pt x="295" y="162"/>
                    </a:lnTo>
                    <a:lnTo>
                      <a:pt x="291" y="173"/>
                    </a:lnTo>
                    <a:lnTo>
                      <a:pt x="286" y="184"/>
                    </a:lnTo>
                    <a:lnTo>
                      <a:pt x="280" y="195"/>
                    </a:lnTo>
                    <a:lnTo>
                      <a:pt x="272" y="207"/>
                    </a:lnTo>
                    <a:lnTo>
                      <a:pt x="265" y="218"/>
                    </a:lnTo>
                    <a:lnTo>
                      <a:pt x="253" y="206"/>
                    </a:lnTo>
                    <a:lnTo>
                      <a:pt x="241" y="194"/>
                    </a:lnTo>
                    <a:lnTo>
                      <a:pt x="227" y="183"/>
                    </a:lnTo>
                    <a:lnTo>
                      <a:pt x="214" y="174"/>
                    </a:lnTo>
                    <a:lnTo>
                      <a:pt x="199" y="165"/>
                    </a:lnTo>
                    <a:lnTo>
                      <a:pt x="184" y="157"/>
                    </a:lnTo>
                    <a:lnTo>
                      <a:pt x="168" y="151"/>
                    </a:lnTo>
                    <a:lnTo>
                      <a:pt x="152" y="146"/>
                    </a:lnTo>
                    <a:lnTo>
                      <a:pt x="135" y="142"/>
                    </a:lnTo>
                    <a:lnTo>
                      <a:pt x="117" y="140"/>
                    </a:lnTo>
                    <a:lnTo>
                      <a:pt x="100" y="140"/>
                    </a:lnTo>
                    <a:lnTo>
                      <a:pt x="82" y="141"/>
                    </a:lnTo>
                    <a:lnTo>
                      <a:pt x="66" y="144"/>
                    </a:lnTo>
                    <a:lnTo>
                      <a:pt x="49" y="149"/>
                    </a:lnTo>
                    <a:lnTo>
                      <a:pt x="42" y="152"/>
                    </a:lnTo>
                    <a:lnTo>
                      <a:pt x="35" y="156"/>
                    </a:lnTo>
                    <a:lnTo>
                      <a:pt x="27" y="160"/>
                    </a:lnTo>
                    <a:lnTo>
                      <a:pt x="20" y="165"/>
                    </a:lnTo>
                    <a:lnTo>
                      <a:pt x="20" y="165"/>
                    </a:lnTo>
                    <a:lnTo>
                      <a:pt x="20" y="165"/>
                    </a:lnTo>
                    <a:lnTo>
                      <a:pt x="16" y="169"/>
                    </a:lnTo>
                    <a:lnTo>
                      <a:pt x="12" y="172"/>
                    </a:lnTo>
                    <a:lnTo>
                      <a:pt x="13" y="164"/>
                    </a:lnTo>
                    <a:lnTo>
                      <a:pt x="13" y="155"/>
                    </a:lnTo>
                    <a:lnTo>
                      <a:pt x="13" y="147"/>
                    </a:lnTo>
                    <a:lnTo>
                      <a:pt x="12" y="138"/>
                    </a:lnTo>
                    <a:lnTo>
                      <a:pt x="9" y="128"/>
                    </a:lnTo>
                    <a:lnTo>
                      <a:pt x="7" y="118"/>
                    </a:lnTo>
                    <a:lnTo>
                      <a:pt x="4" y="108"/>
                    </a:lnTo>
                    <a:lnTo>
                      <a:pt x="0" y="97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5" name="Freeform 593"/>
              <p:cNvSpPr>
                <a:spLocks/>
              </p:cNvSpPr>
              <p:nvPr/>
            </p:nvSpPr>
            <p:spPr bwMode="auto">
              <a:xfrm>
                <a:off x="757" y="1862"/>
                <a:ext cx="298" cy="51"/>
              </a:xfrm>
              <a:custGeom>
                <a:avLst/>
                <a:gdLst>
                  <a:gd name="T0" fmla="*/ 1401 w 1491"/>
                  <a:gd name="T1" fmla="*/ 106 h 256"/>
                  <a:gd name="T2" fmla="*/ 1453 w 1491"/>
                  <a:gd name="T3" fmla="*/ 115 h 256"/>
                  <a:gd name="T4" fmla="*/ 1480 w 1491"/>
                  <a:gd name="T5" fmla="*/ 129 h 256"/>
                  <a:gd name="T6" fmla="*/ 1487 w 1491"/>
                  <a:gd name="T7" fmla="*/ 147 h 256"/>
                  <a:gd name="T8" fmla="*/ 1491 w 1491"/>
                  <a:gd name="T9" fmla="*/ 163 h 256"/>
                  <a:gd name="T10" fmla="*/ 1491 w 1491"/>
                  <a:gd name="T11" fmla="*/ 176 h 256"/>
                  <a:gd name="T12" fmla="*/ 1487 w 1491"/>
                  <a:gd name="T13" fmla="*/ 189 h 256"/>
                  <a:gd name="T14" fmla="*/ 1482 w 1491"/>
                  <a:gd name="T15" fmla="*/ 199 h 256"/>
                  <a:gd name="T16" fmla="*/ 1471 w 1491"/>
                  <a:gd name="T17" fmla="*/ 212 h 256"/>
                  <a:gd name="T18" fmla="*/ 1449 w 1491"/>
                  <a:gd name="T19" fmla="*/ 224 h 256"/>
                  <a:gd name="T20" fmla="*/ 1421 w 1491"/>
                  <a:gd name="T21" fmla="*/ 233 h 256"/>
                  <a:gd name="T22" fmla="*/ 1381 w 1491"/>
                  <a:gd name="T23" fmla="*/ 240 h 256"/>
                  <a:gd name="T24" fmla="*/ 1355 w 1491"/>
                  <a:gd name="T25" fmla="*/ 242 h 256"/>
                  <a:gd name="T26" fmla="*/ 1355 w 1491"/>
                  <a:gd name="T27" fmla="*/ 242 h 256"/>
                  <a:gd name="T28" fmla="*/ 1323 w 1491"/>
                  <a:gd name="T29" fmla="*/ 245 h 256"/>
                  <a:gd name="T30" fmla="*/ 1283 w 1491"/>
                  <a:gd name="T31" fmla="*/ 248 h 256"/>
                  <a:gd name="T32" fmla="*/ 1237 w 1491"/>
                  <a:gd name="T33" fmla="*/ 250 h 256"/>
                  <a:gd name="T34" fmla="*/ 1185 w 1491"/>
                  <a:gd name="T35" fmla="*/ 252 h 256"/>
                  <a:gd name="T36" fmla="*/ 1128 w 1491"/>
                  <a:gd name="T37" fmla="*/ 254 h 256"/>
                  <a:gd name="T38" fmla="*/ 1065 w 1491"/>
                  <a:gd name="T39" fmla="*/ 255 h 256"/>
                  <a:gd name="T40" fmla="*/ 998 w 1491"/>
                  <a:gd name="T41" fmla="*/ 256 h 256"/>
                  <a:gd name="T42" fmla="*/ 927 w 1491"/>
                  <a:gd name="T43" fmla="*/ 256 h 256"/>
                  <a:gd name="T44" fmla="*/ 883 w 1491"/>
                  <a:gd name="T45" fmla="*/ 256 h 256"/>
                  <a:gd name="T46" fmla="*/ 836 w 1491"/>
                  <a:gd name="T47" fmla="*/ 256 h 256"/>
                  <a:gd name="T48" fmla="*/ 789 w 1491"/>
                  <a:gd name="T49" fmla="*/ 256 h 256"/>
                  <a:gd name="T50" fmla="*/ 740 w 1491"/>
                  <a:gd name="T51" fmla="*/ 255 h 256"/>
                  <a:gd name="T52" fmla="*/ 682 w 1491"/>
                  <a:gd name="T53" fmla="*/ 254 h 256"/>
                  <a:gd name="T54" fmla="*/ 616 w 1491"/>
                  <a:gd name="T55" fmla="*/ 252 h 256"/>
                  <a:gd name="T56" fmla="*/ 547 w 1491"/>
                  <a:gd name="T57" fmla="*/ 250 h 256"/>
                  <a:gd name="T58" fmla="*/ 489 w 1491"/>
                  <a:gd name="T59" fmla="*/ 240 h 256"/>
                  <a:gd name="T60" fmla="*/ 430 w 1491"/>
                  <a:gd name="T61" fmla="*/ 225 h 256"/>
                  <a:gd name="T62" fmla="*/ 371 w 1491"/>
                  <a:gd name="T63" fmla="*/ 207 h 256"/>
                  <a:gd name="T64" fmla="*/ 310 w 1491"/>
                  <a:gd name="T65" fmla="*/ 184 h 256"/>
                  <a:gd name="T66" fmla="*/ 250 w 1491"/>
                  <a:gd name="T67" fmla="*/ 159 h 256"/>
                  <a:gd name="T68" fmla="*/ 191 w 1491"/>
                  <a:gd name="T69" fmla="*/ 130 h 256"/>
                  <a:gd name="T70" fmla="*/ 135 w 1491"/>
                  <a:gd name="T71" fmla="*/ 98 h 256"/>
                  <a:gd name="T72" fmla="*/ 82 w 1491"/>
                  <a:gd name="T73" fmla="*/ 64 h 256"/>
                  <a:gd name="T74" fmla="*/ 39 w 1491"/>
                  <a:gd name="T75" fmla="*/ 33 h 256"/>
                  <a:gd name="T76" fmla="*/ 0 w 1491"/>
                  <a:gd name="T77" fmla="*/ 0 h 256"/>
                  <a:gd name="T78" fmla="*/ 101 w 1491"/>
                  <a:gd name="T79" fmla="*/ 25 h 256"/>
                  <a:gd name="T80" fmla="*/ 202 w 1491"/>
                  <a:gd name="T81" fmla="*/ 46 h 256"/>
                  <a:gd name="T82" fmla="*/ 300 w 1491"/>
                  <a:gd name="T83" fmla="*/ 65 h 256"/>
                  <a:gd name="T84" fmla="*/ 396 w 1491"/>
                  <a:gd name="T85" fmla="*/ 83 h 256"/>
                  <a:gd name="T86" fmla="*/ 489 w 1491"/>
                  <a:gd name="T87" fmla="*/ 97 h 256"/>
                  <a:gd name="T88" fmla="*/ 580 w 1491"/>
                  <a:gd name="T89" fmla="*/ 109 h 256"/>
                  <a:gd name="T90" fmla="*/ 668 w 1491"/>
                  <a:gd name="T91" fmla="*/ 119 h 256"/>
                  <a:gd name="T92" fmla="*/ 752 w 1491"/>
                  <a:gd name="T93" fmla="*/ 127 h 256"/>
                  <a:gd name="T94" fmla="*/ 862 w 1491"/>
                  <a:gd name="T95" fmla="*/ 136 h 256"/>
                  <a:gd name="T96" fmla="*/ 963 w 1491"/>
                  <a:gd name="T97" fmla="*/ 140 h 256"/>
                  <a:gd name="T98" fmla="*/ 1057 w 1491"/>
                  <a:gd name="T99" fmla="*/ 141 h 256"/>
                  <a:gd name="T100" fmla="*/ 1141 w 1491"/>
                  <a:gd name="T101" fmla="*/ 138 h 256"/>
                  <a:gd name="T102" fmla="*/ 1213 w 1491"/>
                  <a:gd name="T103" fmla="*/ 133 h 256"/>
                  <a:gd name="T104" fmla="*/ 1276 w 1491"/>
                  <a:gd name="T105" fmla="*/ 124 h 256"/>
                  <a:gd name="T106" fmla="*/ 1329 w 1491"/>
                  <a:gd name="T107" fmla="*/ 113 h 256"/>
                  <a:gd name="T108" fmla="*/ 1373 w 1491"/>
                  <a:gd name="T109" fmla="*/ 10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91" h="256">
                    <a:moveTo>
                      <a:pt x="1373" y="100"/>
                    </a:moveTo>
                    <a:lnTo>
                      <a:pt x="1401" y="106"/>
                    </a:lnTo>
                    <a:lnTo>
                      <a:pt x="1428" y="110"/>
                    </a:lnTo>
                    <a:lnTo>
                      <a:pt x="1453" y="115"/>
                    </a:lnTo>
                    <a:lnTo>
                      <a:pt x="1476" y="118"/>
                    </a:lnTo>
                    <a:lnTo>
                      <a:pt x="1480" y="129"/>
                    </a:lnTo>
                    <a:lnTo>
                      <a:pt x="1484" y="138"/>
                    </a:lnTo>
                    <a:lnTo>
                      <a:pt x="1487" y="147"/>
                    </a:lnTo>
                    <a:lnTo>
                      <a:pt x="1489" y="155"/>
                    </a:lnTo>
                    <a:lnTo>
                      <a:pt x="1491" y="163"/>
                    </a:lnTo>
                    <a:lnTo>
                      <a:pt x="1491" y="170"/>
                    </a:lnTo>
                    <a:lnTo>
                      <a:pt x="1491" y="176"/>
                    </a:lnTo>
                    <a:lnTo>
                      <a:pt x="1488" y="183"/>
                    </a:lnTo>
                    <a:lnTo>
                      <a:pt x="1487" y="189"/>
                    </a:lnTo>
                    <a:lnTo>
                      <a:pt x="1485" y="195"/>
                    </a:lnTo>
                    <a:lnTo>
                      <a:pt x="1482" y="199"/>
                    </a:lnTo>
                    <a:lnTo>
                      <a:pt x="1479" y="204"/>
                    </a:lnTo>
                    <a:lnTo>
                      <a:pt x="1471" y="212"/>
                    </a:lnTo>
                    <a:lnTo>
                      <a:pt x="1461" y="218"/>
                    </a:lnTo>
                    <a:lnTo>
                      <a:pt x="1449" y="224"/>
                    </a:lnTo>
                    <a:lnTo>
                      <a:pt x="1435" y="229"/>
                    </a:lnTo>
                    <a:lnTo>
                      <a:pt x="1421" y="233"/>
                    </a:lnTo>
                    <a:lnTo>
                      <a:pt x="1407" y="236"/>
                    </a:lnTo>
                    <a:lnTo>
                      <a:pt x="1381" y="240"/>
                    </a:lnTo>
                    <a:lnTo>
                      <a:pt x="1360" y="242"/>
                    </a:lnTo>
                    <a:lnTo>
                      <a:pt x="1355" y="242"/>
                    </a:lnTo>
                    <a:lnTo>
                      <a:pt x="1355" y="242"/>
                    </a:lnTo>
                    <a:lnTo>
                      <a:pt x="1355" y="242"/>
                    </a:lnTo>
                    <a:lnTo>
                      <a:pt x="1339" y="243"/>
                    </a:lnTo>
                    <a:lnTo>
                      <a:pt x="1323" y="245"/>
                    </a:lnTo>
                    <a:lnTo>
                      <a:pt x="1304" y="246"/>
                    </a:lnTo>
                    <a:lnTo>
                      <a:pt x="1283" y="248"/>
                    </a:lnTo>
                    <a:lnTo>
                      <a:pt x="1261" y="249"/>
                    </a:lnTo>
                    <a:lnTo>
                      <a:pt x="1237" y="250"/>
                    </a:lnTo>
                    <a:lnTo>
                      <a:pt x="1212" y="251"/>
                    </a:lnTo>
                    <a:lnTo>
                      <a:pt x="1185" y="252"/>
                    </a:lnTo>
                    <a:lnTo>
                      <a:pt x="1157" y="253"/>
                    </a:lnTo>
                    <a:lnTo>
                      <a:pt x="1128" y="254"/>
                    </a:lnTo>
                    <a:lnTo>
                      <a:pt x="1097" y="254"/>
                    </a:lnTo>
                    <a:lnTo>
                      <a:pt x="1065" y="255"/>
                    </a:lnTo>
                    <a:lnTo>
                      <a:pt x="1033" y="256"/>
                    </a:lnTo>
                    <a:lnTo>
                      <a:pt x="998" y="256"/>
                    </a:lnTo>
                    <a:lnTo>
                      <a:pt x="963" y="256"/>
                    </a:lnTo>
                    <a:lnTo>
                      <a:pt x="927" y="256"/>
                    </a:lnTo>
                    <a:lnTo>
                      <a:pt x="904" y="256"/>
                    </a:lnTo>
                    <a:lnTo>
                      <a:pt x="883" y="256"/>
                    </a:lnTo>
                    <a:lnTo>
                      <a:pt x="859" y="256"/>
                    </a:lnTo>
                    <a:lnTo>
                      <a:pt x="836" y="256"/>
                    </a:lnTo>
                    <a:lnTo>
                      <a:pt x="813" y="256"/>
                    </a:lnTo>
                    <a:lnTo>
                      <a:pt x="789" y="256"/>
                    </a:lnTo>
                    <a:lnTo>
                      <a:pt x="765" y="256"/>
                    </a:lnTo>
                    <a:lnTo>
                      <a:pt x="740" y="255"/>
                    </a:lnTo>
                    <a:lnTo>
                      <a:pt x="745" y="252"/>
                    </a:lnTo>
                    <a:lnTo>
                      <a:pt x="682" y="254"/>
                    </a:lnTo>
                    <a:lnTo>
                      <a:pt x="649" y="253"/>
                    </a:lnTo>
                    <a:lnTo>
                      <a:pt x="616" y="252"/>
                    </a:lnTo>
                    <a:lnTo>
                      <a:pt x="581" y="251"/>
                    </a:lnTo>
                    <a:lnTo>
                      <a:pt x="547" y="250"/>
                    </a:lnTo>
                    <a:lnTo>
                      <a:pt x="519" y="245"/>
                    </a:lnTo>
                    <a:lnTo>
                      <a:pt x="489" y="240"/>
                    </a:lnTo>
                    <a:lnTo>
                      <a:pt x="460" y="233"/>
                    </a:lnTo>
                    <a:lnTo>
                      <a:pt x="430" y="225"/>
                    </a:lnTo>
                    <a:lnTo>
                      <a:pt x="401" y="217"/>
                    </a:lnTo>
                    <a:lnTo>
                      <a:pt x="371" y="207"/>
                    </a:lnTo>
                    <a:lnTo>
                      <a:pt x="340" y="197"/>
                    </a:lnTo>
                    <a:lnTo>
                      <a:pt x="310" y="184"/>
                    </a:lnTo>
                    <a:lnTo>
                      <a:pt x="280" y="172"/>
                    </a:lnTo>
                    <a:lnTo>
                      <a:pt x="250" y="159"/>
                    </a:lnTo>
                    <a:lnTo>
                      <a:pt x="220" y="145"/>
                    </a:lnTo>
                    <a:lnTo>
                      <a:pt x="191" y="130"/>
                    </a:lnTo>
                    <a:lnTo>
                      <a:pt x="163" y="114"/>
                    </a:lnTo>
                    <a:lnTo>
                      <a:pt x="135" y="98"/>
                    </a:lnTo>
                    <a:lnTo>
                      <a:pt x="108" y="82"/>
                    </a:lnTo>
                    <a:lnTo>
                      <a:pt x="82" y="64"/>
                    </a:lnTo>
                    <a:lnTo>
                      <a:pt x="60" y="48"/>
                    </a:lnTo>
                    <a:lnTo>
                      <a:pt x="39" y="33"/>
                    </a:lnTo>
                    <a:lnTo>
                      <a:pt x="19" y="17"/>
                    </a:lnTo>
                    <a:lnTo>
                      <a:pt x="0" y="0"/>
                    </a:lnTo>
                    <a:lnTo>
                      <a:pt x="50" y="13"/>
                    </a:lnTo>
                    <a:lnTo>
                      <a:pt x="101" y="25"/>
                    </a:lnTo>
                    <a:lnTo>
                      <a:pt x="152" y="36"/>
                    </a:lnTo>
                    <a:lnTo>
                      <a:pt x="202" y="46"/>
                    </a:lnTo>
                    <a:lnTo>
                      <a:pt x="251" y="56"/>
                    </a:lnTo>
                    <a:lnTo>
                      <a:pt x="300" y="65"/>
                    </a:lnTo>
                    <a:lnTo>
                      <a:pt x="348" y="75"/>
                    </a:lnTo>
                    <a:lnTo>
                      <a:pt x="396" y="83"/>
                    </a:lnTo>
                    <a:lnTo>
                      <a:pt x="442" y="90"/>
                    </a:lnTo>
                    <a:lnTo>
                      <a:pt x="489" y="97"/>
                    </a:lnTo>
                    <a:lnTo>
                      <a:pt x="534" y="104"/>
                    </a:lnTo>
                    <a:lnTo>
                      <a:pt x="580" y="109"/>
                    </a:lnTo>
                    <a:lnTo>
                      <a:pt x="624" y="115"/>
                    </a:lnTo>
                    <a:lnTo>
                      <a:pt x="668" y="119"/>
                    </a:lnTo>
                    <a:lnTo>
                      <a:pt x="710" y="124"/>
                    </a:lnTo>
                    <a:lnTo>
                      <a:pt x="752" y="127"/>
                    </a:lnTo>
                    <a:lnTo>
                      <a:pt x="807" y="133"/>
                    </a:lnTo>
                    <a:lnTo>
                      <a:pt x="862" y="136"/>
                    </a:lnTo>
                    <a:lnTo>
                      <a:pt x="913" y="138"/>
                    </a:lnTo>
                    <a:lnTo>
                      <a:pt x="963" y="140"/>
                    </a:lnTo>
                    <a:lnTo>
                      <a:pt x="1011" y="141"/>
                    </a:lnTo>
                    <a:lnTo>
                      <a:pt x="1057" y="141"/>
                    </a:lnTo>
                    <a:lnTo>
                      <a:pt x="1099" y="140"/>
                    </a:lnTo>
                    <a:lnTo>
                      <a:pt x="1141" y="138"/>
                    </a:lnTo>
                    <a:lnTo>
                      <a:pt x="1178" y="136"/>
                    </a:lnTo>
                    <a:lnTo>
                      <a:pt x="1213" y="133"/>
                    </a:lnTo>
                    <a:lnTo>
                      <a:pt x="1245" y="129"/>
                    </a:lnTo>
                    <a:lnTo>
                      <a:pt x="1276" y="124"/>
                    </a:lnTo>
                    <a:lnTo>
                      <a:pt x="1304" y="119"/>
                    </a:lnTo>
                    <a:lnTo>
                      <a:pt x="1329" y="113"/>
                    </a:lnTo>
                    <a:lnTo>
                      <a:pt x="1352" y="107"/>
                    </a:lnTo>
                    <a:lnTo>
                      <a:pt x="1373" y="10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6" name="Freeform 594"/>
              <p:cNvSpPr>
                <a:spLocks/>
              </p:cNvSpPr>
              <p:nvPr/>
            </p:nvSpPr>
            <p:spPr bwMode="auto">
              <a:xfrm>
                <a:off x="757" y="1862"/>
                <a:ext cx="298" cy="51"/>
              </a:xfrm>
              <a:custGeom>
                <a:avLst/>
                <a:gdLst>
                  <a:gd name="T0" fmla="*/ 1401 w 1491"/>
                  <a:gd name="T1" fmla="*/ 106 h 256"/>
                  <a:gd name="T2" fmla="*/ 1453 w 1491"/>
                  <a:gd name="T3" fmla="*/ 115 h 256"/>
                  <a:gd name="T4" fmla="*/ 1480 w 1491"/>
                  <a:gd name="T5" fmla="*/ 129 h 256"/>
                  <a:gd name="T6" fmla="*/ 1487 w 1491"/>
                  <a:gd name="T7" fmla="*/ 147 h 256"/>
                  <a:gd name="T8" fmla="*/ 1491 w 1491"/>
                  <a:gd name="T9" fmla="*/ 163 h 256"/>
                  <a:gd name="T10" fmla="*/ 1491 w 1491"/>
                  <a:gd name="T11" fmla="*/ 176 h 256"/>
                  <a:gd name="T12" fmla="*/ 1487 w 1491"/>
                  <a:gd name="T13" fmla="*/ 189 h 256"/>
                  <a:gd name="T14" fmla="*/ 1482 w 1491"/>
                  <a:gd name="T15" fmla="*/ 199 h 256"/>
                  <a:gd name="T16" fmla="*/ 1471 w 1491"/>
                  <a:gd name="T17" fmla="*/ 212 h 256"/>
                  <a:gd name="T18" fmla="*/ 1449 w 1491"/>
                  <a:gd name="T19" fmla="*/ 224 h 256"/>
                  <a:gd name="T20" fmla="*/ 1421 w 1491"/>
                  <a:gd name="T21" fmla="*/ 233 h 256"/>
                  <a:gd name="T22" fmla="*/ 1381 w 1491"/>
                  <a:gd name="T23" fmla="*/ 240 h 256"/>
                  <a:gd name="T24" fmla="*/ 1355 w 1491"/>
                  <a:gd name="T25" fmla="*/ 242 h 256"/>
                  <a:gd name="T26" fmla="*/ 1355 w 1491"/>
                  <a:gd name="T27" fmla="*/ 242 h 256"/>
                  <a:gd name="T28" fmla="*/ 1323 w 1491"/>
                  <a:gd name="T29" fmla="*/ 245 h 256"/>
                  <a:gd name="T30" fmla="*/ 1283 w 1491"/>
                  <a:gd name="T31" fmla="*/ 248 h 256"/>
                  <a:gd name="T32" fmla="*/ 1237 w 1491"/>
                  <a:gd name="T33" fmla="*/ 250 h 256"/>
                  <a:gd name="T34" fmla="*/ 1185 w 1491"/>
                  <a:gd name="T35" fmla="*/ 252 h 256"/>
                  <a:gd name="T36" fmla="*/ 1128 w 1491"/>
                  <a:gd name="T37" fmla="*/ 254 h 256"/>
                  <a:gd name="T38" fmla="*/ 1065 w 1491"/>
                  <a:gd name="T39" fmla="*/ 255 h 256"/>
                  <a:gd name="T40" fmla="*/ 998 w 1491"/>
                  <a:gd name="T41" fmla="*/ 256 h 256"/>
                  <a:gd name="T42" fmla="*/ 927 w 1491"/>
                  <a:gd name="T43" fmla="*/ 256 h 256"/>
                  <a:gd name="T44" fmla="*/ 883 w 1491"/>
                  <a:gd name="T45" fmla="*/ 256 h 256"/>
                  <a:gd name="T46" fmla="*/ 836 w 1491"/>
                  <a:gd name="T47" fmla="*/ 256 h 256"/>
                  <a:gd name="T48" fmla="*/ 789 w 1491"/>
                  <a:gd name="T49" fmla="*/ 256 h 256"/>
                  <a:gd name="T50" fmla="*/ 740 w 1491"/>
                  <a:gd name="T51" fmla="*/ 255 h 256"/>
                  <a:gd name="T52" fmla="*/ 682 w 1491"/>
                  <a:gd name="T53" fmla="*/ 254 h 256"/>
                  <a:gd name="T54" fmla="*/ 616 w 1491"/>
                  <a:gd name="T55" fmla="*/ 252 h 256"/>
                  <a:gd name="T56" fmla="*/ 547 w 1491"/>
                  <a:gd name="T57" fmla="*/ 250 h 256"/>
                  <a:gd name="T58" fmla="*/ 489 w 1491"/>
                  <a:gd name="T59" fmla="*/ 240 h 256"/>
                  <a:gd name="T60" fmla="*/ 430 w 1491"/>
                  <a:gd name="T61" fmla="*/ 225 h 256"/>
                  <a:gd name="T62" fmla="*/ 371 w 1491"/>
                  <a:gd name="T63" fmla="*/ 207 h 256"/>
                  <a:gd name="T64" fmla="*/ 310 w 1491"/>
                  <a:gd name="T65" fmla="*/ 184 h 256"/>
                  <a:gd name="T66" fmla="*/ 250 w 1491"/>
                  <a:gd name="T67" fmla="*/ 159 h 256"/>
                  <a:gd name="T68" fmla="*/ 191 w 1491"/>
                  <a:gd name="T69" fmla="*/ 130 h 256"/>
                  <a:gd name="T70" fmla="*/ 135 w 1491"/>
                  <a:gd name="T71" fmla="*/ 98 h 256"/>
                  <a:gd name="T72" fmla="*/ 82 w 1491"/>
                  <a:gd name="T73" fmla="*/ 64 h 256"/>
                  <a:gd name="T74" fmla="*/ 39 w 1491"/>
                  <a:gd name="T75" fmla="*/ 33 h 256"/>
                  <a:gd name="T76" fmla="*/ 0 w 1491"/>
                  <a:gd name="T77" fmla="*/ 0 h 256"/>
                  <a:gd name="T78" fmla="*/ 101 w 1491"/>
                  <a:gd name="T79" fmla="*/ 25 h 256"/>
                  <a:gd name="T80" fmla="*/ 202 w 1491"/>
                  <a:gd name="T81" fmla="*/ 46 h 256"/>
                  <a:gd name="T82" fmla="*/ 300 w 1491"/>
                  <a:gd name="T83" fmla="*/ 65 h 256"/>
                  <a:gd name="T84" fmla="*/ 396 w 1491"/>
                  <a:gd name="T85" fmla="*/ 83 h 256"/>
                  <a:gd name="T86" fmla="*/ 489 w 1491"/>
                  <a:gd name="T87" fmla="*/ 97 h 256"/>
                  <a:gd name="T88" fmla="*/ 580 w 1491"/>
                  <a:gd name="T89" fmla="*/ 109 h 256"/>
                  <a:gd name="T90" fmla="*/ 668 w 1491"/>
                  <a:gd name="T91" fmla="*/ 119 h 256"/>
                  <a:gd name="T92" fmla="*/ 752 w 1491"/>
                  <a:gd name="T93" fmla="*/ 127 h 256"/>
                  <a:gd name="T94" fmla="*/ 862 w 1491"/>
                  <a:gd name="T95" fmla="*/ 136 h 256"/>
                  <a:gd name="T96" fmla="*/ 963 w 1491"/>
                  <a:gd name="T97" fmla="*/ 140 h 256"/>
                  <a:gd name="T98" fmla="*/ 1057 w 1491"/>
                  <a:gd name="T99" fmla="*/ 141 h 256"/>
                  <a:gd name="T100" fmla="*/ 1141 w 1491"/>
                  <a:gd name="T101" fmla="*/ 138 h 256"/>
                  <a:gd name="T102" fmla="*/ 1213 w 1491"/>
                  <a:gd name="T103" fmla="*/ 133 h 256"/>
                  <a:gd name="T104" fmla="*/ 1276 w 1491"/>
                  <a:gd name="T105" fmla="*/ 124 h 256"/>
                  <a:gd name="T106" fmla="*/ 1329 w 1491"/>
                  <a:gd name="T107" fmla="*/ 113 h 256"/>
                  <a:gd name="T108" fmla="*/ 1373 w 1491"/>
                  <a:gd name="T109" fmla="*/ 10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491" h="256">
                    <a:moveTo>
                      <a:pt x="1373" y="100"/>
                    </a:moveTo>
                    <a:lnTo>
                      <a:pt x="1401" y="106"/>
                    </a:lnTo>
                    <a:lnTo>
                      <a:pt x="1428" y="110"/>
                    </a:lnTo>
                    <a:lnTo>
                      <a:pt x="1453" y="115"/>
                    </a:lnTo>
                    <a:lnTo>
                      <a:pt x="1476" y="118"/>
                    </a:lnTo>
                    <a:lnTo>
                      <a:pt x="1480" y="129"/>
                    </a:lnTo>
                    <a:lnTo>
                      <a:pt x="1484" y="138"/>
                    </a:lnTo>
                    <a:lnTo>
                      <a:pt x="1487" y="147"/>
                    </a:lnTo>
                    <a:lnTo>
                      <a:pt x="1489" y="155"/>
                    </a:lnTo>
                    <a:lnTo>
                      <a:pt x="1491" y="163"/>
                    </a:lnTo>
                    <a:lnTo>
                      <a:pt x="1491" y="170"/>
                    </a:lnTo>
                    <a:lnTo>
                      <a:pt x="1491" y="176"/>
                    </a:lnTo>
                    <a:lnTo>
                      <a:pt x="1488" y="183"/>
                    </a:lnTo>
                    <a:lnTo>
                      <a:pt x="1487" y="189"/>
                    </a:lnTo>
                    <a:lnTo>
                      <a:pt x="1485" y="195"/>
                    </a:lnTo>
                    <a:lnTo>
                      <a:pt x="1482" y="199"/>
                    </a:lnTo>
                    <a:lnTo>
                      <a:pt x="1479" y="204"/>
                    </a:lnTo>
                    <a:lnTo>
                      <a:pt x="1471" y="212"/>
                    </a:lnTo>
                    <a:lnTo>
                      <a:pt x="1461" y="218"/>
                    </a:lnTo>
                    <a:lnTo>
                      <a:pt x="1449" y="224"/>
                    </a:lnTo>
                    <a:lnTo>
                      <a:pt x="1435" y="229"/>
                    </a:lnTo>
                    <a:lnTo>
                      <a:pt x="1421" y="233"/>
                    </a:lnTo>
                    <a:lnTo>
                      <a:pt x="1407" y="236"/>
                    </a:lnTo>
                    <a:lnTo>
                      <a:pt x="1381" y="240"/>
                    </a:lnTo>
                    <a:lnTo>
                      <a:pt x="1360" y="242"/>
                    </a:lnTo>
                    <a:lnTo>
                      <a:pt x="1355" y="242"/>
                    </a:lnTo>
                    <a:lnTo>
                      <a:pt x="1355" y="242"/>
                    </a:lnTo>
                    <a:lnTo>
                      <a:pt x="1355" y="242"/>
                    </a:lnTo>
                    <a:lnTo>
                      <a:pt x="1339" y="243"/>
                    </a:lnTo>
                    <a:lnTo>
                      <a:pt x="1323" y="245"/>
                    </a:lnTo>
                    <a:lnTo>
                      <a:pt x="1304" y="246"/>
                    </a:lnTo>
                    <a:lnTo>
                      <a:pt x="1283" y="248"/>
                    </a:lnTo>
                    <a:lnTo>
                      <a:pt x="1261" y="249"/>
                    </a:lnTo>
                    <a:lnTo>
                      <a:pt x="1237" y="250"/>
                    </a:lnTo>
                    <a:lnTo>
                      <a:pt x="1212" y="251"/>
                    </a:lnTo>
                    <a:lnTo>
                      <a:pt x="1185" y="252"/>
                    </a:lnTo>
                    <a:lnTo>
                      <a:pt x="1157" y="253"/>
                    </a:lnTo>
                    <a:lnTo>
                      <a:pt x="1128" y="254"/>
                    </a:lnTo>
                    <a:lnTo>
                      <a:pt x="1097" y="254"/>
                    </a:lnTo>
                    <a:lnTo>
                      <a:pt x="1065" y="255"/>
                    </a:lnTo>
                    <a:lnTo>
                      <a:pt x="1033" y="256"/>
                    </a:lnTo>
                    <a:lnTo>
                      <a:pt x="998" y="256"/>
                    </a:lnTo>
                    <a:lnTo>
                      <a:pt x="963" y="256"/>
                    </a:lnTo>
                    <a:lnTo>
                      <a:pt x="927" y="256"/>
                    </a:lnTo>
                    <a:lnTo>
                      <a:pt x="904" y="256"/>
                    </a:lnTo>
                    <a:lnTo>
                      <a:pt x="883" y="256"/>
                    </a:lnTo>
                    <a:lnTo>
                      <a:pt x="859" y="256"/>
                    </a:lnTo>
                    <a:lnTo>
                      <a:pt x="836" y="256"/>
                    </a:lnTo>
                    <a:lnTo>
                      <a:pt x="813" y="256"/>
                    </a:lnTo>
                    <a:lnTo>
                      <a:pt x="789" y="256"/>
                    </a:lnTo>
                    <a:lnTo>
                      <a:pt x="765" y="256"/>
                    </a:lnTo>
                    <a:lnTo>
                      <a:pt x="740" y="255"/>
                    </a:lnTo>
                    <a:lnTo>
                      <a:pt x="745" y="252"/>
                    </a:lnTo>
                    <a:lnTo>
                      <a:pt x="682" y="254"/>
                    </a:lnTo>
                    <a:lnTo>
                      <a:pt x="649" y="253"/>
                    </a:lnTo>
                    <a:lnTo>
                      <a:pt x="616" y="252"/>
                    </a:lnTo>
                    <a:lnTo>
                      <a:pt x="581" y="251"/>
                    </a:lnTo>
                    <a:lnTo>
                      <a:pt x="547" y="250"/>
                    </a:lnTo>
                    <a:lnTo>
                      <a:pt x="519" y="245"/>
                    </a:lnTo>
                    <a:lnTo>
                      <a:pt x="489" y="240"/>
                    </a:lnTo>
                    <a:lnTo>
                      <a:pt x="460" y="233"/>
                    </a:lnTo>
                    <a:lnTo>
                      <a:pt x="430" y="225"/>
                    </a:lnTo>
                    <a:lnTo>
                      <a:pt x="401" y="217"/>
                    </a:lnTo>
                    <a:lnTo>
                      <a:pt x="371" y="207"/>
                    </a:lnTo>
                    <a:lnTo>
                      <a:pt x="340" y="197"/>
                    </a:lnTo>
                    <a:lnTo>
                      <a:pt x="310" y="184"/>
                    </a:lnTo>
                    <a:lnTo>
                      <a:pt x="280" y="172"/>
                    </a:lnTo>
                    <a:lnTo>
                      <a:pt x="250" y="159"/>
                    </a:lnTo>
                    <a:lnTo>
                      <a:pt x="220" y="145"/>
                    </a:lnTo>
                    <a:lnTo>
                      <a:pt x="191" y="130"/>
                    </a:lnTo>
                    <a:lnTo>
                      <a:pt x="163" y="114"/>
                    </a:lnTo>
                    <a:lnTo>
                      <a:pt x="135" y="98"/>
                    </a:lnTo>
                    <a:lnTo>
                      <a:pt x="108" y="82"/>
                    </a:lnTo>
                    <a:lnTo>
                      <a:pt x="82" y="64"/>
                    </a:lnTo>
                    <a:lnTo>
                      <a:pt x="60" y="48"/>
                    </a:lnTo>
                    <a:lnTo>
                      <a:pt x="39" y="33"/>
                    </a:lnTo>
                    <a:lnTo>
                      <a:pt x="19" y="17"/>
                    </a:lnTo>
                    <a:lnTo>
                      <a:pt x="0" y="0"/>
                    </a:lnTo>
                    <a:lnTo>
                      <a:pt x="50" y="13"/>
                    </a:lnTo>
                    <a:lnTo>
                      <a:pt x="101" y="25"/>
                    </a:lnTo>
                    <a:lnTo>
                      <a:pt x="152" y="36"/>
                    </a:lnTo>
                    <a:lnTo>
                      <a:pt x="202" y="46"/>
                    </a:lnTo>
                    <a:lnTo>
                      <a:pt x="251" y="56"/>
                    </a:lnTo>
                    <a:lnTo>
                      <a:pt x="300" y="65"/>
                    </a:lnTo>
                    <a:lnTo>
                      <a:pt x="348" y="75"/>
                    </a:lnTo>
                    <a:lnTo>
                      <a:pt x="396" y="83"/>
                    </a:lnTo>
                    <a:lnTo>
                      <a:pt x="442" y="90"/>
                    </a:lnTo>
                    <a:lnTo>
                      <a:pt x="489" y="97"/>
                    </a:lnTo>
                    <a:lnTo>
                      <a:pt x="534" y="104"/>
                    </a:lnTo>
                    <a:lnTo>
                      <a:pt x="580" y="109"/>
                    </a:lnTo>
                    <a:lnTo>
                      <a:pt x="624" y="115"/>
                    </a:lnTo>
                    <a:lnTo>
                      <a:pt x="668" y="119"/>
                    </a:lnTo>
                    <a:lnTo>
                      <a:pt x="710" y="124"/>
                    </a:lnTo>
                    <a:lnTo>
                      <a:pt x="752" y="127"/>
                    </a:lnTo>
                    <a:lnTo>
                      <a:pt x="807" y="133"/>
                    </a:lnTo>
                    <a:lnTo>
                      <a:pt x="862" y="136"/>
                    </a:lnTo>
                    <a:lnTo>
                      <a:pt x="913" y="138"/>
                    </a:lnTo>
                    <a:lnTo>
                      <a:pt x="963" y="140"/>
                    </a:lnTo>
                    <a:lnTo>
                      <a:pt x="1011" y="141"/>
                    </a:lnTo>
                    <a:lnTo>
                      <a:pt x="1057" y="141"/>
                    </a:lnTo>
                    <a:lnTo>
                      <a:pt x="1099" y="140"/>
                    </a:lnTo>
                    <a:lnTo>
                      <a:pt x="1141" y="138"/>
                    </a:lnTo>
                    <a:lnTo>
                      <a:pt x="1178" y="136"/>
                    </a:lnTo>
                    <a:lnTo>
                      <a:pt x="1213" y="133"/>
                    </a:lnTo>
                    <a:lnTo>
                      <a:pt x="1245" y="129"/>
                    </a:lnTo>
                    <a:lnTo>
                      <a:pt x="1276" y="124"/>
                    </a:lnTo>
                    <a:lnTo>
                      <a:pt x="1304" y="119"/>
                    </a:lnTo>
                    <a:lnTo>
                      <a:pt x="1329" y="113"/>
                    </a:lnTo>
                    <a:lnTo>
                      <a:pt x="1352" y="107"/>
                    </a:lnTo>
                    <a:lnTo>
                      <a:pt x="1373" y="10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7" name="Freeform 595"/>
              <p:cNvSpPr>
                <a:spLocks/>
              </p:cNvSpPr>
              <p:nvPr/>
            </p:nvSpPr>
            <p:spPr bwMode="auto">
              <a:xfrm>
                <a:off x="747" y="1845"/>
                <a:ext cx="10" cy="7"/>
              </a:xfrm>
              <a:custGeom>
                <a:avLst/>
                <a:gdLst>
                  <a:gd name="T0" fmla="*/ 52 w 52"/>
                  <a:gd name="T1" fmla="*/ 0 h 33"/>
                  <a:gd name="T2" fmla="*/ 52 w 52"/>
                  <a:gd name="T3" fmla="*/ 33 h 33"/>
                  <a:gd name="T4" fmla="*/ 40 w 52"/>
                  <a:gd name="T5" fmla="*/ 30 h 33"/>
                  <a:gd name="T6" fmla="*/ 26 w 52"/>
                  <a:gd name="T7" fmla="*/ 26 h 33"/>
                  <a:gd name="T8" fmla="*/ 14 w 52"/>
                  <a:gd name="T9" fmla="*/ 23 h 33"/>
                  <a:gd name="T10" fmla="*/ 0 w 52"/>
                  <a:gd name="T11" fmla="*/ 20 h 33"/>
                  <a:gd name="T12" fmla="*/ 12 w 52"/>
                  <a:gd name="T13" fmla="*/ 13 h 33"/>
                  <a:gd name="T14" fmla="*/ 24 w 52"/>
                  <a:gd name="T15" fmla="*/ 8 h 33"/>
                  <a:gd name="T16" fmla="*/ 38 w 52"/>
                  <a:gd name="T17" fmla="*/ 4 h 33"/>
                  <a:gd name="T18" fmla="*/ 52 w 52"/>
                  <a:gd name="T19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3">
                    <a:moveTo>
                      <a:pt x="52" y="0"/>
                    </a:moveTo>
                    <a:lnTo>
                      <a:pt x="52" y="33"/>
                    </a:lnTo>
                    <a:lnTo>
                      <a:pt x="40" y="30"/>
                    </a:lnTo>
                    <a:lnTo>
                      <a:pt x="26" y="26"/>
                    </a:lnTo>
                    <a:lnTo>
                      <a:pt x="14" y="23"/>
                    </a:lnTo>
                    <a:lnTo>
                      <a:pt x="0" y="20"/>
                    </a:lnTo>
                    <a:lnTo>
                      <a:pt x="12" y="13"/>
                    </a:lnTo>
                    <a:lnTo>
                      <a:pt x="24" y="8"/>
                    </a:lnTo>
                    <a:lnTo>
                      <a:pt x="38" y="4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8" name="Freeform 596"/>
              <p:cNvSpPr>
                <a:spLocks/>
              </p:cNvSpPr>
              <p:nvPr/>
            </p:nvSpPr>
            <p:spPr bwMode="auto">
              <a:xfrm>
                <a:off x="752" y="1844"/>
                <a:ext cx="11" cy="9"/>
              </a:xfrm>
              <a:custGeom>
                <a:avLst/>
                <a:gdLst>
                  <a:gd name="T0" fmla="*/ 0 w 52"/>
                  <a:gd name="T1" fmla="*/ 32 h 45"/>
                  <a:gd name="T2" fmla="*/ 0 w 52"/>
                  <a:gd name="T3" fmla="*/ 12 h 45"/>
                  <a:gd name="T4" fmla="*/ 12 w 52"/>
                  <a:gd name="T5" fmla="*/ 8 h 45"/>
                  <a:gd name="T6" fmla="*/ 24 w 52"/>
                  <a:gd name="T7" fmla="*/ 5 h 45"/>
                  <a:gd name="T8" fmla="*/ 37 w 52"/>
                  <a:gd name="T9" fmla="*/ 3 h 45"/>
                  <a:gd name="T10" fmla="*/ 52 w 52"/>
                  <a:gd name="T11" fmla="*/ 0 h 45"/>
                  <a:gd name="T12" fmla="*/ 52 w 52"/>
                  <a:gd name="T13" fmla="*/ 45 h 45"/>
                  <a:gd name="T14" fmla="*/ 39 w 52"/>
                  <a:gd name="T15" fmla="*/ 42 h 45"/>
                  <a:gd name="T16" fmla="*/ 25 w 52"/>
                  <a:gd name="T17" fmla="*/ 38 h 45"/>
                  <a:gd name="T18" fmla="*/ 13 w 52"/>
                  <a:gd name="T19" fmla="*/ 35 h 45"/>
                  <a:gd name="T20" fmla="*/ 0 w 52"/>
                  <a:gd name="T21" fmla="*/ 3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45">
                    <a:moveTo>
                      <a:pt x="0" y="32"/>
                    </a:moveTo>
                    <a:lnTo>
                      <a:pt x="0" y="12"/>
                    </a:lnTo>
                    <a:lnTo>
                      <a:pt x="12" y="8"/>
                    </a:lnTo>
                    <a:lnTo>
                      <a:pt x="24" y="5"/>
                    </a:lnTo>
                    <a:lnTo>
                      <a:pt x="37" y="3"/>
                    </a:lnTo>
                    <a:lnTo>
                      <a:pt x="52" y="0"/>
                    </a:lnTo>
                    <a:lnTo>
                      <a:pt x="52" y="45"/>
                    </a:lnTo>
                    <a:lnTo>
                      <a:pt x="39" y="42"/>
                    </a:lnTo>
                    <a:lnTo>
                      <a:pt x="25" y="38"/>
                    </a:lnTo>
                    <a:lnTo>
                      <a:pt x="13" y="3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9" name="Freeform 597"/>
              <p:cNvSpPr>
                <a:spLocks/>
              </p:cNvSpPr>
              <p:nvPr/>
            </p:nvSpPr>
            <p:spPr bwMode="auto">
              <a:xfrm>
                <a:off x="757" y="1844"/>
                <a:ext cx="11" cy="11"/>
              </a:xfrm>
              <a:custGeom>
                <a:avLst/>
                <a:gdLst>
                  <a:gd name="T0" fmla="*/ 0 w 53"/>
                  <a:gd name="T1" fmla="*/ 42 h 55"/>
                  <a:gd name="T2" fmla="*/ 0 w 53"/>
                  <a:gd name="T3" fmla="*/ 9 h 55"/>
                  <a:gd name="T4" fmla="*/ 9 w 53"/>
                  <a:gd name="T5" fmla="*/ 7 h 55"/>
                  <a:gd name="T6" fmla="*/ 17 w 53"/>
                  <a:gd name="T7" fmla="*/ 6 h 55"/>
                  <a:gd name="T8" fmla="*/ 25 w 53"/>
                  <a:gd name="T9" fmla="*/ 4 h 55"/>
                  <a:gd name="T10" fmla="*/ 35 w 53"/>
                  <a:gd name="T11" fmla="*/ 3 h 55"/>
                  <a:gd name="T12" fmla="*/ 43 w 53"/>
                  <a:gd name="T13" fmla="*/ 1 h 55"/>
                  <a:gd name="T14" fmla="*/ 53 w 53"/>
                  <a:gd name="T15" fmla="*/ 0 h 55"/>
                  <a:gd name="T16" fmla="*/ 53 w 53"/>
                  <a:gd name="T17" fmla="*/ 55 h 55"/>
                  <a:gd name="T18" fmla="*/ 39 w 53"/>
                  <a:gd name="T19" fmla="*/ 52 h 55"/>
                  <a:gd name="T20" fmla="*/ 27 w 53"/>
                  <a:gd name="T21" fmla="*/ 49 h 55"/>
                  <a:gd name="T22" fmla="*/ 14 w 53"/>
                  <a:gd name="T23" fmla="*/ 46 h 55"/>
                  <a:gd name="T24" fmla="*/ 0 w 53"/>
                  <a:gd name="T25" fmla="*/ 4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3" h="55">
                    <a:moveTo>
                      <a:pt x="0" y="42"/>
                    </a:moveTo>
                    <a:lnTo>
                      <a:pt x="0" y="9"/>
                    </a:lnTo>
                    <a:lnTo>
                      <a:pt x="9" y="7"/>
                    </a:lnTo>
                    <a:lnTo>
                      <a:pt x="17" y="6"/>
                    </a:lnTo>
                    <a:lnTo>
                      <a:pt x="25" y="4"/>
                    </a:lnTo>
                    <a:lnTo>
                      <a:pt x="35" y="3"/>
                    </a:lnTo>
                    <a:lnTo>
                      <a:pt x="43" y="1"/>
                    </a:lnTo>
                    <a:lnTo>
                      <a:pt x="53" y="0"/>
                    </a:lnTo>
                    <a:lnTo>
                      <a:pt x="53" y="55"/>
                    </a:lnTo>
                    <a:lnTo>
                      <a:pt x="39" y="52"/>
                    </a:lnTo>
                    <a:lnTo>
                      <a:pt x="27" y="49"/>
                    </a:lnTo>
                    <a:lnTo>
                      <a:pt x="14" y="46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0" name="Freeform 598"/>
              <p:cNvSpPr>
                <a:spLocks/>
              </p:cNvSpPr>
              <p:nvPr/>
            </p:nvSpPr>
            <p:spPr bwMode="auto">
              <a:xfrm>
                <a:off x="763" y="1843"/>
                <a:ext cx="10" cy="13"/>
              </a:xfrm>
              <a:custGeom>
                <a:avLst/>
                <a:gdLst>
                  <a:gd name="T0" fmla="*/ 0 w 51"/>
                  <a:gd name="T1" fmla="*/ 54 h 66"/>
                  <a:gd name="T2" fmla="*/ 0 w 51"/>
                  <a:gd name="T3" fmla="*/ 9 h 66"/>
                  <a:gd name="T4" fmla="*/ 8 w 51"/>
                  <a:gd name="T5" fmla="*/ 8 h 66"/>
                  <a:gd name="T6" fmla="*/ 18 w 51"/>
                  <a:gd name="T7" fmla="*/ 6 h 66"/>
                  <a:gd name="T8" fmla="*/ 29 w 51"/>
                  <a:gd name="T9" fmla="*/ 4 h 66"/>
                  <a:gd name="T10" fmla="*/ 39 w 51"/>
                  <a:gd name="T11" fmla="*/ 2 h 66"/>
                  <a:gd name="T12" fmla="*/ 51 w 51"/>
                  <a:gd name="T13" fmla="*/ 0 h 66"/>
                  <a:gd name="T14" fmla="*/ 51 w 51"/>
                  <a:gd name="T15" fmla="*/ 66 h 66"/>
                  <a:gd name="T16" fmla="*/ 38 w 51"/>
                  <a:gd name="T17" fmla="*/ 63 h 66"/>
                  <a:gd name="T18" fmla="*/ 26 w 51"/>
                  <a:gd name="T19" fmla="*/ 60 h 66"/>
                  <a:gd name="T20" fmla="*/ 12 w 51"/>
                  <a:gd name="T21" fmla="*/ 57 h 66"/>
                  <a:gd name="T22" fmla="*/ 0 w 51"/>
                  <a:gd name="T23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66">
                    <a:moveTo>
                      <a:pt x="0" y="54"/>
                    </a:moveTo>
                    <a:lnTo>
                      <a:pt x="0" y="9"/>
                    </a:lnTo>
                    <a:lnTo>
                      <a:pt x="8" y="8"/>
                    </a:lnTo>
                    <a:lnTo>
                      <a:pt x="18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51" y="0"/>
                    </a:lnTo>
                    <a:lnTo>
                      <a:pt x="51" y="66"/>
                    </a:lnTo>
                    <a:lnTo>
                      <a:pt x="38" y="63"/>
                    </a:lnTo>
                    <a:lnTo>
                      <a:pt x="26" y="60"/>
                    </a:lnTo>
                    <a:lnTo>
                      <a:pt x="12" y="57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1" name="Freeform 599"/>
              <p:cNvSpPr>
                <a:spLocks/>
              </p:cNvSpPr>
              <p:nvPr/>
            </p:nvSpPr>
            <p:spPr bwMode="auto">
              <a:xfrm>
                <a:off x="768" y="1841"/>
                <a:ext cx="10" cy="16"/>
              </a:xfrm>
              <a:custGeom>
                <a:avLst/>
                <a:gdLst>
                  <a:gd name="T0" fmla="*/ 0 w 51"/>
                  <a:gd name="T1" fmla="*/ 66 h 78"/>
                  <a:gd name="T2" fmla="*/ 0 w 51"/>
                  <a:gd name="T3" fmla="*/ 11 h 78"/>
                  <a:gd name="T4" fmla="*/ 11 w 51"/>
                  <a:gd name="T5" fmla="*/ 8 h 78"/>
                  <a:gd name="T6" fmla="*/ 24 w 51"/>
                  <a:gd name="T7" fmla="*/ 6 h 78"/>
                  <a:gd name="T8" fmla="*/ 37 w 51"/>
                  <a:gd name="T9" fmla="*/ 3 h 78"/>
                  <a:gd name="T10" fmla="*/ 51 w 51"/>
                  <a:gd name="T11" fmla="*/ 0 h 78"/>
                  <a:gd name="T12" fmla="*/ 51 w 51"/>
                  <a:gd name="T13" fmla="*/ 78 h 78"/>
                  <a:gd name="T14" fmla="*/ 37 w 51"/>
                  <a:gd name="T15" fmla="*/ 75 h 78"/>
                  <a:gd name="T16" fmla="*/ 25 w 51"/>
                  <a:gd name="T17" fmla="*/ 72 h 78"/>
                  <a:gd name="T18" fmla="*/ 12 w 51"/>
                  <a:gd name="T19" fmla="*/ 69 h 78"/>
                  <a:gd name="T20" fmla="*/ 0 w 51"/>
                  <a:gd name="T21" fmla="*/ 6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78">
                    <a:moveTo>
                      <a:pt x="0" y="66"/>
                    </a:moveTo>
                    <a:lnTo>
                      <a:pt x="0" y="11"/>
                    </a:lnTo>
                    <a:lnTo>
                      <a:pt x="11" y="8"/>
                    </a:lnTo>
                    <a:lnTo>
                      <a:pt x="24" y="6"/>
                    </a:lnTo>
                    <a:lnTo>
                      <a:pt x="37" y="3"/>
                    </a:lnTo>
                    <a:lnTo>
                      <a:pt x="51" y="0"/>
                    </a:lnTo>
                    <a:lnTo>
                      <a:pt x="51" y="78"/>
                    </a:lnTo>
                    <a:lnTo>
                      <a:pt x="37" y="75"/>
                    </a:lnTo>
                    <a:lnTo>
                      <a:pt x="25" y="72"/>
                    </a:lnTo>
                    <a:lnTo>
                      <a:pt x="12" y="69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2" name="Freeform 600"/>
              <p:cNvSpPr>
                <a:spLocks/>
              </p:cNvSpPr>
              <p:nvPr/>
            </p:nvSpPr>
            <p:spPr bwMode="auto">
              <a:xfrm>
                <a:off x="773" y="1840"/>
                <a:ext cx="10" cy="18"/>
              </a:xfrm>
              <a:custGeom>
                <a:avLst/>
                <a:gdLst>
                  <a:gd name="T0" fmla="*/ 0 w 51"/>
                  <a:gd name="T1" fmla="*/ 79 h 91"/>
                  <a:gd name="T2" fmla="*/ 0 w 51"/>
                  <a:gd name="T3" fmla="*/ 13 h 91"/>
                  <a:gd name="T4" fmla="*/ 12 w 51"/>
                  <a:gd name="T5" fmla="*/ 10 h 91"/>
                  <a:gd name="T6" fmla="*/ 25 w 51"/>
                  <a:gd name="T7" fmla="*/ 8 h 91"/>
                  <a:gd name="T8" fmla="*/ 37 w 51"/>
                  <a:gd name="T9" fmla="*/ 4 h 91"/>
                  <a:gd name="T10" fmla="*/ 51 w 51"/>
                  <a:gd name="T11" fmla="*/ 0 h 91"/>
                  <a:gd name="T12" fmla="*/ 51 w 51"/>
                  <a:gd name="T13" fmla="*/ 91 h 91"/>
                  <a:gd name="T14" fmla="*/ 38 w 51"/>
                  <a:gd name="T15" fmla="*/ 88 h 91"/>
                  <a:gd name="T16" fmla="*/ 26 w 51"/>
                  <a:gd name="T17" fmla="*/ 85 h 91"/>
                  <a:gd name="T18" fmla="*/ 12 w 51"/>
                  <a:gd name="T19" fmla="*/ 82 h 91"/>
                  <a:gd name="T20" fmla="*/ 0 w 51"/>
                  <a:gd name="T21" fmla="*/ 79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91">
                    <a:moveTo>
                      <a:pt x="0" y="79"/>
                    </a:moveTo>
                    <a:lnTo>
                      <a:pt x="0" y="13"/>
                    </a:lnTo>
                    <a:lnTo>
                      <a:pt x="12" y="10"/>
                    </a:lnTo>
                    <a:lnTo>
                      <a:pt x="25" y="8"/>
                    </a:lnTo>
                    <a:lnTo>
                      <a:pt x="37" y="4"/>
                    </a:lnTo>
                    <a:lnTo>
                      <a:pt x="51" y="0"/>
                    </a:lnTo>
                    <a:lnTo>
                      <a:pt x="51" y="91"/>
                    </a:lnTo>
                    <a:lnTo>
                      <a:pt x="38" y="88"/>
                    </a:lnTo>
                    <a:lnTo>
                      <a:pt x="26" y="85"/>
                    </a:lnTo>
                    <a:lnTo>
                      <a:pt x="12" y="82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3" name="Freeform 601"/>
              <p:cNvSpPr>
                <a:spLocks/>
              </p:cNvSpPr>
              <p:nvPr/>
            </p:nvSpPr>
            <p:spPr bwMode="auto">
              <a:xfrm>
                <a:off x="778" y="1839"/>
                <a:ext cx="10" cy="20"/>
              </a:xfrm>
              <a:custGeom>
                <a:avLst/>
                <a:gdLst>
                  <a:gd name="T0" fmla="*/ 0 w 51"/>
                  <a:gd name="T1" fmla="*/ 92 h 103"/>
                  <a:gd name="T2" fmla="*/ 0 w 51"/>
                  <a:gd name="T3" fmla="*/ 14 h 103"/>
                  <a:gd name="T4" fmla="*/ 11 w 51"/>
                  <a:gd name="T5" fmla="*/ 11 h 103"/>
                  <a:gd name="T6" fmla="*/ 24 w 51"/>
                  <a:gd name="T7" fmla="*/ 7 h 103"/>
                  <a:gd name="T8" fmla="*/ 37 w 51"/>
                  <a:gd name="T9" fmla="*/ 4 h 103"/>
                  <a:gd name="T10" fmla="*/ 51 w 51"/>
                  <a:gd name="T11" fmla="*/ 0 h 103"/>
                  <a:gd name="T12" fmla="*/ 51 w 51"/>
                  <a:gd name="T13" fmla="*/ 103 h 103"/>
                  <a:gd name="T14" fmla="*/ 38 w 51"/>
                  <a:gd name="T15" fmla="*/ 100 h 103"/>
                  <a:gd name="T16" fmla="*/ 25 w 51"/>
                  <a:gd name="T17" fmla="*/ 98 h 103"/>
                  <a:gd name="T18" fmla="*/ 12 w 51"/>
                  <a:gd name="T19" fmla="*/ 95 h 103"/>
                  <a:gd name="T20" fmla="*/ 0 w 51"/>
                  <a:gd name="T21" fmla="*/ 92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03">
                    <a:moveTo>
                      <a:pt x="0" y="92"/>
                    </a:moveTo>
                    <a:lnTo>
                      <a:pt x="0" y="14"/>
                    </a:lnTo>
                    <a:lnTo>
                      <a:pt x="11" y="11"/>
                    </a:lnTo>
                    <a:lnTo>
                      <a:pt x="24" y="7"/>
                    </a:lnTo>
                    <a:lnTo>
                      <a:pt x="37" y="4"/>
                    </a:lnTo>
                    <a:lnTo>
                      <a:pt x="51" y="0"/>
                    </a:lnTo>
                    <a:lnTo>
                      <a:pt x="51" y="103"/>
                    </a:lnTo>
                    <a:lnTo>
                      <a:pt x="38" y="100"/>
                    </a:lnTo>
                    <a:lnTo>
                      <a:pt x="25" y="98"/>
                    </a:lnTo>
                    <a:lnTo>
                      <a:pt x="12" y="95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4" name="Freeform 602"/>
              <p:cNvSpPr>
                <a:spLocks/>
              </p:cNvSpPr>
              <p:nvPr/>
            </p:nvSpPr>
            <p:spPr bwMode="auto">
              <a:xfrm>
                <a:off x="783" y="1837"/>
                <a:ext cx="11" cy="23"/>
              </a:xfrm>
              <a:custGeom>
                <a:avLst/>
                <a:gdLst>
                  <a:gd name="T0" fmla="*/ 0 w 52"/>
                  <a:gd name="T1" fmla="*/ 107 h 117"/>
                  <a:gd name="T2" fmla="*/ 0 w 52"/>
                  <a:gd name="T3" fmla="*/ 16 h 117"/>
                  <a:gd name="T4" fmla="*/ 12 w 52"/>
                  <a:gd name="T5" fmla="*/ 13 h 117"/>
                  <a:gd name="T6" fmla="*/ 25 w 52"/>
                  <a:gd name="T7" fmla="*/ 9 h 117"/>
                  <a:gd name="T8" fmla="*/ 38 w 52"/>
                  <a:gd name="T9" fmla="*/ 5 h 117"/>
                  <a:gd name="T10" fmla="*/ 52 w 52"/>
                  <a:gd name="T11" fmla="*/ 0 h 117"/>
                  <a:gd name="T12" fmla="*/ 52 w 52"/>
                  <a:gd name="T13" fmla="*/ 117 h 117"/>
                  <a:gd name="T14" fmla="*/ 38 w 52"/>
                  <a:gd name="T15" fmla="*/ 115 h 117"/>
                  <a:gd name="T16" fmla="*/ 26 w 52"/>
                  <a:gd name="T17" fmla="*/ 112 h 117"/>
                  <a:gd name="T18" fmla="*/ 13 w 52"/>
                  <a:gd name="T19" fmla="*/ 109 h 117"/>
                  <a:gd name="T20" fmla="*/ 0 w 52"/>
                  <a:gd name="T21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17">
                    <a:moveTo>
                      <a:pt x="0" y="107"/>
                    </a:moveTo>
                    <a:lnTo>
                      <a:pt x="0" y="16"/>
                    </a:lnTo>
                    <a:lnTo>
                      <a:pt x="12" y="13"/>
                    </a:lnTo>
                    <a:lnTo>
                      <a:pt x="25" y="9"/>
                    </a:lnTo>
                    <a:lnTo>
                      <a:pt x="38" y="5"/>
                    </a:lnTo>
                    <a:lnTo>
                      <a:pt x="52" y="0"/>
                    </a:lnTo>
                    <a:lnTo>
                      <a:pt x="52" y="117"/>
                    </a:lnTo>
                    <a:lnTo>
                      <a:pt x="38" y="115"/>
                    </a:lnTo>
                    <a:lnTo>
                      <a:pt x="26" y="112"/>
                    </a:lnTo>
                    <a:lnTo>
                      <a:pt x="13" y="109"/>
                    </a:lnTo>
                    <a:lnTo>
                      <a:pt x="0" y="10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5" name="Freeform 603"/>
              <p:cNvSpPr>
                <a:spLocks/>
              </p:cNvSpPr>
              <p:nvPr/>
            </p:nvSpPr>
            <p:spPr bwMode="auto">
              <a:xfrm>
                <a:off x="788" y="1835"/>
                <a:ext cx="11" cy="26"/>
              </a:xfrm>
              <a:custGeom>
                <a:avLst/>
                <a:gdLst>
                  <a:gd name="T0" fmla="*/ 0 w 51"/>
                  <a:gd name="T1" fmla="*/ 121 h 132"/>
                  <a:gd name="T2" fmla="*/ 0 w 51"/>
                  <a:gd name="T3" fmla="*/ 18 h 132"/>
                  <a:gd name="T4" fmla="*/ 12 w 51"/>
                  <a:gd name="T5" fmla="*/ 14 h 132"/>
                  <a:gd name="T6" fmla="*/ 25 w 51"/>
                  <a:gd name="T7" fmla="*/ 10 h 132"/>
                  <a:gd name="T8" fmla="*/ 37 w 51"/>
                  <a:gd name="T9" fmla="*/ 5 h 132"/>
                  <a:gd name="T10" fmla="*/ 51 w 51"/>
                  <a:gd name="T11" fmla="*/ 0 h 132"/>
                  <a:gd name="T12" fmla="*/ 51 w 51"/>
                  <a:gd name="T13" fmla="*/ 132 h 132"/>
                  <a:gd name="T14" fmla="*/ 38 w 51"/>
                  <a:gd name="T15" fmla="*/ 129 h 132"/>
                  <a:gd name="T16" fmla="*/ 26 w 51"/>
                  <a:gd name="T17" fmla="*/ 127 h 132"/>
                  <a:gd name="T18" fmla="*/ 12 w 51"/>
                  <a:gd name="T19" fmla="*/ 124 h 132"/>
                  <a:gd name="T20" fmla="*/ 0 w 51"/>
                  <a:gd name="T21" fmla="*/ 121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32">
                    <a:moveTo>
                      <a:pt x="0" y="121"/>
                    </a:moveTo>
                    <a:lnTo>
                      <a:pt x="0" y="18"/>
                    </a:lnTo>
                    <a:lnTo>
                      <a:pt x="12" y="14"/>
                    </a:lnTo>
                    <a:lnTo>
                      <a:pt x="25" y="10"/>
                    </a:lnTo>
                    <a:lnTo>
                      <a:pt x="37" y="5"/>
                    </a:lnTo>
                    <a:lnTo>
                      <a:pt x="51" y="0"/>
                    </a:lnTo>
                    <a:lnTo>
                      <a:pt x="51" y="132"/>
                    </a:lnTo>
                    <a:lnTo>
                      <a:pt x="38" y="129"/>
                    </a:lnTo>
                    <a:lnTo>
                      <a:pt x="26" y="127"/>
                    </a:lnTo>
                    <a:lnTo>
                      <a:pt x="12" y="124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6" name="Freeform 604"/>
              <p:cNvSpPr>
                <a:spLocks/>
              </p:cNvSpPr>
              <p:nvPr/>
            </p:nvSpPr>
            <p:spPr bwMode="auto">
              <a:xfrm>
                <a:off x="794" y="1833"/>
                <a:ext cx="10" cy="29"/>
              </a:xfrm>
              <a:custGeom>
                <a:avLst/>
                <a:gdLst>
                  <a:gd name="T0" fmla="*/ 0 w 51"/>
                  <a:gd name="T1" fmla="*/ 136 h 147"/>
                  <a:gd name="T2" fmla="*/ 0 w 51"/>
                  <a:gd name="T3" fmla="*/ 19 h 147"/>
                  <a:gd name="T4" fmla="*/ 11 w 51"/>
                  <a:gd name="T5" fmla="*/ 15 h 147"/>
                  <a:gd name="T6" fmla="*/ 24 w 51"/>
                  <a:gd name="T7" fmla="*/ 11 h 147"/>
                  <a:gd name="T8" fmla="*/ 37 w 51"/>
                  <a:gd name="T9" fmla="*/ 6 h 147"/>
                  <a:gd name="T10" fmla="*/ 51 w 51"/>
                  <a:gd name="T11" fmla="*/ 0 h 147"/>
                  <a:gd name="T12" fmla="*/ 51 w 51"/>
                  <a:gd name="T13" fmla="*/ 147 h 147"/>
                  <a:gd name="T14" fmla="*/ 38 w 51"/>
                  <a:gd name="T15" fmla="*/ 144 h 147"/>
                  <a:gd name="T16" fmla="*/ 25 w 51"/>
                  <a:gd name="T17" fmla="*/ 142 h 147"/>
                  <a:gd name="T18" fmla="*/ 12 w 51"/>
                  <a:gd name="T19" fmla="*/ 139 h 147"/>
                  <a:gd name="T20" fmla="*/ 0 w 51"/>
                  <a:gd name="T21" fmla="*/ 136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47">
                    <a:moveTo>
                      <a:pt x="0" y="136"/>
                    </a:moveTo>
                    <a:lnTo>
                      <a:pt x="0" y="19"/>
                    </a:lnTo>
                    <a:lnTo>
                      <a:pt x="11" y="15"/>
                    </a:lnTo>
                    <a:lnTo>
                      <a:pt x="24" y="11"/>
                    </a:lnTo>
                    <a:lnTo>
                      <a:pt x="37" y="6"/>
                    </a:lnTo>
                    <a:lnTo>
                      <a:pt x="51" y="0"/>
                    </a:lnTo>
                    <a:lnTo>
                      <a:pt x="51" y="147"/>
                    </a:lnTo>
                    <a:lnTo>
                      <a:pt x="38" y="144"/>
                    </a:lnTo>
                    <a:lnTo>
                      <a:pt x="25" y="142"/>
                    </a:lnTo>
                    <a:lnTo>
                      <a:pt x="12" y="139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7" name="Freeform 605"/>
              <p:cNvSpPr>
                <a:spLocks/>
              </p:cNvSpPr>
              <p:nvPr/>
            </p:nvSpPr>
            <p:spPr bwMode="auto">
              <a:xfrm>
                <a:off x="799" y="1831"/>
                <a:ext cx="10" cy="32"/>
              </a:xfrm>
              <a:custGeom>
                <a:avLst/>
                <a:gdLst>
                  <a:gd name="T0" fmla="*/ 0 w 51"/>
                  <a:gd name="T1" fmla="*/ 153 h 163"/>
                  <a:gd name="T2" fmla="*/ 0 w 51"/>
                  <a:gd name="T3" fmla="*/ 21 h 163"/>
                  <a:gd name="T4" fmla="*/ 12 w 51"/>
                  <a:gd name="T5" fmla="*/ 17 h 163"/>
                  <a:gd name="T6" fmla="*/ 25 w 51"/>
                  <a:gd name="T7" fmla="*/ 12 h 163"/>
                  <a:gd name="T8" fmla="*/ 38 w 51"/>
                  <a:gd name="T9" fmla="*/ 6 h 163"/>
                  <a:gd name="T10" fmla="*/ 51 w 51"/>
                  <a:gd name="T11" fmla="*/ 0 h 163"/>
                  <a:gd name="T12" fmla="*/ 51 w 51"/>
                  <a:gd name="T13" fmla="*/ 163 h 163"/>
                  <a:gd name="T14" fmla="*/ 38 w 51"/>
                  <a:gd name="T15" fmla="*/ 160 h 163"/>
                  <a:gd name="T16" fmla="*/ 26 w 51"/>
                  <a:gd name="T17" fmla="*/ 158 h 163"/>
                  <a:gd name="T18" fmla="*/ 13 w 51"/>
                  <a:gd name="T19" fmla="*/ 155 h 163"/>
                  <a:gd name="T20" fmla="*/ 0 w 51"/>
                  <a:gd name="T21" fmla="*/ 15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3">
                    <a:moveTo>
                      <a:pt x="0" y="153"/>
                    </a:moveTo>
                    <a:lnTo>
                      <a:pt x="0" y="21"/>
                    </a:lnTo>
                    <a:lnTo>
                      <a:pt x="12" y="17"/>
                    </a:lnTo>
                    <a:lnTo>
                      <a:pt x="25" y="12"/>
                    </a:lnTo>
                    <a:lnTo>
                      <a:pt x="38" y="6"/>
                    </a:lnTo>
                    <a:lnTo>
                      <a:pt x="51" y="0"/>
                    </a:lnTo>
                    <a:lnTo>
                      <a:pt x="51" y="163"/>
                    </a:lnTo>
                    <a:lnTo>
                      <a:pt x="38" y="160"/>
                    </a:lnTo>
                    <a:lnTo>
                      <a:pt x="26" y="158"/>
                    </a:lnTo>
                    <a:lnTo>
                      <a:pt x="13" y="155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8" name="Freeform 606"/>
              <p:cNvSpPr>
                <a:spLocks/>
              </p:cNvSpPr>
              <p:nvPr/>
            </p:nvSpPr>
            <p:spPr bwMode="auto">
              <a:xfrm>
                <a:off x="804" y="1830"/>
                <a:ext cx="10" cy="35"/>
              </a:xfrm>
              <a:custGeom>
                <a:avLst/>
                <a:gdLst>
                  <a:gd name="T0" fmla="*/ 0 w 51"/>
                  <a:gd name="T1" fmla="*/ 161 h 172"/>
                  <a:gd name="T2" fmla="*/ 0 w 51"/>
                  <a:gd name="T3" fmla="*/ 14 h 172"/>
                  <a:gd name="T4" fmla="*/ 8 w 51"/>
                  <a:gd name="T5" fmla="*/ 11 h 172"/>
                  <a:gd name="T6" fmla="*/ 17 w 51"/>
                  <a:gd name="T7" fmla="*/ 7 h 172"/>
                  <a:gd name="T8" fmla="*/ 25 w 51"/>
                  <a:gd name="T9" fmla="*/ 4 h 172"/>
                  <a:gd name="T10" fmla="*/ 33 w 51"/>
                  <a:gd name="T11" fmla="*/ 0 h 172"/>
                  <a:gd name="T12" fmla="*/ 33 w 51"/>
                  <a:gd name="T13" fmla="*/ 0 h 172"/>
                  <a:gd name="T14" fmla="*/ 51 w 51"/>
                  <a:gd name="T15" fmla="*/ 3 h 172"/>
                  <a:gd name="T16" fmla="*/ 51 w 51"/>
                  <a:gd name="T17" fmla="*/ 172 h 172"/>
                  <a:gd name="T18" fmla="*/ 39 w 51"/>
                  <a:gd name="T19" fmla="*/ 168 h 172"/>
                  <a:gd name="T20" fmla="*/ 25 w 51"/>
                  <a:gd name="T21" fmla="*/ 166 h 172"/>
                  <a:gd name="T22" fmla="*/ 12 w 51"/>
                  <a:gd name="T23" fmla="*/ 163 h 172"/>
                  <a:gd name="T24" fmla="*/ 0 w 51"/>
                  <a:gd name="T25" fmla="*/ 161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172">
                    <a:moveTo>
                      <a:pt x="0" y="161"/>
                    </a:moveTo>
                    <a:lnTo>
                      <a:pt x="0" y="14"/>
                    </a:lnTo>
                    <a:lnTo>
                      <a:pt x="8" y="11"/>
                    </a:lnTo>
                    <a:lnTo>
                      <a:pt x="17" y="7"/>
                    </a:lnTo>
                    <a:lnTo>
                      <a:pt x="25" y="4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1" y="3"/>
                    </a:lnTo>
                    <a:lnTo>
                      <a:pt x="51" y="172"/>
                    </a:lnTo>
                    <a:lnTo>
                      <a:pt x="39" y="168"/>
                    </a:lnTo>
                    <a:lnTo>
                      <a:pt x="25" y="166"/>
                    </a:lnTo>
                    <a:lnTo>
                      <a:pt x="12" y="163"/>
                    </a:lnTo>
                    <a:lnTo>
                      <a:pt x="0" y="161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9" name="Group 808"/>
            <p:cNvGrpSpPr>
              <a:grpSpLocks/>
            </p:cNvGrpSpPr>
            <p:nvPr/>
          </p:nvGrpSpPr>
          <p:grpSpPr bwMode="auto">
            <a:xfrm>
              <a:off x="195580" y="549275"/>
              <a:ext cx="683260" cy="855345"/>
              <a:chOff x="308" y="865"/>
              <a:chExt cx="1076" cy="1347"/>
            </a:xfrm>
          </p:grpSpPr>
          <p:sp>
            <p:nvSpPr>
              <p:cNvPr id="829" name="Freeform 608"/>
              <p:cNvSpPr>
                <a:spLocks/>
              </p:cNvSpPr>
              <p:nvPr/>
            </p:nvSpPr>
            <p:spPr bwMode="auto">
              <a:xfrm>
                <a:off x="809" y="1830"/>
                <a:ext cx="10" cy="35"/>
              </a:xfrm>
              <a:custGeom>
                <a:avLst/>
                <a:gdLst>
                  <a:gd name="T0" fmla="*/ 0 w 52"/>
                  <a:gd name="T1" fmla="*/ 166 h 176"/>
                  <a:gd name="T2" fmla="*/ 0 w 52"/>
                  <a:gd name="T3" fmla="*/ 3 h 176"/>
                  <a:gd name="T4" fmla="*/ 8 w 52"/>
                  <a:gd name="T5" fmla="*/ 0 h 176"/>
                  <a:gd name="T6" fmla="*/ 8 w 52"/>
                  <a:gd name="T7" fmla="*/ 0 h 176"/>
                  <a:gd name="T8" fmla="*/ 20 w 52"/>
                  <a:gd name="T9" fmla="*/ 2 h 176"/>
                  <a:gd name="T10" fmla="*/ 30 w 52"/>
                  <a:gd name="T11" fmla="*/ 4 h 176"/>
                  <a:gd name="T12" fmla="*/ 41 w 52"/>
                  <a:gd name="T13" fmla="*/ 7 h 176"/>
                  <a:gd name="T14" fmla="*/ 52 w 52"/>
                  <a:gd name="T15" fmla="*/ 9 h 176"/>
                  <a:gd name="T16" fmla="*/ 52 w 52"/>
                  <a:gd name="T17" fmla="*/ 176 h 176"/>
                  <a:gd name="T18" fmla="*/ 39 w 52"/>
                  <a:gd name="T19" fmla="*/ 174 h 176"/>
                  <a:gd name="T20" fmla="*/ 26 w 52"/>
                  <a:gd name="T21" fmla="*/ 172 h 176"/>
                  <a:gd name="T22" fmla="*/ 14 w 52"/>
                  <a:gd name="T23" fmla="*/ 168 h 176"/>
                  <a:gd name="T24" fmla="*/ 0 w 52"/>
                  <a:gd name="T25" fmla="*/ 166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" h="176">
                    <a:moveTo>
                      <a:pt x="0" y="166"/>
                    </a:moveTo>
                    <a:lnTo>
                      <a:pt x="0" y="3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20" y="2"/>
                    </a:lnTo>
                    <a:lnTo>
                      <a:pt x="30" y="4"/>
                    </a:lnTo>
                    <a:lnTo>
                      <a:pt x="41" y="7"/>
                    </a:lnTo>
                    <a:lnTo>
                      <a:pt x="52" y="9"/>
                    </a:lnTo>
                    <a:lnTo>
                      <a:pt x="52" y="176"/>
                    </a:lnTo>
                    <a:lnTo>
                      <a:pt x="39" y="174"/>
                    </a:lnTo>
                    <a:lnTo>
                      <a:pt x="26" y="172"/>
                    </a:lnTo>
                    <a:lnTo>
                      <a:pt x="14" y="168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0" name="Freeform 609"/>
              <p:cNvSpPr>
                <a:spLocks/>
              </p:cNvSpPr>
              <p:nvPr/>
            </p:nvSpPr>
            <p:spPr bwMode="auto">
              <a:xfrm>
                <a:off x="814" y="1831"/>
                <a:ext cx="10" cy="35"/>
              </a:xfrm>
              <a:custGeom>
                <a:avLst/>
                <a:gdLst>
                  <a:gd name="T0" fmla="*/ 0 w 51"/>
                  <a:gd name="T1" fmla="*/ 169 h 178"/>
                  <a:gd name="T2" fmla="*/ 0 w 51"/>
                  <a:gd name="T3" fmla="*/ 0 h 178"/>
                  <a:gd name="T4" fmla="*/ 13 w 51"/>
                  <a:gd name="T5" fmla="*/ 3 h 178"/>
                  <a:gd name="T6" fmla="*/ 26 w 51"/>
                  <a:gd name="T7" fmla="*/ 6 h 178"/>
                  <a:gd name="T8" fmla="*/ 39 w 51"/>
                  <a:gd name="T9" fmla="*/ 9 h 178"/>
                  <a:gd name="T10" fmla="*/ 51 w 51"/>
                  <a:gd name="T11" fmla="*/ 11 h 178"/>
                  <a:gd name="T12" fmla="*/ 51 w 51"/>
                  <a:gd name="T13" fmla="*/ 178 h 178"/>
                  <a:gd name="T14" fmla="*/ 39 w 51"/>
                  <a:gd name="T15" fmla="*/ 176 h 178"/>
                  <a:gd name="T16" fmla="*/ 26 w 51"/>
                  <a:gd name="T17" fmla="*/ 173 h 178"/>
                  <a:gd name="T18" fmla="*/ 13 w 51"/>
                  <a:gd name="T19" fmla="*/ 171 h 178"/>
                  <a:gd name="T20" fmla="*/ 0 w 51"/>
                  <a:gd name="T21" fmla="*/ 169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8">
                    <a:moveTo>
                      <a:pt x="0" y="169"/>
                    </a:moveTo>
                    <a:lnTo>
                      <a:pt x="0" y="0"/>
                    </a:lnTo>
                    <a:lnTo>
                      <a:pt x="13" y="3"/>
                    </a:lnTo>
                    <a:lnTo>
                      <a:pt x="26" y="6"/>
                    </a:lnTo>
                    <a:lnTo>
                      <a:pt x="39" y="9"/>
                    </a:lnTo>
                    <a:lnTo>
                      <a:pt x="51" y="11"/>
                    </a:lnTo>
                    <a:lnTo>
                      <a:pt x="51" y="178"/>
                    </a:lnTo>
                    <a:lnTo>
                      <a:pt x="39" y="176"/>
                    </a:lnTo>
                    <a:lnTo>
                      <a:pt x="26" y="173"/>
                    </a:lnTo>
                    <a:lnTo>
                      <a:pt x="13" y="171"/>
                    </a:lnTo>
                    <a:lnTo>
                      <a:pt x="0" y="169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1" name="Freeform 610"/>
              <p:cNvSpPr>
                <a:spLocks/>
              </p:cNvSpPr>
              <p:nvPr/>
            </p:nvSpPr>
            <p:spPr bwMode="auto">
              <a:xfrm>
                <a:off x="819" y="1832"/>
                <a:ext cx="10" cy="35"/>
              </a:xfrm>
              <a:custGeom>
                <a:avLst/>
                <a:gdLst>
                  <a:gd name="T0" fmla="*/ 0 w 51"/>
                  <a:gd name="T1" fmla="*/ 167 h 176"/>
                  <a:gd name="T2" fmla="*/ 0 w 51"/>
                  <a:gd name="T3" fmla="*/ 0 h 176"/>
                  <a:gd name="T4" fmla="*/ 13 w 51"/>
                  <a:gd name="T5" fmla="*/ 3 h 176"/>
                  <a:gd name="T6" fmla="*/ 25 w 51"/>
                  <a:gd name="T7" fmla="*/ 5 h 176"/>
                  <a:gd name="T8" fmla="*/ 39 w 51"/>
                  <a:gd name="T9" fmla="*/ 8 h 176"/>
                  <a:gd name="T10" fmla="*/ 51 w 51"/>
                  <a:gd name="T11" fmla="*/ 10 h 176"/>
                  <a:gd name="T12" fmla="*/ 51 w 51"/>
                  <a:gd name="T13" fmla="*/ 176 h 176"/>
                  <a:gd name="T14" fmla="*/ 39 w 51"/>
                  <a:gd name="T15" fmla="*/ 174 h 176"/>
                  <a:gd name="T16" fmla="*/ 25 w 51"/>
                  <a:gd name="T17" fmla="*/ 172 h 176"/>
                  <a:gd name="T18" fmla="*/ 13 w 51"/>
                  <a:gd name="T19" fmla="*/ 170 h 176"/>
                  <a:gd name="T20" fmla="*/ 0 w 51"/>
                  <a:gd name="T21" fmla="*/ 167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6">
                    <a:moveTo>
                      <a:pt x="0" y="167"/>
                    </a:moveTo>
                    <a:lnTo>
                      <a:pt x="0" y="0"/>
                    </a:lnTo>
                    <a:lnTo>
                      <a:pt x="13" y="3"/>
                    </a:lnTo>
                    <a:lnTo>
                      <a:pt x="25" y="5"/>
                    </a:lnTo>
                    <a:lnTo>
                      <a:pt x="39" y="8"/>
                    </a:lnTo>
                    <a:lnTo>
                      <a:pt x="51" y="10"/>
                    </a:lnTo>
                    <a:lnTo>
                      <a:pt x="51" y="176"/>
                    </a:lnTo>
                    <a:lnTo>
                      <a:pt x="39" y="174"/>
                    </a:lnTo>
                    <a:lnTo>
                      <a:pt x="25" y="172"/>
                    </a:lnTo>
                    <a:lnTo>
                      <a:pt x="13" y="170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2" name="Freeform 611"/>
              <p:cNvSpPr>
                <a:spLocks/>
              </p:cNvSpPr>
              <p:nvPr/>
            </p:nvSpPr>
            <p:spPr bwMode="auto">
              <a:xfrm>
                <a:off x="824" y="1833"/>
                <a:ext cx="10" cy="35"/>
              </a:xfrm>
              <a:custGeom>
                <a:avLst/>
                <a:gdLst>
                  <a:gd name="T0" fmla="*/ 0 w 51"/>
                  <a:gd name="T1" fmla="*/ 167 h 176"/>
                  <a:gd name="T2" fmla="*/ 0 w 51"/>
                  <a:gd name="T3" fmla="*/ 0 h 176"/>
                  <a:gd name="T4" fmla="*/ 14 w 51"/>
                  <a:gd name="T5" fmla="*/ 3 h 176"/>
                  <a:gd name="T6" fmla="*/ 26 w 51"/>
                  <a:gd name="T7" fmla="*/ 5 h 176"/>
                  <a:gd name="T8" fmla="*/ 39 w 51"/>
                  <a:gd name="T9" fmla="*/ 8 h 176"/>
                  <a:gd name="T10" fmla="*/ 51 w 51"/>
                  <a:gd name="T11" fmla="*/ 10 h 176"/>
                  <a:gd name="T12" fmla="*/ 51 w 51"/>
                  <a:gd name="T13" fmla="*/ 176 h 176"/>
                  <a:gd name="T14" fmla="*/ 39 w 51"/>
                  <a:gd name="T15" fmla="*/ 174 h 176"/>
                  <a:gd name="T16" fmla="*/ 26 w 51"/>
                  <a:gd name="T17" fmla="*/ 171 h 176"/>
                  <a:gd name="T18" fmla="*/ 14 w 51"/>
                  <a:gd name="T19" fmla="*/ 169 h 176"/>
                  <a:gd name="T20" fmla="*/ 0 w 51"/>
                  <a:gd name="T21" fmla="*/ 167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6">
                    <a:moveTo>
                      <a:pt x="0" y="167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6" y="5"/>
                    </a:lnTo>
                    <a:lnTo>
                      <a:pt x="39" y="8"/>
                    </a:lnTo>
                    <a:lnTo>
                      <a:pt x="51" y="10"/>
                    </a:lnTo>
                    <a:lnTo>
                      <a:pt x="51" y="176"/>
                    </a:lnTo>
                    <a:lnTo>
                      <a:pt x="39" y="174"/>
                    </a:lnTo>
                    <a:lnTo>
                      <a:pt x="26" y="171"/>
                    </a:lnTo>
                    <a:lnTo>
                      <a:pt x="14" y="169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3" name="Freeform 612"/>
              <p:cNvSpPr>
                <a:spLocks/>
              </p:cNvSpPr>
              <p:nvPr/>
            </p:nvSpPr>
            <p:spPr bwMode="auto">
              <a:xfrm>
                <a:off x="829" y="1834"/>
                <a:ext cx="11" cy="35"/>
              </a:xfrm>
              <a:custGeom>
                <a:avLst/>
                <a:gdLst>
                  <a:gd name="T0" fmla="*/ 0 w 51"/>
                  <a:gd name="T1" fmla="*/ 166 h 175"/>
                  <a:gd name="T2" fmla="*/ 0 w 51"/>
                  <a:gd name="T3" fmla="*/ 0 h 175"/>
                  <a:gd name="T4" fmla="*/ 13 w 51"/>
                  <a:gd name="T5" fmla="*/ 3 h 175"/>
                  <a:gd name="T6" fmla="*/ 26 w 51"/>
                  <a:gd name="T7" fmla="*/ 5 h 175"/>
                  <a:gd name="T8" fmla="*/ 39 w 51"/>
                  <a:gd name="T9" fmla="*/ 7 h 175"/>
                  <a:gd name="T10" fmla="*/ 51 w 51"/>
                  <a:gd name="T11" fmla="*/ 10 h 175"/>
                  <a:gd name="T12" fmla="*/ 51 w 51"/>
                  <a:gd name="T13" fmla="*/ 175 h 175"/>
                  <a:gd name="T14" fmla="*/ 39 w 51"/>
                  <a:gd name="T15" fmla="*/ 173 h 175"/>
                  <a:gd name="T16" fmla="*/ 25 w 51"/>
                  <a:gd name="T17" fmla="*/ 171 h 175"/>
                  <a:gd name="T18" fmla="*/ 13 w 51"/>
                  <a:gd name="T19" fmla="*/ 169 h 175"/>
                  <a:gd name="T20" fmla="*/ 0 w 51"/>
                  <a:gd name="T21" fmla="*/ 166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5">
                    <a:moveTo>
                      <a:pt x="0" y="166"/>
                    </a:moveTo>
                    <a:lnTo>
                      <a:pt x="0" y="0"/>
                    </a:lnTo>
                    <a:lnTo>
                      <a:pt x="13" y="3"/>
                    </a:lnTo>
                    <a:lnTo>
                      <a:pt x="26" y="5"/>
                    </a:lnTo>
                    <a:lnTo>
                      <a:pt x="39" y="7"/>
                    </a:lnTo>
                    <a:lnTo>
                      <a:pt x="51" y="10"/>
                    </a:lnTo>
                    <a:lnTo>
                      <a:pt x="51" y="175"/>
                    </a:lnTo>
                    <a:lnTo>
                      <a:pt x="39" y="173"/>
                    </a:lnTo>
                    <a:lnTo>
                      <a:pt x="25" y="171"/>
                    </a:lnTo>
                    <a:lnTo>
                      <a:pt x="13" y="169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4" name="Freeform 613"/>
              <p:cNvSpPr>
                <a:spLocks/>
              </p:cNvSpPr>
              <p:nvPr/>
            </p:nvSpPr>
            <p:spPr bwMode="auto">
              <a:xfrm>
                <a:off x="834" y="1835"/>
                <a:ext cx="11" cy="35"/>
              </a:xfrm>
              <a:custGeom>
                <a:avLst/>
                <a:gdLst>
                  <a:gd name="T0" fmla="*/ 0 w 52"/>
                  <a:gd name="T1" fmla="*/ 166 h 174"/>
                  <a:gd name="T2" fmla="*/ 0 w 52"/>
                  <a:gd name="T3" fmla="*/ 0 h 174"/>
                  <a:gd name="T4" fmla="*/ 14 w 52"/>
                  <a:gd name="T5" fmla="*/ 2 h 174"/>
                  <a:gd name="T6" fmla="*/ 26 w 52"/>
                  <a:gd name="T7" fmla="*/ 5 h 174"/>
                  <a:gd name="T8" fmla="*/ 40 w 52"/>
                  <a:gd name="T9" fmla="*/ 7 h 174"/>
                  <a:gd name="T10" fmla="*/ 52 w 52"/>
                  <a:gd name="T11" fmla="*/ 9 h 174"/>
                  <a:gd name="T12" fmla="*/ 52 w 52"/>
                  <a:gd name="T13" fmla="*/ 174 h 174"/>
                  <a:gd name="T14" fmla="*/ 39 w 52"/>
                  <a:gd name="T15" fmla="*/ 172 h 174"/>
                  <a:gd name="T16" fmla="*/ 26 w 52"/>
                  <a:gd name="T17" fmla="*/ 170 h 174"/>
                  <a:gd name="T18" fmla="*/ 14 w 52"/>
                  <a:gd name="T19" fmla="*/ 168 h 174"/>
                  <a:gd name="T20" fmla="*/ 0 w 52"/>
                  <a:gd name="T21" fmla="*/ 166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74">
                    <a:moveTo>
                      <a:pt x="0" y="166"/>
                    </a:moveTo>
                    <a:lnTo>
                      <a:pt x="0" y="0"/>
                    </a:lnTo>
                    <a:lnTo>
                      <a:pt x="14" y="2"/>
                    </a:lnTo>
                    <a:lnTo>
                      <a:pt x="26" y="5"/>
                    </a:lnTo>
                    <a:lnTo>
                      <a:pt x="40" y="7"/>
                    </a:lnTo>
                    <a:lnTo>
                      <a:pt x="52" y="9"/>
                    </a:lnTo>
                    <a:lnTo>
                      <a:pt x="52" y="174"/>
                    </a:lnTo>
                    <a:lnTo>
                      <a:pt x="39" y="172"/>
                    </a:lnTo>
                    <a:lnTo>
                      <a:pt x="26" y="170"/>
                    </a:lnTo>
                    <a:lnTo>
                      <a:pt x="14" y="168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5" name="Freeform 614"/>
              <p:cNvSpPr>
                <a:spLocks/>
              </p:cNvSpPr>
              <p:nvPr/>
            </p:nvSpPr>
            <p:spPr bwMode="auto">
              <a:xfrm>
                <a:off x="840" y="1836"/>
                <a:ext cx="10" cy="35"/>
              </a:xfrm>
              <a:custGeom>
                <a:avLst/>
                <a:gdLst>
                  <a:gd name="T0" fmla="*/ 0 w 51"/>
                  <a:gd name="T1" fmla="*/ 165 h 173"/>
                  <a:gd name="T2" fmla="*/ 0 w 51"/>
                  <a:gd name="T3" fmla="*/ 0 h 173"/>
                  <a:gd name="T4" fmla="*/ 14 w 51"/>
                  <a:gd name="T5" fmla="*/ 2 h 173"/>
                  <a:gd name="T6" fmla="*/ 26 w 51"/>
                  <a:gd name="T7" fmla="*/ 4 h 173"/>
                  <a:gd name="T8" fmla="*/ 39 w 51"/>
                  <a:gd name="T9" fmla="*/ 6 h 173"/>
                  <a:gd name="T10" fmla="*/ 51 w 51"/>
                  <a:gd name="T11" fmla="*/ 8 h 173"/>
                  <a:gd name="T12" fmla="*/ 51 w 51"/>
                  <a:gd name="T13" fmla="*/ 173 h 173"/>
                  <a:gd name="T14" fmla="*/ 39 w 51"/>
                  <a:gd name="T15" fmla="*/ 171 h 173"/>
                  <a:gd name="T16" fmla="*/ 26 w 51"/>
                  <a:gd name="T17" fmla="*/ 169 h 173"/>
                  <a:gd name="T18" fmla="*/ 13 w 51"/>
                  <a:gd name="T19" fmla="*/ 167 h 173"/>
                  <a:gd name="T20" fmla="*/ 0 w 51"/>
                  <a:gd name="T21" fmla="*/ 165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3">
                    <a:moveTo>
                      <a:pt x="0" y="165"/>
                    </a:moveTo>
                    <a:lnTo>
                      <a:pt x="0" y="0"/>
                    </a:lnTo>
                    <a:lnTo>
                      <a:pt x="14" y="2"/>
                    </a:lnTo>
                    <a:lnTo>
                      <a:pt x="26" y="4"/>
                    </a:lnTo>
                    <a:lnTo>
                      <a:pt x="39" y="6"/>
                    </a:lnTo>
                    <a:lnTo>
                      <a:pt x="51" y="8"/>
                    </a:lnTo>
                    <a:lnTo>
                      <a:pt x="51" y="173"/>
                    </a:lnTo>
                    <a:lnTo>
                      <a:pt x="39" y="171"/>
                    </a:lnTo>
                    <a:lnTo>
                      <a:pt x="26" y="169"/>
                    </a:lnTo>
                    <a:lnTo>
                      <a:pt x="13" y="1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6" name="Freeform 615"/>
              <p:cNvSpPr>
                <a:spLocks/>
              </p:cNvSpPr>
              <p:nvPr/>
            </p:nvSpPr>
            <p:spPr bwMode="auto">
              <a:xfrm>
                <a:off x="845" y="1837"/>
                <a:ext cx="10" cy="34"/>
              </a:xfrm>
              <a:custGeom>
                <a:avLst/>
                <a:gdLst>
                  <a:gd name="T0" fmla="*/ 0 w 52"/>
                  <a:gd name="T1" fmla="*/ 165 h 172"/>
                  <a:gd name="T2" fmla="*/ 0 w 52"/>
                  <a:gd name="T3" fmla="*/ 0 h 172"/>
                  <a:gd name="T4" fmla="*/ 13 w 52"/>
                  <a:gd name="T5" fmla="*/ 2 h 172"/>
                  <a:gd name="T6" fmla="*/ 26 w 52"/>
                  <a:gd name="T7" fmla="*/ 5 h 172"/>
                  <a:gd name="T8" fmla="*/ 39 w 52"/>
                  <a:gd name="T9" fmla="*/ 7 h 172"/>
                  <a:gd name="T10" fmla="*/ 52 w 52"/>
                  <a:gd name="T11" fmla="*/ 9 h 172"/>
                  <a:gd name="T12" fmla="*/ 52 w 52"/>
                  <a:gd name="T13" fmla="*/ 172 h 172"/>
                  <a:gd name="T14" fmla="*/ 39 w 52"/>
                  <a:gd name="T15" fmla="*/ 171 h 172"/>
                  <a:gd name="T16" fmla="*/ 25 w 52"/>
                  <a:gd name="T17" fmla="*/ 169 h 172"/>
                  <a:gd name="T18" fmla="*/ 13 w 52"/>
                  <a:gd name="T19" fmla="*/ 167 h 172"/>
                  <a:gd name="T20" fmla="*/ 0 w 52"/>
                  <a:gd name="T21" fmla="*/ 16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72">
                    <a:moveTo>
                      <a:pt x="0" y="165"/>
                    </a:moveTo>
                    <a:lnTo>
                      <a:pt x="0" y="0"/>
                    </a:lnTo>
                    <a:lnTo>
                      <a:pt x="13" y="2"/>
                    </a:lnTo>
                    <a:lnTo>
                      <a:pt x="26" y="5"/>
                    </a:lnTo>
                    <a:lnTo>
                      <a:pt x="39" y="7"/>
                    </a:lnTo>
                    <a:lnTo>
                      <a:pt x="52" y="9"/>
                    </a:lnTo>
                    <a:lnTo>
                      <a:pt x="52" y="172"/>
                    </a:lnTo>
                    <a:lnTo>
                      <a:pt x="39" y="171"/>
                    </a:lnTo>
                    <a:lnTo>
                      <a:pt x="25" y="169"/>
                    </a:lnTo>
                    <a:lnTo>
                      <a:pt x="13" y="1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7" name="Freeform 616"/>
              <p:cNvSpPr>
                <a:spLocks/>
              </p:cNvSpPr>
              <p:nvPr/>
            </p:nvSpPr>
            <p:spPr bwMode="auto">
              <a:xfrm>
                <a:off x="850" y="1838"/>
                <a:ext cx="10" cy="34"/>
              </a:xfrm>
              <a:custGeom>
                <a:avLst/>
                <a:gdLst>
                  <a:gd name="T0" fmla="*/ 0 w 52"/>
                  <a:gd name="T1" fmla="*/ 165 h 172"/>
                  <a:gd name="T2" fmla="*/ 0 w 52"/>
                  <a:gd name="T3" fmla="*/ 0 h 172"/>
                  <a:gd name="T4" fmla="*/ 14 w 52"/>
                  <a:gd name="T5" fmla="*/ 3 h 172"/>
                  <a:gd name="T6" fmla="*/ 27 w 52"/>
                  <a:gd name="T7" fmla="*/ 5 h 172"/>
                  <a:gd name="T8" fmla="*/ 39 w 52"/>
                  <a:gd name="T9" fmla="*/ 7 h 172"/>
                  <a:gd name="T10" fmla="*/ 52 w 52"/>
                  <a:gd name="T11" fmla="*/ 8 h 172"/>
                  <a:gd name="T12" fmla="*/ 52 w 52"/>
                  <a:gd name="T13" fmla="*/ 172 h 172"/>
                  <a:gd name="T14" fmla="*/ 39 w 52"/>
                  <a:gd name="T15" fmla="*/ 170 h 172"/>
                  <a:gd name="T16" fmla="*/ 27 w 52"/>
                  <a:gd name="T17" fmla="*/ 168 h 172"/>
                  <a:gd name="T18" fmla="*/ 14 w 52"/>
                  <a:gd name="T19" fmla="*/ 167 h 172"/>
                  <a:gd name="T20" fmla="*/ 0 w 52"/>
                  <a:gd name="T21" fmla="*/ 165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72">
                    <a:moveTo>
                      <a:pt x="0" y="165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7" y="5"/>
                    </a:lnTo>
                    <a:lnTo>
                      <a:pt x="39" y="7"/>
                    </a:lnTo>
                    <a:lnTo>
                      <a:pt x="52" y="8"/>
                    </a:lnTo>
                    <a:lnTo>
                      <a:pt x="52" y="172"/>
                    </a:lnTo>
                    <a:lnTo>
                      <a:pt x="39" y="170"/>
                    </a:lnTo>
                    <a:lnTo>
                      <a:pt x="27" y="168"/>
                    </a:lnTo>
                    <a:lnTo>
                      <a:pt x="14" y="167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8" name="Freeform 617"/>
              <p:cNvSpPr>
                <a:spLocks/>
              </p:cNvSpPr>
              <p:nvPr/>
            </p:nvSpPr>
            <p:spPr bwMode="auto">
              <a:xfrm>
                <a:off x="855" y="1839"/>
                <a:ext cx="10" cy="34"/>
              </a:xfrm>
              <a:custGeom>
                <a:avLst/>
                <a:gdLst>
                  <a:gd name="T0" fmla="*/ 0 w 51"/>
                  <a:gd name="T1" fmla="*/ 163 h 170"/>
                  <a:gd name="T2" fmla="*/ 0 w 51"/>
                  <a:gd name="T3" fmla="*/ 0 h 170"/>
                  <a:gd name="T4" fmla="*/ 12 w 51"/>
                  <a:gd name="T5" fmla="*/ 2 h 170"/>
                  <a:gd name="T6" fmla="*/ 26 w 51"/>
                  <a:gd name="T7" fmla="*/ 3 h 170"/>
                  <a:gd name="T8" fmla="*/ 38 w 51"/>
                  <a:gd name="T9" fmla="*/ 5 h 170"/>
                  <a:gd name="T10" fmla="*/ 51 w 51"/>
                  <a:gd name="T11" fmla="*/ 7 h 170"/>
                  <a:gd name="T12" fmla="*/ 51 w 51"/>
                  <a:gd name="T13" fmla="*/ 170 h 170"/>
                  <a:gd name="T14" fmla="*/ 38 w 51"/>
                  <a:gd name="T15" fmla="*/ 169 h 170"/>
                  <a:gd name="T16" fmla="*/ 26 w 51"/>
                  <a:gd name="T17" fmla="*/ 167 h 170"/>
                  <a:gd name="T18" fmla="*/ 12 w 51"/>
                  <a:gd name="T19" fmla="*/ 165 h 170"/>
                  <a:gd name="T20" fmla="*/ 0 w 51"/>
                  <a:gd name="T21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0">
                    <a:moveTo>
                      <a:pt x="0" y="163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6" y="3"/>
                    </a:lnTo>
                    <a:lnTo>
                      <a:pt x="38" y="5"/>
                    </a:lnTo>
                    <a:lnTo>
                      <a:pt x="51" y="7"/>
                    </a:lnTo>
                    <a:lnTo>
                      <a:pt x="51" y="170"/>
                    </a:lnTo>
                    <a:lnTo>
                      <a:pt x="38" y="169"/>
                    </a:lnTo>
                    <a:lnTo>
                      <a:pt x="26" y="167"/>
                    </a:lnTo>
                    <a:lnTo>
                      <a:pt x="12" y="165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9" name="Freeform 618"/>
              <p:cNvSpPr>
                <a:spLocks/>
              </p:cNvSpPr>
              <p:nvPr/>
            </p:nvSpPr>
            <p:spPr bwMode="auto">
              <a:xfrm>
                <a:off x="860" y="1839"/>
                <a:ext cx="11" cy="34"/>
              </a:xfrm>
              <a:custGeom>
                <a:avLst/>
                <a:gdLst>
                  <a:gd name="T0" fmla="*/ 0 w 52"/>
                  <a:gd name="T1" fmla="*/ 164 h 171"/>
                  <a:gd name="T2" fmla="*/ 0 w 52"/>
                  <a:gd name="T3" fmla="*/ 0 h 171"/>
                  <a:gd name="T4" fmla="*/ 12 w 52"/>
                  <a:gd name="T5" fmla="*/ 2 h 171"/>
                  <a:gd name="T6" fmla="*/ 25 w 52"/>
                  <a:gd name="T7" fmla="*/ 4 h 171"/>
                  <a:gd name="T8" fmla="*/ 37 w 52"/>
                  <a:gd name="T9" fmla="*/ 5 h 171"/>
                  <a:gd name="T10" fmla="*/ 49 w 52"/>
                  <a:gd name="T11" fmla="*/ 8 h 171"/>
                  <a:gd name="T12" fmla="*/ 52 w 52"/>
                  <a:gd name="T13" fmla="*/ 8 h 171"/>
                  <a:gd name="T14" fmla="*/ 52 w 52"/>
                  <a:gd name="T15" fmla="*/ 171 h 171"/>
                  <a:gd name="T16" fmla="*/ 38 w 52"/>
                  <a:gd name="T17" fmla="*/ 169 h 171"/>
                  <a:gd name="T18" fmla="*/ 26 w 52"/>
                  <a:gd name="T19" fmla="*/ 167 h 171"/>
                  <a:gd name="T20" fmla="*/ 13 w 52"/>
                  <a:gd name="T21" fmla="*/ 166 h 171"/>
                  <a:gd name="T22" fmla="*/ 0 w 52"/>
                  <a:gd name="T23" fmla="*/ 164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2" h="171">
                    <a:moveTo>
                      <a:pt x="0" y="164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5" y="4"/>
                    </a:lnTo>
                    <a:lnTo>
                      <a:pt x="37" y="5"/>
                    </a:lnTo>
                    <a:lnTo>
                      <a:pt x="49" y="8"/>
                    </a:lnTo>
                    <a:lnTo>
                      <a:pt x="52" y="8"/>
                    </a:lnTo>
                    <a:lnTo>
                      <a:pt x="52" y="171"/>
                    </a:lnTo>
                    <a:lnTo>
                      <a:pt x="38" y="169"/>
                    </a:lnTo>
                    <a:lnTo>
                      <a:pt x="26" y="167"/>
                    </a:lnTo>
                    <a:lnTo>
                      <a:pt x="13" y="166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0" name="Freeform 619"/>
              <p:cNvSpPr>
                <a:spLocks/>
              </p:cNvSpPr>
              <p:nvPr/>
            </p:nvSpPr>
            <p:spPr bwMode="auto">
              <a:xfrm>
                <a:off x="865" y="1840"/>
                <a:ext cx="11" cy="34"/>
              </a:xfrm>
              <a:custGeom>
                <a:avLst/>
                <a:gdLst>
                  <a:gd name="T0" fmla="*/ 0 w 51"/>
                  <a:gd name="T1" fmla="*/ 163 h 170"/>
                  <a:gd name="T2" fmla="*/ 0 w 51"/>
                  <a:gd name="T3" fmla="*/ 0 h 170"/>
                  <a:gd name="T4" fmla="*/ 11 w 51"/>
                  <a:gd name="T5" fmla="*/ 1 h 170"/>
                  <a:gd name="T6" fmla="*/ 23 w 51"/>
                  <a:gd name="T7" fmla="*/ 4 h 170"/>
                  <a:gd name="T8" fmla="*/ 37 w 51"/>
                  <a:gd name="T9" fmla="*/ 5 h 170"/>
                  <a:gd name="T10" fmla="*/ 51 w 51"/>
                  <a:gd name="T11" fmla="*/ 7 h 170"/>
                  <a:gd name="T12" fmla="*/ 51 w 51"/>
                  <a:gd name="T13" fmla="*/ 170 h 170"/>
                  <a:gd name="T14" fmla="*/ 38 w 51"/>
                  <a:gd name="T15" fmla="*/ 168 h 170"/>
                  <a:gd name="T16" fmla="*/ 26 w 51"/>
                  <a:gd name="T17" fmla="*/ 167 h 170"/>
                  <a:gd name="T18" fmla="*/ 12 w 51"/>
                  <a:gd name="T19" fmla="*/ 165 h 170"/>
                  <a:gd name="T20" fmla="*/ 0 w 51"/>
                  <a:gd name="T21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0">
                    <a:moveTo>
                      <a:pt x="0" y="163"/>
                    </a:moveTo>
                    <a:lnTo>
                      <a:pt x="0" y="0"/>
                    </a:lnTo>
                    <a:lnTo>
                      <a:pt x="11" y="1"/>
                    </a:lnTo>
                    <a:lnTo>
                      <a:pt x="23" y="4"/>
                    </a:lnTo>
                    <a:lnTo>
                      <a:pt x="37" y="5"/>
                    </a:lnTo>
                    <a:lnTo>
                      <a:pt x="51" y="7"/>
                    </a:lnTo>
                    <a:lnTo>
                      <a:pt x="51" y="170"/>
                    </a:lnTo>
                    <a:lnTo>
                      <a:pt x="38" y="168"/>
                    </a:lnTo>
                    <a:lnTo>
                      <a:pt x="26" y="167"/>
                    </a:lnTo>
                    <a:lnTo>
                      <a:pt x="12" y="165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1" name="Freeform 620"/>
              <p:cNvSpPr>
                <a:spLocks/>
              </p:cNvSpPr>
              <p:nvPr/>
            </p:nvSpPr>
            <p:spPr bwMode="auto">
              <a:xfrm>
                <a:off x="871" y="1841"/>
                <a:ext cx="10" cy="34"/>
              </a:xfrm>
              <a:custGeom>
                <a:avLst/>
                <a:gdLst>
                  <a:gd name="T0" fmla="*/ 0 w 51"/>
                  <a:gd name="T1" fmla="*/ 163 h 169"/>
                  <a:gd name="T2" fmla="*/ 0 w 51"/>
                  <a:gd name="T3" fmla="*/ 0 h 169"/>
                  <a:gd name="T4" fmla="*/ 12 w 51"/>
                  <a:gd name="T5" fmla="*/ 2 h 169"/>
                  <a:gd name="T6" fmla="*/ 26 w 51"/>
                  <a:gd name="T7" fmla="*/ 3 h 169"/>
                  <a:gd name="T8" fmla="*/ 38 w 51"/>
                  <a:gd name="T9" fmla="*/ 4 h 169"/>
                  <a:gd name="T10" fmla="*/ 51 w 51"/>
                  <a:gd name="T11" fmla="*/ 6 h 169"/>
                  <a:gd name="T12" fmla="*/ 51 w 51"/>
                  <a:gd name="T13" fmla="*/ 169 h 169"/>
                  <a:gd name="T14" fmla="*/ 38 w 51"/>
                  <a:gd name="T15" fmla="*/ 167 h 169"/>
                  <a:gd name="T16" fmla="*/ 25 w 51"/>
                  <a:gd name="T17" fmla="*/ 166 h 169"/>
                  <a:gd name="T18" fmla="*/ 12 w 51"/>
                  <a:gd name="T19" fmla="*/ 164 h 169"/>
                  <a:gd name="T20" fmla="*/ 0 w 51"/>
                  <a:gd name="T21" fmla="*/ 163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9">
                    <a:moveTo>
                      <a:pt x="0" y="163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6" y="3"/>
                    </a:lnTo>
                    <a:lnTo>
                      <a:pt x="38" y="4"/>
                    </a:lnTo>
                    <a:lnTo>
                      <a:pt x="51" y="6"/>
                    </a:lnTo>
                    <a:lnTo>
                      <a:pt x="51" y="169"/>
                    </a:lnTo>
                    <a:lnTo>
                      <a:pt x="38" y="167"/>
                    </a:lnTo>
                    <a:lnTo>
                      <a:pt x="25" y="166"/>
                    </a:lnTo>
                    <a:lnTo>
                      <a:pt x="12" y="164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2" name="Freeform 621"/>
              <p:cNvSpPr>
                <a:spLocks/>
              </p:cNvSpPr>
              <p:nvPr/>
            </p:nvSpPr>
            <p:spPr bwMode="auto">
              <a:xfrm>
                <a:off x="876" y="1841"/>
                <a:ext cx="10" cy="34"/>
              </a:xfrm>
              <a:custGeom>
                <a:avLst/>
                <a:gdLst>
                  <a:gd name="T0" fmla="*/ 0 w 51"/>
                  <a:gd name="T1" fmla="*/ 163 h 169"/>
                  <a:gd name="T2" fmla="*/ 0 w 51"/>
                  <a:gd name="T3" fmla="*/ 0 h 169"/>
                  <a:gd name="T4" fmla="*/ 13 w 51"/>
                  <a:gd name="T5" fmla="*/ 1 h 169"/>
                  <a:gd name="T6" fmla="*/ 27 w 51"/>
                  <a:gd name="T7" fmla="*/ 3 h 169"/>
                  <a:gd name="T8" fmla="*/ 39 w 51"/>
                  <a:gd name="T9" fmla="*/ 4 h 169"/>
                  <a:gd name="T10" fmla="*/ 51 w 51"/>
                  <a:gd name="T11" fmla="*/ 5 h 169"/>
                  <a:gd name="T12" fmla="*/ 51 w 51"/>
                  <a:gd name="T13" fmla="*/ 169 h 169"/>
                  <a:gd name="T14" fmla="*/ 38 w 51"/>
                  <a:gd name="T15" fmla="*/ 167 h 169"/>
                  <a:gd name="T16" fmla="*/ 26 w 51"/>
                  <a:gd name="T17" fmla="*/ 166 h 169"/>
                  <a:gd name="T18" fmla="*/ 13 w 51"/>
                  <a:gd name="T19" fmla="*/ 164 h 169"/>
                  <a:gd name="T20" fmla="*/ 0 w 51"/>
                  <a:gd name="T21" fmla="*/ 163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9">
                    <a:moveTo>
                      <a:pt x="0" y="163"/>
                    </a:moveTo>
                    <a:lnTo>
                      <a:pt x="0" y="0"/>
                    </a:lnTo>
                    <a:lnTo>
                      <a:pt x="13" y="1"/>
                    </a:lnTo>
                    <a:lnTo>
                      <a:pt x="27" y="3"/>
                    </a:lnTo>
                    <a:lnTo>
                      <a:pt x="39" y="4"/>
                    </a:lnTo>
                    <a:lnTo>
                      <a:pt x="51" y="5"/>
                    </a:lnTo>
                    <a:lnTo>
                      <a:pt x="51" y="169"/>
                    </a:lnTo>
                    <a:lnTo>
                      <a:pt x="38" y="167"/>
                    </a:lnTo>
                    <a:lnTo>
                      <a:pt x="26" y="166"/>
                    </a:lnTo>
                    <a:lnTo>
                      <a:pt x="13" y="164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3" name="Freeform 622"/>
              <p:cNvSpPr>
                <a:spLocks/>
              </p:cNvSpPr>
              <p:nvPr/>
            </p:nvSpPr>
            <p:spPr bwMode="auto">
              <a:xfrm>
                <a:off x="881" y="1842"/>
                <a:ext cx="10" cy="34"/>
              </a:xfrm>
              <a:custGeom>
                <a:avLst/>
                <a:gdLst>
                  <a:gd name="T0" fmla="*/ 0 w 51"/>
                  <a:gd name="T1" fmla="*/ 163 h 168"/>
                  <a:gd name="T2" fmla="*/ 0 w 51"/>
                  <a:gd name="T3" fmla="*/ 0 h 168"/>
                  <a:gd name="T4" fmla="*/ 13 w 51"/>
                  <a:gd name="T5" fmla="*/ 1 h 168"/>
                  <a:gd name="T6" fmla="*/ 26 w 51"/>
                  <a:gd name="T7" fmla="*/ 2 h 168"/>
                  <a:gd name="T8" fmla="*/ 38 w 51"/>
                  <a:gd name="T9" fmla="*/ 3 h 168"/>
                  <a:gd name="T10" fmla="*/ 51 w 51"/>
                  <a:gd name="T11" fmla="*/ 3 h 168"/>
                  <a:gd name="T12" fmla="*/ 51 w 51"/>
                  <a:gd name="T13" fmla="*/ 168 h 168"/>
                  <a:gd name="T14" fmla="*/ 38 w 51"/>
                  <a:gd name="T15" fmla="*/ 167 h 168"/>
                  <a:gd name="T16" fmla="*/ 26 w 51"/>
                  <a:gd name="T17" fmla="*/ 166 h 168"/>
                  <a:gd name="T18" fmla="*/ 12 w 51"/>
                  <a:gd name="T19" fmla="*/ 164 h 168"/>
                  <a:gd name="T20" fmla="*/ 0 w 51"/>
                  <a:gd name="T21" fmla="*/ 163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8">
                    <a:moveTo>
                      <a:pt x="0" y="163"/>
                    </a:moveTo>
                    <a:lnTo>
                      <a:pt x="0" y="0"/>
                    </a:lnTo>
                    <a:lnTo>
                      <a:pt x="13" y="1"/>
                    </a:lnTo>
                    <a:lnTo>
                      <a:pt x="26" y="2"/>
                    </a:lnTo>
                    <a:lnTo>
                      <a:pt x="38" y="3"/>
                    </a:lnTo>
                    <a:lnTo>
                      <a:pt x="51" y="3"/>
                    </a:lnTo>
                    <a:lnTo>
                      <a:pt x="51" y="168"/>
                    </a:lnTo>
                    <a:lnTo>
                      <a:pt x="38" y="167"/>
                    </a:lnTo>
                    <a:lnTo>
                      <a:pt x="26" y="166"/>
                    </a:lnTo>
                    <a:lnTo>
                      <a:pt x="12" y="164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4" name="Freeform 623"/>
              <p:cNvSpPr>
                <a:spLocks/>
              </p:cNvSpPr>
              <p:nvPr/>
            </p:nvSpPr>
            <p:spPr bwMode="auto">
              <a:xfrm>
                <a:off x="886" y="1842"/>
                <a:ext cx="10" cy="34"/>
              </a:xfrm>
              <a:custGeom>
                <a:avLst/>
                <a:gdLst>
                  <a:gd name="T0" fmla="*/ 0 w 52"/>
                  <a:gd name="T1" fmla="*/ 164 h 170"/>
                  <a:gd name="T2" fmla="*/ 0 w 52"/>
                  <a:gd name="T3" fmla="*/ 0 h 170"/>
                  <a:gd name="T4" fmla="*/ 13 w 52"/>
                  <a:gd name="T5" fmla="*/ 1 h 170"/>
                  <a:gd name="T6" fmla="*/ 27 w 52"/>
                  <a:gd name="T7" fmla="*/ 1 h 170"/>
                  <a:gd name="T8" fmla="*/ 39 w 52"/>
                  <a:gd name="T9" fmla="*/ 2 h 170"/>
                  <a:gd name="T10" fmla="*/ 52 w 52"/>
                  <a:gd name="T11" fmla="*/ 2 h 170"/>
                  <a:gd name="T12" fmla="*/ 52 w 52"/>
                  <a:gd name="T13" fmla="*/ 170 h 170"/>
                  <a:gd name="T14" fmla="*/ 38 w 52"/>
                  <a:gd name="T15" fmla="*/ 169 h 170"/>
                  <a:gd name="T16" fmla="*/ 26 w 52"/>
                  <a:gd name="T17" fmla="*/ 166 h 170"/>
                  <a:gd name="T18" fmla="*/ 13 w 52"/>
                  <a:gd name="T19" fmla="*/ 165 h 170"/>
                  <a:gd name="T20" fmla="*/ 0 w 52"/>
                  <a:gd name="T21" fmla="*/ 164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70">
                    <a:moveTo>
                      <a:pt x="0" y="164"/>
                    </a:moveTo>
                    <a:lnTo>
                      <a:pt x="0" y="0"/>
                    </a:lnTo>
                    <a:lnTo>
                      <a:pt x="13" y="1"/>
                    </a:lnTo>
                    <a:lnTo>
                      <a:pt x="27" y="1"/>
                    </a:lnTo>
                    <a:lnTo>
                      <a:pt x="39" y="2"/>
                    </a:lnTo>
                    <a:lnTo>
                      <a:pt x="52" y="2"/>
                    </a:lnTo>
                    <a:lnTo>
                      <a:pt x="52" y="170"/>
                    </a:lnTo>
                    <a:lnTo>
                      <a:pt x="38" y="169"/>
                    </a:lnTo>
                    <a:lnTo>
                      <a:pt x="26" y="166"/>
                    </a:lnTo>
                    <a:lnTo>
                      <a:pt x="13" y="165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5" name="Freeform 624"/>
              <p:cNvSpPr>
                <a:spLocks/>
              </p:cNvSpPr>
              <p:nvPr/>
            </p:nvSpPr>
            <p:spPr bwMode="auto">
              <a:xfrm>
                <a:off x="891" y="1843"/>
                <a:ext cx="10" cy="34"/>
              </a:xfrm>
              <a:custGeom>
                <a:avLst/>
                <a:gdLst>
                  <a:gd name="T0" fmla="*/ 0 w 51"/>
                  <a:gd name="T1" fmla="*/ 165 h 171"/>
                  <a:gd name="T2" fmla="*/ 0 w 51"/>
                  <a:gd name="T3" fmla="*/ 0 h 171"/>
                  <a:gd name="T4" fmla="*/ 13 w 51"/>
                  <a:gd name="T5" fmla="*/ 1 h 171"/>
                  <a:gd name="T6" fmla="*/ 27 w 51"/>
                  <a:gd name="T7" fmla="*/ 2 h 171"/>
                  <a:gd name="T8" fmla="*/ 39 w 51"/>
                  <a:gd name="T9" fmla="*/ 2 h 171"/>
                  <a:gd name="T10" fmla="*/ 51 w 51"/>
                  <a:gd name="T11" fmla="*/ 2 h 171"/>
                  <a:gd name="T12" fmla="*/ 51 w 51"/>
                  <a:gd name="T13" fmla="*/ 171 h 171"/>
                  <a:gd name="T14" fmla="*/ 38 w 51"/>
                  <a:gd name="T15" fmla="*/ 170 h 171"/>
                  <a:gd name="T16" fmla="*/ 26 w 51"/>
                  <a:gd name="T17" fmla="*/ 169 h 171"/>
                  <a:gd name="T18" fmla="*/ 12 w 51"/>
                  <a:gd name="T19" fmla="*/ 168 h 171"/>
                  <a:gd name="T20" fmla="*/ 0 w 51"/>
                  <a:gd name="T21" fmla="*/ 165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71">
                    <a:moveTo>
                      <a:pt x="0" y="165"/>
                    </a:moveTo>
                    <a:lnTo>
                      <a:pt x="0" y="0"/>
                    </a:lnTo>
                    <a:lnTo>
                      <a:pt x="13" y="1"/>
                    </a:lnTo>
                    <a:lnTo>
                      <a:pt x="27" y="2"/>
                    </a:lnTo>
                    <a:lnTo>
                      <a:pt x="39" y="2"/>
                    </a:lnTo>
                    <a:lnTo>
                      <a:pt x="51" y="2"/>
                    </a:lnTo>
                    <a:lnTo>
                      <a:pt x="51" y="171"/>
                    </a:lnTo>
                    <a:lnTo>
                      <a:pt x="38" y="170"/>
                    </a:lnTo>
                    <a:lnTo>
                      <a:pt x="26" y="169"/>
                    </a:lnTo>
                    <a:lnTo>
                      <a:pt x="12" y="168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6" name="Freeform 625"/>
              <p:cNvSpPr>
                <a:spLocks/>
              </p:cNvSpPr>
              <p:nvPr/>
            </p:nvSpPr>
            <p:spPr bwMode="auto">
              <a:xfrm>
                <a:off x="896" y="1843"/>
                <a:ext cx="10" cy="34"/>
              </a:xfrm>
              <a:custGeom>
                <a:avLst/>
                <a:gdLst>
                  <a:gd name="T0" fmla="*/ 0 w 51"/>
                  <a:gd name="T1" fmla="*/ 168 h 173"/>
                  <a:gd name="T2" fmla="*/ 0 w 51"/>
                  <a:gd name="T3" fmla="*/ 0 h 173"/>
                  <a:gd name="T4" fmla="*/ 9 w 51"/>
                  <a:gd name="T5" fmla="*/ 1 h 173"/>
                  <a:gd name="T6" fmla="*/ 20 w 51"/>
                  <a:gd name="T7" fmla="*/ 1 h 173"/>
                  <a:gd name="T8" fmla="*/ 29 w 51"/>
                  <a:gd name="T9" fmla="*/ 1 h 173"/>
                  <a:gd name="T10" fmla="*/ 39 w 51"/>
                  <a:gd name="T11" fmla="*/ 0 h 173"/>
                  <a:gd name="T12" fmla="*/ 45 w 51"/>
                  <a:gd name="T13" fmla="*/ 0 h 173"/>
                  <a:gd name="T14" fmla="*/ 51 w 51"/>
                  <a:gd name="T15" fmla="*/ 0 h 173"/>
                  <a:gd name="T16" fmla="*/ 51 w 51"/>
                  <a:gd name="T17" fmla="*/ 173 h 173"/>
                  <a:gd name="T18" fmla="*/ 51 w 51"/>
                  <a:gd name="T19" fmla="*/ 172 h 173"/>
                  <a:gd name="T20" fmla="*/ 37 w 51"/>
                  <a:gd name="T21" fmla="*/ 171 h 173"/>
                  <a:gd name="T22" fmla="*/ 25 w 51"/>
                  <a:gd name="T23" fmla="*/ 170 h 173"/>
                  <a:gd name="T24" fmla="*/ 12 w 51"/>
                  <a:gd name="T25" fmla="*/ 169 h 173"/>
                  <a:gd name="T26" fmla="*/ 0 w 51"/>
                  <a:gd name="T27" fmla="*/ 168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1" h="173">
                    <a:moveTo>
                      <a:pt x="0" y="168"/>
                    </a:moveTo>
                    <a:lnTo>
                      <a:pt x="0" y="0"/>
                    </a:lnTo>
                    <a:lnTo>
                      <a:pt x="9" y="1"/>
                    </a:lnTo>
                    <a:lnTo>
                      <a:pt x="20" y="1"/>
                    </a:lnTo>
                    <a:lnTo>
                      <a:pt x="29" y="1"/>
                    </a:lnTo>
                    <a:lnTo>
                      <a:pt x="39" y="0"/>
                    </a:lnTo>
                    <a:lnTo>
                      <a:pt x="45" y="0"/>
                    </a:lnTo>
                    <a:lnTo>
                      <a:pt x="51" y="0"/>
                    </a:lnTo>
                    <a:lnTo>
                      <a:pt x="51" y="173"/>
                    </a:lnTo>
                    <a:lnTo>
                      <a:pt x="51" y="172"/>
                    </a:lnTo>
                    <a:lnTo>
                      <a:pt x="37" y="171"/>
                    </a:lnTo>
                    <a:lnTo>
                      <a:pt x="25" y="170"/>
                    </a:lnTo>
                    <a:lnTo>
                      <a:pt x="12" y="169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7" name="Freeform 626"/>
              <p:cNvSpPr>
                <a:spLocks/>
              </p:cNvSpPr>
              <p:nvPr/>
            </p:nvSpPr>
            <p:spPr bwMode="auto">
              <a:xfrm>
                <a:off x="901" y="1842"/>
                <a:ext cx="10" cy="36"/>
              </a:xfrm>
              <a:custGeom>
                <a:avLst/>
                <a:gdLst>
                  <a:gd name="T0" fmla="*/ 0 w 51"/>
                  <a:gd name="T1" fmla="*/ 173 h 178"/>
                  <a:gd name="T2" fmla="*/ 0 w 51"/>
                  <a:gd name="T3" fmla="*/ 4 h 178"/>
                  <a:gd name="T4" fmla="*/ 7 w 51"/>
                  <a:gd name="T5" fmla="*/ 4 h 178"/>
                  <a:gd name="T6" fmla="*/ 14 w 51"/>
                  <a:gd name="T7" fmla="*/ 3 h 178"/>
                  <a:gd name="T8" fmla="*/ 24 w 51"/>
                  <a:gd name="T9" fmla="*/ 3 h 178"/>
                  <a:gd name="T10" fmla="*/ 33 w 51"/>
                  <a:gd name="T11" fmla="*/ 2 h 178"/>
                  <a:gd name="T12" fmla="*/ 43 w 51"/>
                  <a:gd name="T13" fmla="*/ 1 h 178"/>
                  <a:gd name="T14" fmla="*/ 51 w 51"/>
                  <a:gd name="T15" fmla="*/ 0 h 178"/>
                  <a:gd name="T16" fmla="*/ 51 w 51"/>
                  <a:gd name="T17" fmla="*/ 178 h 178"/>
                  <a:gd name="T18" fmla="*/ 39 w 51"/>
                  <a:gd name="T19" fmla="*/ 177 h 178"/>
                  <a:gd name="T20" fmla="*/ 26 w 51"/>
                  <a:gd name="T21" fmla="*/ 175 h 178"/>
                  <a:gd name="T22" fmla="*/ 12 w 51"/>
                  <a:gd name="T23" fmla="*/ 174 h 178"/>
                  <a:gd name="T24" fmla="*/ 0 w 51"/>
                  <a:gd name="T25" fmla="*/ 173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178">
                    <a:moveTo>
                      <a:pt x="0" y="173"/>
                    </a:moveTo>
                    <a:lnTo>
                      <a:pt x="0" y="4"/>
                    </a:lnTo>
                    <a:lnTo>
                      <a:pt x="7" y="4"/>
                    </a:lnTo>
                    <a:lnTo>
                      <a:pt x="14" y="3"/>
                    </a:lnTo>
                    <a:lnTo>
                      <a:pt x="24" y="3"/>
                    </a:lnTo>
                    <a:lnTo>
                      <a:pt x="33" y="2"/>
                    </a:lnTo>
                    <a:lnTo>
                      <a:pt x="43" y="1"/>
                    </a:lnTo>
                    <a:lnTo>
                      <a:pt x="51" y="0"/>
                    </a:lnTo>
                    <a:lnTo>
                      <a:pt x="51" y="178"/>
                    </a:lnTo>
                    <a:lnTo>
                      <a:pt x="39" y="177"/>
                    </a:lnTo>
                    <a:lnTo>
                      <a:pt x="26" y="175"/>
                    </a:lnTo>
                    <a:lnTo>
                      <a:pt x="12" y="174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8" name="Freeform 627"/>
              <p:cNvSpPr>
                <a:spLocks/>
              </p:cNvSpPr>
              <p:nvPr/>
            </p:nvSpPr>
            <p:spPr bwMode="auto">
              <a:xfrm>
                <a:off x="906" y="1841"/>
                <a:ext cx="11" cy="37"/>
              </a:xfrm>
              <a:custGeom>
                <a:avLst/>
                <a:gdLst>
                  <a:gd name="T0" fmla="*/ 0 w 51"/>
                  <a:gd name="T1" fmla="*/ 182 h 185"/>
                  <a:gd name="T2" fmla="*/ 0 w 51"/>
                  <a:gd name="T3" fmla="*/ 9 h 185"/>
                  <a:gd name="T4" fmla="*/ 15 w 51"/>
                  <a:gd name="T5" fmla="*/ 8 h 185"/>
                  <a:gd name="T6" fmla="*/ 28 w 51"/>
                  <a:gd name="T7" fmla="*/ 6 h 185"/>
                  <a:gd name="T8" fmla="*/ 41 w 51"/>
                  <a:gd name="T9" fmla="*/ 3 h 185"/>
                  <a:gd name="T10" fmla="*/ 51 w 51"/>
                  <a:gd name="T11" fmla="*/ 0 h 185"/>
                  <a:gd name="T12" fmla="*/ 51 w 51"/>
                  <a:gd name="T13" fmla="*/ 185 h 185"/>
                  <a:gd name="T14" fmla="*/ 39 w 51"/>
                  <a:gd name="T15" fmla="*/ 185 h 185"/>
                  <a:gd name="T16" fmla="*/ 26 w 51"/>
                  <a:gd name="T17" fmla="*/ 184 h 185"/>
                  <a:gd name="T18" fmla="*/ 13 w 51"/>
                  <a:gd name="T19" fmla="*/ 183 h 185"/>
                  <a:gd name="T20" fmla="*/ 0 w 51"/>
                  <a:gd name="T21" fmla="*/ 182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85">
                    <a:moveTo>
                      <a:pt x="0" y="182"/>
                    </a:moveTo>
                    <a:lnTo>
                      <a:pt x="0" y="9"/>
                    </a:lnTo>
                    <a:lnTo>
                      <a:pt x="15" y="8"/>
                    </a:lnTo>
                    <a:lnTo>
                      <a:pt x="28" y="6"/>
                    </a:lnTo>
                    <a:lnTo>
                      <a:pt x="41" y="3"/>
                    </a:lnTo>
                    <a:lnTo>
                      <a:pt x="51" y="0"/>
                    </a:lnTo>
                    <a:lnTo>
                      <a:pt x="51" y="185"/>
                    </a:lnTo>
                    <a:lnTo>
                      <a:pt x="39" y="185"/>
                    </a:lnTo>
                    <a:lnTo>
                      <a:pt x="26" y="184"/>
                    </a:lnTo>
                    <a:lnTo>
                      <a:pt x="13" y="183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9" name="Freeform 628"/>
              <p:cNvSpPr>
                <a:spLocks/>
              </p:cNvSpPr>
              <p:nvPr/>
            </p:nvSpPr>
            <p:spPr bwMode="auto">
              <a:xfrm>
                <a:off x="911" y="1839"/>
                <a:ext cx="11" cy="39"/>
              </a:xfrm>
              <a:custGeom>
                <a:avLst/>
                <a:gdLst>
                  <a:gd name="T0" fmla="*/ 0 w 52"/>
                  <a:gd name="T1" fmla="*/ 194 h 197"/>
                  <a:gd name="T2" fmla="*/ 0 w 52"/>
                  <a:gd name="T3" fmla="*/ 16 h 197"/>
                  <a:gd name="T4" fmla="*/ 15 w 52"/>
                  <a:gd name="T5" fmla="*/ 14 h 197"/>
                  <a:gd name="T6" fmla="*/ 26 w 52"/>
                  <a:gd name="T7" fmla="*/ 10 h 197"/>
                  <a:gd name="T8" fmla="*/ 37 w 52"/>
                  <a:gd name="T9" fmla="*/ 5 h 197"/>
                  <a:gd name="T10" fmla="*/ 45 w 52"/>
                  <a:gd name="T11" fmla="*/ 0 h 197"/>
                  <a:gd name="T12" fmla="*/ 52 w 52"/>
                  <a:gd name="T13" fmla="*/ 4 h 197"/>
                  <a:gd name="T14" fmla="*/ 52 w 52"/>
                  <a:gd name="T15" fmla="*/ 197 h 197"/>
                  <a:gd name="T16" fmla="*/ 39 w 52"/>
                  <a:gd name="T17" fmla="*/ 196 h 197"/>
                  <a:gd name="T18" fmla="*/ 26 w 52"/>
                  <a:gd name="T19" fmla="*/ 195 h 197"/>
                  <a:gd name="T20" fmla="*/ 14 w 52"/>
                  <a:gd name="T21" fmla="*/ 195 h 197"/>
                  <a:gd name="T22" fmla="*/ 0 w 52"/>
                  <a:gd name="T23" fmla="*/ 194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2" h="197">
                    <a:moveTo>
                      <a:pt x="0" y="194"/>
                    </a:moveTo>
                    <a:lnTo>
                      <a:pt x="0" y="16"/>
                    </a:lnTo>
                    <a:lnTo>
                      <a:pt x="15" y="14"/>
                    </a:lnTo>
                    <a:lnTo>
                      <a:pt x="26" y="10"/>
                    </a:lnTo>
                    <a:lnTo>
                      <a:pt x="37" y="5"/>
                    </a:lnTo>
                    <a:lnTo>
                      <a:pt x="45" y="0"/>
                    </a:lnTo>
                    <a:lnTo>
                      <a:pt x="52" y="4"/>
                    </a:lnTo>
                    <a:lnTo>
                      <a:pt x="52" y="197"/>
                    </a:lnTo>
                    <a:lnTo>
                      <a:pt x="39" y="196"/>
                    </a:lnTo>
                    <a:lnTo>
                      <a:pt x="26" y="195"/>
                    </a:lnTo>
                    <a:lnTo>
                      <a:pt x="14" y="195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0" name="Freeform 629"/>
              <p:cNvSpPr>
                <a:spLocks/>
              </p:cNvSpPr>
              <p:nvPr/>
            </p:nvSpPr>
            <p:spPr bwMode="auto">
              <a:xfrm>
                <a:off x="917" y="1839"/>
                <a:ext cx="10" cy="40"/>
              </a:xfrm>
              <a:custGeom>
                <a:avLst/>
                <a:gdLst>
                  <a:gd name="T0" fmla="*/ 0 w 51"/>
                  <a:gd name="T1" fmla="*/ 195 h 199"/>
                  <a:gd name="T2" fmla="*/ 0 w 51"/>
                  <a:gd name="T3" fmla="*/ 10 h 199"/>
                  <a:gd name="T4" fmla="*/ 11 w 51"/>
                  <a:gd name="T5" fmla="*/ 5 h 199"/>
                  <a:gd name="T6" fmla="*/ 19 w 51"/>
                  <a:gd name="T7" fmla="*/ 0 h 199"/>
                  <a:gd name="T8" fmla="*/ 27 w 51"/>
                  <a:gd name="T9" fmla="*/ 5 h 199"/>
                  <a:gd name="T10" fmla="*/ 36 w 51"/>
                  <a:gd name="T11" fmla="*/ 11 h 199"/>
                  <a:gd name="T12" fmla="*/ 44 w 51"/>
                  <a:gd name="T13" fmla="*/ 15 h 199"/>
                  <a:gd name="T14" fmla="*/ 51 w 51"/>
                  <a:gd name="T15" fmla="*/ 19 h 199"/>
                  <a:gd name="T16" fmla="*/ 51 w 51"/>
                  <a:gd name="T17" fmla="*/ 199 h 199"/>
                  <a:gd name="T18" fmla="*/ 39 w 51"/>
                  <a:gd name="T19" fmla="*/ 198 h 199"/>
                  <a:gd name="T20" fmla="*/ 26 w 51"/>
                  <a:gd name="T21" fmla="*/ 197 h 199"/>
                  <a:gd name="T22" fmla="*/ 13 w 51"/>
                  <a:gd name="T23" fmla="*/ 196 h 199"/>
                  <a:gd name="T24" fmla="*/ 0 w 51"/>
                  <a:gd name="T25" fmla="*/ 195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199">
                    <a:moveTo>
                      <a:pt x="0" y="195"/>
                    </a:moveTo>
                    <a:lnTo>
                      <a:pt x="0" y="10"/>
                    </a:lnTo>
                    <a:lnTo>
                      <a:pt x="11" y="5"/>
                    </a:lnTo>
                    <a:lnTo>
                      <a:pt x="19" y="0"/>
                    </a:lnTo>
                    <a:lnTo>
                      <a:pt x="27" y="5"/>
                    </a:lnTo>
                    <a:lnTo>
                      <a:pt x="36" y="11"/>
                    </a:lnTo>
                    <a:lnTo>
                      <a:pt x="44" y="15"/>
                    </a:lnTo>
                    <a:lnTo>
                      <a:pt x="51" y="19"/>
                    </a:lnTo>
                    <a:lnTo>
                      <a:pt x="51" y="199"/>
                    </a:lnTo>
                    <a:lnTo>
                      <a:pt x="39" y="198"/>
                    </a:lnTo>
                    <a:lnTo>
                      <a:pt x="26" y="197"/>
                    </a:lnTo>
                    <a:lnTo>
                      <a:pt x="13" y="196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1" name="Freeform 630"/>
              <p:cNvSpPr>
                <a:spLocks/>
              </p:cNvSpPr>
              <p:nvPr/>
            </p:nvSpPr>
            <p:spPr bwMode="auto">
              <a:xfrm>
                <a:off x="922" y="1840"/>
                <a:ext cx="10" cy="39"/>
              </a:xfrm>
              <a:custGeom>
                <a:avLst/>
                <a:gdLst>
                  <a:gd name="T0" fmla="*/ 0 w 51"/>
                  <a:gd name="T1" fmla="*/ 193 h 196"/>
                  <a:gd name="T2" fmla="*/ 0 w 51"/>
                  <a:gd name="T3" fmla="*/ 0 h 196"/>
                  <a:gd name="T4" fmla="*/ 13 w 51"/>
                  <a:gd name="T5" fmla="*/ 9 h 196"/>
                  <a:gd name="T6" fmla="*/ 26 w 51"/>
                  <a:gd name="T7" fmla="*/ 16 h 196"/>
                  <a:gd name="T8" fmla="*/ 39 w 51"/>
                  <a:gd name="T9" fmla="*/ 22 h 196"/>
                  <a:gd name="T10" fmla="*/ 51 w 51"/>
                  <a:gd name="T11" fmla="*/ 29 h 196"/>
                  <a:gd name="T12" fmla="*/ 51 w 51"/>
                  <a:gd name="T13" fmla="*/ 196 h 196"/>
                  <a:gd name="T14" fmla="*/ 39 w 51"/>
                  <a:gd name="T15" fmla="*/ 195 h 196"/>
                  <a:gd name="T16" fmla="*/ 25 w 51"/>
                  <a:gd name="T17" fmla="*/ 195 h 196"/>
                  <a:gd name="T18" fmla="*/ 13 w 51"/>
                  <a:gd name="T19" fmla="*/ 194 h 196"/>
                  <a:gd name="T20" fmla="*/ 0 w 51"/>
                  <a:gd name="T21" fmla="*/ 193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96">
                    <a:moveTo>
                      <a:pt x="0" y="193"/>
                    </a:moveTo>
                    <a:lnTo>
                      <a:pt x="0" y="0"/>
                    </a:lnTo>
                    <a:lnTo>
                      <a:pt x="13" y="9"/>
                    </a:lnTo>
                    <a:lnTo>
                      <a:pt x="26" y="16"/>
                    </a:lnTo>
                    <a:lnTo>
                      <a:pt x="39" y="22"/>
                    </a:lnTo>
                    <a:lnTo>
                      <a:pt x="51" y="29"/>
                    </a:lnTo>
                    <a:lnTo>
                      <a:pt x="51" y="196"/>
                    </a:lnTo>
                    <a:lnTo>
                      <a:pt x="39" y="195"/>
                    </a:lnTo>
                    <a:lnTo>
                      <a:pt x="25" y="195"/>
                    </a:lnTo>
                    <a:lnTo>
                      <a:pt x="13" y="194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2" name="Freeform 631"/>
              <p:cNvSpPr>
                <a:spLocks/>
              </p:cNvSpPr>
              <p:nvPr/>
            </p:nvSpPr>
            <p:spPr bwMode="auto">
              <a:xfrm>
                <a:off x="927" y="1843"/>
                <a:ext cx="10" cy="36"/>
              </a:xfrm>
              <a:custGeom>
                <a:avLst/>
                <a:gdLst>
                  <a:gd name="T0" fmla="*/ 0 w 51"/>
                  <a:gd name="T1" fmla="*/ 180 h 182"/>
                  <a:gd name="T2" fmla="*/ 0 w 51"/>
                  <a:gd name="T3" fmla="*/ 0 h 182"/>
                  <a:gd name="T4" fmla="*/ 14 w 51"/>
                  <a:gd name="T5" fmla="*/ 7 h 182"/>
                  <a:gd name="T6" fmla="*/ 27 w 51"/>
                  <a:gd name="T7" fmla="*/ 14 h 182"/>
                  <a:gd name="T8" fmla="*/ 40 w 51"/>
                  <a:gd name="T9" fmla="*/ 20 h 182"/>
                  <a:gd name="T10" fmla="*/ 51 w 51"/>
                  <a:gd name="T11" fmla="*/ 26 h 182"/>
                  <a:gd name="T12" fmla="*/ 51 w 51"/>
                  <a:gd name="T13" fmla="*/ 182 h 182"/>
                  <a:gd name="T14" fmla="*/ 39 w 51"/>
                  <a:gd name="T15" fmla="*/ 182 h 182"/>
                  <a:gd name="T16" fmla="*/ 26 w 51"/>
                  <a:gd name="T17" fmla="*/ 181 h 182"/>
                  <a:gd name="T18" fmla="*/ 14 w 51"/>
                  <a:gd name="T19" fmla="*/ 180 h 182"/>
                  <a:gd name="T20" fmla="*/ 0 w 51"/>
                  <a:gd name="T21" fmla="*/ 18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82">
                    <a:moveTo>
                      <a:pt x="0" y="180"/>
                    </a:moveTo>
                    <a:lnTo>
                      <a:pt x="0" y="0"/>
                    </a:lnTo>
                    <a:lnTo>
                      <a:pt x="14" y="7"/>
                    </a:lnTo>
                    <a:lnTo>
                      <a:pt x="27" y="14"/>
                    </a:lnTo>
                    <a:lnTo>
                      <a:pt x="40" y="20"/>
                    </a:lnTo>
                    <a:lnTo>
                      <a:pt x="51" y="26"/>
                    </a:lnTo>
                    <a:lnTo>
                      <a:pt x="51" y="182"/>
                    </a:lnTo>
                    <a:lnTo>
                      <a:pt x="39" y="182"/>
                    </a:lnTo>
                    <a:lnTo>
                      <a:pt x="26" y="181"/>
                    </a:lnTo>
                    <a:lnTo>
                      <a:pt x="14" y="180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3" name="Freeform 632"/>
              <p:cNvSpPr>
                <a:spLocks/>
              </p:cNvSpPr>
              <p:nvPr/>
            </p:nvSpPr>
            <p:spPr bwMode="auto">
              <a:xfrm>
                <a:off x="932" y="1846"/>
                <a:ext cx="10" cy="33"/>
              </a:xfrm>
              <a:custGeom>
                <a:avLst/>
                <a:gdLst>
                  <a:gd name="T0" fmla="*/ 0 w 51"/>
                  <a:gd name="T1" fmla="*/ 167 h 169"/>
                  <a:gd name="T2" fmla="*/ 0 w 51"/>
                  <a:gd name="T3" fmla="*/ 0 h 169"/>
                  <a:gd name="T4" fmla="*/ 14 w 51"/>
                  <a:gd name="T5" fmla="*/ 6 h 169"/>
                  <a:gd name="T6" fmla="*/ 26 w 51"/>
                  <a:gd name="T7" fmla="*/ 13 h 169"/>
                  <a:gd name="T8" fmla="*/ 39 w 51"/>
                  <a:gd name="T9" fmla="*/ 19 h 169"/>
                  <a:gd name="T10" fmla="*/ 51 w 51"/>
                  <a:gd name="T11" fmla="*/ 24 h 169"/>
                  <a:gd name="T12" fmla="*/ 51 w 51"/>
                  <a:gd name="T13" fmla="*/ 169 h 169"/>
                  <a:gd name="T14" fmla="*/ 39 w 51"/>
                  <a:gd name="T15" fmla="*/ 169 h 169"/>
                  <a:gd name="T16" fmla="*/ 26 w 51"/>
                  <a:gd name="T17" fmla="*/ 168 h 169"/>
                  <a:gd name="T18" fmla="*/ 13 w 51"/>
                  <a:gd name="T19" fmla="*/ 168 h 169"/>
                  <a:gd name="T20" fmla="*/ 0 w 51"/>
                  <a:gd name="T21" fmla="*/ 167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9">
                    <a:moveTo>
                      <a:pt x="0" y="167"/>
                    </a:moveTo>
                    <a:lnTo>
                      <a:pt x="0" y="0"/>
                    </a:lnTo>
                    <a:lnTo>
                      <a:pt x="14" y="6"/>
                    </a:lnTo>
                    <a:lnTo>
                      <a:pt x="26" y="13"/>
                    </a:lnTo>
                    <a:lnTo>
                      <a:pt x="39" y="19"/>
                    </a:lnTo>
                    <a:lnTo>
                      <a:pt x="51" y="24"/>
                    </a:lnTo>
                    <a:lnTo>
                      <a:pt x="51" y="169"/>
                    </a:lnTo>
                    <a:lnTo>
                      <a:pt x="39" y="169"/>
                    </a:lnTo>
                    <a:lnTo>
                      <a:pt x="26" y="168"/>
                    </a:lnTo>
                    <a:lnTo>
                      <a:pt x="13" y="168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4" name="Freeform 633"/>
              <p:cNvSpPr>
                <a:spLocks/>
              </p:cNvSpPr>
              <p:nvPr/>
            </p:nvSpPr>
            <p:spPr bwMode="auto">
              <a:xfrm>
                <a:off x="937" y="1848"/>
                <a:ext cx="10" cy="32"/>
              </a:xfrm>
              <a:custGeom>
                <a:avLst/>
                <a:gdLst>
                  <a:gd name="T0" fmla="*/ 0 w 52"/>
                  <a:gd name="T1" fmla="*/ 156 h 158"/>
                  <a:gd name="T2" fmla="*/ 0 w 52"/>
                  <a:gd name="T3" fmla="*/ 0 h 158"/>
                  <a:gd name="T4" fmla="*/ 14 w 52"/>
                  <a:gd name="T5" fmla="*/ 7 h 158"/>
                  <a:gd name="T6" fmla="*/ 27 w 52"/>
                  <a:gd name="T7" fmla="*/ 12 h 158"/>
                  <a:gd name="T8" fmla="*/ 40 w 52"/>
                  <a:gd name="T9" fmla="*/ 18 h 158"/>
                  <a:gd name="T10" fmla="*/ 52 w 52"/>
                  <a:gd name="T11" fmla="*/ 24 h 158"/>
                  <a:gd name="T12" fmla="*/ 52 w 52"/>
                  <a:gd name="T13" fmla="*/ 158 h 158"/>
                  <a:gd name="T14" fmla="*/ 40 w 52"/>
                  <a:gd name="T15" fmla="*/ 158 h 158"/>
                  <a:gd name="T16" fmla="*/ 26 w 52"/>
                  <a:gd name="T17" fmla="*/ 157 h 158"/>
                  <a:gd name="T18" fmla="*/ 14 w 52"/>
                  <a:gd name="T19" fmla="*/ 157 h 158"/>
                  <a:gd name="T20" fmla="*/ 0 w 52"/>
                  <a:gd name="T21" fmla="*/ 15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58">
                    <a:moveTo>
                      <a:pt x="0" y="156"/>
                    </a:moveTo>
                    <a:lnTo>
                      <a:pt x="0" y="0"/>
                    </a:lnTo>
                    <a:lnTo>
                      <a:pt x="14" y="7"/>
                    </a:lnTo>
                    <a:lnTo>
                      <a:pt x="27" y="12"/>
                    </a:lnTo>
                    <a:lnTo>
                      <a:pt x="40" y="18"/>
                    </a:lnTo>
                    <a:lnTo>
                      <a:pt x="52" y="24"/>
                    </a:lnTo>
                    <a:lnTo>
                      <a:pt x="52" y="158"/>
                    </a:lnTo>
                    <a:lnTo>
                      <a:pt x="40" y="158"/>
                    </a:lnTo>
                    <a:lnTo>
                      <a:pt x="26" y="157"/>
                    </a:lnTo>
                    <a:lnTo>
                      <a:pt x="14" y="157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5" name="Freeform 634"/>
              <p:cNvSpPr>
                <a:spLocks/>
              </p:cNvSpPr>
              <p:nvPr/>
            </p:nvSpPr>
            <p:spPr bwMode="auto">
              <a:xfrm>
                <a:off x="942" y="1850"/>
                <a:ext cx="10" cy="30"/>
              </a:xfrm>
              <a:custGeom>
                <a:avLst/>
                <a:gdLst>
                  <a:gd name="T0" fmla="*/ 0 w 51"/>
                  <a:gd name="T1" fmla="*/ 145 h 146"/>
                  <a:gd name="T2" fmla="*/ 0 w 51"/>
                  <a:gd name="T3" fmla="*/ 0 h 146"/>
                  <a:gd name="T4" fmla="*/ 14 w 51"/>
                  <a:gd name="T5" fmla="*/ 6 h 146"/>
                  <a:gd name="T6" fmla="*/ 26 w 51"/>
                  <a:gd name="T7" fmla="*/ 12 h 146"/>
                  <a:gd name="T8" fmla="*/ 39 w 51"/>
                  <a:gd name="T9" fmla="*/ 17 h 146"/>
                  <a:gd name="T10" fmla="*/ 51 w 51"/>
                  <a:gd name="T11" fmla="*/ 22 h 146"/>
                  <a:gd name="T12" fmla="*/ 51 w 51"/>
                  <a:gd name="T13" fmla="*/ 146 h 146"/>
                  <a:gd name="T14" fmla="*/ 39 w 51"/>
                  <a:gd name="T15" fmla="*/ 146 h 146"/>
                  <a:gd name="T16" fmla="*/ 26 w 51"/>
                  <a:gd name="T17" fmla="*/ 146 h 146"/>
                  <a:gd name="T18" fmla="*/ 14 w 51"/>
                  <a:gd name="T19" fmla="*/ 146 h 146"/>
                  <a:gd name="T20" fmla="*/ 0 w 51"/>
                  <a:gd name="T21" fmla="*/ 145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46">
                    <a:moveTo>
                      <a:pt x="0" y="145"/>
                    </a:moveTo>
                    <a:lnTo>
                      <a:pt x="0" y="0"/>
                    </a:lnTo>
                    <a:lnTo>
                      <a:pt x="14" y="6"/>
                    </a:lnTo>
                    <a:lnTo>
                      <a:pt x="26" y="12"/>
                    </a:lnTo>
                    <a:lnTo>
                      <a:pt x="39" y="17"/>
                    </a:lnTo>
                    <a:lnTo>
                      <a:pt x="51" y="22"/>
                    </a:lnTo>
                    <a:lnTo>
                      <a:pt x="51" y="146"/>
                    </a:lnTo>
                    <a:lnTo>
                      <a:pt x="39" y="146"/>
                    </a:lnTo>
                    <a:lnTo>
                      <a:pt x="26" y="146"/>
                    </a:lnTo>
                    <a:lnTo>
                      <a:pt x="14" y="146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6" name="Freeform 635"/>
              <p:cNvSpPr>
                <a:spLocks/>
              </p:cNvSpPr>
              <p:nvPr/>
            </p:nvSpPr>
            <p:spPr bwMode="auto">
              <a:xfrm>
                <a:off x="947" y="1853"/>
                <a:ext cx="11" cy="27"/>
              </a:xfrm>
              <a:custGeom>
                <a:avLst/>
                <a:gdLst>
                  <a:gd name="T0" fmla="*/ 0 w 52"/>
                  <a:gd name="T1" fmla="*/ 134 h 135"/>
                  <a:gd name="T2" fmla="*/ 0 w 52"/>
                  <a:gd name="T3" fmla="*/ 0 h 135"/>
                  <a:gd name="T4" fmla="*/ 13 w 52"/>
                  <a:gd name="T5" fmla="*/ 5 h 135"/>
                  <a:gd name="T6" fmla="*/ 27 w 52"/>
                  <a:gd name="T7" fmla="*/ 10 h 135"/>
                  <a:gd name="T8" fmla="*/ 39 w 52"/>
                  <a:gd name="T9" fmla="*/ 15 h 135"/>
                  <a:gd name="T10" fmla="*/ 52 w 52"/>
                  <a:gd name="T11" fmla="*/ 19 h 135"/>
                  <a:gd name="T12" fmla="*/ 52 w 52"/>
                  <a:gd name="T13" fmla="*/ 135 h 135"/>
                  <a:gd name="T14" fmla="*/ 39 w 52"/>
                  <a:gd name="T15" fmla="*/ 135 h 135"/>
                  <a:gd name="T16" fmla="*/ 27 w 52"/>
                  <a:gd name="T17" fmla="*/ 134 h 135"/>
                  <a:gd name="T18" fmla="*/ 13 w 52"/>
                  <a:gd name="T19" fmla="*/ 134 h 135"/>
                  <a:gd name="T20" fmla="*/ 0 w 52"/>
                  <a:gd name="T21" fmla="*/ 13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35">
                    <a:moveTo>
                      <a:pt x="0" y="134"/>
                    </a:moveTo>
                    <a:lnTo>
                      <a:pt x="0" y="0"/>
                    </a:lnTo>
                    <a:lnTo>
                      <a:pt x="13" y="5"/>
                    </a:lnTo>
                    <a:lnTo>
                      <a:pt x="27" y="10"/>
                    </a:lnTo>
                    <a:lnTo>
                      <a:pt x="39" y="15"/>
                    </a:lnTo>
                    <a:lnTo>
                      <a:pt x="52" y="19"/>
                    </a:lnTo>
                    <a:lnTo>
                      <a:pt x="52" y="135"/>
                    </a:lnTo>
                    <a:lnTo>
                      <a:pt x="39" y="135"/>
                    </a:lnTo>
                    <a:lnTo>
                      <a:pt x="27" y="134"/>
                    </a:lnTo>
                    <a:lnTo>
                      <a:pt x="13" y="134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7" name="Freeform 636"/>
              <p:cNvSpPr>
                <a:spLocks/>
              </p:cNvSpPr>
              <p:nvPr/>
            </p:nvSpPr>
            <p:spPr bwMode="auto">
              <a:xfrm>
                <a:off x="952" y="1855"/>
                <a:ext cx="11" cy="25"/>
              </a:xfrm>
              <a:custGeom>
                <a:avLst/>
                <a:gdLst>
                  <a:gd name="T0" fmla="*/ 0 w 52"/>
                  <a:gd name="T1" fmla="*/ 124 h 125"/>
                  <a:gd name="T2" fmla="*/ 0 w 52"/>
                  <a:gd name="T3" fmla="*/ 0 h 125"/>
                  <a:gd name="T4" fmla="*/ 14 w 52"/>
                  <a:gd name="T5" fmla="*/ 5 h 125"/>
                  <a:gd name="T6" fmla="*/ 27 w 52"/>
                  <a:gd name="T7" fmla="*/ 9 h 125"/>
                  <a:gd name="T8" fmla="*/ 40 w 52"/>
                  <a:gd name="T9" fmla="*/ 13 h 125"/>
                  <a:gd name="T10" fmla="*/ 52 w 52"/>
                  <a:gd name="T11" fmla="*/ 17 h 125"/>
                  <a:gd name="T12" fmla="*/ 52 w 52"/>
                  <a:gd name="T13" fmla="*/ 125 h 125"/>
                  <a:gd name="T14" fmla="*/ 39 w 52"/>
                  <a:gd name="T15" fmla="*/ 125 h 125"/>
                  <a:gd name="T16" fmla="*/ 27 w 52"/>
                  <a:gd name="T17" fmla="*/ 125 h 125"/>
                  <a:gd name="T18" fmla="*/ 14 w 52"/>
                  <a:gd name="T19" fmla="*/ 125 h 125"/>
                  <a:gd name="T20" fmla="*/ 0 w 52"/>
                  <a:gd name="T21" fmla="*/ 124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25">
                    <a:moveTo>
                      <a:pt x="0" y="124"/>
                    </a:moveTo>
                    <a:lnTo>
                      <a:pt x="0" y="0"/>
                    </a:lnTo>
                    <a:lnTo>
                      <a:pt x="14" y="5"/>
                    </a:lnTo>
                    <a:lnTo>
                      <a:pt x="27" y="9"/>
                    </a:lnTo>
                    <a:lnTo>
                      <a:pt x="40" y="13"/>
                    </a:lnTo>
                    <a:lnTo>
                      <a:pt x="52" y="17"/>
                    </a:lnTo>
                    <a:lnTo>
                      <a:pt x="52" y="125"/>
                    </a:lnTo>
                    <a:lnTo>
                      <a:pt x="39" y="125"/>
                    </a:lnTo>
                    <a:lnTo>
                      <a:pt x="27" y="125"/>
                    </a:lnTo>
                    <a:lnTo>
                      <a:pt x="14" y="125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8" name="Freeform 637"/>
              <p:cNvSpPr>
                <a:spLocks/>
              </p:cNvSpPr>
              <p:nvPr/>
            </p:nvSpPr>
            <p:spPr bwMode="auto">
              <a:xfrm>
                <a:off x="958" y="1857"/>
                <a:ext cx="10" cy="23"/>
              </a:xfrm>
              <a:custGeom>
                <a:avLst/>
                <a:gdLst>
                  <a:gd name="T0" fmla="*/ 0 w 51"/>
                  <a:gd name="T1" fmla="*/ 116 h 116"/>
                  <a:gd name="T2" fmla="*/ 0 w 51"/>
                  <a:gd name="T3" fmla="*/ 0 h 116"/>
                  <a:gd name="T4" fmla="*/ 13 w 51"/>
                  <a:gd name="T5" fmla="*/ 4 h 116"/>
                  <a:gd name="T6" fmla="*/ 26 w 51"/>
                  <a:gd name="T7" fmla="*/ 8 h 116"/>
                  <a:gd name="T8" fmla="*/ 38 w 51"/>
                  <a:gd name="T9" fmla="*/ 12 h 116"/>
                  <a:gd name="T10" fmla="*/ 51 w 51"/>
                  <a:gd name="T11" fmla="*/ 16 h 116"/>
                  <a:gd name="T12" fmla="*/ 51 w 51"/>
                  <a:gd name="T13" fmla="*/ 115 h 116"/>
                  <a:gd name="T14" fmla="*/ 38 w 51"/>
                  <a:gd name="T15" fmla="*/ 116 h 116"/>
                  <a:gd name="T16" fmla="*/ 26 w 51"/>
                  <a:gd name="T17" fmla="*/ 116 h 116"/>
                  <a:gd name="T18" fmla="*/ 12 w 51"/>
                  <a:gd name="T19" fmla="*/ 116 h 116"/>
                  <a:gd name="T20" fmla="*/ 0 w 51"/>
                  <a:gd name="T21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16">
                    <a:moveTo>
                      <a:pt x="0" y="116"/>
                    </a:moveTo>
                    <a:lnTo>
                      <a:pt x="0" y="0"/>
                    </a:lnTo>
                    <a:lnTo>
                      <a:pt x="13" y="4"/>
                    </a:lnTo>
                    <a:lnTo>
                      <a:pt x="26" y="8"/>
                    </a:lnTo>
                    <a:lnTo>
                      <a:pt x="38" y="12"/>
                    </a:lnTo>
                    <a:lnTo>
                      <a:pt x="51" y="16"/>
                    </a:lnTo>
                    <a:lnTo>
                      <a:pt x="51" y="115"/>
                    </a:lnTo>
                    <a:lnTo>
                      <a:pt x="38" y="116"/>
                    </a:lnTo>
                    <a:lnTo>
                      <a:pt x="26" y="116"/>
                    </a:lnTo>
                    <a:lnTo>
                      <a:pt x="12" y="116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9" name="Freeform 638"/>
              <p:cNvSpPr>
                <a:spLocks/>
              </p:cNvSpPr>
              <p:nvPr/>
            </p:nvSpPr>
            <p:spPr bwMode="auto">
              <a:xfrm>
                <a:off x="963" y="1858"/>
                <a:ext cx="10" cy="22"/>
              </a:xfrm>
              <a:custGeom>
                <a:avLst/>
                <a:gdLst>
                  <a:gd name="T0" fmla="*/ 0 w 52"/>
                  <a:gd name="T1" fmla="*/ 108 h 108"/>
                  <a:gd name="T2" fmla="*/ 0 w 52"/>
                  <a:gd name="T3" fmla="*/ 0 h 108"/>
                  <a:gd name="T4" fmla="*/ 13 w 52"/>
                  <a:gd name="T5" fmla="*/ 4 h 108"/>
                  <a:gd name="T6" fmla="*/ 26 w 52"/>
                  <a:gd name="T7" fmla="*/ 8 h 108"/>
                  <a:gd name="T8" fmla="*/ 39 w 52"/>
                  <a:gd name="T9" fmla="*/ 11 h 108"/>
                  <a:gd name="T10" fmla="*/ 52 w 52"/>
                  <a:gd name="T11" fmla="*/ 15 h 108"/>
                  <a:gd name="T12" fmla="*/ 52 w 52"/>
                  <a:gd name="T13" fmla="*/ 107 h 108"/>
                  <a:gd name="T14" fmla="*/ 39 w 52"/>
                  <a:gd name="T15" fmla="*/ 107 h 108"/>
                  <a:gd name="T16" fmla="*/ 26 w 52"/>
                  <a:gd name="T17" fmla="*/ 107 h 108"/>
                  <a:gd name="T18" fmla="*/ 13 w 52"/>
                  <a:gd name="T19" fmla="*/ 108 h 108"/>
                  <a:gd name="T20" fmla="*/ 0 w 52"/>
                  <a:gd name="T21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08">
                    <a:moveTo>
                      <a:pt x="0" y="108"/>
                    </a:moveTo>
                    <a:lnTo>
                      <a:pt x="0" y="0"/>
                    </a:lnTo>
                    <a:lnTo>
                      <a:pt x="13" y="4"/>
                    </a:lnTo>
                    <a:lnTo>
                      <a:pt x="26" y="8"/>
                    </a:lnTo>
                    <a:lnTo>
                      <a:pt x="39" y="11"/>
                    </a:lnTo>
                    <a:lnTo>
                      <a:pt x="52" y="15"/>
                    </a:lnTo>
                    <a:lnTo>
                      <a:pt x="52" y="107"/>
                    </a:lnTo>
                    <a:lnTo>
                      <a:pt x="39" y="107"/>
                    </a:lnTo>
                    <a:lnTo>
                      <a:pt x="26" y="107"/>
                    </a:lnTo>
                    <a:lnTo>
                      <a:pt x="13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0" name="Freeform 639"/>
              <p:cNvSpPr>
                <a:spLocks/>
              </p:cNvSpPr>
              <p:nvPr/>
            </p:nvSpPr>
            <p:spPr bwMode="auto">
              <a:xfrm>
                <a:off x="968" y="1860"/>
                <a:ext cx="10" cy="20"/>
              </a:xfrm>
              <a:custGeom>
                <a:avLst/>
                <a:gdLst>
                  <a:gd name="T0" fmla="*/ 0 w 51"/>
                  <a:gd name="T1" fmla="*/ 99 h 99"/>
                  <a:gd name="T2" fmla="*/ 0 w 51"/>
                  <a:gd name="T3" fmla="*/ 0 h 99"/>
                  <a:gd name="T4" fmla="*/ 10 w 51"/>
                  <a:gd name="T5" fmla="*/ 3 h 99"/>
                  <a:gd name="T6" fmla="*/ 21 w 51"/>
                  <a:gd name="T7" fmla="*/ 5 h 99"/>
                  <a:gd name="T8" fmla="*/ 31 w 51"/>
                  <a:gd name="T9" fmla="*/ 8 h 99"/>
                  <a:gd name="T10" fmla="*/ 40 w 51"/>
                  <a:gd name="T11" fmla="*/ 11 h 99"/>
                  <a:gd name="T12" fmla="*/ 51 w 51"/>
                  <a:gd name="T13" fmla="*/ 14 h 99"/>
                  <a:gd name="T14" fmla="*/ 51 w 51"/>
                  <a:gd name="T15" fmla="*/ 98 h 99"/>
                  <a:gd name="T16" fmla="*/ 38 w 51"/>
                  <a:gd name="T17" fmla="*/ 98 h 99"/>
                  <a:gd name="T18" fmla="*/ 26 w 51"/>
                  <a:gd name="T19" fmla="*/ 99 h 99"/>
                  <a:gd name="T20" fmla="*/ 13 w 51"/>
                  <a:gd name="T21" fmla="*/ 99 h 99"/>
                  <a:gd name="T22" fmla="*/ 0 w 51"/>
                  <a:gd name="T23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99">
                    <a:moveTo>
                      <a:pt x="0" y="99"/>
                    </a:moveTo>
                    <a:lnTo>
                      <a:pt x="0" y="0"/>
                    </a:lnTo>
                    <a:lnTo>
                      <a:pt x="10" y="3"/>
                    </a:lnTo>
                    <a:lnTo>
                      <a:pt x="21" y="5"/>
                    </a:lnTo>
                    <a:lnTo>
                      <a:pt x="31" y="8"/>
                    </a:lnTo>
                    <a:lnTo>
                      <a:pt x="40" y="11"/>
                    </a:lnTo>
                    <a:lnTo>
                      <a:pt x="51" y="14"/>
                    </a:lnTo>
                    <a:lnTo>
                      <a:pt x="51" y="98"/>
                    </a:lnTo>
                    <a:lnTo>
                      <a:pt x="38" y="98"/>
                    </a:lnTo>
                    <a:lnTo>
                      <a:pt x="26" y="99"/>
                    </a:lnTo>
                    <a:lnTo>
                      <a:pt x="13" y="99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1" name="Freeform 640"/>
              <p:cNvSpPr>
                <a:spLocks/>
              </p:cNvSpPr>
              <p:nvPr/>
            </p:nvSpPr>
            <p:spPr bwMode="auto">
              <a:xfrm>
                <a:off x="973" y="1861"/>
                <a:ext cx="10" cy="19"/>
              </a:xfrm>
              <a:custGeom>
                <a:avLst/>
                <a:gdLst>
                  <a:gd name="T0" fmla="*/ 0 w 51"/>
                  <a:gd name="T1" fmla="*/ 92 h 92"/>
                  <a:gd name="T2" fmla="*/ 0 w 51"/>
                  <a:gd name="T3" fmla="*/ 0 h 92"/>
                  <a:gd name="T4" fmla="*/ 14 w 51"/>
                  <a:gd name="T5" fmla="*/ 4 h 92"/>
                  <a:gd name="T6" fmla="*/ 24 w 51"/>
                  <a:gd name="T7" fmla="*/ 6 h 92"/>
                  <a:gd name="T8" fmla="*/ 32 w 51"/>
                  <a:gd name="T9" fmla="*/ 9 h 92"/>
                  <a:gd name="T10" fmla="*/ 41 w 51"/>
                  <a:gd name="T11" fmla="*/ 11 h 92"/>
                  <a:gd name="T12" fmla="*/ 51 w 51"/>
                  <a:gd name="T13" fmla="*/ 14 h 92"/>
                  <a:gd name="T14" fmla="*/ 51 w 51"/>
                  <a:gd name="T15" fmla="*/ 90 h 92"/>
                  <a:gd name="T16" fmla="*/ 48 w 51"/>
                  <a:gd name="T17" fmla="*/ 90 h 92"/>
                  <a:gd name="T18" fmla="*/ 36 w 51"/>
                  <a:gd name="T19" fmla="*/ 91 h 92"/>
                  <a:gd name="T20" fmla="*/ 24 w 51"/>
                  <a:gd name="T21" fmla="*/ 91 h 92"/>
                  <a:gd name="T22" fmla="*/ 12 w 51"/>
                  <a:gd name="T23" fmla="*/ 91 h 92"/>
                  <a:gd name="T24" fmla="*/ 0 w 51"/>
                  <a:gd name="T2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" h="92">
                    <a:moveTo>
                      <a:pt x="0" y="92"/>
                    </a:moveTo>
                    <a:lnTo>
                      <a:pt x="0" y="0"/>
                    </a:lnTo>
                    <a:lnTo>
                      <a:pt x="14" y="4"/>
                    </a:lnTo>
                    <a:lnTo>
                      <a:pt x="24" y="6"/>
                    </a:lnTo>
                    <a:lnTo>
                      <a:pt x="32" y="9"/>
                    </a:lnTo>
                    <a:lnTo>
                      <a:pt x="41" y="11"/>
                    </a:lnTo>
                    <a:lnTo>
                      <a:pt x="51" y="14"/>
                    </a:lnTo>
                    <a:lnTo>
                      <a:pt x="51" y="90"/>
                    </a:lnTo>
                    <a:lnTo>
                      <a:pt x="48" y="90"/>
                    </a:lnTo>
                    <a:lnTo>
                      <a:pt x="36" y="91"/>
                    </a:lnTo>
                    <a:lnTo>
                      <a:pt x="24" y="91"/>
                    </a:lnTo>
                    <a:lnTo>
                      <a:pt x="12" y="91"/>
                    </a:lnTo>
                    <a:lnTo>
                      <a:pt x="0" y="92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2" name="Freeform 641"/>
              <p:cNvSpPr>
                <a:spLocks/>
              </p:cNvSpPr>
              <p:nvPr/>
            </p:nvSpPr>
            <p:spPr bwMode="auto">
              <a:xfrm>
                <a:off x="978" y="1863"/>
                <a:ext cx="10" cy="16"/>
              </a:xfrm>
              <a:custGeom>
                <a:avLst/>
                <a:gdLst>
                  <a:gd name="T0" fmla="*/ 0 w 51"/>
                  <a:gd name="T1" fmla="*/ 84 h 84"/>
                  <a:gd name="T2" fmla="*/ 0 w 51"/>
                  <a:gd name="T3" fmla="*/ 0 h 84"/>
                  <a:gd name="T4" fmla="*/ 12 w 51"/>
                  <a:gd name="T5" fmla="*/ 3 h 84"/>
                  <a:gd name="T6" fmla="*/ 26 w 51"/>
                  <a:gd name="T7" fmla="*/ 6 h 84"/>
                  <a:gd name="T8" fmla="*/ 38 w 51"/>
                  <a:gd name="T9" fmla="*/ 11 h 84"/>
                  <a:gd name="T10" fmla="*/ 51 w 51"/>
                  <a:gd name="T11" fmla="*/ 15 h 84"/>
                  <a:gd name="T12" fmla="*/ 51 w 51"/>
                  <a:gd name="T13" fmla="*/ 81 h 84"/>
                  <a:gd name="T14" fmla="*/ 37 w 51"/>
                  <a:gd name="T15" fmla="*/ 82 h 84"/>
                  <a:gd name="T16" fmla="*/ 23 w 51"/>
                  <a:gd name="T17" fmla="*/ 83 h 84"/>
                  <a:gd name="T18" fmla="*/ 11 w 51"/>
                  <a:gd name="T19" fmla="*/ 84 h 84"/>
                  <a:gd name="T20" fmla="*/ 0 w 51"/>
                  <a:gd name="T21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84">
                    <a:moveTo>
                      <a:pt x="0" y="84"/>
                    </a:moveTo>
                    <a:lnTo>
                      <a:pt x="0" y="0"/>
                    </a:lnTo>
                    <a:lnTo>
                      <a:pt x="12" y="3"/>
                    </a:lnTo>
                    <a:lnTo>
                      <a:pt x="26" y="6"/>
                    </a:lnTo>
                    <a:lnTo>
                      <a:pt x="38" y="11"/>
                    </a:lnTo>
                    <a:lnTo>
                      <a:pt x="51" y="15"/>
                    </a:lnTo>
                    <a:lnTo>
                      <a:pt x="51" y="81"/>
                    </a:lnTo>
                    <a:lnTo>
                      <a:pt x="37" y="82"/>
                    </a:lnTo>
                    <a:lnTo>
                      <a:pt x="23" y="83"/>
                    </a:lnTo>
                    <a:lnTo>
                      <a:pt x="11" y="84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3" name="Freeform 642"/>
              <p:cNvSpPr>
                <a:spLocks/>
              </p:cNvSpPr>
              <p:nvPr/>
            </p:nvSpPr>
            <p:spPr bwMode="auto">
              <a:xfrm>
                <a:off x="983" y="1864"/>
                <a:ext cx="11" cy="15"/>
              </a:xfrm>
              <a:custGeom>
                <a:avLst/>
                <a:gdLst>
                  <a:gd name="T0" fmla="*/ 0 w 51"/>
                  <a:gd name="T1" fmla="*/ 76 h 76"/>
                  <a:gd name="T2" fmla="*/ 0 w 51"/>
                  <a:gd name="T3" fmla="*/ 0 h 76"/>
                  <a:gd name="T4" fmla="*/ 12 w 51"/>
                  <a:gd name="T5" fmla="*/ 4 h 76"/>
                  <a:gd name="T6" fmla="*/ 25 w 51"/>
                  <a:gd name="T7" fmla="*/ 8 h 76"/>
                  <a:gd name="T8" fmla="*/ 37 w 51"/>
                  <a:gd name="T9" fmla="*/ 12 h 76"/>
                  <a:gd name="T10" fmla="*/ 51 w 51"/>
                  <a:gd name="T11" fmla="*/ 16 h 76"/>
                  <a:gd name="T12" fmla="*/ 51 w 51"/>
                  <a:gd name="T13" fmla="*/ 72 h 76"/>
                  <a:gd name="T14" fmla="*/ 38 w 51"/>
                  <a:gd name="T15" fmla="*/ 73 h 76"/>
                  <a:gd name="T16" fmla="*/ 26 w 51"/>
                  <a:gd name="T17" fmla="*/ 74 h 76"/>
                  <a:gd name="T18" fmla="*/ 13 w 51"/>
                  <a:gd name="T19" fmla="*/ 75 h 76"/>
                  <a:gd name="T20" fmla="*/ 0 w 51"/>
                  <a:gd name="T21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76">
                    <a:moveTo>
                      <a:pt x="0" y="76"/>
                    </a:move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7" y="12"/>
                    </a:lnTo>
                    <a:lnTo>
                      <a:pt x="51" y="16"/>
                    </a:lnTo>
                    <a:lnTo>
                      <a:pt x="51" y="72"/>
                    </a:lnTo>
                    <a:lnTo>
                      <a:pt x="38" y="73"/>
                    </a:lnTo>
                    <a:lnTo>
                      <a:pt x="26" y="74"/>
                    </a:lnTo>
                    <a:lnTo>
                      <a:pt x="13" y="7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4" name="Freeform 643"/>
              <p:cNvSpPr>
                <a:spLocks/>
              </p:cNvSpPr>
              <p:nvPr/>
            </p:nvSpPr>
            <p:spPr bwMode="auto">
              <a:xfrm>
                <a:off x="988" y="1866"/>
                <a:ext cx="11" cy="13"/>
              </a:xfrm>
              <a:custGeom>
                <a:avLst/>
                <a:gdLst>
                  <a:gd name="T0" fmla="*/ 0 w 52"/>
                  <a:gd name="T1" fmla="*/ 66 h 66"/>
                  <a:gd name="T2" fmla="*/ 0 w 52"/>
                  <a:gd name="T3" fmla="*/ 0 h 66"/>
                  <a:gd name="T4" fmla="*/ 12 w 52"/>
                  <a:gd name="T5" fmla="*/ 4 h 66"/>
                  <a:gd name="T6" fmla="*/ 25 w 52"/>
                  <a:gd name="T7" fmla="*/ 8 h 66"/>
                  <a:gd name="T8" fmla="*/ 38 w 52"/>
                  <a:gd name="T9" fmla="*/ 12 h 66"/>
                  <a:gd name="T10" fmla="*/ 52 w 52"/>
                  <a:gd name="T11" fmla="*/ 17 h 66"/>
                  <a:gd name="T12" fmla="*/ 52 w 52"/>
                  <a:gd name="T13" fmla="*/ 62 h 66"/>
                  <a:gd name="T14" fmla="*/ 39 w 52"/>
                  <a:gd name="T15" fmla="*/ 63 h 66"/>
                  <a:gd name="T16" fmla="*/ 27 w 52"/>
                  <a:gd name="T17" fmla="*/ 64 h 66"/>
                  <a:gd name="T18" fmla="*/ 13 w 52"/>
                  <a:gd name="T19" fmla="*/ 65 h 66"/>
                  <a:gd name="T20" fmla="*/ 0 w 52"/>
                  <a:gd name="T21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66">
                    <a:moveTo>
                      <a:pt x="0" y="66"/>
                    </a:move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8" y="12"/>
                    </a:lnTo>
                    <a:lnTo>
                      <a:pt x="52" y="17"/>
                    </a:lnTo>
                    <a:lnTo>
                      <a:pt x="52" y="62"/>
                    </a:lnTo>
                    <a:lnTo>
                      <a:pt x="39" y="63"/>
                    </a:lnTo>
                    <a:lnTo>
                      <a:pt x="27" y="64"/>
                    </a:lnTo>
                    <a:lnTo>
                      <a:pt x="13" y="65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5" name="Freeform 644"/>
              <p:cNvSpPr>
                <a:spLocks/>
              </p:cNvSpPr>
              <p:nvPr/>
            </p:nvSpPr>
            <p:spPr bwMode="auto">
              <a:xfrm>
                <a:off x="994" y="1867"/>
                <a:ext cx="10" cy="11"/>
              </a:xfrm>
              <a:custGeom>
                <a:avLst/>
                <a:gdLst>
                  <a:gd name="T0" fmla="*/ 0 w 51"/>
                  <a:gd name="T1" fmla="*/ 56 h 56"/>
                  <a:gd name="T2" fmla="*/ 0 w 51"/>
                  <a:gd name="T3" fmla="*/ 0 h 56"/>
                  <a:gd name="T4" fmla="*/ 12 w 51"/>
                  <a:gd name="T5" fmla="*/ 4 h 56"/>
                  <a:gd name="T6" fmla="*/ 25 w 51"/>
                  <a:gd name="T7" fmla="*/ 9 h 56"/>
                  <a:gd name="T8" fmla="*/ 37 w 51"/>
                  <a:gd name="T9" fmla="*/ 14 h 56"/>
                  <a:gd name="T10" fmla="*/ 51 w 51"/>
                  <a:gd name="T11" fmla="*/ 19 h 56"/>
                  <a:gd name="T12" fmla="*/ 51 w 51"/>
                  <a:gd name="T13" fmla="*/ 51 h 56"/>
                  <a:gd name="T14" fmla="*/ 40 w 51"/>
                  <a:gd name="T15" fmla="*/ 52 h 56"/>
                  <a:gd name="T16" fmla="*/ 26 w 51"/>
                  <a:gd name="T17" fmla="*/ 54 h 56"/>
                  <a:gd name="T18" fmla="*/ 13 w 51"/>
                  <a:gd name="T19" fmla="*/ 55 h 56"/>
                  <a:gd name="T20" fmla="*/ 0 w 51"/>
                  <a:gd name="T21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56">
                    <a:moveTo>
                      <a:pt x="0" y="56"/>
                    </a:moveTo>
                    <a:lnTo>
                      <a:pt x="0" y="0"/>
                    </a:lnTo>
                    <a:lnTo>
                      <a:pt x="12" y="4"/>
                    </a:lnTo>
                    <a:lnTo>
                      <a:pt x="25" y="9"/>
                    </a:lnTo>
                    <a:lnTo>
                      <a:pt x="37" y="14"/>
                    </a:lnTo>
                    <a:lnTo>
                      <a:pt x="51" y="19"/>
                    </a:lnTo>
                    <a:lnTo>
                      <a:pt x="51" y="51"/>
                    </a:lnTo>
                    <a:lnTo>
                      <a:pt x="40" y="52"/>
                    </a:lnTo>
                    <a:lnTo>
                      <a:pt x="26" y="54"/>
                    </a:lnTo>
                    <a:lnTo>
                      <a:pt x="13" y="55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6" name="Freeform 645"/>
              <p:cNvSpPr>
                <a:spLocks/>
              </p:cNvSpPr>
              <p:nvPr/>
            </p:nvSpPr>
            <p:spPr bwMode="auto">
              <a:xfrm>
                <a:off x="999" y="1869"/>
                <a:ext cx="10" cy="9"/>
              </a:xfrm>
              <a:custGeom>
                <a:avLst/>
                <a:gdLst>
                  <a:gd name="T0" fmla="*/ 0 w 51"/>
                  <a:gd name="T1" fmla="*/ 45 h 45"/>
                  <a:gd name="T2" fmla="*/ 0 w 51"/>
                  <a:gd name="T3" fmla="*/ 0 h 45"/>
                  <a:gd name="T4" fmla="*/ 11 w 51"/>
                  <a:gd name="T5" fmla="*/ 5 h 45"/>
                  <a:gd name="T6" fmla="*/ 25 w 51"/>
                  <a:gd name="T7" fmla="*/ 9 h 45"/>
                  <a:gd name="T8" fmla="*/ 38 w 51"/>
                  <a:gd name="T9" fmla="*/ 15 h 45"/>
                  <a:gd name="T10" fmla="*/ 51 w 51"/>
                  <a:gd name="T11" fmla="*/ 20 h 45"/>
                  <a:gd name="T12" fmla="*/ 51 w 51"/>
                  <a:gd name="T13" fmla="*/ 38 h 45"/>
                  <a:gd name="T14" fmla="*/ 39 w 51"/>
                  <a:gd name="T15" fmla="*/ 40 h 45"/>
                  <a:gd name="T16" fmla="*/ 26 w 51"/>
                  <a:gd name="T17" fmla="*/ 42 h 45"/>
                  <a:gd name="T18" fmla="*/ 14 w 51"/>
                  <a:gd name="T19" fmla="*/ 43 h 45"/>
                  <a:gd name="T20" fmla="*/ 0 w 51"/>
                  <a:gd name="T21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45">
                    <a:moveTo>
                      <a:pt x="0" y="45"/>
                    </a:moveTo>
                    <a:lnTo>
                      <a:pt x="0" y="0"/>
                    </a:lnTo>
                    <a:lnTo>
                      <a:pt x="11" y="5"/>
                    </a:lnTo>
                    <a:lnTo>
                      <a:pt x="25" y="9"/>
                    </a:lnTo>
                    <a:lnTo>
                      <a:pt x="38" y="15"/>
                    </a:lnTo>
                    <a:lnTo>
                      <a:pt x="51" y="20"/>
                    </a:lnTo>
                    <a:lnTo>
                      <a:pt x="51" y="38"/>
                    </a:lnTo>
                    <a:lnTo>
                      <a:pt x="39" y="40"/>
                    </a:lnTo>
                    <a:lnTo>
                      <a:pt x="26" y="42"/>
                    </a:lnTo>
                    <a:lnTo>
                      <a:pt x="14" y="43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7" name="Freeform 646"/>
              <p:cNvSpPr>
                <a:spLocks/>
              </p:cNvSpPr>
              <p:nvPr/>
            </p:nvSpPr>
            <p:spPr bwMode="auto">
              <a:xfrm>
                <a:off x="1004" y="1871"/>
                <a:ext cx="10" cy="6"/>
              </a:xfrm>
              <a:custGeom>
                <a:avLst/>
                <a:gdLst>
                  <a:gd name="T0" fmla="*/ 0 w 52"/>
                  <a:gd name="T1" fmla="*/ 32 h 32"/>
                  <a:gd name="T2" fmla="*/ 0 w 52"/>
                  <a:gd name="T3" fmla="*/ 0 h 32"/>
                  <a:gd name="T4" fmla="*/ 13 w 52"/>
                  <a:gd name="T5" fmla="*/ 5 h 32"/>
                  <a:gd name="T6" fmla="*/ 25 w 52"/>
                  <a:gd name="T7" fmla="*/ 10 h 32"/>
                  <a:gd name="T8" fmla="*/ 39 w 52"/>
                  <a:gd name="T9" fmla="*/ 16 h 32"/>
                  <a:gd name="T10" fmla="*/ 52 w 52"/>
                  <a:gd name="T11" fmla="*/ 22 h 32"/>
                  <a:gd name="T12" fmla="*/ 52 w 52"/>
                  <a:gd name="T13" fmla="*/ 23 h 32"/>
                  <a:gd name="T14" fmla="*/ 40 w 52"/>
                  <a:gd name="T15" fmla="*/ 26 h 32"/>
                  <a:gd name="T16" fmla="*/ 27 w 52"/>
                  <a:gd name="T17" fmla="*/ 28 h 32"/>
                  <a:gd name="T18" fmla="*/ 14 w 52"/>
                  <a:gd name="T19" fmla="*/ 30 h 32"/>
                  <a:gd name="T20" fmla="*/ 0 w 52"/>
                  <a:gd name="T21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32">
                    <a:moveTo>
                      <a:pt x="0" y="32"/>
                    </a:moveTo>
                    <a:lnTo>
                      <a:pt x="0" y="0"/>
                    </a:lnTo>
                    <a:lnTo>
                      <a:pt x="13" y="5"/>
                    </a:lnTo>
                    <a:lnTo>
                      <a:pt x="25" y="10"/>
                    </a:lnTo>
                    <a:lnTo>
                      <a:pt x="39" y="16"/>
                    </a:lnTo>
                    <a:lnTo>
                      <a:pt x="52" y="22"/>
                    </a:lnTo>
                    <a:lnTo>
                      <a:pt x="52" y="23"/>
                    </a:lnTo>
                    <a:lnTo>
                      <a:pt x="40" y="26"/>
                    </a:lnTo>
                    <a:lnTo>
                      <a:pt x="27" y="28"/>
                    </a:lnTo>
                    <a:lnTo>
                      <a:pt x="14" y="30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8" name="Freeform 647"/>
              <p:cNvSpPr>
                <a:spLocks/>
              </p:cNvSpPr>
              <p:nvPr/>
            </p:nvSpPr>
            <p:spPr bwMode="auto">
              <a:xfrm>
                <a:off x="1009" y="1873"/>
                <a:ext cx="5" cy="4"/>
              </a:xfrm>
              <a:custGeom>
                <a:avLst/>
                <a:gdLst>
                  <a:gd name="T0" fmla="*/ 0 w 27"/>
                  <a:gd name="T1" fmla="*/ 18 h 18"/>
                  <a:gd name="T2" fmla="*/ 0 w 27"/>
                  <a:gd name="T3" fmla="*/ 0 h 18"/>
                  <a:gd name="T4" fmla="*/ 13 w 27"/>
                  <a:gd name="T5" fmla="*/ 6 h 18"/>
                  <a:gd name="T6" fmla="*/ 27 w 27"/>
                  <a:gd name="T7" fmla="*/ 12 h 18"/>
                  <a:gd name="T8" fmla="*/ 14 w 27"/>
                  <a:gd name="T9" fmla="*/ 16 h 18"/>
                  <a:gd name="T10" fmla="*/ 0 w 27"/>
                  <a:gd name="T11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18">
                    <a:moveTo>
                      <a:pt x="0" y="18"/>
                    </a:moveTo>
                    <a:lnTo>
                      <a:pt x="0" y="0"/>
                    </a:lnTo>
                    <a:lnTo>
                      <a:pt x="13" y="6"/>
                    </a:lnTo>
                    <a:lnTo>
                      <a:pt x="27" y="12"/>
                    </a:lnTo>
                    <a:lnTo>
                      <a:pt x="14" y="16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9" name="Freeform 648"/>
              <p:cNvSpPr>
                <a:spLocks/>
              </p:cNvSpPr>
              <p:nvPr/>
            </p:nvSpPr>
            <p:spPr bwMode="auto">
              <a:xfrm>
                <a:off x="701" y="1746"/>
                <a:ext cx="207" cy="86"/>
              </a:xfrm>
              <a:custGeom>
                <a:avLst/>
                <a:gdLst>
                  <a:gd name="T0" fmla="*/ 730 w 1036"/>
                  <a:gd name="T1" fmla="*/ 212 h 434"/>
                  <a:gd name="T2" fmla="*/ 740 w 1036"/>
                  <a:gd name="T3" fmla="*/ 222 h 434"/>
                  <a:gd name="T4" fmla="*/ 786 w 1036"/>
                  <a:gd name="T5" fmla="*/ 257 h 434"/>
                  <a:gd name="T6" fmla="*/ 868 w 1036"/>
                  <a:gd name="T7" fmla="*/ 317 h 434"/>
                  <a:gd name="T8" fmla="*/ 941 w 1036"/>
                  <a:gd name="T9" fmla="*/ 369 h 434"/>
                  <a:gd name="T10" fmla="*/ 1007 w 1036"/>
                  <a:gd name="T11" fmla="*/ 412 h 434"/>
                  <a:gd name="T12" fmla="*/ 1030 w 1036"/>
                  <a:gd name="T13" fmla="*/ 432 h 434"/>
                  <a:gd name="T14" fmla="*/ 1014 w 1036"/>
                  <a:gd name="T15" fmla="*/ 433 h 434"/>
                  <a:gd name="T16" fmla="*/ 989 w 1036"/>
                  <a:gd name="T17" fmla="*/ 434 h 434"/>
                  <a:gd name="T18" fmla="*/ 954 w 1036"/>
                  <a:gd name="T19" fmla="*/ 433 h 434"/>
                  <a:gd name="T20" fmla="*/ 912 w 1036"/>
                  <a:gd name="T21" fmla="*/ 430 h 434"/>
                  <a:gd name="T22" fmla="*/ 867 w 1036"/>
                  <a:gd name="T23" fmla="*/ 426 h 434"/>
                  <a:gd name="T24" fmla="*/ 808 w 1036"/>
                  <a:gd name="T25" fmla="*/ 419 h 434"/>
                  <a:gd name="T26" fmla="*/ 732 w 1036"/>
                  <a:gd name="T27" fmla="*/ 406 h 434"/>
                  <a:gd name="T28" fmla="*/ 649 w 1036"/>
                  <a:gd name="T29" fmla="*/ 391 h 434"/>
                  <a:gd name="T30" fmla="*/ 562 w 1036"/>
                  <a:gd name="T31" fmla="*/ 373 h 434"/>
                  <a:gd name="T32" fmla="*/ 490 w 1036"/>
                  <a:gd name="T33" fmla="*/ 352 h 434"/>
                  <a:gd name="T34" fmla="*/ 434 w 1036"/>
                  <a:gd name="T35" fmla="*/ 325 h 434"/>
                  <a:gd name="T36" fmla="*/ 373 w 1036"/>
                  <a:gd name="T37" fmla="*/ 291 h 434"/>
                  <a:gd name="T38" fmla="*/ 311 w 1036"/>
                  <a:gd name="T39" fmla="*/ 252 h 434"/>
                  <a:gd name="T40" fmla="*/ 246 w 1036"/>
                  <a:gd name="T41" fmla="*/ 207 h 434"/>
                  <a:gd name="T42" fmla="*/ 182 w 1036"/>
                  <a:gd name="T43" fmla="*/ 159 h 434"/>
                  <a:gd name="T44" fmla="*/ 120 w 1036"/>
                  <a:gd name="T45" fmla="*/ 109 h 434"/>
                  <a:gd name="T46" fmla="*/ 61 w 1036"/>
                  <a:gd name="T47" fmla="*/ 58 h 434"/>
                  <a:gd name="T48" fmla="*/ 33 w 1036"/>
                  <a:gd name="T49" fmla="*/ 33 h 434"/>
                  <a:gd name="T50" fmla="*/ 17 w 1036"/>
                  <a:gd name="T51" fmla="*/ 17 h 434"/>
                  <a:gd name="T52" fmla="*/ 0 w 1036"/>
                  <a:gd name="T53" fmla="*/ 0 h 434"/>
                  <a:gd name="T54" fmla="*/ 99 w 1036"/>
                  <a:gd name="T55" fmla="*/ 49 h 434"/>
                  <a:gd name="T56" fmla="*/ 195 w 1036"/>
                  <a:gd name="T57" fmla="*/ 93 h 434"/>
                  <a:gd name="T58" fmla="*/ 288 w 1036"/>
                  <a:gd name="T59" fmla="*/ 131 h 434"/>
                  <a:gd name="T60" fmla="*/ 378 w 1036"/>
                  <a:gd name="T61" fmla="*/ 162 h 434"/>
                  <a:gd name="T62" fmla="*/ 470 w 1036"/>
                  <a:gd name="T63" fmla="*/ 188 h 434"/>
                  <a:gd name="T64" fmla="*/ 559 w 1036"/>
                  <a:gd name="T65" fmla="*/ 205 h 434"/>
                  <a:gd name="T66" fmla="*/ 602 w 1036"/>
                  <a:gd name="T67" fmla="*/ 210 h 434"/>
                  <a:gd name="T68" fmla="*/ 642 w 1036"/>
                  <a:gd name="T69" fmla="*/ 213 h 434"/>
                  <a:gd name="T70" fmla="*/ 682 w 1036"/>
                  <a:gd name="T71" fmla="*/ 214 h 434"/>
                  <a:gd name="T72" fmla="*/ 720 w 1036"/>
                  <a:gd name="T73" fmla="*/ 212 h 434"/>
                  <a:gd name="T74" fmla="*/ 722 w 1036"/>
                  <a:gd name="T75" fmla="*/ 212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36" h="434">
                    <a:moveTo>
                      <a:pt x="720" y="204"/>
                    </a:moveTo>
                    <a:lnTo>
                      <a:pt x="730" y="212"/>
                    </a:lnTo>
                    <a:lnTo>
                      <a:pt x="739" y="221"/>
                    </a:lnTo>
                    <a:lnTo>
                      <a:pt x="740" y="222"/>
                    </a:lnTo>
                    <a:lnTo>
                      <a:pt x="741" y="223"/>
                    </a:lnTo>
                    <a:lnTo>
                      <a:pt x="786" y="257"/>
                    </a:lnTo>
                    <a:lnTo>
                      <a:pt x="828" y="288"/>
                    </a:lnTo>
                    <a:lnTo>
                      <a:pt x="868" y="317"/>
                    </a:lnTo>
                    <a:lnTo>
                      <a:pt x="906" y="343"/>
                    </a:lnTo>
                    <a:lnTo>
                      <a:pt x="941" y="369"/>
                    </a:lnTo>
                    <a:lnTo>
                      <a:pt x="975" y="391"/>
                    </a:lnTo>
                    <a:lnTo>
                      <a:pt x="1007" y="412"/>
                    </a:lnTo>
                    <a:lnTo>
                      <a:pt x="1036" y="431"/>
                    </a:lnTo>
                    <a:lnTo>
                      <a:pt x="1030" y="432"/>
                    </a:lnTo>
                    <a:lnTo>
                      <a:pt x="1023" y="433"/>
                    </a:lnTo>
                    <a:lnTo>
                      <a:pt x="1014" y="433"/>
                    </a:lnTo>
                    <a:lnTo>
                      <a:pt x="1005" y="433"/>
                    </a:lnTo>
                    <a:lnTo>
                      <a:pt x="989" y="434"/>
                    </a:lnTo>
                    <a:lnTo>
                      <a:pt x="972" y="433"/>
                    </a:lnTo>
                    <a:lnTo>
                      <a:pt x="954" y="433"/>
                    </a:lnTo>
                    <a:lnTo>
                      <a:pt x="934" y="432"/>
                    </a:lnTo>
                    <a:lnTo>
                      <a:pt x="912" y="430"/>
                    </a:lnTo>
                    <a:lnTo>
                      <a:pt x="890" y="428"/>
                    </a:lnTo>
                    <a:lnTo>
                      <a:pt x="867" y="426"/>
                    </a:lnTo>
                    <a:lnTo>
                      <a:pt x="842" y="423"/>
                    </a:lnTo>
                    <a:lnTo>
                      <a:pt x="808" y="419"/>
                    </a:lnTo>
                    <a:lnTo>
                      <a:pt x="770" y="412"/>
                    </a:lnTo>
                    <a:lnTo>
                      <a:pt x="732" y="406"/>
                    </a:lnTo>
                    <a:lnTo>
                      <a:pt x="692" y="399"/>
                    </a:lnTo>
                    <a:lnTo>
                      <a:pt x="649" y="391"/>
                    </a:lnTo>
                    <a:lnTo>
                      <a:pt x="607" y="383"/>
                    </a:lnTo>
                    <a:lnTo>
                      <a:pt x="562" y="373"/>
                    </a:lnTo>
                    <a:lnTo>
                      <a:pt x="516" y="363"/>
                    </a:lnTo>
                    <a:lnTo>
                      <a:pt x="490" y="352"/>
                    </a:lnTo>
                    <a:lnTo>
                      <a:pt x="463" y="339"/>
                    </a:lnTo>
                    <a:lnTo>
                      <a:pt x="434" y="325"/>
                    </a:lnTo>
                    <a:lnTo>
                      <a:pt x="404" y="309"/>
                    </a:lnTo>
                    <a:lnTo>
                      <a:pt x="373" y="291"/>
                    </a:lnTo>
                    <a:lnTo>
                      <a:pt x="342" y="272"/>
                    </a:lnTo>
                    <a:lnTo>
                      <a:pt x="311" y="252"/>
                    </a:lnTo>
                    <a:lnTo>
                      <a:pt x="278" y="230"/>
                    </a:lnTo>
                    <a:lnTo>
                      <a:pt x="246" y="207"/>
                    </a:lnTo>
                    <a:lnTo>
                      <a:pt x="214" y="184"/>
                    </a:lnTo>
                    <a:lnTo>
                      <a:pt x="182" y="159"/>
                    </a:lnTo>
                    <a:lnTo>
                      <a:pt x="151" y="135"/>
                    </a:lnTo>
                    <a:lnTo>
                      <a:pt x="120" y="109"/>
                    </a:lnTo>
                    <a:lnTo>
                      <a:pt x="90" y="84"/>
                    </a:lnTo>
                    <a:lnTo>
                      <a:pt x="61" y="58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8" y="9"/>
                    </a:lnTo>
                    <a:lnTo>
                      <a:pt x="0" y="0"/>
                    </a:lnTo>
                    <a:lnTo>
                      <a:pt x="50" y="26"/>
                    </a:lnTo>
                    <a:lnTo>
                      <a:pt x="99" y="49"/>
                    </a:lnTo>
                    <a:lnTo>
                      <a:pt x="147" y="72"/>
                    </a:lnTo>
                    <a:lnTo>
                      <a:pt x="195" y="93"/>
                    </a:lnTo>
                    <a:lnTo>
                      <a:pt x="242" y="112"/>
                    </a:lnTo>
                    <a:lnTo>
                      <a:pt x="288" y="131"/>
                    </a:lnTo>
                    <a:lnTo>
                      <a:pt x="334" y="147"/>
                    </a:lnTo>
                    <a:lnTo>
                      <a:pt x="378" y="162"/>
                    </a:lnTo>
                    <a:lnTo>
                      <a:pt x="424" y="175"/>
                    </a:lnTo>
                    <a:lnTo>
                      <a:pt x="470" y="188"/>
                    </a:lnTo>
                    <a:lnTo>
                      <a:pt x="515" y="197"/>
                    </a:lnTo>
                    <a:lnTo>
                      <a:pt x="559" y="205"/>
                    </a:lnTo>
                    <a:lnTo>
                      <a:pt x="580" y="208"/>
                    </a:lnTo>
                    <a:lnTo>
                      <a:pt x="602" y="210"/>
                    </a:lnTo>
                    <a:lnTo>
                      <a:pt x="621" y="212"/>
                    </a:lnTo>
                    <a:lnTo>
                      <a:pt x="642" y="213"/>
                    </a:lnTo>
                    <a:lnTo>
                      <a:pt x="662" y="213"/>
                    </a:lnTo>
                    <a:lnTo>
                      <a:pt x="682" y="214"/>
                    </a:lnTo>
                    <a:lnTo>
                      <a:pt x="702" y="213"/>
                    </a:lnTo>
                    <a:lnTo>
                      <a:pt x="720" y="212"/>
                    </a:lnTo>
                    <a:lnTo>
                      <a:pt x="720" y="212"/>
                    </a:lnTo>
                    <a:lnTo>
                      <a:pt x="722" y="212"/>
                    </a:lnTo>
                    <a:lnTo>
                      <a:pt x="720" y="204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0" name="Freeform 649"/>
              <p:cNvSpPr>
                <a:spLocks/>
              </p:cNvSpPr>
              <p:nvPr/>
            </p:nvSpPr>
            <p:spPr bwMode="auto">
              <a:xfrm>
                <a:off x="701" y="1746"/>
                <a:ext cx="207" cy="86"/>
              </a:xfrm>
              <a:custGeom>
                <a:avLst/>
                <a:gdLst>
                  <a:gd name="T0" fmla="*/ 730 w 1036"/>
                  <a:gd name="T1" fmla="*/ 212 h 434"/>
                  <a:gd name="T2" fmla="*/ 740 w 1036"/>
                  <a:gd name="T3" fmla="*/ 222 h 434"/>
                  <a:gd name="T4" fmla="*/ 786 w 1036"/>
                  <a:gd name="T5" fmla="*/ 257 h 434"/>
                  <a:gd name="T6" fmla="*/ 868 w 1036"/>
                  <a:gd name="T7" fmla="*/ 317 h 434"/>
                  <a:gd name="T8" fmla="*/ 941 w 1036"/>
                  <a:gd name="T9" fmla="*/ 369 h 434"/>
                  <a:gd name="T10" fmla="*/ 1007 w 1036"/>
                  <a:gd name="T11" fmla="*/ 412 h 434"/>
                  <a:gd name="T12" fmla="*/ 1030 w 1036"/>
                  <a:gd name="T13" fmla="*/ 432 h 434"/>
                  <a:gd name="T14" fmla="*/ 1014 w 1036"/>
                  <a:gd name="T15" fmla="*/ 433 h 434"/>
                  <a:gd name="T16" fmla="*/ 989 w 1036"/>
                  <a:gd name="T17" fmla="*/ 434 h 434"/>
                  <a:gd name="T18" fmla="*/ 954 w 1036"/>
                  <a:gd name="T19" fmla="*/ 433 h 434"/>
                  <a:gd name="T20" fmla="*/ 912 w 1036"/>
                  <a:gd name="T21" fmla="*/ 430 h 434"/>
                  <a:gd name="T22" fmla="*/ 867 w 1036"/>
                  <a:gd name="T23" fmla="*/ 426 h 434"/>
                  <a:gd name="T24" fmla="*/ 808 w 1036"/>
                  <a:gd name="T25" fmla="*/ 419 h 434"/>
                  <a:gd name="T26" fmla="*/ 732 w 1036"/>
                  <a:gd name="T27" fmla="*/ 406 h 434"/>
                  <a:gd name="T28" fmla="*/ 649 w 1036"/>
                  <a:gd name="T29" fmla="*/ 391 h 434"/>
                  <a:gd name="T30" fmla="*/ 562 w 1036"/>
                  <a:gd name="T31" fmla="*/ 373 h 434"/>
                  <a:gd name="T32" fmla="*/ 490 w 1036"/>
                  <a:gd name="T33" fmla="*/ 352 h 434"/>
                  <a:gd name="T34" fmla="*/ 434 w 1036"/>
                  <a:gd name="T35" fmla="*/ 325 h 434"/>
                  <a:gd name="T36" fmla="*/ 373 w 1036"/>
                  <a:gd name="T37" fmla="*/ 291 h 434"/>
                  <a:gd name="T38" fmla="*/ 311 w 1036"/>
                  <a:gd name="T39" fmla="*/ 252 h 434"/>
                  <a:gd name="T40" fmla="*/ 246 w 1036"/>
                  <a:gd name="T41" fmla="*/ 207 h 434"/>
                  <a:gd name="T42" fmla="*/ 182 w 1036"/>
                  <a:gd name="T43" fmla="*/ 159 h 434"/>
                  <a:gd name="T44" fmla="*/ 120 w 1036"/>
                  <a:gd name="T45" fmla="*/ 109 h 434"/>
                  <a:gd name="T46" fmla="*/ 61 w 1036"/>
                  <a:gd name="T47" fmla="*/ 58 h 434"/>
                  <a:gd name="T48" fmla="*/ 33 w 1036"/>
                  <a:gd name="T49" fmla="*/ 33 h 434"/>
                  <a:gd name="T50" fmla="*/ 17 w 1036"/>
                  <a:gd name="T51" fmla="*/ 17 h 434"/>
                  <a:gd name="T52" fmla="*/ 0 w 1036"/>
                  <a:gd name="T53" fmla="*/ 0 h 434"/>
                  <a:gd name="T54" fmla="*/ 99 w 1036"/>
                  <a:gd name="T55" fmla="*/ 49 h 434"/>
                  <a:gd name="T56" fmla="*/ 195 w 1036"/>
                  <a:gd name="T57" fmla="*/ 93 h 434"/>
                  <a:gd name="T58" fmla="*/ 288 w 1036"/>
                  <a:gd name="T59" fmla="*/ 131 h 434"/>
                  <a:gd name="T60" fmla="*/ 378 w 1036"/>
                  <a:gd name="T61" fmla="*/ 162 h 434"/>
                  <a:gd name="T62" fmla="*/ 470 w 1036"/>
                  <a:gd name="T63" fmla="*/ 188 h 434"/>
                  <a:gd name="T64" fmla="*/ 559 w 1036"/>
                  <a:gd name="T65" fmla="*/ 205 h 434"/>
                  <a:gd name="T66" fmla="*/ 602 w 1036"/>
                  <a:gd name="T67" fmla="*/ 210 h 434"/>
                  <a:gd name="T68" fmla="*/ 642 w 1036"/>
                  <a:gd name="T69" fmla="*/ 213 h 434"/>
                  <a:gd name="T70" fmla="*/ 682 w 1036"/>
                  <a:gd name="T71" fmla="*/ 214 h 434"/>
                  <a:gd name="T72" fmla="*/ 720 w 1036"/>
                  <a:gd name="T73" fmla="*/ 212 h 434"/>
                  <a:gd name="T74" fmla="*/ 722 w 1036"/>
                  <a:gd name="T75" fmla="*/ 212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36" h="434">
                    <a:moveTo>
                      <a:pt x="720" y="204"/>
                    </a:moveTo>
                    <a:lnTo>
                      <a:pt x="730" y="212"/>
                    </a:lnTo>
                    <a:lnTo>
                      <a:pt x="739" y="221"/>
                    </a:lnTo>
                    <a:lnTo>
                      <a:pt x="740" y="222"/>
                    </a:lnTo>
                    <a:lnTo>
                      <a:pt x="741" y="223"/>
                    </a:lnTo>
                    <a:lnTo>
                      <a:pt x="786" y="257"/>
                    </a:lnTo>
                    <a:lnTo>
                      <a:pt x="828" y="288"/>
                    </a:lnTo>
                    <a:lnTo>
                      <a:pt x="868" y="317"/>
                    </a:lnTo>
                    <a:lnTo>
                      <a:pt x="906" y="343"/>
                    </a:lnTo>
                    <a:lnTo>
                      <a:pt x="941" y="369"/>
                    </a:lnTo>
                    <a:lnTo>
                      <a:pt x="975" y="391"/>
                    </a:lnTo>
                    <a:lnTo>
                      <a:pt x="1007" y="412"/>
                    </a:lnTo>
                    <a:lnTo>
                      <a:pt x="1036" y="431"/>
                    </a:lnTo>
                    <a:lnTo>
                      <a:pt x="1030" y="432"/>
                    </a:lnTo>
                    <a:lnTo>
                      <a:pt x="1023" y="433"/>
                    </a:lnTo>
                    <a:lnTo>
                      <a:pt x="1014" y="433"/>
                    </a:lnTo>
                    <a:lnTo>
                      <a:pt x="1005" y="433"/>
                    </a:lnTo>
                    <a:lnTo>
                      <a:pt x="989" y="434"/>
                    </a:lnTo>
                    <a:lnTo>
                      <a:pt x="972" y="433"/>
                    </a:lnTo>
                    <a:lnTo>
                      <a:pt x="954" y="433"/>
                    </a:lnTo>
                    <a:lnTo>
                      <a:pt x="934" y="432"/>
                    </a:lnTo>
                    <a:lnTo>
                      <a:pt x="912" y="430"/>
                    </a:lnTo>
                    <a:lnTo>
                      <a:pt x="890" y="428"/>
                    </a:lnTo>
                    <a:lnTo>
                      <a:pt x="867" y="426"/>
                    </a:lnTo>
                    <a:lnTo>
                      <a:pt x="842" y="423"/>
                    </a:lnTo>
                    <a:lnTo>
                      <a:pt x="808" y="419"/>
                    </a:lnTo>
                    <a:lnTo>
                      <a:pt x="770" y="412"/>
                    </a:lnTo>
                    <a:lnTo>
                      <a:pt x="732" y="406"/>
                    </a:lnTo>
                    <a:lnTo>
                      <a:pt x="692" y="399"/>
                    </a:lnTo>
                    <a:lnTo>
                      <a:pt x="649" y="391"/>
                    </a:lnTo>
                    <a:lnTo>
                      <a:pt x="607" y="383"/>
                    </a:lnTo>
                    <a:lnTo>
                      <a:pt x="562" y="373"/>
                    </a:lnTo>
                    <a:lnTo>
                      <a:pt x="516" y="363"/>
                    </a:lnTo>
                    <a:lnTo>
                      <a:pt x="490" y="352"/>
                    </a:lnTo>
                    <a:lnTo>
                      <a:pt x="463" y="339"/>
                    </a:lnTo>
                    <a:lnTo>
                      <a:pt x="434" y="325"/>
                    </a:lnTo>
                    <a:lnTo>
                      <a:pt x="404" y="309"/>
                    </a:lnTo>
                    <a:lnTo>
                      <a:pt x="373" y="291"/>
                    </a:lnTo>
                    <a:lnTo>
                      <a:pt x="342" y="272"/>
                    </a:lnTo>
                    <a:lnTo>
                      <a:pt x="311" y="252"/>
                    </a:lnTo>
                    <a:lnTo>
                      <a:pt x="278" y="230"/>
                    </a:lnTo>
                    <a:lnTo>
                      <a:pt x="246" y="207"/>
                    </a:lnTo>
                    <a:lnTo>
                      <a:pt x="214" y="184"/>
                    </a:lnTo>
                    <a:lnTo>
                      <a:pt x="182" y="159"/>
                    </a:lnTo>
                    <a:lnTo>
                      <a:pt x="151" y="135"/>
                    </a:lnTo>
                    <a:lnTo>
                      <a:pt x="120" y="109"/>
                    </a:lnTo>
                    <a:lnTo>
                      <a:pt x="90" y="84"/>
                    </a:lnTo>
                    <a:lnTo>
                      <a:pt x="61" y="58"/>
                    </a:lnTo>
                    <a:lnTo>
                      <a:pt x="33" y="33"/>
                    </a:lnTo>
                    <a:lnTo>
                      <a:pt x="33" y="33"/>
                    </a:lnTo>
                    <a:lnTo>
                      <a:pt x="25" y="25"/>
                    </a:lnTo>
                    <a:lnTo>
                      <a:pt x="17" y="17"/>
                    </a:lnTo>
                    <a:lnTo>
                      <a:pt x="8" y="9"/>
                    </a:lnTo>
                    <a:lnTo>
                      <a:pt x="0" y="0"/>
                    </a:lnTo>
                    <a:lnTo>
                      <a:pt x="50" y="26"/>
                    </a:lnTo>
                    <a:lnTo>
                      <a:pt x="99" y="49"/>
                    </a:lnTo>
                    <a:lnTo>
                      <a:pt x="147" y="72"/>
                    </a:lnTo>
                    <a:lnTo>
                      <a:pt x="195" y="93"/>
                    </a:lnTo>
                    <a:lnTo>
                      <a:pt x="242" y="112"/>
                    </a:lnTo>
                    <a:lnTo>
                      <a:pt x="288" y="131"/>
                    </a:lnTo>
                    <a:lnTo>
                      <a:pt x="334" y="147"/>
                    </a:lnTo>
                    <a:lnTo>
                      <a:pt x="378" y="162"/>
                    </a:lnTo>
                    <a:lnTo>
                      <a:pt x="424" y="175"/>
                    </a:lnTo>
                    <a:lnTo>
                      <a:pt x="470" y="188"/>
                    </a:lnTo>
                    <a:lnTo>
                      <a:pt x="515" y="197"/>
                    </a:lnTo>
                    <a:lnTo>
                      <a:pt x="559" y="205"/>
                    </a:lnTo>
                    <a:lnTo>
                      <a:pt x="580" y="208"/>
                    </a:lnTo>
                    <a:lnTo>
                      <a:pt x="602" y="210"/>
                    </a:lnTo>
                    <a:lnTo>
                      <a:pt x="621" y="212"/>
                    </a:lnTo>
                    <a:lnTo>
                      <a:pt x="642" y="213"/>
                    </a:lnTo>
                    <a:lnTo>
                      <a:pt x="662" y="213"/>
                    </a:lnTo>
                    <a:lnTo>
                      <a:pt x="682" y="214"/>
                    </a:lnTo>
                    <a:lnTo>
                      <a:pt x="702" y="213"/>
                    </a:lnTo>
                    <a:lnTo>
                      <a:pt x="720" y="212"/>
                    </a:lnTo>
                    <a:lnTo>
                      <a:pt x="720" y="212"/>
                    </a:lnTo>
                    <a:lnTo>
                      <a:pt x="722" y="212"/>
                    </a:lnTo>
                    <a:lnTo>
                      <a:pt x="720" y="204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1" name="Freeform 650"/>
              <p:cNvSpPr>
                <a:spLocks/>
              </p:cNvSpPr>
              <p:nvPr/>
            </p:nvSpPr>
            <p:spPr bwMode="auto">
              <a:xfrm>
                <a:off x="685" y="1723"/>
                <a:ext cx="6" cy="6"/>
              </a:xfrm>
              <a:custGeom>
                <a:avLst/>
                <a:gdLst>
                  <a:gd name="T0" fmla="*/ 29 w 29"/>
                  <a:gd name="T1" fmla="*/ 0 h 29"/>
                  <a:gd name="T2" fmla="*/ 29 w 29"/>
                  <a:gd name="T3" fmla="*/ 29 h 29"/>
                  <a:gd name="T4" fmla="*/ 14 w 29"/>
                  <a:gd name="T5" fmla="*/ 21 h 29"/>
                  <a:gd name="T6" fmla="*/ 0 w 29"/>
                  <a:gd name="T7" fmla="*/ 13 h 29"/>
                  <a:gd name="T8" fmla="*/ 14 w 29"/>
                  <a:gd name="T9" fmla="*/ 6 h 29"/>
                  <a:gd name="T10" fmla="*/ 29 w 29"/>
                  <a:gd name="T11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9">
                    <a:moveTo>
                      <a:pt x="29" y="0"/>
                    </a:moveTo>
                    <a:lnTo>
                      <a:pt x="29" y="29"/>
                    </a:lnTo>
                    <a:lnTo>
                      <a:pt x="14" y="21"/>
                    </a:lnTo>
                    <a:lnTo>
                      <a:pt x="0" y="13"/>
                    </a:lnTo>
                    <a:lnTo>
                      <a:pt x="14" y="6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2" name="Freeform 651"/>
              <p:cNvSpPr>
                <a:spLocks/>
              </p:cNvSpPr>
              <p:nvPr/>
            </p:nvSpPr>
            <p:spPr bwMode="auto">
              <a:xfrm>
                <a:off x="688" y="1722"/>
                <a:ext cx="5" cy="9"/>
              </a:xfrm>
              <a:custGeom>
                <a:avLst/>
                <a:gdLst>
                  <a:gd name="T0" fmla="*/ 0 w 29"/>
                  <a:gd name="T1" fmla="*/ 28 h 44"/>
                  <a:gd name="T2" fmla="*/ 0 w 29"/>
                  <a:gd name="T3" fmla="*/ 13 h 44"/>
                  <a:gd name="T4" fmla="*/ 15 w 29"/>
                  <a:gd name="T5" fmla="*/ 7 h 44"/>
                  <a:gd name="T6" fmla="*/ 29 w 29"/>
                  <a:gd name="T7" fmla="*/ 0 h 44"/>
                  <a:gd name="T8" fmla="*/ 29 w 29"/>
                  <a:gd name="T9" fmla="*/ 44 h 44"/>
                  <a:gd name="T10" fmla="*/ 15 w 29"/>
                  <a:gd name="T11" fmla="*/ 36 h 44"/>
                  <a:gd name="T12" fmla="*/ 0 w 29"/>
                  <a:gd name="T13" fmla="*/ 2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44">
                    <a:moveTo>
                      <a:pt x="0" y="28"/>
                    </a:moveTo>
                    <a:lnTo>
                      <a:pt x="0" y="13"/>
                    </a:lnTo>
                    <a:lnTo>
                      <a:pt x="15" y="7"/>
                    </a:lnTo>
                    <a:lnTo>
                      <a:pt x="29" y="0"/>
                    </a:lnTo>
                    <a:lnTo>
                      <a:pt x="29" y="44"/>
                    </a:lnTo>
                    <a:lnTo>
                      <a:pt x="15" y="3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3" name="Freeform 652"/>
              <p:cNvSpPr>
                <a:spLocks/>
              </p:cNvSpPr>
              <p:nvPr/>
            </p:nvSpPr>
            <p:spPr bwMode="auto">
              <a:xfrm>
                <a:off x="691" y="1721"/>
                <a:ext cx="5" cy="11"/>
              </a:xfrm>
              <a:custGeom>
                <a:avLst/>
                <a:gdLst>
                  <a:gd name="T0" fmla="*/ 0 w 29"/>
                  <a:gd name="T1" fmla="*/ 41 h 57"/>
                  <a:gd name="T2" fmla="*/ 0 w 29"/>
                  <a:gd name="T3" fmla="*/ 12 h 57"/>
                  <a:gd name="T4" fmla="*/ 14 w 29"/>
                  <a:gd name="T5" fmla="*/ 5 h 57"/>
                  <a:gd name="T6" fmla="*/ 29 w 29"/>
                  <a:gd name="T7" fmla="*/ 0 h 57"/>
                  <a:gd name="T8" fmla="*/ 29 w 29"/>
                  <a:gd name="T9" fmla="*/ 57 h 57"/>
                  <a:gd name="T10" fmla="*/ 14 w 29"/>
                  <a:gd name="T11" fmla="*/ 49 h 57"/>
                  <a:gd name="T12" fmla="*/ 0 w 29"/>
                  <a:gd name="T13" fmla="*/ 4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57">
                    <a:moveTo>
                      <a:pt x="0" y="41"/>
                    </a:moveTo>
                    <a:lnTo>
                      <a:pt x="0" y="12"/>
                    </a:lnTo>
                    <a:lnTo>
                      <a:pt x="14" y="5"/>
                    </a:lnTo>
                    <a:lnTo>
                      <a:pt x="29" y="0"/>
                    </a:lnTo>
                    <a:lnTo>
                      <a:pt x="29" y="57"/>
                    </a:lnTo>
                    <a:lnTo>
                      <a:pt x="14" y="49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4" name="Freeform 653"/>
              <p:cNvSpPr>
                <a:spLocks/>
              </p:cNvSpPr>
              <p:nvPr/>
            </p:nvSpPr>
            <p:spPr bwMode="auto">
              <a:xfrm>
                <a:off x="693" y="1720"/>
                <a:ext cx="6" cy="14"/>
              </a:xfrm>
              <a:custGeom>
                <a:avLst/>
                <a:gdLst>
                  <a:gd name="T0" fmla="*/ 0 w 30"/>
                  <a:gd name="T1" fmla="*/ 54 h 70"/>
                  <a:gd name="T2" fmla="*/ 0 w 30"/>
                  <a:gd name="T3" fmla="*/ 10 h 70"/>
                  <a:gd name="T4" fmla="*/ 15 w 30"/>
                  <a:gd name="T5" fmla="*/ 5 h 70"/>
                  <a:gd name="T6" fmla="*/ 30 w 30"/>
                  <a:gd name="T7" fmla="*/ 0 h 70"/>
                  <a:gd name="T8" fmla="*/ 30 w 30"/>
                  <a:gd name="T9" fmla="*/ 70 h 70"/>
                  <a:gd name="T10" fmla="*/ 15 w 30"/>
                  <a:gd name="T11" fmla="*/ 62 h 70"/>
                  <a:gd name="T12" fmla="*/ 0 w 30"/>
                  <a:gd name="T13" fmla="*/ 5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70">
                    <a:moveTo>
                      <a:pt x="0" y="54"/>
                    </a:moveTo>
                    <a:lnTo>
                      <a:pt x="0" y="10"/>
                    </a:lnTo>
                    <a:lnTo>
                      <a:pt x="15" y="5"/>
                    </a:lnTo>
                    <a:lnTo>
                      <a:pt x="30" y="0"/>
                    </a:lnTo>
                    <a:lnTo>
                      <a:pt x="30" y="70"/>
                    </a:lnTo>
                    <a:lnTo>
                      <a:pt x="15" y="6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5" name="Freeform 654"/>
              <p:cNvSpPr>
                <a:spLocks/>
              </p:cNvSpPr>
              <p:nvPr/>
            </p:nvSpPr>
            <p:spPr bwMode="auto">
              <a:xfrm>
                <a:off x="696" y="1719"/>
                <a:ext cx="6" cy="16"/>
              </a:xfrm>
              <a:custGeom>
                <a:avLst/>
                <a:gdLst>
                  <a:gd name="T0" fmla="*/ 0 w 29"/>
                  <a:gd name="T1" fmla="*/ 66 h 82"/>
                  <a:gd name="T2" fmla="*/ 0 w 29"/>
                  <a:gd name="T3" fmla="*/ 9 h 82"/>
                  <a:gd name="T4" fmla="*/ 15 w 29"/>
                  <a:gd name="T5" fmla="*/ 4 h 82"/>
                  <a:gd name="T6" fmla="*/ 29 w 29"/>
                  <a:gd name="T7" fmla="*/ 0 h 82"/>
                  <a:gd name="T8" fmla="*/ 29 w 29"/>
                  <a:gd name="T9" fmla="*/ 82 h 82"/>
                  <a:gd name="T10" fmla="*/ 15 w 29"/>
                  <a:gd name="T11" fmla="*/ 74 h 82"/>
                  <a:gd name="T12" fmla="*/ 0 w 29"/>
                  <a:gd name="T13" fmla="*/ 6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82">
                    <a:moveTo>
                      <a:pt x="0" y="66"/>
                    </a:moveTo>
                    <a:lnTo>
                      <a:pt x="0" y="9"/>
                    </a:lnTo>
                    <a:lnTo>
                      <a:pt x="15" y="4"/>
                    </a:lnTo>
                    <a:lnTo>
                      <a:pt x="29" y="0"/>
                    </a:lnTo>
                    <a:lnTo>
                      <a:pt x="29" y="82"/>
                    </a:lnTo>
                    <a:lnTo>
                      <a:pt x="15" y="74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6" name="Freeform 655"/>
              <p:cNvSpPr>
                <a:spLocks/>
              </p:cNvSpPr>
              <p:nvPr/>
            </p:nvSpPr>
            <p:spPr bwMode="auto">
              <a:xfrm>
                <a:off x="699" y="1718"/>
                <a:ext cx="6" cy="19"/>
              </a:xfrm>
              <a:custGeom>
                <a:avLst/>
                <a:gdLst>
                  <a:gd name="T0" fmla="*/ 0 w 29"/>
                  <a:gd name="T1" fmla="*/ 78 h 94"/>
                  <a:gd name="T2" fmla="*/ 0 w 29"/>
                  <a:gd name="T3" fmla="*/ 8 h 94"/>
                  <a:gd name="T4" fmla="*/ 14 w 29"/>
                  <a:gd name="T5" fmla="*/ 4 h 94"/>
                  <a:gd name="T6" fmla="*/ 29 w 29"/>
                  <a:gd name="T7" fmla="*/ 0 h 94"/>
                  <a:gd name="T8" fmla="*/ 29 w 29"/>
                  <a:gd name="T9" fmla="*/ 94 h 94"/>
                  <a:gd name="T10" fmla="*/ 14 w 29"/>
                  <a:gd name="T11" fmla="*/ 86 h 94"/>
                  <a:gd name="T12" fmla="*/ 0 w 29"/>
                  <a:gd name="T13" fmla="*/ 78 h 94"/>
                  <a:gd name="T14" fmla="*/ 0 w 29"/>
                  <a:gd name="T15" fmla="*/ 78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94">
                    <a:moveTo>
                      <a:pt x="0" y="78"/>
                    </a:moveTo>
                    <a:lnTo>
                      <a:pt x="0" y="8"/>
                    </a:lnTo>
                    <a:lnTo>
                      <a:pt x="14" y="4"/>
                    </a:lnTo>
                    <a:lnTo>
                      <a:pt x="29" y="0"/>
                    </a:lnTo>
                    <a:lnTo>
                      <a:pt x="29" y="94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7" name="Freeform 656"/>
              <p:cNvSpPr>
                <a:spLocks/>
              </p:cNvSpPr>
              <p:nvPr/>
            </p:nvSpPr>
            <p:spPr bwMode="auto">
              <a:xfrm>
                <a:off x="702" y="1718"/>
                <a:ext cx="6" cy="20"/>
              </a:xfrm>
              <a:custGeom>
                <a:avLst/>
                <a:gdLst>
                  <a:gd name="T0" fmla="*/ 0 w 28"/>
                  <a:gd name="T1" fmla="*/ 89 h 104"/>
                  <a:gd name="T2" fmla="*/ 0 w 28"/>
                  <a:gd name="T3" fmla="*/ 7 h 104"/>
                  <a:gd name="T4" fmla="*/ 14 w 28"/>
                  <a:gd name="T5" fmla="*/ 3 h 104"/>
                  <a:gd name="T6" fmla="*/ 28 w 28"/>
                  <a:gd name="T7" fmla="*/ 0 h 104"/>
                  <a:gd name="T8" fmla="*/ 28 w 28"/>
                  <a:gd name="T9" fmla="*/ 104 h 104"/>
                  <a:gd name="T10" fmla="*/ 15 w 28"/>
                  <a:gd name="T11" fmla="*/ 97 h 104"/>
                  <a:gd name="T12" fmla="*/ 0 w 28"/>
                  <a:gd name="T13" fmla="*/ 89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104">
                    <a:moveTo>
                      <a:pt x="0" y="89"/>
                    </a:moveTo>
                    <a:lnTo>
                      <a:pt x="0" y="7"/>
                    </a:lnTo>
                    <a:lnTo>
                      <a:pt x="14" y="3"/>
                    </a:lnTo>
                    <a:lnTo>
                      <a:pt x="28" y="0"/>
                    </a:lnTo>
                    <a:lnTo>
                      <a:pt x="28" y="104"/>
                    </a:lnTo>
                    <a:lnTo>
                      <a:pt x="15" y="97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8" name="Freeform 657"/>
              <p:cNvSpPr>
                <a:spLocks/>
              </p:cNvSpPr>
              <p:nvPr/>
            </p:nvSpPr>
            <p:spPr bwMode="auto">
              <a:xfrm>
                <a:off x="705" y="1717"/>
                <a:ext cx="6" cy="23"/>
              </a:xfrm>
              <a:custGeom>
                <a:avLst/>
                <a:gdLst>
                  <a:gd name="T0" fmla="*/ 0 w 28"/>
                  <a:gd name="T1" fmla="*/ 100 h 114"/>
                  <a:gd name="T2" fmla="*/ 0 w 28"/>
                  <a:gd name="T3" fmla="*/ 6 h 114"/>
                  <a:gd name="T4" fmla="*/ 13 w 28"/>
                  <a:gd name="T5" fmla="*/ 3 h 114"/>
                  <a:gd name="T6" fmla="*/ 28 w 28"/>
                  <a:gd name="T7" fmla="*/ 0 h 114"/>
                  <a:gd name="T8" fmla="*/ 28 w 28"/>
                  <a:gd name="T9" fmla="*/ 114 h 114"/>
                  <a:gd name="T10" fmla="*/ 14 w 28"/>
                  <a:gd name="T11" fmla="*/ 107 h 114"/>
                  <a:gd name="T12" fmla="*/ 0 w 28"/>
                  <a:gd name="T13" fmla="*/ 10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114">
                    <a:moveTo>
                      <a:pt x="0" y="100"/>
                    </a:moveTo>
                    <a:lnTo>
                      <a:pt x="0" y="6"/>
                    </a:lnTo>
                    <a:lnTo>
                      <a:pt x="13" y="3"/>
                    </a:lnTo>
                    <a:lnTo>
                      <a:pt x="28" y="0"/>
                    </a:lnTo>
                    <a:lnTo>
                      <a:pt x="28" y="114"/>
                    </a:lnTo>
                    <a:lnTo>
                      <a:pt x="14" y="107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9" name="Freeform 658"/>
              <p:cNvSpPr>
                <a:spLocks/>
              </p:cNvSpPr>
              <p:nvPr/>
            </p:nvSpPr>
            <p:spPr bwMode="auto">
              <a:xfrm>
                <a:off x="708" y="1716"/>
                <a:ext cx="6" cy="25"/>
              </a:xfrm>
              <a:custGeom>
                <a:avLst/>
                <a:gdLst>
                  <a:gd name="T0" fmla="*/ 0 w 29"/>
                  <a:gd name="T1" fmla="*/ 110 h 125"/>
                  <a:gd name="T2" fmla="*/ 0 w 29"/>
                  <a:gd name="T3" fmla="*/ 6 h 125"/>
                  <a:gd name="T4" fmla="*/ 9 w 29"/>
                  <a:gd name="T5" fmla="*/ 4 h 125"/>
                  <a:gd name="T6" fmla="*/ 16 w 29"/>
                  <a:gd name="T7" fmla="*/ 2 h 125"/>
                  <a:gd name="T8" fmla="*/ 16 w 29"/>
                  <a:gd name="T9" fmla="*/ 3 h 125"/>
                  <a:gd name="T10" fmla="*/ 23 w 29"/>
                  <a:gd name="T11" fmla="*/ 1 h 125"/>
                  <a:gd name="T12" fmla="*/ 29 w 29"/>
                  <a:gd name="T13" fmla="*/ 0 h 125"/>
                  <a:gd name="T14" fmla="*/ 29 w 29"/>
                  <a:gd name="T15" fmla="*/ 125 h 125"/>
                  <a:gd name="T16" fmla="*/ 15 w 29"/>
                  <a:gd name="T17" fmla="*/ 117 h 125"/>
                  <a:gd name="T18" fmla="*/ 0 w 29"/>
                  <a:gd name="T19" fmla="*/ 11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125">
                    <a:moveTo>
                      <a:pt x="0" y="110"/>
                    </a:moveTo>
                    <a:lnTo>
                      <a:pt x="0" y="6"/>
                    </a:lnTo>
                    <a:lnTo>
                      <a:pt x="9" y="4"/>
                    </a:lnTo>
                    <a:lnTo>
                      <a:pt x="16" y="2"/>
                    </a:lnTo>
                    <a:lnTo>
                      <a:pt x="16" y="3"/>
                    </a:lnTo>
                    <a:lnTo>
                      <a:pt x="23" y="1"/>
                    </a:lnTo>
                    <a:lnTo>
                      <a:pt x="29" y="0"/>
                    </a:lnTo>
                    <a:lnTo>
                      <a:pt x="29" y="125"/>
                    </a:lnTo>
                    <a:lnTo>
                      <a:pt x="15" y="117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0" name="Freeform 659"/>
              <p:cNvSpPr>
                <a:spLocks/>
              </p:cNvSpPr>
              <p:nvPr/>
            </p:nvSpPr>
            <p:spPr bwMode="auto">
              <a:xfrm>
                <a:off x="711" y="1716"/>
                <a:ext cx="6" cy="27"/>
              </a:xfrm>
              <a:custGeom>
                <a:avLst/>
                <a:gdLst>
                  <a:gd name="T0" fmla="*/ 0 w 29"/>
                  <a:gd name="T1" fmla="*/ 119 h 134"/>
                  <a:gd name="T2" fmla="*/ 0 w 29"/>
                  <a:gd name="T3" fmla="*/ 5 h 134"/>
                  <a:gd name="T4" fmla="*/ 1 w 29"/>
                  <a:gd name="T5" fmla="*/ 4 h 134"/>
                  <a:gd name="T6" fmla="*/ 1 w 29"/>
                  <a:gd name="T7" fmla="*/ 5 h 134"/>
                  <a:gd name="T8" fmla="*/ 16 w 29"/>
                  <a:gd name="T9" fmla="*/ 2 h 134"/>
                  <a:gd name="T10" fmla="*/ 29 w 29"/>
                  <a:gd name="T11" fmla="*/ 0 h 134"/>
                  <a:gd name="T12" fmla="*/ 29 w 29"/>
                  <a:gd name="T13" fmla="*/ 134 h 134"/>
                  <a:gd name="T14" fmla="*/ 14 w 29"/>
                  <a:gd name="T15" fmla="*/ 127 h 134"/>
                  <a:gd name="T16" fmla="*/ 0 w 29"/>
                  <a:gd name="T17" fmla="*/ 119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34">
                    <a:moveTo>
                      <a:pt x="0" y="119"/>
                    </a:moveTo>
                    <a:lnTo>
                      <a:pt x="0" y="5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16" y="2"/>
                    </a:lnTo>
                    <a:lnTo>
                      <a:pt x="29" y="0"/>
                    </a:lnTo>
                    <a:lnTo>
                      <a:pt x="29" y="134"/>
                    </a:lnTo>
                    <a:lnTo>
                      <a:pt x="14" y="127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1" name="Freeform 660"/>
              <p:cNvSpPr>
                <a:spLocks/>
              </p:cNvSpPr>
              <p:nvPr/>
            </p:nvSpPr>
            <p:spPr bwMode="auto">
              <a:xfrm>
                <a:off x="714" y="1716"/>
                <a:ext cx="6" cy="28"/>
              </a:xfrm>
              <a:custGeom>
                <a:avLst/>
                <a:gdLst>
                  <a:gd name="T0" fmla="*/ 0 w 30"/>
                  <a:gd name="T1" fmla="*/ 128 h 142"/>
                  <a:gd name="T2" fmla="*/ 0 w 30"/>
                  <a:gd name="T3" fmla="*/ 3 h 142"/>
                  <a:gd name="T4" fmla="*/ 15 w 30"/>
                  <a:gd name="T5" fmla="*/ 1 h 142"/>
                  <a:gd name="T6" fmla="*/ 30 w 30"/>
                  <a:gd name="T7" fmla="*/ 0 h 142"/>
                  <a:gd name="T8" fmla="*/ 30 w 30"/>
                  <a:gd name="T9" fmla="*/ 142 h 142"/>
                  <a:gd name="T10" fmla="*/ 15 w 30"/>
                  <a:gd name="T11" fmla="*/ 135 h 142"/>
                  <a:gd name="T12" fmla="*/ 0 w 30"/>
                  <a:gd name="T13" fmla="*/ 128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42">
                    <a:moveTo>
                      <a:pt x="0" y="128"/>
                    </a:moveTo>
                    <a:lnTo>
                      <a:pt x="0" y="3"/>
                    </a:lnTo>
                    <a:lnTo>
                      <a:pt x="15" y="1"/>
                    </a:lnTo>
                    <a:lnTo>
                      <a:pt x="30" y="0"/>
                    </a:lnTo>
                    <a:lnTo>
                      <a:pt x="30" y="142"/>
                    </a:lnTo>
                    <a:lnTo>
                      <a:pt x="15" y="135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2" name="Freeform 661"/>
              <p:cNvSpPr>
                <a:spLocks/>
              </p:cNvSpPr>
              <p:nvPr/>
            </p:nvSpPr>
            <p:spPr bwMode="auto">
              <a:xfrm>
                <a:off x="717" y="1716"/>
                <a:ext cx="5" cy="30"/>
              </a:xfrm>
              <a:custGeom>
                <a:avLst/>
                <a:gdLst>
                  <a:gd name="T0" fmla="*/ 0 w 29"/>
                  <a:gd name="T1" fmla="*/ 136 h 150"/>
                  <a:gd name="T2" fmla="*/ 0 w 29"/>
                  <a:gd name="T3" fmla="*/ 2 h 150"/>
                  <a:gd name="T4" fmla="*/ 15 w 29"/>
                  <a:gd name="T5" fmla="*/ 1 h 150"/>
                  <a:gd name="T6" fmla="*/ 29 w 29"/>
                  <a:gd name="T7" fmla="*/ 0 h 150"/>
                  <a:gd name="T8" fmla="*/ 29 w 29"/>
                  <a:gd name="T9" fmla="*/ 150 h 150"/>
                  <a:gd name="T10" fmla="*/ 15 w 29"/>
                  <a:gd name="T11" fmla="*/ 143 h 150"/>
                  <a:gd name="T12" fmla="*/ 0 w 29"/>
                  <a:gd name="T13" fmla="*/ 136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50">
                    <a:moveTo>
                      <a:pt x="0" y="136"/>
                    </a:moveTo>
                    <a:lnTo>
                      <a:pt x="0" y="2"/>
                    </a:lnTo>
                    <a:lnTo>
                      <a:pt x="15" y="1"/>
                    </a:lnTo>
                    <a:lnTo>
                      <a:pt x="29" y="0"/>
                    </a:lnTo>
                    <a:lnTo>
                      <a:pt x="29" y="150"/>
                    </a:lnTo>
                    <a:lnTo>
                      <a:pt x="15" y="143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3" name="Freeform 662"/>
              <p:cNvSpPr>
                <a:spLocks/>
              </p:cNvSpPr>
              <p:nvPr/>
            </p:nvSpPr>
            <p:spPr bwMode="auto">
              <a:xfrm>
                <a:off x="720" y="1715"/>
                <a:ext cx="5" cy="32"/>
              </a:xfrm>
              <a:custGeom>
                <a:avLst/>
                <a:gdLst>
                  <a:gd name="T0" fmla="*/ 0 w 29"/>
                  <a:gd name="T1" fmla="*/ 144 h 158"/>
                  <a:gd name="T2" fmla="*/ 0 w 29"/>
                  <a:gd name="T3" fmla="*/ 2 h 158"/>
                  <a:gd name="T4" fmla="*/ 14 w 29"/>
                  <a:gd name="T5" fmla="*/ 1 h 158"/>
                  <a:gd name="T6" fmla="*/ 29 w 29"/>
                  <a:gd name="T7" fmla="*/ 0 h 158"/>
                  <a:gd name="T8" fmla="*/ 29 w 29"/>
                  <a:gd name="T9" fmla="*/ 158 h 158"/>
                  <a:gd name="T10" fmla="*/ 14 w 29"/>
                  <a:gd name="T11" fmla="*/ 151 h 158"/>
                  <a:gd name="T12" fmla="*/ 0 w 29"/>
                  <a:gd name="T13" fmla="*/ 144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58">
                    <a:moveTo>
                      <a:pt x="0" y="144"/>
                    </a:moveTo>
                    <a:lnTo>
                      <a:pt x="0" y="2"/>
                    </a:lnTo>
                    <a:lnTo>
                      <a:pt x="14" y="1"/>
                    </a:lnTo>
                    <a:lnTo>
                      <a:pt x="29" y="0"/>
                    </a:lnTo>
                    <a:lnTo>
                      <a:pt x="29" y="158"/>
                    </a:lnTo>
                    <a:lnTo>
                      <a:pt x="14" y="151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4" name="Freeform 663"/>
              <p:cNvSpPr>
                <a:spLocks/>
              </p:cNvSpPr>
              <p:nvPr/>
            </p:nvSpPr>
            <p:spPr bwMode="auto">
              <a:xfrm>
                <a:off x="722" y="1715"/>
                <a:ext cx="6" cy="33"/>
              </a:xfrm>
              <a:custGeom>
                <a:avLst/>
                <a:gdLst>
                  <a:gd name="T0" fmla="*/ 0 w 29"/>
                  <a:gd name="T1" fmla="*/ 152 h 166"/>
                  <a:gd name="T2" fmla="*/ 0 w 29"/>
                  <a:gd name="T3" fmla="*/ 2 h 166"/>
                  <a:gd name="T4" fmla="*/ 15 w 29"/>
                  <a:gd name="T5" fmla="*/ 1 h 166"/>
                  <a:gd name="T6" fmla="*/ 29 w 29"/>
                  <a:gd name="T7" fmla="*/ 0 h 166"/>
                  <a:gd name="T8" fmla="*/ 29 w 29"/>
                  <a:gd name="T9" fmla="*/ 166 h 166"/>
                  <a:gd name="T10" fmla="*/ 15 w 29"/>
                  <a:gd name="T11" fmla="*/ 159 h 166"/>
                  <a:gd name="T12" fmla="*/ 0 w 29"/>
                  <a:gd name="T13" fmla="*/ 15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66">
                    <a:moveTo>
                      <a:pt x="0" y="152"/>
                    </a:moveTo>
                    <a:lnTo>
                      <a:pt x="0" y="2"/>
                    </a:lnTo>
                    <a:lnTo>
                      <a:pt x="15" y="1"/>
                    </a:lnTo>
                    <a:lnTo>
                      <a:pt x="29" y="0"/>
                    </a:lnTo>
                    <a:lnTo>
                      <a:pt x="29" y="166"/>
                    </a:lnTo>
                    <a:lnTo>
                      <a:pt x="15" y="159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5" name="Freeform 664"/>
              <p:cNvSpPr>
                <a:spLocks/>
              </p:cNvSpPr>
              <p:nvPr/>
            </p:nvSpPr>
            <p:spPr bwMode="auto">
              <a:xfrm>
                <a:off x="725" y="1715"/>
                <a:ext cx="6" cy="35"/>
              </a:xfrm>
              <a:custGeom>
                <a:avLst/>
                <a:gdLst>
                  <a:gd name="T0" fmla="*/ 0 w 29"/>
                  <a:gd name="T1" fmla="*/ 159 h 173"/>
                  <a:gd name="T2" fmla="*/ 0 w 29"/>
                  <a:gd name="T3" fmla="*/ 1 h 173"/>
                  <a:gd name="T4" fmla="*/ 14 w 29"/>
                  <a:gd name="T5" fmla="*/ 0 h 173"/>
                  <a:gd name="T6" fmla="*/ 29 w 29"/>
                  <a:gd name="T7" fmla="*/ 0 h 173"/>
                  <a:gd name="T8" fmla="*/ 29 w 29"/>
                  <a:gd name="T9" fmla="*/ 173 h 173"/>
                  <a:gd name="T10" fmla="*/ 14 w 29"/>
                  <a:gd name="T11" fmla="*/ 166 h 173"/>
                  <a:gd name="T12" fmla="*/ 0 w 29"/>
                  <a:gd name="T13" fmla="*/ 159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73">
                    <a:moveTo>
                      <a:pt x="0" y="159"/>
                    </a:moveTo>
                    <a:lnTo>
                      <a:pt x="0" y="1"/>
                    </a:lnTo>
                    <a:lnTo>
                      <a:pt x="14" y="0"/>
                    </a:lnTo>
                    <a:lnTo>
                      <a:pt x="29" y="0"/>
                    </a:lnTo>
                    <a:lnTo>
                      <a:pt x="29" y="173"/>
                    </a:lnTo>
                    <a:lnTo>
                      <a:pt x="14" y="166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6" name="Freeform 665"/>
              <p:cNvSpPr>
                <a:spLocks/>
              </p:cNvSpPr>
              <p:nvPr/>
            </p:nvSpPr>
            <p:spPr bwMode="auto">
              <a:xfrm>
                <a:off x="728" y="1715"/>
                <a:ext cx="6" cy="36"/>
              </a:xfrm>
              <a:custGeom>
                <a:avLst/>
                <a:gdLst>
                  <a:gd name="T0" fmla="*/ 0 w 30"/>
                  <a:gd name="T1" fmla="*/ 166 h 179"/>
                  <a:gd name="T2" fmla="*/ 0 w 30"/>
                  <a:gd name="T3" fmla="*/ 0 h 179"/>
                  <a:gd name="T4" fmla="*/ 15 w 30"/>
                  <a:gd name="T5" fmla="*/ 0 h 179"/>
                  <a:gd name="T6" fmla="*/ 30 w 30"/>
                  <a:gd name="T7" fmla="*/ 0 h 179"/>
                  <a:gd name="T8" fmla="*/ 30 w 30"/>
                  <a:gd name="T9" fmla="*/ 179 h 179"/>
                  <a:gd name="T10" fmla="*/ 15 w 30"/>
                  <a:gd name="T11" fmla="*/ 173 h 179"/>
                  <a:gd name="T12" fmla="*/ 0 w 30"/>
                  <a:gd name="T13" fmla="*/ 16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79">
                    <a:moveTo>
                      <a:pt x="0" y="166"/>
                    </a:moveTo>
                    <a:lnTo>
                      <a:pt x="0" y="0"/>
                    </a:lnTo>
                    <a:lnTo>
                      <a:pt x="15" y="0"/>
                    </a:lnTo>
                    <a:lnTo>
                      <a:pt x="30" y="0"/>
                    </a:lnTo>
                    <a:lnTo>
                      <a:pt x="30" y="179"/>
                    </a:lnTo>
                    <a:lnTo>
                      <a:pt x="15" y="173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7" name="Freeform 666"/>
              <p:cNvSpPr>
                <a:spLocks/>
              </p:cNvSpPr>
              <p:nvPr/>
            </p:nvSpPr>
            <p:spPr bwMode="auto">
              <a:xfrm>
                <a:off x="731" y="1715"/>
                <a:ext cx="6" cy="37"/>
              </a:xfrm>
              <a:custGeom>
                <a:avLst/>
                <a:gdLst>
                  <a:gd name="T0" fmla="*/ 0 w 29"/>
                  <a:gd name="T1" fmla="*/ 173 h 186"/>
                  <a:gd name="T2" fmla="*/ 0 w 29"/>
                  <a:gd name="T3" fmla="*/ 0 h 186"/>
                  <a:gd name="T4" fmla="*/ 15 w 29"/>
                  <a:gd name="T5" fmla="*/ 0 h 186"/>
                  <a:gd name="T6" fmla="*/ 29 w 29"/>
                  <a:gd name="T7" fmla="*/ 1 h 186"/>
                  <a:gd name="T8" fmla="*/ 29 w 29"/>
                  <a:gd name="T9" fmla="*/ 186 h 186"/>
                  <a:gd name="T10" fmla="*/ 15 w 29"/>
                  <a:gd name="T11" fmla="*/ 179 h 186"/>
                  <a:gd name="T12" fmla="*/ 0 w 29"/>
                  <a:gd name="T13" fmla="*/ 17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86">
                    <a:moveTo>
                      <a:pt x="0" y="173"/>
                    </a:moveTo>
                    <a:lnTo>
                      <a:pt x="0" y="0"/>
                    </a:lnTo>
                    <a:lnTo>
                      <a:pt x="15" y="0"/>
                    </a:lnTo>
                    <a:lnTo>
                      <a:pt x="29" y="1"/>
                    </a:lnTo>
                    <a:lnTo>
                      <a:pt x="29" y="186"/>
                    </a:lnTo>
                    <a:lnTo>
                      <a:pt x="15" y="179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8" name="Freeform 667"/>
              <p:cNvSpPr>
                <a:spLocks/>
              </p:cNvSpPr>
              <p:nvPr/>
            </p:nvSpPr>
            <p:spPr bwMode="auto">
              <a:xfrm>
                <a:off x="734" y="1715"/>
                <a:ext cx="6" cy="39"/>
              </a:xfrm>
              <a:custGeom>
                <a:avLst/>
                <a:gdLst>
                  <a:gd name="T0" fmla="*/ 0 w 29"/>
                  <a:gd name="T1" fmla="*/ 179 h 192"/>
                  <a:gd name="T2" fmla="*/ 0 w 29"/>
                  <a:gd name="T3" fmla="*/ 0 h 192"/>
                  <a:gd name="T4" fmla="*/ 14 w 29"/>
                  <a:gd name="T5" fmla="*/ 1 h 192"/>
                  <a:gd name="T6" fmla="*/ 29 w 29"/>
                  <a:gd name="T7" fmla="*/ 1 h 192"/>
                  <a:gd name="T8" fmla="*/ 29 w 29"/>
                  <a:gd name="T9" fmla="*/ 192 h 192"/>
                  <a:gd name="T10" fmla="*/ 14 w 29"/>
                  <a:gd name="T11" fmla="*/ 186 h 192"/>
                  <a:gd name="T12" fmla="*/ 0 w 29"/>
                  <a:gd name="T13" fmla="*/ 179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92">
                    <a:moveTo>
                      <a:pt x="0" y="179"/>
                    </a:moveTo>
                    <a:lnTo>
                      <a:pt x="0" y="0"/>
                    </a:lnTo>
                    <a:lnTo>
                      <a:pt x="14" y="1"/>
                    </a:lnTo>
                    <a:lnTo>
                      <a:pt x="29" y="1"/>
                    </a:lnTo>
                    <a:lnTo>
                      <a:pt x="29" y="192"/>
                    </a:lnTo>
                    <a:lnTo>
                      <a:pt x="14" y="186"/>
                    </a:lnTo>
                    <a:lnTo>
                      <a:pt x="0" y="179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9" name="Freeform 668"/>
              <p:cNvSpPr>
                <a:spLocks/>
              </p:cNvSpPr>
              <p:nvPr/>
            </p:nvSpPr>
            <p:spPr bwMode="auto">
              <a:xfrm>
                <a:off x="737" y="1715"/>
                <a:ext cx="6" cy="40"/>
              </a:xfrm>
              <a:custGeom>
                <a:avLst/>
                <a:gdLst>
                  <a:gd name="T0" fmla="*/ 0 w 29"/>
                  <a:gd name="T1" fmla="*/ 185 h 197"/>
                  <a:gd name="T2" fmla="*/ 0 w 29"/>
                  <a:gd name="T3" fmla="*/ 0 h 197"/>
                  <a:gd name="T4" fmla="*/ 15 w 29"/>
                  <a:gd name="T5" fmla="*/ 0 h 197"/>
                  <a:gd name="T6" fmla="*/ 29 w 29"/>
                  <a:gd name="T7" fmla="*/ 1 h 197"/>
                  <a:gd name="T8" fmla="*/ 29 w 29"/>
                  <a:gd name="T9" fmla="*/ 197 h 197"/>
                  <a:gd name="T10" fmla="*/ 15 w 29"/>
                  <a:gd name="T11" fmla="*/ 191 h 197"/>
                  <a:gd name="T12" fmla="*/ 0 w 29"/>
                  <a:gd name="T13" fmla="*/ 185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97">
                    <a:moveTo>
                      <a:pt x="0" y="185"/>
                    </a:moveTo>
                    <a:lnTo>
                      <a:pt x="0" y="0"/>
                    </a:lnTo>
                    <a:lnTo>
                      <a:pt x="15" y="0"/>
                    </a:lnTo>
                    <a:lnTo>
                      <a:pt x="29" y="1"/>
                    </a:lnTo>
                    <a:lnTo>
                      <a:pt x="29" y="197"/>
                    </a:lnTo>
                    <a:lnTo>
                      <a:pt x="15" y="191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0" name="Freeform 669"/>
              <p:cNvSpPr>
                <a:spLocks/>
              </p:cNvSpPr>
              <p:nvPr/>
            </p:nvSpPr>
            <p:spPr bwMode="auto">
              <a:xfrm>
                <a:off x="740" y="1715"/>
                <a:ext cx="6" cy="41"/>
              </a:xfrm>
              <a:custGeom>
                <a:avLst/>
                <a:gdLst>
                  <a:gd name="T0" fmla="*/ 0 w 28"/>
                  <a:gd name="T1" fmla="*/ 191 h 203"/>
                  <a:gd name="T2" fmla="*/ 0 w 28"/>
                  <a:gd name="T3" fmla="*/ 0 h 203"/>
                  <a:gd name="T4" fmla="*/ 13 w 28"/>
                  <a:gd name="T5" fmla="*/ 1 h 203"/>
                  <a:gd name="T6" fmla="*/ 28 w 28"/>
                  <a:gd name="T7" fmla="*/ 2 h 203"/>
                  <a:gd name="T8" fmla="*/ 28 w 28"/>
                  <a:gd name="T9" fmla="*/ 203 h 203"/>
                  <a:gd name="T10" fmla="*/ 14 w 28"/>
                  <a:gd name="T11" fmla="*/ 197 h 203"/>
                  <a:gd name="T12" fmla="*/ 0 w 28"/>
                  <a:gd name="T13" fmla="*/ 191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203">
                    <a:moveTo>
                      <a:pt x="0" y="191"/>
                    </a:moveTo>
                    <a:lnTo>
                      <a:pt x="0" y="0"/>
                    </a:lnTo>
                    <a:lnTo>
                      <a:pt x="13" y="1"/>
                    </a:lnTo>
                    <a:lnTo>
                      <a:pt x="28" y="2"/>
                    </a:lnTo>
                    <a:lnTo>
                      <a:pt x="28" y="203"/>
                    </a:lnTo>
                    <a:lnTo>
                      <a:pt x="14" y="197"/>
                    </a:lnTo>
                    <a:lnTo>
                      <a:pt x="0" y="19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1" name="Freeform 670"/>
              <p:cNvSpPr>
                <a:spLocks/>
              </p:cNvSpPr>
              <p:nvPr/>
            </p:nvSpPr>
            <p:spPr bwMode="auto">
              <a:xfrm>
                <a:off x="743" y="1716"/>
                <a:ext cx="6" cy="41"/>
              </a:xfrm>
              <a:custGeom>
                <a:avLst/>
                <a:gdLst>
                  <a:gd name="T0" fmla="*/ 0 w 29"/>
                  <a:gd name="T1" fmla="*/ 196 h 208"/>
                  <a:gd name="T2" fmla="*/ 0 w 29"/>
                  <a:gd name="T3" fmla="*/ 0 h 208"/>
                  <a:gd name="T4" fmla="*/ 12 w 29"/>
                  <a:gd name="T5" fmla="*/ 1 h 208"/>
                  <a:gd name="T6" fmla="*/ 24 w 29"/>
                  <a:gd name="T7" fmla="*/ 2 h 208"/>
                  <a:gd name="T8" fmla="*/ 29 w 29"/>
                  <a:gd name="T9" fmla="*/ 3 h 208"/>
                  <a:gd name="T10" fmla="*/ 29 w 29"/>
                  <a:gd name="T11" fmla="*/ 208 h 208"/>
                  <a:gd name="T12" fmla="*/ 15 w 29"/>
                  <a:gd name="T13" fmla="*/ 202 h 208"/>
                  <a:gd name="T14" fmla="*/ 0 w 29"/>
                  <a:gd name="T15" fmla="*/ 196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208">
                    <a:moveTo>
                      <a:pt x="0" y="196"/>
                    </a:moveTo>
                    <a:lnTo>
                      <a:pt x="0" y="0"/>
                    </a:lnTo>
                    <a:lnTo>
                      <a:pt x="12" y="1"/>
                    </a:lnTo>
                    <a:lnTo>
                      <a:pt x="24" y="2"/>
                    </a:lnTo>
                    <a:lnTo>
                      <a:pt x="29" y="3"/>
                    </a:lnTo>
                    <a:lnTo>
                      <a:pt x="29" y="208"/>
                    </a:lnTo>
                    <a:lnTo>
                      <a:pt x="15" y="202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2" name="Freeform 671"/>
              <p:cNvSpPr>
                <a:spLocks/>
              </p:cNvSpPr>
              <p:nvPr/>
            </p:nvSpPr>
            <p:spPr bwMode="auto">
              <a:xfrm>
                <a:off x="746" y="1716"/>
                <a:ext cx="5" cy="43"/>
              </a:xfrm>
              <a:custGeom>
                <a:avLst/>
                <a:gdLst>
                  <a:gd name="T0" fmla="*/ 0 w 29"/>
                  <a:gd name="T1" fmla="*/ 201 h 214"/>
                  <a:gd name="T2" fmla="*/ 0 w 29"/>
                  <a:gd name="T3" fmla="*/ 0 h 214"/>
                  <a:gd name="T4" fmla="*/ 10 w 29"/>
                  <a:gd name="T5" fmla="*/ 1 h 214"/>
                  <a:gd name="T6" fmla="*/ 29 w 29"/>
                  <a:gd name="T7" fmla="*/ 3 h 214"/>
                  <a:gd name="T8" fmla="*/ 29 w 29"/>
                  <a:gd name="T9" fmla="*/ 214 h 214"/>
                  <a:gd name="T10" fmla="*/ 15 w 29"/>
                  <a:gd name="T11" fmla="*/ 207 h 214"/>
                  <a:gd name="T12" fmla="*/ 0 w 29"/>
                  <a:gd name="T13" fmla="*/ 201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14">
                    <a:moveTo>
                      <a:pt x="0" y="201"/>
                    </a:moveTo>
                    <a:lnTo>
                      <a:pt x="0" y="0"/>
                    </a:lnTo>
                    <a:lnTo>
                      <a:pt x="10" y="1"/>
                    </a:lnTo>
                    <a:lnTo>
                      <a:pt x="29" y="3"/>
                    </a:lnTo>
                    <a:lnTo>
                      <a:pt x="29" y="214"/>
                    </a:lnTo>
                    <a:lnTo>
                      <a:pt x="15" y="207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3" name="Freeform 672"/>
              <p:cNvSpPr>
                <a:spLocks/>
              </p:cNvSpPr>
              <p:nvPr/>
            </p:nvSpPr>
            <p:spPr bwMode="auto">
              <a:xfrm>
                <a:off x="749" y="1716"/>
                <a:ext cx="5" cy="44"/>
              </a:xfrm>
              <a:custGeom>
                <a:avLst/>
                <a:gdLst>
                  <a:gd name="T0" fmla="*/ 0 w 29"/>
                  <a:gd name="T1" fmla="*/ 205 h 218"/>
                  <a:gd name="T2" fmla="*/ 0 w 29"/>
                  <a:gd name="T3" fmla="*/ 0 h 218"/>
                  <a:gd name="T4" fmla="*/ 29 w 29"/>
                  <a:gd name="T5" fmla="*/ 2 h 218"/>
                  <a:gd name="T6" fmla="*/ 29 w 29"/>
                  <a:gd name="T7" fmla="*/ 218 h 218"/>
                  <a:gd name="T8" fmla="*/ 14 w 29"/>
                  <a:gd name="T9" fmla="*/ 212 h 218"/>
                  <a:gd name="T10" fmla="*/ 0 w 29"/>
                  <a:gd name="T11" fmla="*/ 205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18">
                    <a:moveTo>
                      <a:pt x="0" y="205"/>
                    </a:moveTo>
                    <a:lnTo>
                      <a:pt x="0" y="0"/>
                    </a:lnTo>
                    <a:lnTo>
                      <a:pt x="29" y="2"/>
                    </a:lnTo>
                    <a:lnTo>
                      <a:pt x="29" y="218"/>
                    </a:lnTo>
                    <a:lnTo>
                      <a:pt x="14" y="212"/>
                    </a:lnTo>
                    <a:lnTo>
                      <a:pt x="0" y="205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4" name="Freeform 673"/>
              <p:cNvSpPr>
                <a:spLocks/>
              </p:cNvSpPr>
              <p:nvPr/>
            </p:nvSpPr>
            <p:spPr bwMode="auto">
              <a:xfrm>
                <a:off x="751" y="1716"/>
                <a:ext cx="6" cy="45"/>
              </a:xfrm>
              <a:custGeom>
                <a:avLst/>
                <a:gdLst>
                  <a:gd name="T0" fmla="*/ 0 w 29"/>
                  <a:gd name="T1" fmla="*/ 211 h 222"/>
                  <a:gd name="T2" fmla="*/ 0 w 29"/>
                  <a:gd name="T3" fmla="*/ 0 h 222"/>
                  <a:gd name="T4" fmla="*/ 17 w 29"/>
                  <a:gd name="T5" fmla="*/ 2 h 222"/>
                  <a:gd name="T6" fmla="*/ 23 w 29"/>
                  <a:gd name="T7" fmla="*/ 3 h 222"/>
                  <a:gd name="T8" fmla="*/ 29 w 29"/>
                  <a:gd name="T9" fmla="*/ 5 h 222"/>
                  <a:gd name="T10" fmla="*/ 29 w 29"/>
                  <a:gd name="T11" fmla="*/ 222 h 222"/>
                  <a:gd name="T12" fmla="*/ 15 w 29"/>
                  <a:gd name="T13" fmla="*/ 217 h 222"/>
                  <a:gd name="T14" fmla="*/ 0 w 29"/>
                  <a:gd name="T15" fmla="*/ 211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222">
                    <a:moveTo>
                      <a:pt x="0" y="211"/>
                    </a:moveTo>
                    <a:lnTo>
                      <a:pt x="0" y="0"/>
                    </a:lnTo>
                    <a:lnTo>
                      <a:pt x="17" y="2"/>
                    </a:lnTo>
                    <a:lnTo>
                      <a:pt x="23" y="3"/>
                    </a:lnTo>
                    <a:lnTo>
                      <a:pt x="29" y="5"/>
                    </a:lnTo>
                    <a:lnTo>
                      <a:pt x="29" y="222"/>
                    </a:lnTo>
                    <a:lnTo>
                      <a:pt x="15" y="217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5" name="Freeform 674"/>
              <p:cNvSpPr>
                <a:spLocks/>
              </p:cNvSpPr>
              <p:nvPr/>
            </p:nvSpPr>
            <p:spPr bwMode="auto">
              <a:xfrm>
                <a:off x="754" y="1717"/>
                <a:ext cx="6" cy="45"/>
              </a:xfrm>
              <a:custGeom>
                <a:avLst/>
                <a:gdLst>
                  <a:gd name="T0" fmla="*/ 0 w 29"/>
                  <a:gd name="T1" fmla="*/ 216 h 226"/>
                  <a:gd name="T2" fmla="*/ 0 w 29"/>
                  <a:gd name="T3" fmla="*/ 0 h 226"/>
                  <a:gd name="T4" fmla="*/ 2 w 29"/>
                  <a:gd name="T5" fmla="*/ 1 h 226"/>
                  <a:gd name="T6" fmla="*/ 15 w 29"/>
                  <a:gd name="T7" fmla="*/ 4 h 226"/>
                  <a:gd name="T8" fmla="*/ 29 w 29"/>
                  <a:gd name="T9" fmla="*/ 7 h 226"/>
                  <a:gd name="T10" fmla="*/ 29 w 29"/>
                  <a:gd name="T11" fmla="*/ 226 h 226"/>
                  <a:gd name="T12" fmla="*/ 14 w 29"/>
                  <a:gd name="T13" fmla="*/ 221 h 226"/>
                  <a:gd name="T14" fmla="*/ 0 w 29"/>
                  <a:gd name="T15" fmla="*/ 21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226">
                    <a:moveTo>
                      <a:pt x="0" y="216"/>
                    </a:moveTo>
                    <a:lnTo>
                      <a:pt x="0" y="0"/>
                    </a:lnTo>
                    <a:lnTo>
                      <a:pt x="2" y="1"/>
                    </a:lnTo>
                    <a:lnTo>
                      <a:pt x="15" y="4"/>
                    </a:lnTo>
                    <a:lnTo>
                      <a:pt x="29" y="7"/>
                    </a:lnTo>
                    <a:lnTo>
                      <a:pt x="29" y="226"/>
                    </a:lnTo>
                    <a:lnTo>
                      <a:pt x="14" y="221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6" name="Freeform 675"/>
              <p:cNvSpPr>
                <a:spLocks/>
              </p:cNvSpPr>
              <p:nvPr/>
            </p:nvSpPr>
            <p:spPr bwMode="auto">
              <a:xfrm>
                <a:off x="757" y="1717"/>
                <a:ext cx="6" cy="46"/>
              </a:xfrm>
              <a:custGeom>
                <a:avLst/>
                <a:gdLst>
                  <a:gd name="T0" fmla="*/ 0 w 30"/>
                  <a:gd name="T1" fmla="*/ 217 h 228"/>
                  <a:gd name="T2" fmla="*/ 0 w 30"/>
                  <a:gd name="T3" fmla="*/ 0 h 228"/>
                  <a:gd name="T4" fmla="*/ 15 w 30"/>
                  <a:gd name="T5" fmla="*/ 3 h 228"/>
                  <a:gd name="T6" fmla="*/ 30 w 30"/>
                  <a:gd name="T7" fmla="*/ 7 h 228"/>
                  <a:gd name="T8" fmla="*/ 30 w 30"/>
                  <a:gd name="T9" fmla="*/ 228 h 228"/>
                  <a:gd name="T10" fmla="*/ 15 w 30"/>
                  <a:gd name="T11" fmla="*/ 222 h 228"/>
                  <a:gd name="T12" fmla="*/ 0 w 30"/>
                  <a:gd name="T13" fmla="*/ 217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28">
                    <a:moveTo>
                      <a:pt x="0" y="217"/>
                    </a:moveTo>
                    <a:lnTo>
                      <a:pt x="0" y="0"/>
                    </a:lnTo>
                    <a:lnTo>
                      <a:pt x="15" y="3"/>
                    </a:lnTo>
                    <a:lnTo>
                      <a:pt x="30" y="7"/>
                    </a:lnTo>
                    <a:lnTo>
                      <a:pt x="30" y="228"/>
                    </a:lnTo>
                    <a:lnTo>
                      <a:pt x="15" y="222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7" name="Freeform 676"/>
              <p:cNvSpPr>
                <a:spLocks/>
              </p:cNvSpPr>
              <p:nvPr/>
            </p:nvSpPr>
            <p:spPr bwMode="auto">
              <a:xfrm>
                <a:off x="760" y="1718"/>
                <a:ext cx="6" cy="46"/>
              </a:xfrm>
              <a:custGeom>
                <a:avLst/>
                <a:gdLst>
                  <a:gd name="T0" fmla="*/ 0 w 29"/>
                  <a:gd name="T1" fmla="*/ 219 h 230"/>
                  <a:gd name="T2" fmla="*/ 0 w 29"/>
                  <a:gd name="T3" fmla="*/ 0 h 230"/>
                  <a:gd name="T4" fmla="*/ 15 w 29"/>
                  <a:gd name="T5" fmla="*/ 4 h 230"/>
                  <a:gd name="T6" fmla="*/ 29 w 29"/>
                  <a:gd name="T7" fmla="*/ 7 h 230"/>
                  <a:gd name="T8" fmla="*/ 29 w 29"/>
                  <a:gd name="T9" fmla="*/ 230 h 230"/>
                  <a:gd name="T10" fmla="*/ 15 w 29"/>
                  <a:gd name="T11" fmla="*/ 225 h 230"/>
                  <a:gd name="T12" fmla="*/ 0 w 29"/>
                  <a:gd name="T13" fmla="*/ 219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30">
                    <a:moveTo>
                      <a:pt x="0" y="219"/>
                    </a:moveTo>
                    <a:lnTo>
                      <a:pt x="0" y="0"/>
                    </a:lnTo>
                    <a:lnTo>
                      <a:pt x="15" y="4"/>
                    </a:lnTo>
                    <a:lnTo>
                      <a:pt x="29" y="7"/>
                    </a:lnTo>
                    <a:lnTo>
                      <a:pt x="29" y="230"/>
                    </a:lnTo>
                    <a:lnTo>
                      <a:pt x="15" y="225"/>
                    </a:lnTo>
                    <a:lnTo>
                      <a:pt x="0" y="219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8" name="Freeform 677"/>
              <p:cNvSpPr>
                <a:spLocks/>
              </p:cNvSpPr>
              <p:nvPr/>
            </p:nvSpPr>
            <p:spPr bwMode="auto">
              <a:xfrm>
                <a:off x="763" y="1719"/>
                <a:ext cx="6" cy="46"/>
              </a:xfrm>
              <a:custGeom>
                <a:avLst/>
                <a:gdLst>
                  <a:gd name="T0" fmla="*/ 0 w 29"/>
                  <a:gd name="T1" fmla="*/ 221 h 231"/>
                  <a:gd name="T2" fmla="*/ 0 w 29"/>
                  <a:gd name="T3" fmla="*/ 0 h 231"/>
                  <a:gd name="T4" fmla="*/ 14 w 29"/>
                  <a:gd name="T5" fmla="*/ 3 h 231"/>
                  <a:gd name="T6" fmla="*/ 29 w 29"/>
                  <a:gd name="T7" fmla="*/ 5 h 231"/>
                  <a:gd name="T8" fmla="*/ 29 w 29"/>
                  <a:gd name="T9" fmla="*/ 231 h 231"/>
                  <a:gd name="T10" fmla="*/ 14 w 29"/>
                  <a:gd name="T11" fmla="*/ 226 h 231"/>
                  <a:gd name="T12" fmla="*/ 0 w 29"/>
                  <a:gd name="T13" fmla="*/ 22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31">
                    <a:moveTo>
                      <a:pt x="0" y="221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9" y="5"/>
                    </a:lnTo>
                    <a:lnTo>
                      <a:pt x="29" y="231"/>
                    </a:lnTo>
                    <a:lnTo>
                      <a:pt x="14" y="226"/>
                    </a:lnTo>
                    <a:lnTo>
                      <a:pt x="0" y="221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9" name="Freeform 678"/>
              <p:cNvSpPr>
                <a:spLocks/>
              </p:cNvSpPr>
              <p:nvPr/>
            </p:nvSpPr>
            <p:spPr bwMode="auto">
              <a:xfrm>
                <a:off x="766" y="1719"/>
                <a:ext cx="6" cy="47"/>
              </a:xfrm>
              <a:custGeom>
                <a:avLst/>
                <a:gdLst>
                  <a:gd name="T0" fmla="*/ 0 w 29"/>
                  <a:gd name="T1" fmla="*/ 223 h 233"/>
                  <a:gd name="T2" fmla="*/ 0 w 29"/>
                  <a:gd name="T3" fmla="*/ 0 h 233"/>
                  <a:gd name="T4" fmla="*/ 15 w 29"/>
                  <a:gd name="T5" fmla="*/ 2 h 233"/>
                  <a:gd name="T6" fmla="*/ 29 w 29"/>
                  <a:gd name="T7" fmla="*/ 5 h 233"/>
                  <a:gd name="T8" fmla="*/ 29 w 29"/>
                  <a:gd name="T9" fmla="*/ 233 h 233"/>
                  <a:gd name="T10" fmla="*/ 15 w 29"/>
                  <a:gd name="T11" fmla="*/ 228 h 233"/>
                  <a:gd name="T12" fmla="*/ 0 w 29"/>
                  <a:gd name="T13" fmla="*/ 22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33">
                    <a:moveTo>
                      <a:pt x="0" y="223"/>
                    </a:moveTo>
                    <a:lnTo>
                      <a:pt x="0" y="0"/>
                    </a:lnTo>
                    <a:lnTo>
                      <a:pt x="15" y="2"/>
                    </a:lnTo>
                    <a:lnTo>
                      <a:pt x="29" y="5"/>
                    </a:lnTo>
                    <a:lnTo>
                      <a:pt x="29" y="233"/>
                    </a:lnTo>
                    <a:lnTo>
                      <a:pt x="15" y="228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0" name="Freeform 679"/>
              <p:cNvSpPr>
                <a:spLocks/>
              </p:cNvSpPr>
              <p:nvPr/>
            </p:nvSpPr>
            <p:spPr bwMode="auto">
              <a:xfrm>
                <a:off x="769" y="1720"/>
                <a:ext cx="6" cy="47"/>
              </a:xfrm>
              <a:custGeom>
                <a:avLst/>
                <a:gdLst>
                  <a:gd name="T0" fmla="*/ 0 w 29"/>
                  <a:gd name="T1" fmla="*/ 226 h 235"/>
                  <a:gd name="T2" fmla="*/ 0 w 29"/>
                  <a:gd name="T3" fmla="*/ 0 h 235"/>
                  <a:gd name="T4" fmla="*/ 14 w 29"/>
                  <a:gd name="T5" fmla="*/ 3 h 235"/>
                  <a:gd name="T6" fmla="*/ 29 w 29"/>
                  <a:gd name="T7" fmla="*/ 5 h 235"/>
                  <a:gd name="T8" fmla="*/ 29 w 29"/>
                  <a:gd name="T9" fmla="*/ 235 h 235"/>
                  <a:gd name="T10" fmla="*/ 14 w 29"/>
                  <a:gd name="T11" fmla="*/ 231 h 235"/>
                  <a:gd name="T12" fmla="*/ 0 w 29"/>
                  <a:gd name="T13" fmla="*/ 226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235">
                    <a:moveTo>
                      <a:pt x="0" y="226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9" y="5"/>
                    </a:lnTo>
                    <a:lnTo>
                      <a:pt x="29" y="235"/>
                    </a:lnTo>
                    <a:lnTo>
                      <a:pt x="14" y="231"/>
                    </a:lnTo>
                    <a:lnTo>
                      <a:pt x="0" y="22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1" name="Freeform 680"/>
              <p:cNvSpPr>
                <a:spLocks/>
              </p:cNvSpPr>
              <p:nvPr/>
            </p:nvSpPr>
            <p:spPr bwMode="auto">
              <a:xfrm>
                <a:off x="772" y="1720"/>
                <a:ext cx="6" cy="48"/>
              </a:xfrm>
              <a:custGeom>
                <a:avLst/>
                <a:gdLst>
                  <a:gd name="T0" fmla="*/ 0 w 30"/>
                  <a:gd name="T1" fmla="*/ 228 h 237"/>
                  <a:gd name="T2" fmla="*/ 0 w 30"/>
                  <a:gd name="T3" fmla="*/ 0 h 237"/>
                  <a:gd name="T4" fmla="*/ 15 w 30"/>
                  <a:gd name="T5" fmla="*/ 2 h 237"/>
                  <a:gd name="T6" fmla="*/ 30 w 30"/>
                  <a:gd name="T7" fmla="*/ 3 h 237"/>
                  <a:gd name="T8" fmla="*/ 30 w 30"/>
                  <a:gd name="T9" fmla="*/ 237 h 237"/>
                  <a:gd name="T10" fmla="*/ 29 w 30"/>
                  <a:gd name="T11" fmla="*/ 237 h 237"/>
                  <a:gd name="T12" fmla="*/ 14 w 30"/>
                  <a:gd name="T13" fmla="*/ 232 h 237"/>
                  <a:gd name="T14" fmla="*/ 0 w 30"/>
                  <a:gd name="T15" fmla="*/ 228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237">
                    <a:moveTo>
                      <a:pt x="0" y="228"/>
                    </a:moveTo>
                    <a:lnTo>
                      <a:pt x="0" y="0"/>
                    </a:lnTo>
                    <a:lnTo>
                      <a:pt x="15" y="2"/>
                    </a:lnTo>
                    <a:lnTo>
                      <a:pt x="30" y="3"/>
                    </a:lnTo>
                    <a:lnTo>
                      <a:pt x="30" y="237"/>
                    </a:lnTo>
                    <a:lnTo>
                      <a:pt x="29" y="237"/>
                    </a:lnTo>
                    <a:lnTo>
                      <a:pt x="14" y="232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2" name="Freeform 681"/>
              <p:cNvSpPr>
                <a:spLocks/>
              </p:cNvSpPr>
              <p:nvPr/>
            </p:nvSpPr>
            <p:spPr bwMode="auto">
              <a:xfrm>
                <a:off x="775" y="1721"/>
                <a:ext cx="6" cy="48"/>
              </a:xfrm>
              <a:custGeom>
                <a:avLst/>
                <a:gdLst>
                  <a:gd name="T0" fmla="*/ 0 w 29"/>
                  <a:gd name="T1" fmla="*/ 230 h 239"/>
                  <a:gd name="T2" fmla="*/ 0 w 29"/>
                  <a:gd name="T3" fmla="*/ 0 h 239"/>
                  <a:gd name="T4" fmla="*/ 15 w 29"/>
                  <a:gd name="T5" fmla="*/ 1 h 239"/>
                  <a:gd name="T6" fmla="*/ 29 w 29"/>
                  <a:gd name="T7" fmla="*/ 3 h 239"/>
                  <a:gd name="T8" fmla="*/ 29 w 29"/>
                  <a:gd name="T9" fmla="*/ 239 h 239"/>
                  <a:gd name="T10" fmla="*/ 21 w 29"/>
                  <a:gd name="T11" fmla="*/ 237 h 239"/>
                  <a:gd name="T12" fmla="*/ 14 w 29"/>
                  <a:gd name="T13" fmla="*/ 235 h 239"/>
                  <a:gd name="T14" fmla="*/ 6 w 29"/>
                  <a:gd name="T15" fmla="*/ 233 h 239"/>
                  <a:gd name="T16" fmla="*/ 0 w 29"/>
                  <a:gd name="T17" fmla="*/ 230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39">
                    <a:moveTo>
                      <a:pt x="0" y="230"/>
                    </a:moveTo>
                    <a:lnTo>
                      <a:pt x="0" y="0"/>
                    </a:lnTo>
                    <a:lnTo>
                      <a:pt x="15" y="1"/>
                    </a:lnTo>
                    <a:lnTo>
                      <a:pt x="29" y="3"/>
                    </a:lnTo>
                    <a:lnTo>
                      <a:pt x="29" y="239"/>
                    </a:lnTo>
                    <a:lnTo>
                      <a:pt x="21" y="237"/>
                    </a:lnTo>
                    <a:lnTo>
                      <a:pt x="14" y="235"/>
                    </a:lnTo>
                    <a:lnTo>
                      <a:pt x="6" y="233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3" name="Freeform 682"/>
              <p:cNvSpPr>
                <a:spLocks/>
              </p:cNvSpPr>
              <p:nvPr/>
            </p:nvSpPr>
            <p:spPr bwMode="auto">
              <a:xfrm>
                <a:off x="778" y="1721"/>
                <a:ext cx="6" cy="49"/>
              </a:xfrm>
              <a:custGeom>
                <a:avLst/>
                <a:gdLst>
                  <a:gd name="T0" fmla="*/ 0 w 29"/>
                  <a:gd name="T1" fmla="*/ 234 h 244"/>
                  <a:gd name="T2" fmla="*/ 0 w 29"/>
                  <a:gd name="T3" fmla="*/ 0 h 244"/>
                  <a:gd name="T4" fmla="*/ 13 w 29"/>
                  <a:gd name="T5" fmla="*/ 2 h 244"/>
                  <a:gd name="T6" fmla="*/ 28 w 29"/>
                  <a:gd name="T7" fmla="*/ 2 h 244"/>
                  <a:gd name="T8" fmla="*/ 29 w 29"/>
                  <a:gd name="T9" fmla="*/ 3 h 244"/>
                  <a:gd name="T10" fmla="*/ 29 w 29"/>
                  <a:gd name="T11" fmla="*/ 244 h 244"/>
                  <a:gd name="T12" fmla="*/ 14 w 29"/>
                  <a:gd name="T13" fmla="*/ 238 h 244"/>
                  <a:gd name="T14" fmla="*/ 0 w 29"/>
                  <a:gd name="T15" fmla="*/ 23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" h="244">
                    <a:moveTo>
                      <a:pt x="0" y="234"/>
                    </a:moveTo>
                    <a:lnTo>
                      <a:pt x="0" y="0"/>
                    </a:lnTo>
                    <a:lnTo>
                      <a:pt x="13" y="2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244"/>
                    </a:lnTo>
                    <a:lnTo>
                      <a:pt x="14" y="238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4" name="Freeform 683"/>
              <p:cNvSpPr>
                <a:spLocks/>
              </p:cNvSpPr>
              <p:nvPr/>
            </p:nvSpPr>
            <p:spPr bwMode="auto">
              <a:xfrm>
                <a:off x="781" y="1721"/>
                <a:ext cx="5" cy="50"/>
              </a:xfrm>
              <a:custGeom>
                <a:avLst/>
                <a:gdLst>
                  <a:gd name="T0" fmla="*/ 0 w 28"/>
                  <a:gd name="T1" fmla="*/ 236 h 246"/>
                  <a:gd name="T2" fmla="*/ 0 w 28"/>
                  <a:gd name="T3" fmla="*/ 0 h 246"/>
                  <a:gd name="T4" fmla="*/ 6 w 28"/>
                  <a:gd name="T5" fmla="*/ 0 h 246"/>
                  <a:gd name="T6" fmla="*/ 14 w 28"/>
                  <a:gd name="T7" fmla="*/ 0 h 246"/>
                  <a:gd name="T8" fmla="*/ 21 w 28"/>
                  <a:gd name="T9" fmla="*/ 10 h 246"/>
                  <a:gd name="T10" fmla="*/ 28 w 28"/>
                  <a:gd name="T11" fmla="*/ 19 h 246"/>
                  <a:gd name="T12" fmla="*/ 28 w 28"/>
                  <a:gd name="T13" fmla="*/ 246 h 246"/>
                  <a:gd name="T14" fmla="*/ 15 w 28"/>
                  <a:gd name="T15" fmla="*/ 242 h 246"/>
                  <a:gd name="T16" fmla="*/ 0 w 28"/>
                  <a:gd name="T17" fmla="*/ 236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46">
                    <a:moveTo>
                      <a:pt x="0" y="236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4" y="0"/>
                    </a:lnTo>
                    <a:lnTo>
                      <a:pt x="21" y="10"/>
                    </a:lnTo>
                    <a:lnTo>
                      <a:pt x="28" y="19"/>
                    </a:lnTo>
                    <a:lnTo>
                      <a:pt x="28" y="246"/>
                    </a:lnTo>
                    <a:lnTo>
                      <a:pt x="15" y="242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5" name="Freeform 684"/>
              <p:cNvSpPr>
                <a:spLocks/>
              </p:cNvSpPr>
              <p:nvPr/>
            </p:nvSpPr>
            <p:spPr bwMode="auto">
              <a:xfrm>
                <a:off x="784" y="1722"/>
                <a:ext cx="5" cy="49"/>
              </a:xfrm>
              <a:custGeom>
                <a:avLst/>
                <a:gdLst>
                  <a:gd name="T0" fmla="*/ 0 w 28"/>
                  <a:gd name="T1" fmla="*/ 241 h 249"/>
                  <a:gd name="T2" fmla="*/ 0 w 28"/>
                  <a:gd name="T3" fmla="*/ 0 h 249"/>
                  <a:gd name="T4" fmla="*/ 6 w 28"/>
                  <a:gd name="T5" fmla="*/ 10 h 249"/>
                  <a:gd name="T6" fmla="*/ 13 w 28"/>
                  <a:gd name="T7" fmla="*/ 18 h 249"/>
                  <a:gd name="T8" fmla="*/ 21 w 28"/>
                  <a:gd name="T9" fmla="*/ 27 h 249"/>
                  <a:gd name="T10" fmla="*/ 28 w 28"/>
                  <a:gd name="T11" fmla="*/ 35 h 249"/>
                  <a:gd name="T12" fmla="*/ 28 w 28"/>
                  <a:gd name="T13" fmla="*/ 249 h 249"/>
                  <a:gd name="T14" fmla="*/ 13 w 28"/>
                  <a:gd name="T15" fmla="*/ 245 h 249"/>
                  <a:gd name="T16" fmla="*/ 0 w 28"/>
                  <a:gd name="T17" fmla="*/ 241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249">
                    <a:moveTo>
                      <a:pt x="0" y="241"/>
                    </a:moveTo>
                    <a:lnTo>
                      <a:pt x="0" y="0"/>
                    </a:lnTo>
                    <a:lnTo>
                      <a:pt x="6" y="10"/>
                    </a:lnTo>
                    <a:lnTo>
                      <a:pt x="13" y="18"/>
                    </a:lnTo>
                    <a:lnTo>
                      <a:pt x="21" y="27"/>
                    </a:lnTo>
                    <a:lnTo>
                      <a:pt x="28" y="35"/>
                    </a:lnTo>
                    <a:lnTo>
                      <a:pt x="28" y="249"/>
                    </a:lnTo>
                    <a:lnTo>
                      <a:pt x="13" y="245"/>
                    </a:lnTo>
                    <a:lnTo>
                      <a:pt x="0" y="241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6" name="Freeform 685"/>
              <p:cNvSpPr>
                <a:spLocks/>
              </p:cNvSpPr>
              <p:nvPr/>
            </p:nvSpPr>
            <p:spPr bwMode="auto">
              <a:xfrm>
                <a:off x="786" y="1725"/>
                <a:ext cx="6" cy="47"/>
              </a:xfrm>
              <a:custGeom>
                <a:avLst/>
                <a:gdLst>
                  <a:gd name="T0" fmla="*/ 0 w 30"/>
                  <a:gd name="T1" fmla="*/ 227 h 234"/>
                  <a:gd name="T2" fmla="*/ 0 w 30"/>
                  <a:gd name="T3" fmla="*/ 0 h 234"/>
                  <a:gd name="T4" fmla="*/ 8 w 30"/>
                  <a:gd name="T5" fmla="*/ 9 h 234"/>
                  <a:gd name="T6" fmla="*/ 15 w 30"/>
                  <a:gd name="T7" fmla="*/ 17 h 234"/>
                  <a:gd name="T8" fmla="*/ 22 w 30"/>
                  <a:gd name="T9" fmla="*/ 25 h 234"/>
                  <a:gd name="T10" fmla="*/ 30 w 30"/>
                  <a:gd name="T11" fmla="*/ 33 h 234"/>
                  <a:gd name="T12" fmla="*/ 30 w 30"/>
                  <a:gd name="T13" fmla="*/ 234 h 234"/>
                  <a:gd name="T14" fmla="*/ 15 w 30"/>
                  <a:gd name="T15" fmla="*/ 231 h 234"/>
                  <a:gd name="T16" fmla="*/ 0 w 30"/>
                  <a:gd name="T17" fmla="*/ 227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234">
                    <a:moveTo>
                      <a:pt x="0" y="227"/>
                    </a:moveTo>
                    <a:lnTo>
                      <a:pt x="0" y="0"/>
                    </a:lnTo>
                    <a:lnTo>
                      <a:pt x="8" y="9"/>
                    </a:lnTo>
                    <a:lnTo>
                      <a:pt x="15" y="17"/>
                    </a:lnTo>
                    <a:lnTo>
                      <a:pt x="22" y="25"/>
                    </a:lnTo>
                    <a:lnTo>
                      <a:pt x="30" y="33"/>
                    </a:lnTo>
                    <a:lnTo>
                      <a:pt x="30" y="234"/>
                    </a:lnTo>
                    <a:lnTo>
                      <a:pt x="15" y="231"/>
                    </a:lnTo>
                    <a:lnTo>
                      <a:pt x="0" y="227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7" name="Freeform 686"/>
              <p:cNvSpPr>
                <a:spLocks/>
              </p:cNvSpPr>
              <p:nvPr/>
            </p:nvSpPr>
            <p:spPr bwMode="auto">
              <a:xfrm>
                <a:off x="789" y="1729"/>
                <a:ext cx="6" cy="44"/>
              </a:xfrm>
              <a:custGeom>
                <a:avLst/>
                <a:gdLst>
                  <a:gd name="T0" fmla="*/ 0 w 29"/>
                  <a:gd name="T1" fmla="*/ 214 h 221"/>
                  <a:gd name="T2" fmla="*/ 0 w 29"/>
                  <a:gd name="T3" fmla="*/ 0 h 221"/>
                  <a:gd name="T4" fmla="*/ 7 w 29"/>
                  <a:gd name="T5" fmla="*/ 8 h 221"/>
                  <a:gd name="T6" fmla="*/ 15 w 29"/>
                  <a:gd name="T7" fmla="*/ 16 h 221"/>
                  <a:gd name="T8" fmla="*/ 22 w 29"/>
                  <a:gd name="T9" fmla="*/ 24 h 221"/>
                  <a:gd name="T10" fmla="*/ 29 w 29"/>
                  <a:gd name="T11" fmla="*/ 34 h 221"/>
                  <a:gd name="T12" fmla="*/ 29 w 29"/>
                  <a:gd name="T13" fmla="*/ 221 h 221"/>
                  <a:gd name="T14" fmla="*/ 15 w 29"/>
                  <a:gd name="T15" fmla="*/ 217 h 221"/>
                  <a:gd name="T16" fmla="*/ 0 w 29"/>
                  <a:gd name="T17" fmla="*/ 214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21">
                    <a:moveTo>
                      <a:pt x="0" y="214"/>
                    </a:moveTo>
                    <a:lnTo>
                      <a:pt x="0" y="0"/>
                    </a:lnTo>
                    <a:lnTo>
                      <a:pt x="7" y="8"/>
                    </a:lnTo>
                    <a:lnTo>
                      <a:pt x="15" y="16"/>
                    </a:lnTo>
                    <a:lnTo>
                      <a:pt x="22" y="24"/>
                    </a:lnTo>
                    <a:lnTo>
                      <a:pt x="29" y="34"/>
                    </a:lnTo>
                    <a:lnTo>
                      <a:pt x="29" y="221"/>
                    </a:lnTo>
                    <a:lnTo>
                      <a:pt x="15" y="217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8" name="Freeform 687"/>
              <p:cNvSpPr>
                <a:spLocks/>
              </p:cNvSpPr>
              <p:nvPr/>
            </p:nvSpPr>
            <p:spPr bwMode="auto">
              <a:xfrm>
                <a:off x="792" y="1732"/>
                <a:ext cx="6" cy="41"/>
              </a:xfrm>
              <a:custGeom>
                <a:avLst/>
                <a:gdLst>
                  <a:gd name="T0" fmla="*/ 0 w 29"/>
                  <a:gd name="T1" fmla="*/ 201 h 208"/>
                  <a:gd name="T2" fmla="*/ 0 w 29"/>
                  <a:gd name="T3" fmla="*/ 0 h 208"/>
                  <a:gd name="T4" fmla="*/ 7 w 29"/>
                  <a:gd name="T5" fmla="*/ 8 h 208"/>
                  <a:gd name="T6" fmla="*/ 14 w 29"/>
                  <a:gd name="T7" fmla="*/ 18 h 208"/>
                  <a:gd name="T8" fmla="*/ 21 w 29"/>
                  <a:gd name="T9" fmla="*/ 26 h 208"/>
                  <a:gd name="T10" fmla="*/ 29 w 29"/>
                  <a:gd name="T11" fmla="*/ 34 h 208"/>
                  <a:gd name="T12" fmla="*/ 29 w 29"/>
                  <a:gd name="T13" fmla="*/ 208 h 208"/>
                  <a:gd name="T14" fmla="*/ 14 w 29"/>
                  <a:gd name="T15" fmla="*/ 205 h 208"/>
                  <a:gd name="T16" fmla="*/ 0 w 29"/>
                  <a:gd name="T17" fmla="*/ 2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208">
                    <a:moveTo>
                      <a:pt x="0" y="201"/>
                    </a:moveTo>
                    <a:lnTo>
                      <a:pt x="0" y="0"/>
                    </a:lnTo>
                    <a:lnTo>
                      <a:pt x="7" y="8"/>
                    </a:lnTo>
                    <a:lnTo>
                      <a:pt x="14" y="18"/>
                    </a:lnTo>
                    <a:lnTo>
                      <a:pt x="21" y="26"/>
                    </a:lnTo>
                    <a:lnTo>
                      <a:pt x="29" y="34"/>
                    </a:lnTo>
                    <a:lnTo>
                      <a:pt x="29" y="208"/>
                    </a:lnTo>
                    <a:lnTo>
                      <a:pt x="14" y="205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9" name="Freeform 688"/>
              <p:cNvSpPr>
                <a:spLocks/>
              </p:cNvSpPr>
              <p:nvPr/>
            </p:nvSpPr>
            <p:spPr bwMode="auto">
              <a:xfrm>
                <a:off x="795" y="1735"/>
                <a:ext cx="6" cy="39"/>
              </a:xfrm>
              <a:custGeom>
                <a:avLst/>
                <a:gdLst>
                  <a:gd name="T0" fmla="*/ 0 w 29"/>
                  <a:gd name="T1" fmla="*/ 187 h 193"/>
                  <a:gd name="T2" fmla="*/ 0 w 29"/>
                  <a:gd name="T3" fmla="*/ 0 h 193"/>
                  <a:gd name="T4" fmla="*/ 7 w 29"/>
                  <a:gd name="T5" fmla="*/ 8 h 193"/>
                  <a:gd name="T6" fmla="*/ 15 w 29"/>
                  <a:gd name="T7" fmla="*/ 16 h 193"/>
                  <a:gd name="T8" fmla="*/ 22 w 29"/>
                  <a:gd name="T9" fmla="*/ 24 h 193"/>
                  <a:gd name="T10" fmla="*/ 29 w 29"/>
                  <a:gd name="T11" fmla="*/ 32 h 193"/>
                  <a:gd name="T12" fmla="*/ 29 w 29"/>
                  <a:gd name="T13" fmla="*/ 193 h 193"/>
                  <a:gd name="T14" fmla="*/ 15 w 29"/>
                  <a:gd name="T15" fmla="*/ 190 h 193"/>
                  <a:gd name="T16" fmla="*/ 0 w 29"/>
                  <a:gd name="T17" fmla="*/ 187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93">
                    <a:moveTo>
                      <a:pt x="0" y="187"/>
                    </a:moveTo>
                    <a:lnTo>
                      <a:pt x="0" y="0"/>
                    </a:lnTo>
                    <a:lnTo>
                      <a:pt x="7" y="8"/>
                    </a:lnTo>
                    <a:lnTo>
                      <a:pt x="15" y="16"/>
                    </a:lnTo>
                    <a:lnTo>
                      <a:pt x="22" y="24"/>
                    </a:lnTo>
                    <a:lnTo>
                      <a:pt x="29" y="32"/>
                    </a:lnTo>
                    <a:lnTo>
                      <a:pt x="29" y="193"/>
                    </a:lnTo>
                    <a:lnTo>
                      <a:pt x="15" y="190"/>
                    </a:lnTo>
                    <a:lnTo>
                      <a:pt x="0" y="187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0" name="Freeform 689"/>
              <p:cNvSpPr>
                <a:spLocks/>
              </p:cNvSpPr>
              <p:nvPr/>
            </p:nvSpPr>
            <p:spPr bwMode="auto">
              <a:xfrm>
                <a:off x="798" y="1739"/>
                <a:ext cx="6" cy="36"/>
              </a:xfrm>
              <a:custGeom>
                <a:avLst/>
                <a:gdLst>
                  <a:gd name="T0" fmla="*/ 0 w 29"/>
                  <a:gd name="T1" fmla="*/ 174 h 180"/>
                  <a:gd name="T2" fmla="*/ 0 w 29"/>
                  <a:gd name="T3" fmla="*/ 0 h 180"/>
                  <a:gd name="T4" fmla="*/ 7 w 29"/>
                  <a:gd name="T5" fmla="*/ 8 h 180"/>
                  <a:gd name="T6" fmla="*/ 14 w 29"/>
                  <a:gd name="T7" fmla="*/ 15 h 180"/>
                  <a:gd name="T8" fmla="*/ 22 w 29"/>
                  <a:gd name="T9" fmla="*/ 23 h 180"/>
                  <a:gd name="T10" fmla="*/ 29 w 29"/>
                  <a:gd name="T11" fmla="*/ 31 h 180"/>
                  <a:gd name="T12" fmla="*/ 29 w 29"/>
                  <a:gd name="T13" fmla="*/ 180 h 180"/>
                  <a:gd name="T14" fmla="*/ 14 w 29"/>
                  <a:gd name="T15" fmla="*/ 177 h 180"/>
                  <a:gd name="T16" fmla="*/ 0 w 29"/>
                  <a:gd name="T17" fmla="*/ 174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80">
                    <a:moveTo>
                      <a:pt x="0" y="174"/>
                    </a:moveTo>
                    <a:lnTo>
                      <a:pt x="0" y="0"/>
                    </a:lnTo>
                    <a:lnTo>
                      <a:pt x="7" y="8"/>
                    </a:lnTo>
                    <a:lnTo>
                      <a:pt x="14" y="15"/>
                    </a:lnTo>
                    <a:lnTo>
                      <a:pt x="22" y="23"/>
                    </a:lnTo>
                    <a:lnTo>
                      <a:pt x="29" y="31"/>
                    </a:lnTo>
                    <a:lnTo>
                      <a:pt x="29" y="180"/>
                    </a:lnTo>
                    <a:lnTo>
                      <a:pt x="14" y="177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1" name="Freeform 690"/>
              <p:cNvSpPr>
                <a:spLocks/>
              </p:cNvSpPr>
              <p:nvPr/>
            </p:nvSpPr>
            <p:spPr bwMode="auto">
              <a:xfrm>
                <a:off x="801" y="1742"/>
                <a:ext cx="6" cy="33"/>
              </a:xfrm>
              <a:custGeom>
                <a:avLst/>
                <a:gdLst>
                  <a:gd name="T0" fmla="*/ 0 w 30"/>
                  <a:gd name="T1" fmla="*/ 161 h 167"/>
                  <a:gd name="T2" fmla="*/ 0 w 30"/>
                  <a:gd name="T3" fmla="*/ 0 h 167"/>
                  <a:gd name="T4" fmla="*/ 8 w 30"/>
                  <a:gd name="T5" fmla="*/ 7 h 167"/>
                  <a:gd name="T6" fmla="*/ 15 w 30"/>
                  <a:gd name="T7" fmla="*/ 15 h 167"/>
                  <a:gd name="T8" fmla="*/ 22 w 30"/>
                  <a:gd name="T9" fmla="*/ 24 h 167"/>
                  <a:gd name="T10" fmla="*/ 30 w 30"/>
                  <a:gd name="T11" fmla="*/ 32 h 167"/>
                  <a:gd name="T12" fmla="*/ 30 w 30"/>
                  <a:gd name="T13" fmla="*/ 167 h 167"/>
                  <a:gd name="T14" fmla="*/ 15 w 30"/>
                  <a:gd name="T15" fmla="*/ 164 h 167"/>
                  <a:gd name="T16" fmla="*/ 0 w 30"/>
                  <a:gd name="T17" fmla="*/ 161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" h="167">
                    <a:moveTo>
                      <a:pt x="0" y="161"/>
                    </a:moveTo>
                    <a:lnTo>
                      <a:pt x="0" y="0"/>
                    </a:lnTo>
                    <a:lnTo>
                      <a:pt x="8" y="7"/>
                    </a:lnTo>
                    <a:lnTo>
                      <a:pt x="15" y="15"/>
                    </a:lnTo>
                    <a:lnTo>
                      <a:pt x="22" y="24"/>
                    </a:lnTo>
                    <a:lnTo>
                      <a:pt x="30" y="32"/>
                    </a:lnTo>
                    <a:lnTo>
                      <a:pt x="30" y="167"/>
                    </a:lnTo>
                    <a:lnTo>
                      <a:pt x="15" y="164"/>
                    </a:lnTo>
                    <a:lnTo>
                      <a:pt x="0" y="161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2" name="Freeform 691"/>
              <p:cNvSpPr>
                <a:spLocks/>
              </p:cNvSpPr>
              <p:nvPr/>
            </p:nvSpPr>
            <p:spPr bwMode="auto">
              <a:xfrm>
                <a:off x="804" y="1745"/>
                <a:ext cx="6" cy="31"/>
              </a:xfrm>
              <a:custGeom>
                <a:avLst/>
                <a:gdLst>
                  <a:gd name="T0" fmla="*/ 0 w 29"/>
                  <a:gd name="T1" fmla="*/ 149 h 154"/>
                  <a:gd name="T2" fmla="*/ 0 w 29"/>
                  <a:gd name="T3" fmla="*/ 0 h 154"/>
                  <a:gd name="T4" fmla="*/ 7 w 29"/>
                  <a:gd name="T5" fmla="*/ 9 h 154"/>
                  <a:gd name="T6" fmla="*/ 15 w 29"/>
                  <a:gd name="T7" fmla="*/ 17 h 154"/>
                  <a:gd name="T8" fmla="*/ 22 w 29"/>
                  <a:gd name="T9" fmla="*/ 24 h 154"/>
                  <a:gd name="T10" fmla="*/ 29 w 29"/>
                  <a:gd name="T11" fmla="*/ 32 h 154"/>
                  <a:gd name="T12" fmla="*/ 29 w 29"/>
                  <a:gd name="T13" fmla="*/ 154 h 154"/>
                  <a:gd name="T14" fmla="*/ 15 w 29"/>
                  <a:gd name="T15" fmla="*/ 152 h 154"/>
                  <a:gd name="T16" fmla="*/ 0 w 29"/>
                  <a:gd name="T17" fmla="*/ 14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54">
                    <a:moveTo>
                      <a:pt x="0" y="149"/>
                    </a:moveTo>
                    <a:lnTo>
                      <a:pt x="0" y="0"/>
                    </a:lnTo>
                    <a:lnTo>
                      <a:pt x="7" y="9"/>
                    </a:lnTo>
                    <a:lnTo>
                      <a:pt x="15" y="17"/>
                    </a:lnTo>
                    <a:lnTo>
                      <a:pt x="22" y="24"/>
                    </a:lnTo>
                    <a:lnTo>
                      <a:pt x="29" y="32"/>
                    </a:lnTo>
                    <a:lnTo>
                      <a:pt x="29" y="154"/>
                    </a:lnTo>
                    <a:lnTo>
                      <a:pt x="15" y="152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3" name="Freeform 692"/>
              <p:cNvSpPr>
                <a:spLocks/>
              </p:cNvSpPr>
              <p:nvPr/>
            </p:nvSpPr>
            <p:spPr bwMode="auto">
              <a:xfrm>
                <a:off x="807" y="1748"/>
                <a:ext cx="6" cy="28"/>
              </a:xfrm>
              <a:custGeom>
                <a:avLst/>
                <a:gdLst>
                  <a:gd name="T0" fmla="*/ 0 w 29"/>
                  <a:gd name="T1" fmla="*/ 135 h 139"/>
                  <a:gd name="T2" fmla="*/ 0 w 29"/>
                  <a:gd name="T3" fmla="*/ 0 h 139"/>
                  <a:gd name="T4" fmla="*/ 7 w 29"/>
                  <a:gd name="T5" fmla="*/ 7 h 139"/>
                  <a:gd name="T6" fmla="*/ 14 w 29"/>
                  <a:gd name="T7" fmla="*/ 15 h 139"/>
                  <a:gd name="T8" fmla="*/ 21 w 29"/>
                  <a:gd name="T9" fmla="*/ 22 h 139"/>
                  <a:gd name="T10" fmla="*/ 29 w 29"/>
                  <a:gd name="T11" fmla="*/ 30 h 139"/>
                  <a:gd name="T12" fmla="*/ 29 w 29"/>
                  <a:gd name="T13" fmla="*/ 139 h 139"/>
                  <a:gd name="T14" fmla="*/ 14 w 29"/>
                  <a:gd name="T15" fmla="*/ 137 h 139"/>
                  <a:gd name="T16" fmla="*/ 0 w 29"/>
                  <a:gd name="T17" fmla="*/ 13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" h="139">
                    <a:moveTo>
                      <a:pt x="0" y="135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14" y="15"/>
                    </a:lnTo>
                    <a:lnTo>
                      <a:pt x="21" y="22"/>
                    </a:lnTo>
                    <a:lnTo>
                      <a:pt x="29" y="30"/>
                    </a:lnTo>
                    <a:lnTo>
                      <a:pt x="29" y="139"/>
                    </a:lnTo>
                    <a:lnTo>
                      <a:pt x="14" y="137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4" name="Freeform 693"/>
              <p:cNvSpPr>
                <a:spLocks/>
              </p:cNvSpPr>
              <p:nvPr/>
            </p:nvSpPr>
            <p:spPr bwMode="auto">
              <a:xfrm>
                <a:off x="810" y="1751"/>
                <a:ext cx="5" cy="25"/>
              </a:xfrm>
              <a:custGeom>
                <a:avLst/>
                <a:gdLst>
                  <a:gd name="T0" fmla="*/ 0 w 29"/>
                  <a:gd name="T1" fmla="*/ 122 h 126"/>
                  <a:gd name="T2" fmla="*/ 0 w 29"/>
                  <a:gd name="T3" fmla="*/ 0 h 126"/>
                  <a:gd name="T4" fmla="*/ 15 w 29"/>
                  <a:gd name="T5" fmla="*/ 15 h 126"/>
                  <a:gd name="T6" fmla="*/ 29 w 29"/>
                  <a:gd name="T7" fmla="*/ 30 h 126"/>
                  <a:gd name="T8" fmla="*/ 29 w 29"/>
                  <a:gd name="T9" fmla="*/ 126 h 126"/>
                  <a:gd name="T10" fmla="*/ 15 w 29"/>
                  <a:gd name="T11" fmla="*/ 124 h 126"/>
                  <a:gd name="T12" fmla="*/ 0 w 29"/>
                  <a:gd name="T13" fmla="*/ 122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26">
                    <a:moveTo>
                      <a:pt x="0" y="122"/>
                    </a:moveTo>
                    <a:lnTo>
                      <a:pt x="0" y="0"/>
                    </a:lnTo>
                    <a:lnTo>
                      <a:pt x="15" y="15"/>
                    </a:lnTo>
                    <a:lnTo>
                      <a:pt x="29" y="30"/>
                    </a:lnTo>
                    <a:lnTo>
                      <a:pt x="29" y="126"/>
                    </a:lnTo>
                    <a:lnTo>
                      <a:pt x="15" y="124"/>
                    </a:lnTo>
                    <a:lnTo>
                      <a:pt x="0" y="122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5" name="Freeform 694"/>
              <p:cNvSpPr>
                <a:spLocks/>
              </p:cNvSpPr>
              <p:nvPr/>
            </p:nvSpPr>
            <p:spPr bwMode="auto">
              <a:xfrm>
                <a:off x="813" y="1754"/>
                <a:ext cx="5" cy="23"/>
              </a:xfrm>
              <a:custGeom>
                <a:avLst/>
                <a:gdLst>
                  <a:gd name="T0" fmla="*/ 0 w 29"/>
                  <a:gd name="T1" fmla="*/ 109 h 113"/>
                  <a:gd name="T2" fmla="*/ 0 w 29"/>
                  <a:gd name="T3" fmla="*/ 0 h 113"/>
                  <a:gd name="T4" fmla="*/ 14 w 29"/>
                  <a:gd name="T5" fmla="*/ 15 h 113"/>
                  <a:gd name="T6" fmla="*/ 29 w 29"/>
                  <a:gd name="T7" fmla="*/ 31 h 113"/>
                  <a:gd name="T8" fmla="*/ 29 w 29"/>
                  <a:gd name="T9" fmla="*/ 113 h 113"/>
                  <a:gd name="T10" fmla="*/ 14 w 29"/>
                  <a:gd name="T11" fmla="*/ 111 h 113"/>
                  <a:gd name="T12" fmla="*/ 0 w 29"/>
                  <a:gd name="T13" fmla="*/ 109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113">
                    <a:moveTo>
                      <a:pt x="0" y="109"/>
                    </a:moveTo>
                    <a:lnTo>
                      <a:pt x="0" y="0"/>
                    </a:lnTo>
                    <a:lnTo>
                      <a:pt x="14" y="15"/>
                    </a:lnTo>
                    <a:lnTo>
                      <a:pt x="29" y="31"/>
                    </a:lnTo>
                    <a:lnTo>
                      <a:pt x="29" y="113"/>
                    </a:lnTo>
                    <a:lnTo>
                      <a:pt x="14" y="111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6" name="Freeform 695"/>
              <p:cNvSpPr>
                <a:spLocks/>
              </p:cNvSpPr>
              <p:nvPr/>
            </p:nvSpPr>
            <p:spPr bwMode="auto">
              <a:xfrm>
                <a:off x="815" y="1757"/>
                <a:ext cx="6" cy="20"/>
              </a:xfrm>
              <a:custGeom>
                <a:avLst/>
                <a:gdLst>
                  <a:gd name="T0" fmla="*/ 0 w 30"/>
                  <a:gd name="T1" fmla="*/ 96 h 100"/>
                  <a:gd name="T2" fmla="*/ 0 w 30"/>
                  <a:gd name="T3" fmla="*/ 0 h 100"/>
                  <a:gd name="T4" fmla="*/ 15 w 30"/>
                  <a:gd name="T5" fmla="*/ 16 h 100"/>
                  <a:gd name="T6" fmla="*/ 30 w 30"/>
                  <a:gd name="T7" fmla="*/ 30 h 100"/>
                  <a:gd name="T8" fmla="*/ 30 w 30"/>
                  <a:gd name="T9" fmla="*/ 100 h 100"/>
                  <a:gd name="T10" fmla="*/ 15 w 30"/>
                  <a:gd name="T11" fmla="*/ 98 h 100"/>
                  <a:gd name="T12" fmla="*/ 0 w 30"/>
                  <a:gd name="T13" fmla="*/ 96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100">
                    <a:moveTo>
                      <a:pt x="0" y="96"/>
                    </a:moveTo>
                    <a:lnTo>
                      <a:pt x="0" y="0"/>
                    </a:lnTo>
                    <a:lnTo>
                      <a:pt x="15" y="16"/>
                    </a:lnTo>
                    <a:lnTo>
                      <a:pt x="30" y="30"/>
                    </a:lnTo>
                    <a:lnTo>
                      <a:pt x="30" y="100"/>
                    </a:lnTo>
                    <a:lnTo>
                      <a:pt x="15" y="98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7" name="Freeform 696"/>
              <p:cNvSpPr>
                <a:spLocks/>
              </p:cNvSpPr>
              <p:nvPr/>
            </p:nvSpPr>
            <p:spPr bwMode="auto">
              <a:xfrm>
                <a:off x="818" y="1760"/>
                <a:ext cx="6" cy="17"/>
              </a:xfrm>
              <a:custGeom>
                <a:avLst/>
                <a:gdLst>
                  <a:gd name="T0" fmla="*/ 0 w 28"/>
                  <a:gd name="T1" fmla="*/ 82 h 85"/>
                  <a:gd name="T2" fmla="*/ 0 w 28"/>
                  <a:gd name="T3" fmla="*/ 0 h 85"/>
                  <a:gd name="T4" fmla="*/ 14 w 28"/>
                  <a:gd name="T5" fmla="*/ 14 h 85"/>
                  <a:gd name="T6" fmla="*/ 28 w 28"/>
                  <a:gd name="T7" fmla="*/ 29 h 85"/>
                  <a:gd name="T8" fmla="*/ 28 w 28"/>
                  <a:gd name="T9" fmla="*/ 85 h 85"/>
                  <a:gd name="T10" fmla="*/ 15 w 28"/>
                  <a:gd name="T11" fmla="*/ 84 h 85"/>
                  <a:gd name="T12" fmla="*/ 0 w 28"/>
                  <a:gd name="T13" fmla="*/ 82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85">
                    <a:moveTo>
                      <a:pt x="0" y="82"/>
                    </a:moveTo>
                    <a:lnTo>
                      <a:pt x="0" y="0"/>
                    </a:lnTo>
                    <a:lnTo>
                      <a:pt x="14" y="14"/>
                    </a:lnTo>
                    <a:lnTo>
                      <a:pt x="28" y="29"/>
                    </a:lnTo>
                    <a:lnTo>
                      <a:pt x="28" y="85"/>
                    </a:lnTo>
                    <a:lnTo>
                      <a:pt x="15" y="84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8" name="Freeform 697"/>
              <p:cNvSpPr>
                <a:spLocks/>
              </p:cNvSpPr>
              <p:nvPr/>
            </p:nvSpPr>
            <p:spPr bwMode="auto">
              <a:xfrm>
                <a:off x="821" y="1763"/>
                <a:ext cx="6" cy="15"/>
              </a:xfrm>
              <a:custGeom>
                <a:avLst/>
                <a:gdLst>
                  <a:gd name="T0" fmla="*/ 0 w 28"/>
                  <a:gd name="T1" fmla="*/ 70 h 72"/>
                  <a:gd name="T2" fmla="*/ 0 w 28"/>
                  <a:gd name="T3" fmla="*/ 0 h 72"/>
                  <a:gd name="T4" fmla="*/ 13 w 28"/>
                  <a:gd name="T5" fmla="*/ 15 h 72"/>
                  <a:gd name="T6" fmla="*/ 28 w 28"/>
                  <a:gd name="T7" fmla="*/ 29 h 72"/>
                  <a:gd name="T8" fmla="*/ 28 w 28"/>
                  <a:gd name="T9" fmla="*/ 72 h 72"/>
                  <a:gd name="T10" fmla="*/ 14 w 28"/>
                  <a:gd name="T11" fmla="*/ 71 h 72"/>
                  <a:gd name="T12" fmla="*/ 0 w 28"/>
                  <a:gd name="T13" fmla="*/ 7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72">
                    <a:moveTo>
                      <a:pt x="0" y="70"/>
                    </a:moveTo>
                    <a:lnTo>
                      <a:pt x="0" y="0"/>
                    </a:lnTo>
                    <a:lnTo>
                      <a:pt x="13" y="15"/>
                    </a:lnTo>
                    <a:lnTo>
                      <a:pt x="28" y="29"/>
                    </a:lnTo>
                    <a:lnTo>
                      <a:pt x="28" y="72"/>
                    </a:lnTo>
                    <a:lnTo>
                      <a:pt x="14" y="71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9" name="Freeform 698"/>
              <p:cNvSpPr>
                <a:spLocks/>
              </p:cNvSpPr>
              <p:nvPr/>
            </p:nvSpPr>
            <p:spPr bwMode="auto">
              <a:xfrm>
                <a:off x="824" y="1766"/>
                <a:ext cx="6" cy="12"/>
              </a:xfrm>
              <a:custGeom>
                <a:avLst/>
                <a:gdLst>
                  <a:gd name="T0" fmla="*/ 0 w 29"/>
                  <a:gd name="T1" fmla="*/ 56 h 57"/>
                  <a:gd name="T2" fmla="*/ 0 w 29"/>
                  <a:gd name="T3" fmla="*/ 0 h 57"/>
                  <a:gd name="T4" fmla="*/ 15 w 29"/>
                  <a:gd name="T5" fmla="*/ 14 h 57"/>
                  <a:gd name="T6" fmla="*/ 29 w 29"/>
                  <a:gd name="T7" fmla="*/ 29 h 57"/>
                  <a:gd name="T8" fmla="*/ 29 w 29"/>
                  <a:gd name="T9" fmla="*/ 57 h 57"/>
                  <a:gd name="T10" fmla="*/ 15 w 29"/>
                  <a:gd name="T11" fmla="*/ 57 h 57"/>
                  <a:gd name="T12" fmla="*/ 0 w 29"/>
                  <a:gd name="T13" fmla="*/ 56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57">
                    <a:moveTo>
                      <a:pt x="0" y="56"/>
                    </a:moveTo>
                    <a:lnTo>
                      <a:pt x="0" y="0"/>
                    </a:lnTo>
                    <a:lnTo>
                      <a:pt x="15" y="14"/>
                    </a:lnTo>
                    <a:lnTo>
                      <a:pt x="29" y="29"/>
                    </a:lnTo>
                    <a:lnTo>
                      <a:pt x="29" y="57"/>
                    </a:lnTo>
                    <a:lnTo>
                      <a:pt x="15" y="57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0" name="Freeform 699"/>
              <p:cNvSpPr>
                <a:spLocks/>
              </p:cNvSpPr>
              <p:nvPr/>
            </p:nvSpPr>
            <p:spPr bwMode="auto">
              <a:xfrm>
                <a:off x="827" y="1769"/>
                <a:ext cx="6" cy="9"/>
              </a:xfrm>
              <a:custGeom>
                <a:avLst/>
                <a:gdLst>
                  <a:gd name="T0" fmla="*/ 0 w 29"/>
                  <a:gd name="T1" fmla="*/ 43 h 44"/>
                  <a:gd name="T2" fmla="*/ 0 w 29"/>
                  <a:gd name="T3" fmla="*/ 0 h 44"/>
                  <a:gd name="T4" fmla="*/ 14 w 29"/>
                  <a:gd name="T5" fmla="*/ 15 h 44"/>
                  <a:gd name="T6" fmla="*/ 29 w 29"/>
                  <a:gd name="T7" fmla="*/ 29 h 44"/>
                  <a:gd name="T8" fmla="*/ 29 w 29"/>
                  <a:gd name="T9" fmla="*/ 44 h 44"/>
                  <a:gd name="T10" fmla="*/ 14 w 29"/>
                  <a:gd name="T11" fmla="*/ 43 h 44"/>
                  <a:gd name="T12" fmla="*/ 0 w 29"/>
                  <a:gd name="T13" fmla="*/ 43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44">
                    <a:moveTo>
                      <a:pt x="0" y="43"/>
                    </a:moveTo>
                    <a:lnTo>
                      <a:pt x="0" y="0"/>
                    </a:lnTo>
                    <a:lnTo>
                      <a:pt x="14" y="15"/>
                    </a:lnTo>
                    <a:lnTo>
                      <a:pt x="29" y="29"/>
                    </a:lnTo>
                    <a:lnTo>
                      <a:pt x="29" y="44"/>
                    </a:lnTo>
                    <a:lnTo>
                      <a:pt x="14" y="4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1" name="Freeform 700"/>
              <p:cNvSpPr>
                <a:spLocks/>
              </p:cNvSpPr>
              <p:nvPr/>
            </p:nvSpPr>
            <p:spPr bwMode="auto">
              <a:xfrm>
                <a:off x="830" y="1772"/>
                <a:ext cx="6" cy="6"/>
              </a:xfrm>
              <a:custGeom>
                <a:avLst/>
                <a:gdLst>
                  <a:gd name="T0" fmla="*/ 0 w 30"/>
                  <a:gd name="T1" fmla="*/ 28 h 29"/>
                  <a:gd name="T2" fmla="*/ 0 w 30"/>
                  <a:gd name="T3" fmla="*/ 0 h 29"/>
                  <a:gd name="T4" fmla="*/ 15 w 30"/>
                  <a:gd name="T5" fmla="*/ 14 h 29"/>
                  <a:gd name="T6" fmla="*/ 30 w 30"/>
                  <a:gd name="T7" fmla="*/ 28 h 29"/>
                  <a:gd name="T8" fmla="*/ 30 w 30"/>
                  <a:gd name="T9" fmla="*/ 29 h 29"/>
                  <a:gd name="T10" fmla="*/ 15 w 30"/>
                  <a:gd name="T11" fmla="*/ 29 h 29"/>
                  <a:gd name="T12" fmla="*/ 0 w 30"/>
                  <a:gd name="T13" fmla="*/ 28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0" y="28"/>
                    </a:moveTo>
                    <a:lnTo>
                      <a:pt x="0" y="0"/>
                    </a:lnTo>
                    <a:lnTo>
                      <a:pt x="15" y="14"/>
                    </a:lnTo>
                    <a:lnTo>
                      <a:pt x="30" y="28"/>
                    </a:lnTo>
                    <a:lnTo>
                      <a:pt x="30" y="29"/>
                    </a:lnTo>
                    <a:lnTo>
                      <a:pt x="15" y="29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2" name="Freeform 701"/>
              <p:cNvSpPr>
                <a:spLocks/>
              </p:cNvSpPr>
              <p:nvPr/>
            </p:nvSpPr>
            <p:spPr bwMode="auto">
              <a:xfrm>
                <a:off x="833" y="1775"/>
                <a:ext cx="3" cy="3"/>
              </a:xfrm>
              <a:custGeom>
                <a:avLst/>
                <a:gdLst>
                  <a:gd name="T0" fmla="*/ 0 w 16"/>
                  <a:gd name="T1" fmla="*/ 15 h 15"/>
                  <a:gd name="T2" fmla="*/ 0 w 16"/>
                  <a:gd name="T3" fmla="*/ 0 h 15"/>
                  <a:gd name="T4" fmla="*/ 16 w 16"/>
                  <a:gd name="T5" fmla="*/ 15 h 15"/>
                  <a:gd name="T6" fmla="*/ 7 w 16"/>
                  <a:gd name="T7" fmla="*/ 15 h 15"/>
                  <a:gd name="T8" fmla="*/ 0 w 16"/>
                  <a:gd name="T9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5">
                    <a:moveTo>
                      <a:pt x="0" y="15"/>
                    </a:moveTo>
                    <a:lnTo>
                      <a:pt x="0" y="0"/>
                    </a:lnTo>
                    <a:lnTo>
                      <a:pt x="16" y="15"/>
                    </a:lnTo>
                    <a:lnTo>
                      <a:pt x="7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3" name="Freeform 702"/>
              <p:cNvSpPr>
                <a:spLocks/>
              </p:cNvSpPr>
              <p:nvPr/>
            </p:nvSpPr>
            <p:spPr bwMode="auto">
              <a:xfrm>
                <a:off x="308" y="865"/>
                <a:ext cx="15" cy="108"/>
              </a:xfrm>
              <a:custGeom>
                <a:avLst/>
                <a:gdLst>
                  <a:gd name="T0" fmla="*/ 11 w 74"/>
                  <a:gd name="T1" fmla="*/ 0 h 543"/>
                  <a:gd name="T2" fmla="*/ 11 w 74"/>
                  <a:gd name="T3" fmla="*/ 0 h 543"/>
                  <a:gd name="T4" fmla="*/ 15 w 74"/>
                  <a:gd name="T5" fmla="*/ 31 h 543"/>
                  <a:gd name="T6" fmla="*/ 20 w 74"/>
                  <a:gd name="T7" fmla="*/ 63 h 543"/>
                  <a:gd name="T8" fmla="*/ 26 w 74"/>
                  <a:gd name="T9" fmla="*/ 97 h 543"/>
                  <a:gd name="T10" fmla="*/ 34 w 74"/>
                  <a:gd name="T11" fmla="*/ 131 h 543"/>
                  <a:gd name="T12" fmla="*/ 43 w 74"/>
                  <a:gd name="T13" fmla="*/ 167 h 543"/>
                  <a:gd name="T14" fmla="*/ 52 w 74"/>
                  <a:gd name="T15" fmla="*/ 204 h 543"/>
                  <a:gd name="T16" fmla="*/ 63 w 74"/>
                  <a:gd name="T17" fmla="*/ 241 h 543"/>
                  <a:gd name="T18" fmla="*/ 74 w 74"/>
                  <a:gd name="T19" fmla="*/ 280 h 543"/>
                  <a:gd name="T20" fmla="*/ 74 w 74"/>
                  <a:gd name="T21" fmla="*/ 543 h 543"/>
                  <a:gd name="T22" fmla="*/ 59 w 74"/>
                  <a:gd name="T23" fmla="*/ 478 h 543"/>
                  <a:gd name="T24" fmla="*/ 45 w 74"/>
                  <a:gd name="T25" fmla="*/ 418 h 543"/>
                  <a:gd name="T26" fmla="*/ 34 w 74"/>
                  <a:gd name="T27" fmla="*/ 362 h 543"/>
                  <a:gd name="T28" fmla="*/ 24 w 74"/>
                  <a:gd name="T29" fmla="*/ 312 h 543"/>
                  <a:gd name="T30" fmla="*/ 17 w 74"/>
                  <a:gd name="T31" fmla="*/ 267 h 543"/>
                  <a:gd name="T32" fmla="*/ 11 w 74"/>
                  <a:gd name="T33" fmla="*/ 225 h 543"/>
                  <a:gd name="T34" fmla="*/ 7 w 74"/>
                  <a:gd name="T35" fmla="*/ 187 h 543"/>
                  <a:gd name="T36" fmla="*/ 3 w 74"/>
                  <a:gd name="T37" fmla="*/ 154 h 543"/>
                  <a:gd name="T38" fmla="*/ 1 w 74"/>
                  <a:gd name="T39" fmla="*/ 124 h 543"/>
                  <a:gd name="T40" fmla="*/ 0 w 74"/>
                  <a:gd name="T41" fmla="*/ 98 h 543"/>
                  <a:gd name="T42" fmla="*/ 0 w 74"/>
                  <a:gd name="T43" fmla="*/ 74 h 543"/>
                  <a:gd name="T44" fmla="*/ 1 w 74"/>
                  <a:gd name="T45" fmla="*/ 54 h 543"/>
                  <a:gd name="T46" fmla="*/ 2 w 74"/>
                  <a:gd name="T47" fmla="*/ 37 h 543"/>
                  <a:gd name="T48" fmla="*/ 5 w 74"/>
                  <a:gd name="T49" fmla="*/ 22 h 543"/>
                  <a:gd name="T50" fmla="*/ 8 w 74"/>
                  <a:gd name="T51" fmla="*/ 10 h 543"/>
                  <a:gd name="T52" fmla="*/ 11 w 74"/>
                  <a:gd name="T53" fmla="*/ 0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4" h="543">
                    <a:moveTo>
                      <a:pt x="11" y="0"/>
                    </a:moveTo>
                    <a:lnTo>
                      <a:pt x="11" y="0"/>
                    </a:lnTo>
                    <a:lnTo>
                      <a:pt x="15" y="31"/>
                    </a:lnTo>
                    <a:lnTo>
                      <a:pt x="20" y="63"/>
                    </a:lnTo>
                    <a:lnTo>
                      <a:pt x="26" y="97"/>
                    </a:lnTo>
                    <a:lnTo>
                      <a:pt x="34" y="131"/>
                    </a:lnTo>
                    <a:lnTo>
                      <a:pt x="43" y="167"/>
                    </a:lnTo>
                    <a:lnTo>
                      <a:pt x="52" y="204"/>
                    </a:lnTo>
                    <a:lnTo>
                      <a:pt x="63" y="241"/>
                    </a:lnTo>
                    <a:lnTo>
                      <a:pt x="74" y="280"/>
                    </a:lnTo>
                    <a:lnTo>
                      <a:pt x="74" y="543"/>
                    </a:lnTo>
                    <a:lnTo>
                      <a:pt x="59" y="478"/>
                    </a:lnTo>
                    <a:lnTo>
                      <a:pt x="45" y="418"/>
                    </a:lnTo>
                    <a:lnTo>
                      <a:pt x="34" y="362"/>
                    </a:lnTo>
                    <a:lnTo>
                      <a:pt x="24" y="312"/>
                    </a:lnTo>
                    <a:lnTo>
                      <a:pt x="17" y="267"/>
                    </a:lnTo>
                    <a:lnTo>
                      <a:pt x="11" y="225"/>
                    </a:lnTo>
                    <a:lnTo>
                      <a:pt x="7" y="187"/>
                    </a:lnTo>
                    <a:lnTo>
                      <a:pt x="3" y="154"/>
                    </a:lnTo>
                    <a:lnTo>
                      <a:pt x="1" y="124"/>
                    </a:lnTo>
                    <a:lnTo>
                      <a:pt x="0" y="98"/>
                    </a:lnTo>
                    <a:lnTo>
                      <a:pt x="0" y="74"/>
                    </a:lnTo>
                    <a:lnTo>
                      <a:pt x="1" y="54"/>
                    </a:lnTo>
                    <a:lnTo>
                      <a:pt x="2" y="37"/>
                    </a:lnTo>
                    <a:lnTo>
                      <a:pt x="5" y="22"/>
                    </a:lnTo>
                    <a:lnTo>
                      <a:pt x="8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4" name="Freeform 703"/>
              <p:cNvSpPr>
                <a:spLocks/>
              </p:cNvSpPr>
              <p:nvPr/>
            </p:nvSpPr>
            <p:spPr bwMode="auto">
              <a:xfrm>
                <a:off x="316" y="895"/>
                <a:ext cx="14" cy="107"/>
              </a:xfrm>
              <a:custGeom>
                <a:avLst/>
                <a:gdLst>
                  <a:gd name="T0" fmla="*/ 0 w 73"/>
                  <a:gd name="T1" fmla="*/ 234 h 535"/>
                  <a:gd name="T2" fmla="*/ 0 w 73"/>
                  <a:gd name="T3" fmla="*/ 0 h 535"/>
                  <a:gd name="T4" fmla="*/ 5 w 73"/>
                  <a:gd name="T5" fmla="*/ 18 h 535"/>
                  <a:gd name="T6" fmla="*/ 9 w 73"/>
                  <a:gd name="T7" fmla="*/ 36 h 535"/>
                  <a:gd name="T8" fmla="*/ 14 w 73"/>
                  <a:gd name="T9" fmla="*/ 56 h 535"/>
                  <a:gd name="T10" fmla="*/ 20 w 73"/>
                  <a:gd name="T11" fmla="*/ 75 h 535"/>
                  <a:gd name="T12" fmla="*/ 26 w 73"/>
                  <a:gd name="T13" fmla="*/ 94 h 535"/>
                  <a:gd name="T14" fmla="*/ 31 w 73"/>
                  <a:gd name="T15" fmla="*/ 113 h 535"/>
                  <a:gd name="T16" fmla="*/ 37 w 73"/>
                  <a:gd name="T17" fmla="*/ 134 h 535"/>
                  <a:gd name="T18" fmla="*/ 44 w 73"/>
                  <a:gd name="T19" fmla="*/ 154 h 535"/>
                  <a:gd name="T20" fmla="*/ 51 w 73"/>
                  <a:gd name="T21" fmla="*/ 176 h 535"/>
                  <a:gd name="T22" fmla="*/ 58 w 73"/>
                  <a:gd name="T23" fmla="*/ 197 h 535"/>
                  <a:gd name="T24" fmla="*/ 66 w 73"/>
                  <a:gd name="T25" fmla="*/ 218 h 535"/>
                  <a:gd name="T26" fmla="*/ 73 w 73"/>
                  <a:gd name="T27" fmla="*/ 240 h 535"/>
                  <a:gd name="T28" fmla="*/ 73 w 73"/>
                  <a:gd name="T29" fmla="*/ 535 h 535"/>
                  <a:gd name="T30" fmla="*/ 61 w 73"/>
                  <a:gd name="T31" fmla="*/ 491 h 535"/>
                  <a:gd name="T32" fmla="*/ 50 w 73"/>
                  <a:gd name="T33" fmla="*/ 448 h 535"/>
                  <a:gd name="T34" fmla="*/ 40 w 73"/>
                  <a:gd name="T35" fmla="*/ 408 h 535"/>
                  <a:gd name="T36" fmla="*/ 31 w 73"/>
                  <a:gd name="T37" fmla="*/ 370 h 535"/>
                  <a:gd name="T38" fmla="*/ 22 w 73"/>
                  <a:gd name="T39" fmla="*/ 333 h 535"/>
                  <a:gd name="T40" fmla="*/ 14 w 73"/>
                  <a:gd name="T41" fmla="*/ 299 h 535"/>
                  <a:gd name="T42" fmla="*/ 7 w 73"/>
                  <a:gd name="T43" fmla="*/ 265 h 535"/>
                  <a:gd name="T44" fmla="*/ 0 w 73"/>
                  <a:gd name="T45" fmla="*/ 234 h 5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3" h="535">
                    <a:moveTo>
                      <a:pt x="0" y="234"/>
                    </a:moveTo>
                    <a:lnTo>
                      <a:pt x="0" y="0"/>
                    </a:lnTo>
                    <a:lnTo>
                      <a:pt x="5" y="18"/>
                    </a:lnTo>
                    <a:lnTo>
                      <a:pt x="9" y="36"/>
                    </a:lnTo>
                    <a:lnTo>
                      <a:pt x="14" y="56"/>
                    </a:lnTo>
                    <a:lnTo>
                      <a:pt x="20" y="75"/>
                    </a:lnTo>
                    <a:lnTo>
                      <a:pt x="26" y="94"/>
                    </a:lnTo>
                    <a:lnTo>
                      <a:pt x="31" y="113"/>
                    </a:lnTo>
                    <a:lnTo>
                      <a:pt x="37" y="134"/>
                    </a:lnTo>
                    <a:lnTo>
                      <a:pt x="44" y="154"/>
                    </a:lnTo>
                    <a:lnTo>
                      <a:pt x="51" y="176"/>
                    </a:lnTo>
                    <a:lnTo>
                      <a:pt x="58" y="197"/>
                    </a:lnTo>
                    <a:lnTo>
                      <a:pt x="66" y="218"/>
                    </a:lnTo>
                    <a:lnTo>
                      <a:pt x="73" y="240"/>
                    </a:lnTo>
                    <a:lnTo>
                      <a:pt x="73" y="535"/>
                    </a:lnTo>
                    <a:lnTo>
                      <a:pt x="61" y="491"/>
                    </a:lnTo>
                    <a:lnTo>
                      <a:pt x="50" y="448"/>
                    </a:lnTo>
                    <a:lnTo>
                      <a:pt x="40" y="408"/>
                    </a:lnTo>
                    <a:lnTo>
                      <a:pt x="31" y="370"/>
                    </a:lnTo>
                    <a:lnTo>
                      <a:pt x="22" y="333"/>
                    </a:lnTo>
                    <a:lnTo>
                      <a:pt x="14" y="299"/>
                    </a:lnTo>
                    <a:lnTo>
                      <a:pt x="7" y="265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5" name="Freeform 704"/>
              <p:cNvSpPr>
                <a:spLocks/>
              </p:cNvSpPr>
              <p:nvPr/>
            </p:nvSpPr>
            <p:spPr bwMode="auto">
              <a:xfrm>
                <a:off x="323" y="921"/>
                <a:ext cx="15" cy="106"/>
              </a:xfrm>
              <a:custGeom>
                <a:avLst/>
                <a:gdLst>
                  <a:gd name="T0" fmla="*/ 0 w 73"/>
                  <a:gd name="T1" fmla="*/ 263 h 532"/>
                  <a:gd name="T2" fmla="*/ 0 w 73"/>
                  <a:gd name="T3" fmla="*/ 0 h 532"/>
                  <a:gd name="T4" fmla="*/ 4 w 73"/>
                  <a:gd name="T5" fmla="*/ 11 h 532"/>
                  <a:gd name="T6" fmla="*/ 8 w 73"/>
                  <a:gd name="T7" fmla="*/ 23 h 532"/>
                  <a:gd name="T8" fmla="*/ 15 w 73"/>
                  <a:gd name="T9" fmla="*/ 46 h 532"/>
                  <a:gd name="T10" fmla="*/ 23 w 73"/>
                  <a:gd name="T11" fmla="*/ 68 h 532"/>
                  <a:gd name="T12" fmla="*/ 31 w 73"/>
                  <a:gd name="T13" fmla="*/ 90 h 532"/>
                  <a:gd name="T14" fmla="*/ 39 w 73"/>
                  <a:gd name="T15" fmla="*/ 113 h 532"/>
                  <a:gd name="T16" fmla="*/ 47 w 73"/>
                  <a:gd name="T17" fmla="*/ 136 h 532"/>
                  <a:gd name="T18" fmla="*/ 56 w 73"/>
                  <a:gd name="T19" fmla="*/ 159 h 532"/>
                  <a:gd name="T20" fmla="*/ 65 w 73"/>
                  <a:gd name="T21" fmla="*/ 183 h 532"/>
                  <a:gd name="T22" fmla="*/ 73 w 73"/>
                  <a:gd name="T23" fmla="*/ 206 h 532"/>
                  <a:gd name="T24" fmla="*/ 73 w 73"/>
                  <a:gd name="T25" fmla="*/ 532 h 532"/>
                  <a:gd name="T26" fmla="*/ 70 w 73"/>
                  <a:gd name="T27" fmla="*/ 520 h 532"/>
                  <a:gd name="T28" fmla="*/ 66 w 73"/>
                  <a:gd name="T29" fmla="*/ 507 h 532"/>
                  <a:gd name="T30" fmla="*/ 63 w 73"/>
                  <a:gd name="T31" fmla="*/ 495 h 532"/>
                  <a:gd name="T32" fmla="*/ 59 w 73"/>
                  <a:gd name="T33" fmla="*/ 482 h 532"/>
                  <a:gd name="T34" fmla="*/ 50 w 73"/>
                  <a:gd name="T35" fmla="*/ 452 h 532"/>
                  <a:gd name="T36" fmla="*/ 43 w 73"/>
                  <a:gd name="T37" fmla="*/ 423 h 532"/>
                  <a:gd name="T38" fmla="*/ 35 w 73"/>
                  <a:gd name="T39" fmla="*/ 394 h 532"/>
                  <a:gd name="T40" fmla="*/ 27 w 73"/>
                  <a:gd name="T41" fmla="*/ 367 h 532"/>
                  <a:gd name="T42" fmla="*/ 20 w 73"/>
                  <a:gd name="T43" fmla="*/ 340 h 532"/>
                  <a:gd name="T44" fmla="*/ 13 w 73"/>
                  <a:gd name="T45" fmla="*/ 313 h 532"/>
                  <a:gd name="T46" fmla="*/ 7 w 73"/>
                  <a:gd name="T47" fmla="*/ 288 h 532"/>
                  <a:gd name="T48" fmla="*/ 0 w 73"/>
                  <a:gd name="T49" fmla="*/ 263 h 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" h="532">
                    <a:moveTo>
                      <a:pt x="0" y="263"/>
                    </a:moveTo>
                    <a:lnTo>
                      <a:pt x="0" y="0"/>
                    </a:lnTo>
                    <a:lnTo>
                      <a:pt x="4" y="11"/>
                    </a:lnTo>
                    <a:lnTo>
                      <a:pt x="8" y="23"/>
                    </a:lnTo>
                    <a:lnTo>
                      <a:pt x="15" y="46"/>
                    </a:lnTo>
                    <a:lnTo>
                      <a:pt x="23" y="68"/>
                    </a:lnTo>
                    <a:lnTo>
                      <a:pt x="31" y="90"/>
                    </a:lnTo>
                    <a:lnTo>
                      <a:pt x="39" y="113"/>
                    </a:lnTo>
                    <a:lnTo>
                      <a:pt x="47" y="136"/>
                    </a:lnTo>
                    <a:lnTo>
                      <a:pt x="56" y="159"/>
                    </a:lnTo>
                    <a:lnTo>
                      <a:pt x="65" y="183"/>
                    </a:lnTo>
                    <a:lnTo>
                      <a:pt x="73" y="206"/>
                    </a:lnTo>
                    <a:lnTo>
                      <a:pt x="73" y="532"/>
                    </a:lnTo>
                    <a:lnTo>
                      <a:pt x="70" y="520"/>
                    </a:lnTo>
                    <a:lnTo>
                      <a:pt x="66" y="507"/>
                    </a:lnTo>
                    <a:lnTo>
                      <a:pt x="63" y="495"/>
                    </a:lnTo>
                    <a:lnTo>
                      <a:pt x="59" y="482"/>
                    </a:lnTo>
                    <a:lnTo>
                      <a:pt x="50" y="452"/>
                    </a:lnTo>
                    <a:lnTo>
                      <a:pt x="43" y="423"/>
                    </a:lnTo>
                    <a:lnTo>
                      <a:pt x="35" y="394"/>
                    </a:lnTo>
                    <a:lnTo>
                      <a:pt x="27" y="367"/>
                    </a:lnTo>
                    <a:lnTo>
                      <a:pt x="20" y="340"/>
                    </a:lnTo>
                    <a:lnTo>
                      <a:pt x="13" y="313"/>
                    </a:lnTo>
                    <a:lnTo>
                      <a:pt x="7" y="288"/>
                    </a:lnTo>
                    <a:lnTo>
                      <a:pt x="0" y="263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6" name="Freeform 705"/>
              <p:cNvSpPr>
                <a:spLocks/>
              </p:cNvSpPr>
              <p:nvPr/>
            </p:nvSpPr>
            <p:spPr bwMode="auto">
              <a:xfrm>
                <a:off x="330" y="943"/>
                <a:ext cx="15" cy="108"/>
              </a:xfrm>
              <a:custGeom>
                <a:avLst/>
                <a:gdLst>
                  <a:gd name="T0" fmla="*/ 0 w 74"/>
                  <a:gd name="T1" fmla="*/ 295 h 541"/>
                  <a:gd name="T2" fmla="*/ 0 w 74"/>
                  <a:gd name="T3" fmla="*/ 0 h 541"/>
                  <a:gd name="T4" fmla="*/ 8 w 74"/>
                  <a:gd name="T5" fmla="*/ 23 h 541"/>
                  <a:gd name="T6" fmla="*/ 16 w 74"/>
                  <a:gd name="T7" fmla="*/ 45 h 541"/>
                  <a:gd name="T8" fmla="*/ 26 w 74"/>
                  <a:gd name="T9" fmla="*/ 69 h 541"/>
                  <a:gd name="T10" fmla="*/ 34 w 74"/>
                  <a:gd name="T11" fmla="*/ 92 h 541"/>
                  <a:gd name="T12" fmla="*/ 44 w 74"/>
                  <a:gd name="T13" fmla="*/ 117 h 541"/>
                  <a:gd name="T14" fmla="*/ 53 w 74"/>
                  <a:gd name="T15" fmla="*/ 140 h 541"/>
                  <a:gd name="T16" fmla="*/ 63 w 74"/>
                  <a:gd name="T17" fmla="*/ 164 h 541"/>
                  <a:gd name="T18" fmla="*/ 74 w 74"/>
                  <a:gd name="T19" fmla="*/ 189 h 541"/>
                  <a:gd name="T20" fmla="*/ 74 w 74"/>
                  <a:gd name="T21" fmla="*/ 541 h 541"/>
                  <a:gd name="T22" fmla="*/ 67 w 74"/>
                  <a:gd name="T23" fmla="*/ 520 h 541"/>
                  <a:gd name="T24" fmla="*/ 60 w 74"/>
                  <a:gd name="T25" fmla="*/ 500 h 541"/>
                  <a:gd name="T26" fmla="*/ 54 w 74"/>
                  <a:gd name="T27" fmla="*/ 480 h 541"/>
                  <a:gd name="T28" fmla="*/ 48 w 74"/>
                  <a:gd name="T29" fmla="*/ 458 h 541"/>
                  <a:gd name="T30" fmla="*/ 40 w 74"/>
                  <a:gd name="T31" fmla="*/ 437 h 541"/>
                  <a:gd name="T32" fmla="*/ 34 w 74"/>
                  <a:gd name="T33" fmla="*/ 416 h 541"/>
                  <a:gd name="T34" fmla="*/ 28 w 74"/>
                  <a:gd name="T35" fmla="*/ 394 h 541"/>
                  <a:gd name="T36" fmla="*/ 22 w 74"/>
                  <a:gd name="T37" fmla="*/ 373 h 541"/>
                  <a:gd name="T38" fmla="*/ 16 w 74"/>
                  <a:gd name="T39" fmla="*/ 353 h 541"/>
                  <a:gd name="T40" fmla="*/ 11 w 74"/>
                  <a:gd name="T41" fmla="*/ 333 h 541"/>
                  <a:gd name="T42" fmla="*/ 5 w 74"/>
                  <a:gd name="T43" fmla="*/ 313 h 541"/>
                  <a:gd name="T44" fmla="*/ 0 w 74"/>
                  <a:gd name="T45" fmla="*/ 295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4" h="541">
                    <a:moveTo>
                      <a:pt x="0" y="295"/>
                    </a:moveTo>
                    <a:lnTo>
                      <a:pt x="0" y="0"/>
                    </a:lnTo>
                    <a:lnTo>
                      <a:pt x="8" y="23"/>
                    </a:lnTo>
                    <a:lnTo>
                      <a:pt x="16" y="45"/>
                    </a:lnTo>
                    <a:lnTo>
                      <a:pt x="26" y="69"/>
                    </a:lnTo>
                    <a:lnTo>
                      <a:pt x="34" y="92"/>
                    </a:lnTo>
                    <a:lnTo>
                      <a:pt x="44" y="117"/>
                    </a:lnTo>
                    <a:lnTo>
                      <a:pt x="53" y="140"/>
                    </a:lnTo>
                    <a:lnTo>
                      <a:pt x="63" y="164"/>
                    </a:lnTo>
                    <a:lnTo>
                      <a:pt x="74" y="189"/>
                    </a:lnTo>
                    <a:lnTo>
                      <a:pt x="74" y="541"/>
                    </a:lnTo>
                    <a:lnTo>
                      <a:pt x="67" y="520"/>
                    </a:lnTo>
                    <a:lnTo>
                      <a:pt x="60" y="500"/>
                    </a:lnTo>
                    <a:lnTo>
                      <a:pt x="54" y="480"/>
                    </a:lnTo>
                    <a:lnTo>
                      <a:pt x="48" y="458"/>
                    </a:lnTo>
                    <a:lnTo>
                      <a:pt x="40" y="437"/>
                    </a:lnTo>
                    <a:lnTo>
                      <a:pt x="34" y="416"/>
                    </a:lnTo>
                    <a:lnTo>
                      <a:pt x="28" y="394"/>
                    </a:lnTo>
                    <a:lnTo>
                      <a:pt x="22" y="373"/>
                    </a:lnTo>
                    <a:lnTo>
                      <a:pt x="16" y="353"/>
                    </a:lnTo>
                    <a:lnTo>
                      <a:pt x="11" y="333"/>
                    </a:lnTo>
                    <a:lnTo>
                      <a:pt x="5" y="313"/>
                    </a:lnTo>
                    <a:lnTo>
                      <a:pt x="0" y="295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7" name="Freeform 706"/>
              <p:cNvSpPr>
                <a:spLocks/>
              </p:cNvSpPr>
              <p:nvPr/>
            </p:nvSpPr>
            <p:spPr bwMode="auto">
              <a:xfrm>
                <a:off x="338" y="962"/>
                <a:ext cx="14" cy="111"/>
              </a:xfrm>
              <a:custGeom>
                <a:avLst/>
                <a:gdLst>
                  <a:gd name="T0" fmla="*/ 0 w 74"/>
                  <a:gd name="T1" fmla="*/ 326 h 553"/>
                  <a:gd name="T2" fmla="*/ 0 w 74"/>
                  <a:gd name="T3" fmla="*/ 0 h 553"/>
                  <a:gd name="T4" fmla="*/ 10 w 74"/>
                  <a:gd name="T5" fmla="*/ 23 h 553"/>
                  <a:gd name="T6" fmla="*/ 18 w 74"/>
                  <a:gd name="T7" fmla="*/ 44 h 553"/>
                  <a:gd name="T8" fmla="*/ 26 w 74"/>
                  <a:gd name="T9" fmla="*/ 65 h 553"/>
                  <a:gd name="T10" fmla="*/ 36 w 74"/>
                  <a:gd name="T11" fmla="*/ 88 h 553"/>
                  <a:gd name="T12" fmla="*/ 45 w 74"/>
                  <a:gd name="T13" fmla="*/ 110 h 553"/>
                  <a:gd name="T14" fmla="*/ 55 w 74"/>
                  <a:gd name="T15" fmla="*/ 133 h 553"/>
                  <a:gd name="T16" fmla="*/ 64 w 74"/>
                  <a:gd name="T17" fmla="*/ 155 h 553"/>
                  <a:gd name="T18" fmla="*/ 74 w 74"/>
                  <a:gd name="T19" fmla="*/ 177 h 553"/>
                  <a:gd name="T20" fmla="*/ 74 w 74"/>
                  <a:gd name="T21" fmla="*/ 553 h 553"/>
                  <a:gd name="T22" fmla="*/ 64 w 74"/>
                  <a:gd name="T23" fmla="*/ 525 h 553"/>
                  <a:gd name="T24" fmla="*/ 55 w 74"/>
                  <a:gd name="T25" fmla="*/ 498 h 553"/>
                  <a:gd name="T26" fmla="*/ 46 w 74"/>
                  <a:gd name="T27" fmla="*/ 470 h 553"/>
                  <a:gd name="T28" fmla="*/ 37 w 74"/>
                  <a:gd name="T29" fmla="*/ 442 h 553"/>
                  <a:gd name="T30" fmla="*/ 27 w 74"/>
                  <a:gd name="T31" fmla="*/ 413 h 553"/>
                  <a:gd name="T32" fmla="*/ 18 w 74"/>
                  <a:gd name="T33" fmla="*/ 385 h 553"/>
                  <a:gd name="T34" fmla="*/ 10 w 74"/>
                  <a:gd name="T35" fmla="*/ 355 h 553"/>
                  <a:gd name="T36" fmla="*/ 0 w 74"/>
                  <a:gd name="T37" fmla="*/ 326 h 5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4" h="553">
                    <a:moveTo>
                      <a:pt x="0" y="326"/>
                    </a:moveTo>
                    <a:lnTo>
                      <a:pt x="0" y="0"/>
                    </a:lnTo>
                    <a:lnTo>
                      <a:pt x="10" y="23"/>
                    </a:lnTo>
                    <a:lnTo>
                      <a:pt x="18" y="44"/>
                    </a:lnTo>
                    <a:lnTo>
                      <a:pt x="26" y="65"/>
                    </a:lnTo>
                    <a:lnTo>
                      <a:pt x="36" y="88"/>
                    </a:lnTo>
                    <a:lnTo>
                      <a:pt x="45" y="110"/>
                    </a:lnTo>
                    <a:lnTo>
                      <a:pt x="55" y="133"/>
                    </a:lnTo>
                    <a:lnTo>
                      <a:pt x="64" y="155"/>
                    </a:lnTo>
                    <a:lnTo>
                      <a:pt x="74" y="177"/>
                    </a:lnTo>
                    <a:lnTo>
                      <a:pt x="74" y="553"/>
                    </a:lnTo>
                    <a:lnTo>
                      <a:pt x="64" y="525"/>
                    </a:lnTo>
                    <a:lnTo>
                      <a:pt x="55" y="498"/>
                    </a:lnTo>
                    <a:lnTo>
                      <a:pt x="46" y="470"/>
                    </a:lnTo>
                    <a:lnTo>
                      <a:pt x="37" y="442"/>
                    </a:lnTo>
                    <a:lnTo>
                      <a:pt x="27" y="413"/>
                    </a:lnTo>
                    <a:lnTo>
                      <a:pt x="18" y="385"/>
                    </a:lnTo>
                    <a:lnTo>
                      <a:pt x="10" y="355"/>
                    </a:lnTo>
                    <a:lnTo>
                      <a:pt x="0" y="326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8" name="Freeform 707"/>
              <p:cNvSpPr>
                <a:spLocks/>
              </p:cNvSpPr>
              <p:nvPr/>
            </p:nvSpPr>
            <p:spPr bwMode="auto">
              <a:xfrm>
                <a:off x="345" y="980"/>
                <a:ext cx="15" cy="113"/>
              </a:xfrm>
              <a:custGeom>
                <a:avLst/>
                <a:gdLst>
                  <a:gd name="T0" fmla="*/ 0 w 73"/>
                  <a:gd name="T1" fmla="*/ 352 h 562"/>
                  <a:gd name="T2" fmla="*/ 0 w 73"/>
                  <a:gd name="T3" fmla="*/ 0 h 562"/>
                  <a:gd name="T4" fmla="*/ 8 w 73"/>
                  <a:gd name="T5" fmla="*/ 20 h 562"/>
                  <a:gd name="T6" fmla="*/ 17 w 73"/>
                  <a:gd name="T7" fmla="*/ 41 h 562"/>
                  <a:gd name="T8" fmla="*/ 26 w 73"/>
                  <a:gd name="T9" fmla="*/ 62 h 562"/>
                  <a:gd name="T10" fmla="*/ 34 w 73"/>
                  <a:gd name="T11" fmla="*/ 83 h 562"/>
                  <a:gd name="T12" fmla="*/ 44 w 73"/>
                  <a:gd name="T13" fmla="*/ 104 h 562"/>
                  <a:gd name="T14" fmla="*/ 53 w 73"/>
                  <a:gd name="T15" fmla="*/ 125 h 562"/>
                  <a:gd name="T16" fmla="*/ 62 w 73"/>
                  <a:gd name="T17" fmla="*/ 146 h 562"/>
                  <a:gd name="T18" fmla="*/ 73 w 73"/>
                  <a:gd name="T19" fmla="*/ 168 h 562"/>
                  <a:gd name="T20" fmla="*/ 73 w 73"/>
                  <a:gd name="T21" fmla="*/ 562 h 562"/>
                  <a:gd name="T22" fmla="*/ 63 w 73"/>
                  <a:gd name="T23" fmla="*/ 537 h 562"/>
                  <a:gd name="T24" fmla="*/ 54 w 73"/>
                  <a:gd name="T25" fmla="*/ 511 h 562"/>
                  <a:gd name="T26" fmla="*/ 45 w 73"/>
                  <a:gd name="T27" fmla="*/ 485 h 562"/>
                  <a:gd name="T28" fmla="*/ 35 w 73"/>
                  <a:gd name="T29" fmla="*/ 459 h 562"/>
                  <a:gd name="T30" fmla="*/ 26 w 73"/>
                  <a:gd name="T31" fmla="*/ 432 h 562"/>
                  <a:gd name="T32" fmla="*/ 17 w 73"/>
                  <a:gd name="T33" fmla="*/ 406 h 562"/>
                  <a:gd name="T34" fmla="*/ 8 w 73"/>
                  <a:gd name="T35" fmla="*/ 379 h 562"/>
                  <a:gd name="T36" fmla="*/ 0 w 73"/>
                  <a:gd name="T37" fmla="*/ 352 h 5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562">
                    <a:moveTo>
                      <a:pt x="0" y="352"/>
                    </a:moveTo>
                    <a:lnTo>
                      <a:pt x="0" y="0"/>
                    </a:lnTo>
                    <a:lnTo>
                      <a:pt x="8" y="20"/>
                    </a:lnTo>
                    <a:lnTo>
                      <a:pt x="17" y="41"/>
                    </a:lnTo>
                    <a:lnTo>
                      <a:pt x="26" y="62"/>
                    </a:lnTo>
                    <a:lnTo>
                      <a:pt x="34" y="83"/>
                    </a:lnTo>
                    <a:lnTo>
                      <a:pt x="44" y="104"/>
                    </a:lnTo>
                    <a:lnTo>
                      <a:pt x="53" y="125"/>
                    </a:lnTo>
                    <a:lnTo>
                      <a:pt x="62" y="146"/>
                    </a:lnTo>
                    <a:lnTo>
                      <a:pt x="73" y="168"/>
                    </a:lnTo>
                    <a:lnTo>
                      <a:pt x="73" y="562"/>
                    </a:lnTo>
                    <a:lnTo>
                      <a:pt x="63" y="537"/>
                    </a:lnTo>
                    <a:lnTo>
                      <a:pt x="54" y="511"/>
                    </a:lnTo>
                    <a:lnTo>
                      <a:pt x="45" y="485"/>
                    </a:lnTo>
                    <a:lnTo>
                      <a:pt x="35" y="459"/>
                    </a:lnTo>
                    <a:lnTo>
                      <a:pt x="26" y="432"/>
                    </a:lnTo>
                    <a:lnTo>
                      <a:pt x="17" y="406"/>
                    </a:lnTo>
                    <a:lnTo>
                      <a:pt x="8" y="379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9" name="Freeform 708"/>
              <p:cNvSpPr>
                <a:spLocks/>
              </p:cNvSpPr>
              <p:nvPr/>
            </p:nvSpPr>
            <p:spPr bwMode="auto">
              <a:xfrm>
                <a:off x="352" y="997"/>
                <a:ext cx="15" cy="115"/>
              </a:xfrm>
              <a:custGeom>
                <a:avLst/>
                <a:gdLst>
                  <a:gd name="T0" fmla="*/ 0 w 73"/>
                  <a:gd name="T1" fmla="*/ 376 h 572"/>
                  <a:gd name="T2" fmla="*/ 0 w 73"/>
                  <a:gd name="T3" fmla="*/ 0 h 572"/>
                  <a:gd name="T4" fmla="*/ 12 w 73"/>
                  <a:gd name="T5" fmla="*/ 28 h 572"/>
                  <a:gd name="T6" fmla="*/ 24 w 73"/>
                  <a:gd name="T7" fmla="*/ 55 h 572"/>
                  <a:gd name="T8" fmla="*/ 37 w 73"/>
                  <a:gd name="T9" fmla="*/ 83 h 572"/>
                  <a:gd name="T10" fmla="*/ 49 w 73"/>
                  <a:gd name="T11" fmla="*/ 111 h 572"/>
                  <a:gd name="T12" fmla="*/ 56 w 73"/>
                  <a:gd name="T13" fmla="*/ 123 h 572"/>
                  <a:gd name="T14" fmla="*/ 61 w 73"/>
                  <a:gd name="T15" fmla="*/ 137 h 572"/>
                  <a:gd name="T16" fmla="*/ 67 w 73"/>
                  <a:gd name="T17" fmla="*/ 149 h 572"/>
                  <a:gd name="T18" fmla="*/ 73 w 73"/>
                  <a:gd name="T19" fmla="*/ 162 h 572"/>
                  <a:gd name="T20" fmla="*/ 73 w 73"/>
                  <a:gd name="T21" fmla="*/ 572 h 572"/>
                  <a:gd name="T22" fmla="*/ 64 w 73"/>
                  <a:gd name="T23" fmla="*/ 549 h 572"/>
                  <a:gd name="T24" fmla="*/ 55 w 73"/>
                  <a:gd name="T25" fmla="*/ 524 h 572"/>
                  <a:gd name="T26" fmla="*/ 45 w 73"/>
                  <a:gd name="T27" fmla="*/ 500 h 572"/>
                  <a:gd name="T28" fmla="*/ 36 w 73"/>
                  <a:gd name="T29" fmla="*/ 475 h 572"/>
                  <a:gd name="T30" fmla="*/ 26 w 73"/>
                  <a:gd name="T31" fmla="*/ 451 h 572"/>
                  <a:gd name="T32" fmla="*/ 18 w 73"/>
                  <a:gd name="T33" fmla="*/ 426 h 572"/>
                  <a:gd name="T34" fmla="*/ 9 w 73"/>
                  <a:gd name="T35" fmla="*/ 401 h 572"/>
                  <a:gd name="T36" fmla="*/ 0 w 73"/>
                  <a:gd name="T37" fmla="*/ 376 h 5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3" h="572">
                    <a:moveTo>
                      <a:pt x="0" y="376"/>
                    </a:moveTo>
                    <a:lnTo>
                      <a:pt x="0" y="0"/>
                    </a:lnTo>
                    <a:lnTo>
                      <a:pt x="12" y="28"/>
                    </a:lnTo>
                    <a:lnTo>
                      <a:pt x="24" y="55"/>
                    </a:lnTo>
                    <a:lnTo>
                      <a:pt x="37" y="83"/>
                    </a:lnTo>
                    <a:lnTo>
                      <a:pt x="49" y="111"/>
                    </a:lnTo>
                    <a:lnTo>
                      <a:pt x="56" y="123"/>
                    </a:lnTo>
                    <a:lnTo>
                      <a:pt x="61" y="137"/>
                    </a:lnTo>
                    <a:lnTo>
                      <a:pt x="67" y="149"/>
                    </a:lnTo>
                    <a:lnTo>
                      <a:pt x="73" y="162"/>
                    </a:lnTo>
                    <a:lnTo>
                      <a:pt x="73" y="572"/>
                    </a:lnTo>
                    <a:lnTo>
                      <a:pt x="64" y="549"/>
                    </a:lnTo>
                    <a:lnTo>
                      <a:pt x="55" y="524"/>
                    </a:lnTo>
                    <a:lnTo>
                      <a:pt x="45" y="500"/>
                    </a:lnTo>
                    <a:lnTo>
                      <a:pt x="36" y="475"/>
                    </a:lnTo>
                    <a:lnTo>
                      <a:pt x="26" y="451"/>
                    </a:lnTo>
                    <a:lnTo>
                      <a:pt x="18" y="426"/>
                    </a:lnTo>
                    <a:lnTo>
                      <a:pt x="9" y="401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0" name="Freeform 709"/>
              <p:cNvSpPr>
                <a:spLocks/>
              </p:cNvSpPr>
              <p:nvPr/>
            </p:nvSpPr>
            <p:spPr bwMode="auto">
              <a:xfrm>
                <a:off x="360" y="1014"/>
                <a:ext cx="14" cy="116"/>
              </a:xfrm>
              <a:custGeom>
                <a:avLst/>
                <a:gdLst>
                  <a:gd name="T0" fmla="*/ 0 w 73"/>
                  <a:gd name="T1" fmla="*/ 394 h 578"/>
                  <a:gd name="T2" fmla="*/ 0 w 73"/>
                  <a:gd name="T3" fmla="*/ 0 h 578"/>
                  <a:gd name="T4" fmla="*/ 6 w 73"/>
                  <a:gd name="T5" fmla="*/ 14 h 578"/>
                  <a:gd name="T6" fmla="*/ 12 w 73"/>
                  <a:gd name="T7" fmla="*/ 28 h 578"/>
                  <a:gd name="T8" fmla="*/ 27 w 73"/>
                  <a:gd name="T9" fmla="*/ 60 h 578"/>
                  <a:gd name="T10" fmla="*/ 42 w 73"/>
                  <a:gd name="T11" fmla="*/ 91 h 578"/>
                  <a:gd name="T12" fmla="*/ 57 w 73"/>
                  <a:gd name="T13" fmla="*/ 123 h 578"/>
                  <a:gd name="T14" fmla="*/ 73 w 73"/>
                  <a:gd name="T15" fmla="*/ 155 h 578"/>
                  <a:gd name="T16" fmla="*/ 73 w 73"/>
                  <a:gd name="T17" fmla="*/ 578 h 578"/>
                  <a:gd name="T18" fmla="*/ 63 w 73"/>
                  <a:gd name="T19" fmla="*/ 556 h 578"/>
                  <a:gd name="T20" fmla="*/ 54 w 73"/>
                  <a:gd name="T21" fmla="*/ 534 h 578"/>
                  <a:gd name="T22" fmla="*/ 45 w 73"/>
                  <a:gd name="T23" fmla="*/ 510 h 578"/>
                  <a:gd name="T24" fmla="*/ 35 w 73"/>
                  <a:gd name="T25" fmla="*/ 488 h 578"/>
                  <a:gd name="T26" fmla="*/ 26 w 73"/>
                  <a:gd name="T27" fmla="*/ 465 h 578"/>
                  <a:gd name="T28" fmla="*/ 18 w 73"/>
                  <a:gd name="T29" fmla="*/ 441 h 578"/>
                  <a:gd name="T30" fmla="*/ 8 w 73"/>
                  <a:gd name="T31" fmla="*/ 418 h 578"/>
                  <a:gd name="T32" fmla="*/ 0 w 73"/>
                  <a:gd name="T33" fmla="*/ 394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3" h="578">
                    <a:moveTo>
                      <a:pt x="0" y="394"/>
                    </a:moveTo>
                    <a:lnTo>
                      <a:pt x="0" y="0"/>
                    </a:lnTo>
                    <a:lnTo>
                      <a:pt x="6" y="14"/>
                    </a:lnTo>
                    <a:lnTo>
                      <a:pt x="12" y="28"/>
                    </a:lnTo>
                    <a:lnTo>
                      <a:pt x="27" y="60"/>
                    </a:lnTo>
                    <a:lnTo>
                      <a:pt x="42" y="91"/>
                    </a:lnTo>
                    <a:lnTo>
                      <a:pt x="57" y="123"/>
                    </a:lnTo>
                    <a:lnTo>
                      <a:pt x="73" y="155"/>
                    </a:lnTo>
                    <a:lnTo>
                      <a:pt x="73" y="578"/>
                    </a:lnTo>
                    <a:lnTo>
                      <a:pt x="63" y="556"/>
                    </a:lnTo>
                    <a:lnTo>
                      <a:pt x="54" y="534"/>
                    </a:lnTo>
                    <a:lnTo>
                      <a:pt x="45" y="510"/>
                    </a:lnTo>
                    <a:lnTo>
                      <a:pt x="35" y="488"/>
                    </a:lnTo>
                    <a:lnTo>
                      <a:pt x="26" y="465"/>
                    </a:lnTo>
                    <a:lnTo>
                      <a:pt x="18" y="441"/>
                    </a:lnTo>
                    <a:lnTo>
                      <a:pt x="8" y="418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1" name="Freeform 710"/>
              <p:cNvSpPr>
                <a:spLocks/>
              </p:cNvSpPr>
              <p:nvPr/>
            </p:nvSpPr>
            <p:spPr bwMode="auto">
              <a:xfrm>
                <a:off x="367" y="1030"/>
                <a:ext cx="15" cy="117"/>
              </a:xfrm>
              <a:custGeom>
                <a:avLst/>
                <a:gdLst>
                  <a:gd name="T0" fmla="*/ 0 w 73"/>
                  <a:gd name="T1" fmla="*/ 410 h 585"/>
                  <a:gd name="T2" fmla="*/ 0 w 73"/>
                  <a:gd name="T3" fmla="*/ 0 h 585"/>
                  <a:gd name="T4" fmla="*/ 18 w 73"/>
                  <a:gd name="T5" fmla="*/ 37 h 585"/>
                  <a:gd name="T6" fmla="*/ 36 w 73"/>
                  <a:gd name="T7" fmla="*/ 74 h 585"/>
                  <a:gd name="T8" fmla="*/ 55 w 73"/>
                  <a:gd name="T9" fmla="*/ 113 h 585"/>
                  <a:gd name="T10" fmla="*/ 73 w 73"/>
                  <a:gd name="T11" fmla="*/ 151 h 585"/>
                  <a:gd name="T12" fmla="*/ 73 w 73"/>
                  <a:gd name="T13" fmla="*/ 585 h 585"/>
                  <a:gd name="T14" fmla="*/ 64 w 73"/>
                  <a:gd name="T15" fmla="*/ 564 h 585"/>
                  <a:gd name="T16" fmla="*/ 55 w 73"/>
                  <a:gd name="T17" fmla="*/ 542 h 585"/>
                  <a:gd name="T18" fmla="*/ 45 w 73"/>
                  <a:gd name="T19" fmla="*/ 520 h 585"/>
                  <a:gd name="T20" fmla="*/ 36 w 73"/>
                  <a:gd name="T21" fmla="*/ 498 h 585"/>
                  <a:gd name="T22" fmla="*/ 27 w 73"/>
                  <a:gd name="T23" fmla="*/ 476 h 585"/>
                  <a:gd name="T24" fmla="*/ 18 w 73"/>
                  <a:gd name="T25" fmla="*/ 455 h 585"/>
                  <a:gd name="T26" fmla="*/ 9 w 73"/>
                  <a:gd name="T27" fmla="*/ 432 h 585"/>
                  <a:gd name="T28" fmla="*/ 0 w 73"/>
                  <a:gd name="T29" fmla="*/ 41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585">
                    <a:moveTo>
                      <a:pt x="0" y="410"/>
                    </a:moveTo>
                    <a:lnTo>
                      <a:pt x="0" y="0"/>
                    </a:lnTo>
                    <a:lnTo>
                      <a:pt x="18" y="37"/>
                    </a:lnTo>
                    <a:lnTo>
                      <a:pt x="36" y="74"/>
                    </a:lnTo>
                    <a:lnTo>
                      <a:pt x="55" y="113"/>
                    </a:lnTo>
                    <a:lnTo>
                      <a:pt x="73" y="151"/>
                    </a:lnTo>
                    <a:lnTo>
                      <a:pt x="73" y="585"/>
                    </a:lnTo>
                    <a:lnTo>
                      <a:pt x="64" y="564"/>
                    </a:lnTo>
                    <a:lnTo>
                      <a:pt x="55" y="542"/>
                    </a:lnTo>
                    <a:lnTo>
                      <a:pt x="45" y="520"/>
                    </a:lnTo>
                    <a:lnTo>
                      <a:pt x="36" y="498"/>
                    </a:lnTo>
                    <a:lnTo>
                      <a:pt x="27" y="476"/>
                    </a:lnTo>
                    <a:lnTo>
                      <a:pt x="18" y="455"/>
                    </a:lnTo>
                    <a:lnTo>
                      <a:pt x="9" y="432"/>
                    </a:lnTo>
                    <a:lnTo>
                      <a:pt x="0" y="410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2" name="Freeform 711"/>
              <p:cNvSpPr>
                <a:spLocks/>
              </p:cNvSpPr>
              <p:nvPr/>
            </p:nvSpPr>
            <p:spPr bwMode="auto">
              <a:xfrm>
                <a:off x="374" y="1045"/>
                <a:ext cx="15" cy="118"/>
              </a:xfrm>
              <a:custGeom>
                <a:avLst/>
                <a:gdLst>
                  <a:gd name="T0" fmla="*/ 0 w 73"/>
                  <a:gd name="T1" fmla="*/ 423 h 589"/>
                  <a:gd name="T2" fmla="*/ 0 w 73"/>
                  <a:gd name="T3" fmla="*/ 0 h 589"/>
                  <a:gd name="T4" fmla="*/ 18 w 73"/>
                  <a:gd name="T5" fmla="*/ 37 h 589"/>
                  <a:gd name="T6" fmla="*/ 35 w 73"/>
                  <a:gd name="T7" fmla="*/ 74 h 589"/>
                  <a:gd name="T8" fmla="*/ 54 w 73"/>
                  <a:gd name="T9" fmla="*/ 110 h 589"/>
                  <a:gd name="T10" fmla="*/ 73 w 73"/>
                  <a:gd name="T11" fmla="*/ 147 h 589"/>
                  <a:gd name="T12" fmla="*/ 73 w 73"/>
                  <a:gd name="T13" fmla="*/ 589 h 589"/>
                  <a:gd name="T14" fmla="*/ 63 w 73"/>
                  <a:gd name="T15" fmla="*/ 569 h 589"/>
                  <a:gd name="T16" fmla="*/ 54 w 73"/>
                  <a:gd name="T17" fmla="*/ 549 h 589"/>
                  <a:gd name="T18" fmla="*/ 45 w 73"/>
                  <a:gd name="T19" fmla="*/ 528 h 589"/>
                  <a:gd name="T20" fmla="*/ 35 w 73"/>
                  <a:gd name="T21" fmla="*/ 508 h 589"/>
                  <a:gd name="T22" fmla="*/ 27 w 73"/>
                  <a:gd name="T23" fmla="*/ 487 h 589"/>
                  <a:gd name="T24" fmla="*/ 18 w 73"/>
                  <a:gd name="T25" fmla="*/ 466 h 589"/>
                  <a:gd name="T26" fmla="*/ 8 w 73"/>
                  <a:gd name="T27" fmla="*/ 445 h 589"/>
                  <a:gd name="T28" fmla="*/ 0 w 73"/>
                  <a:gd name="T29" fmla="*/ 423 h 5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589">
                    <a:moveTo>
                      <a:pt x="0" y="423"/>
                    </a:moveTo>
                    <a:lnTo>
                      <a:pt x="0" y="0"/>
                    </a:lnTo>
                    <a:lnTo>
                      <a:pt x="18" y="37"/>
                    </a:lnTo>
                    <a:lnTo>
                      <a:pt x="35" y="74"/>
                    </a:lnTo>
                    <a:lnTo>
                      <a:pt x="54" y="110"/>
                    </a:lnTo>
                    <a:lnTo>
                      <a:pt x="73" y="147"/>
                    </a:lnTo>
                    <a:lnTo>
                      <a:pt x="73" y="589"/>
                    </a:lnTo>
                    <a:lnTo>
                      <a:pt x="63" y="569"/>
                    </a:lnTo>
                    <a:lnTo>
                      <a:pt x="54" y="549"/>
                    </a:lnTo>
                    <a:lnTo>
                      <a:pt x="45" y="528"/>
                    </a:lnTo>
                    <a:lnTo>
                      <a:pt x="35" y="508"/>
                    </a:lnTo>
                    <a:lnTo>
                      <a:pt x="27" y="487"/>
                    </a:lnTo>
                    <a:lnTo>
                      <a:pt x="18" y="466"/>
                    </a:lnTo>
                    <a:lnTo>
                      <a:pt x="8" y="445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3" name="Freeform 712"/>
              <p:cNvSpPr>
                <a:spLocks/>
              </p:cNvSpPr>
              <p:nvPr/>
            </p:nvSpPr>
            <p:spPr bwMode="auto">
              <a:xfrm>
                <a:off x="382" y="1060"/>
                <a:ext cx="14" cy="119"/>
              </a:xfrm>
              <a:custGeom>
                <a:avLst/>
                <a:gdLst>
                  <a:gd name="T0" fmla="*/ 0 w 73"/>
                  <a:gd name="T1" fmla="*/ 434 h 593"/>
                  <a:gd name="T2" fmla="*/ 0 w 73"/>
                  <a:gd name="T3" fmla="*/ 0 h 593"/>
                  <a:gd name="T4" fmla="*/ 18 w 73"/>
                  <a:gd name="T5" fmla="*/ 35 h 593"/>
                  <a:gd name="T6" fmla="*/ 36 w 73"/>
                  <a:gd name="T7" fmla="*/ 71 h 593"/>
                  <a:gd name="T8" fmla="*/ 55 w 73"/>
                  <a:gd name="T9" fmla="*/ 107 h 593"/>
                  <a:gd name="T10" fmla="*/ 73 w 73"/>
                  <a:gd name="T11" fmla="*/ 143 h 593"/>
                  <a:gd name="T12" fmla="*/ 73 w 73"/>
                  <a:gd name="T13" fmla="*/ 593 h 593"/>
                  <a:gd name="T14" fmla="*/ 64 w 73"/>
                  <a:gd name="T15" fmla="*/ 573 h 593"/>
                  <a:gd name="T16" fmla="*/ 55 w 73"/>
                  <a:gd name="T17" fmla="*/ 553 h 593"/>
                  <a:gd name="T18" fmla="*/ 45 w 73"/>
                  <a:gd name="T19" fmla="*/ 534 h 593"/>
                  <a:gd name="T20" fmla="*/ 37 w 73"/>
                  <a:gd name="T21" fmla="*/ 514 h 593"/>
                  <a:gd name="T22" fmla="*/ 27 w 73"/>
                  <a:gd name="T23" fmla="*/ 494 h 593"/>
                  <a:gd name="T24" fmla="*/ 18 w 73"/>
                  <a:gd name="T25" fmla="*/ 474 h 593"/>
                  <a:gd name="T26" fmla="*/ 10 w 73"/>
                  <a:gd name="T27" fmla="*/ 454 h 593"/>
                  <a:gd name="T28" fmla="*/ 0 w 73"/>
                  <a:gd name="T29" fmla="*/ 434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3" h="593">
                    <a:moveTo>
                      <a:pt x="0" y="434"/>
                    </a:moveTo>
                    <a:lnTo>
                      <a:pt x="0" y="0"/>
                    </a:lnTo>
                    <a:lnTo>
                      <a:pt x="18" y="35"/>
                    </a:lnTo>
                    <a:lnTo>
                      <a:pt x="36" y="71"/>
                    </a:lnTo>
                    <a:lnTo>
                      <a:pt x="55" y="107"/>
                    </a:lnTo>
                    <a:lnTo>
                      <a:pt x="73" y="143"/>
                    </a:lnTo>
                    <a:lnTo>
                      <a:pt x="73" y="593"/>
                    </a:lnTo>
                    <a:lnTo>
                      <a:pt x="64" y="573"/>
                    </a:lnTo>
                    <a:lnTo>
                      <a:pt x="55" y="553"/>
                    </a:lnTo>
                    <a:lnTo>
                      <a:pt x="45" y="534"/>
                    </a:lnTo>
                    <a:lnTo>
                      <a:pt x="37" y="514"/>
                    </a:lnTo>
                    <a:lnTo>
                      <a:pt x="27" y="494"/>
                    </a:lnTo>
                    <a:lnTo>
                      <a:pt x="18" y="474"/>
                    </a:lnTo>
                    <a:lnTo>
                      <a:pt x="10" y="454"/>
                    </a:lnTo>
                    <a:lnTo>
                      <a:pt x="0" y="434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4" name="Freeform 713"/>
              <p:cNvSpPr>
                <a:spLocks/>
              </p:cNvSpPr>
              <p:nvPr/>
            </p:nvSpPr>
            <p:spPr bwMode="auto">
              <a:xfrm>
                <a:off x="389" y="1074"/>
                <a:ext cx="15" cy="119"/>
              </a:xfrm>
              <a:custGeom>
                <a:avLst/>
                <a:gdLst>
                  <a:gd name="T0" fmla="*/ 0 w 73"/>
                  <a:gd name="T1" fmla="*/ 442 h 595"/>
                  <a:gd name="T2" fmla="*/ 0 w 73"/>
                  <a:gd name="T3" fmla="*/ 0 h 595"/>
                  <a:gd name="T4" fmla="*/ 18 w 73"/>
                  <a:gd name="T5" fmla="*/ 35 h 595"/>
                  <a:gd name="T6" fmla="*/ 36 w 73"/>
                  <a:gd name="T7" fmla="*/ 70 h 595"/>
                  <a:gd name="T8" fmla="*/ 54 w 73"/>
                  <a:gd name="T9" fmla="*/ 106 h 595"/>
                  <a:gd name="T10" fmla="*/ 73 w 73"/>
                  <a:gd name="T11" fmla="*/ 140 h 595"/>
                  <a:gd name="T12" fmla="*/ 73 w 73"/>
                  <a:gd name="T13" fmla="*/ 595 h 595"/>
                  <a:gd name="T14" fmla="*/ 54 w 73"/>
                  <a:gd name="T15" fmla="*/ 557 h 595"/>
                  <a:gd name="T16" fmla="*/ 36 w 73"/>
                  <a:gd name="T17" fmla="*/ 520 h 595"/>
                  <a:gd name="T18" fmla="*/ 18 w 73"/>
                  <a:gd name="T19" fmla="*/ 481 h 595"/>
                  <a:gd name="T20" fmla="*/ 0 w 73"/>
                  <a:gd name="T21" fmla="*/ 442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5">
                    <a:moveTo>
                      <a:pt x="0" y="442"/>
                    </a:moveTo>
                    <a:lnTo>
                      <a:pt x="0" y="0"/>
                    </a:lnTo>
                    <a:lnTo>
                      <a:pt x="18" y="35"/>
                    </a:lnTo>
                    <a:lnTo>
                      <a:pt x="36" y="70"/>
                    </a:lnTo>
                    <a:lnTo>
                      <a:pt x="54" y="106"/>
                    </a:lnTo>
                    <a:lnTo>
                      <a:pt x="73" y="140"/>
                    </a:lnTo>
                    <a:lnTo>
                      <a:pt x="73" y="595"/>
                    </a:lnTo>
                    <a:lnTo>
                      <a:pt x="54" y="557"/>
                    </a:lnTo>
                    <a:lnTo>
                      <a:pt x="36" y="520"/>
                    </a:lnTo>
                    <a:lnTo>
                      <a:pt x="18" y="481"/>
                    </a:lnTo>
                    <a:lnTo>
                      <a:pt x="0" y="44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5" name="Freeform 714"/>
              <p:cNvSpPr>
                <a:spLocks/>
              </p:cNvSpPr>
              <p:nvPr/>
            </p:nvSpPr>
            <p:spPr bwMode="auto">
              <a:xfrm>
                <a:off x="396" y="1089"/>
                <a:ext cx="15" cy="119"/>
              </a:xfrm>
              <a:custGeom>
                <a:avLst/>
                <a:gdLst>
                  <a:gd name="T0" fmla="*/ 0 w 73"/>
                  <a:gd name="T1" fmla="*/ 450 h 597"/>
                  <a:gd name="T2" fmla="*/ 0 w 73"/>
                  <a:gd name="T3" fmla="*/ 0 h 597"/>
                  <a:gd name="T4" fmla="*/ 18 w 73"/>
                  <a:gd name="T5" fmla="*/ 35 h 597"/>
                  <a:gd name="T6" fmla="*/ 37 w 73"/>
                  <a:gd name="T7" fmla="*/ 69 h 597"/>
                  <a:gd name="T8" fmla="*/ 55 w 73"/>
                  <a:gd name="T9" fmla="*/ 103 h 597"/>
                  <a:gd name="T10" fmla="*/ 73 w 73"/>
                  <a:gd name="T11" fmla="*/ 137 h 597"/>
                  <a:gd name="T12" fmla="*/ 73 w 73"/>
                  <a:gd name="T13" fmla="*/ 597 h 597"/>
                  <a:gd name="T14" fmla="*/ 55 w 73"/>
                  <a:gd name="T15" fmla="*/ 560 h 597"/>
                  <a:gd name="T16" fmla="*/ 37 w 73"/>
                  <a:gd name="T17" fmla="*/ 524 h 597"/>
                  <a:gd name="T18" fmla="*/ 18 w 73"/>
                  <a:gd name="T19" fmla="*/ 486 h 597"/>
                  <a:gd name="T20" fmla="*/ 0 w 73"/>
                  <a:gd name="T21" fmla="*/ 45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7">
                    <a:moveTo>
                      <a:pt x="0" y="450"/>
                    </a:moveTo>
                    <a:lnTo>
                      <a:pt x="0" y="0"/>
                    </a:lnTo>
                    <a:lnTo>
                      <a:pt x="18" y="35"/>
                    </a:lnTo>
                    <a:lnTo>
                      <a:pt x="37" y="69"/>
                    </a:lnTo>
                    <a:lnTo>
                      <a:pt x="55" y="103"/>
                    </a:lnTo>
                    <a:lnTo>
                      <a:pt x="73" y="137"/>
                    </a:lnTo>
                    <a:lnTo>
                      <a:pt x="73" y="597"/>
                    </a:lnTo>
                    <a:lnTo>
                      <a:pt x="55" y="560"/>
                    </a:lnTo>
                    <a:lnTo>
                      <a:pt x="37" y="524"/>
                    </a:lnTo>
                    <a:lnTo>
                      <a:pt x="18" y="486"/>
                    </a:lnTo>
                    <a:lnTo>
                      <a:pt x="0" y="45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6" name="Freeform 715"/>
              <p:cNvSpPr>
                <a:spLocks/>
              </p:cNvSpPr>
              <p:nvPr/>
            </p:nvSpPr>
            <p:spPr bwMode="auto">
              <a:xfrm>
                <a:off x="404" y="1102"/>
                <a:ext cx="14" cy="120"/>
              </a:xfrm>
              <a:custGeom>
                <a:avLst/>
                <a:gdLst>
                  <a:gd name="T0" fmla="*/ 0 w 73"/>
                  <a:gd name="T1" fmla="*/ 455 h 598"/>
                  <a:gd name="T2" fmla="*/ 0 w 73"/>
                  <a:gd name="T3" fmla="*/ 0 h 598"/>
                  <a:gd name="T4" fmla="*/ 18 w 73"/>
                  <a:gd name="T5" fmla="*/ 34 h 598"/>
                  <a:gd name="T6" fmla="*/ 36 w 73"/>
                  <a:gd name="T7" fmla="*/ 68 h 598"/>
                  <a:gd name="T8" fmla="*/ 55 w 73"/>
                  <a:gd name="T9" fmla="*/ 102 h 598"/>
                  <a:gd name="T10" fmla="*/ 73 w 73"/>
                  <a:gd name="T11" fmla="*/ 135 h 598"/>
                  <a:gd name="T12" fmla="*/ 73 w 73"/>
                  <a:gd name="T13" fmla="*/ 598 h 598"/>
                  <a:gd name="T14" fmla="*/ 55 w 73"/>
                  <a:gd name="T15" fmla="*/ 563 h 598"/>
                  <a:gd name="T16" fmla="*/ 36 w 73"/>
                  <a:gd name="T17" fmla="*/ 527 h 598"/>
                  <a:gd name="T18" fmla="*/ 19 w 73"/>
                  <a:gd name="T19" fmla="*/ 491 h 598"/>
                  <a:gd name="T20" fmla="*/ 0 w 73"/>
                  <a:gd name="T21" fmla="*/ 455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8">
                    <a:moveTo>
                      <a:pt x="0" y="455"/>
                    </a:moveTo>
                    <a:lnTo>
                      <a:pt x="0" y="0"/>
                    </a:lnTo>
                    <a:lnTo>
                      <a:pt x="18" y="34"/>
                    </a:lnTo>
                    <a:lnTo>
                      <a:pt x="36" y="68"/>
                    </a:lnTo>
                    <a:lnTo>
                      <a:pt x="55" y="102"/>
                    </a:lnTo>
                    <a:lnTo>
                      <a:pt x="73" y="135"/>
                    </a:lnTo>
                    <a:lnTo>
                      <a:pt x="73" y="598"/>
                    </a:lnTo>
                    <a:lnTo>
                      <a:pt x="55" y="563"/>
                    </a:lnTo>
                    <a:lnTo>
                      <a:pt x="36" y="527"/>
                    </a:lnTo>
                    <a:lnTo>
                      <a:pt x="19" y="491"/>
                    </a:lnTo>
                    <a:lnTo>
                      <a:pt x="0" y="455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7" name="Freeform 716"/>
              <p:cNvSpPr>
                <a:spLocks/>
              </p:cNvSpPr>
              <p:nvPr/>
            </p:nvSpPr>
            <p:spPr bwMode="auto">
              <a:xfrm>
                <a:off x="411" y="1116"/>
                <a:ext cx="14" cy="120"/>
              </a:xfrm>
              <a:custGeom>
                <a:avLst/>
                <a:gdLst>
                  <a:gd name="T0" fmla="*/ 0 w 73"/>
                  <a:gd name="T1" fmla="*/ 460 h 599"/>
                  <a:gd name="T2" fmla="*/ 0 w 73"/>
                  <a:gd name="T3" fmla="*/ 0 h 599"/>
                  <a:gd name="T4" fmla="*/ 19 w 73"/>
                  <a:gd name="T5" fmla="*/ 34 h 599"/>
                  <a:gd name="T6" fmla="*/ 37 w 73"/>
                  <a:gd name="T7" fmla="*/ 66 h 599"/>
                  <a:gd name="T8" fmla="*/ 56 w 73"/>
                  <a:gd name="T9" fmla="*/ 100 h 599"/>
                  <a:gd name="T10" fmla="*/ 73 w 73"/>
                  <a:gd name="T11" fmla="*/ 134 h 599"/>
                  <a:gd name="T12" fmla="*/ 73 w 73"/>
                  <a:gd name="T13" fmla="*/ 599 h 599"/>
                  <a:gd name="T14" fmla="*/ 56 w 73"/>
                  <a:gd name="T15" fmla="*/ 565 h 599"/>
                  <a:gd name="T16" fmla="*/ 37 w 73"/>
                  <a:gd name="T17" fmla="*/ 530 h 599"/>
                  <a:gd name="T18" fmla="*/ 19 w 73"/>
                  <a:gd name="T19" fmla="*/ 495 h 599"/>
                  <a:gd name="T20" fmla="*/ 0 w 73"/>
                  <a:gd name="T21" fmla="*/ 46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9">
                    <a:moveTo>
                      <a:pt x="0" y="460"/>
                    </a:moveTo>
                    <a:lnTo>
                      <a:pt x="0" y="0"/>
                    </a:lnTo>
                    <a:lnTo>
                      <a:pt x="19" y="34"/>
                    </a:lnTo>
                    <a:lnTo>
                      <a:pt x="37" y="66"/>
                    </a:lnTo>
                    <a:lnTo>
                      <a:pt x="56" y="100"/>
                    </a:lnTo>
                    <a:lnTo>
                      <a:pt x="73" y="134"/>
                    </a:lnTo>
                    <a:lnTo>
                      <a:pt x="73" y="599"/>
                    </a:lnTo>
                    <a:lnTo>
                      <a:pt x="56" y="565"/>
                    </a:lnTo>
                    <a:lnTo>
                      <a:pt x="37" y="530"/>
                    </a:lnTo>
                    <a:lnTo>
                      <a:pt x="19" y="495"/>
                    </a:lnTo>
                    <a:lnTo>
                      <a:pt x="0" y="460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8" name="Freeform 717"/>
              <p:cNvSpPr>
                <a:spLocks/>
              </p:cNvSpPr>
              <p:nvPr/>
            </p:nvSpPr>
            <p:spPr bwMode="auto">
              <a:xfrm>
                <a:off x="418" y="1129"/>
                <a:ext cx="15" cy="120"/>
              </a:xfrm>
              <a:custGeom>
                <a:avLst/>
                <a:gdLst>
                  <a:gd name="T0" fmla="*/ 0 w 74"/>
                  <a:gd name="T1" fmla="*/ 463 h 600"/>
                  <a:gd name="T2" fmla="*/ 0 w 74"/>
                  <a:gd name="T3" fmla="*/ 0 h 600"/>
                  <a:gd name="T4" fmla="*/ 19 w 74"/>
                  <a:gd name="T5" fmla="*/ 33 h 600"/>
                  <a:gd name="T6" fmla="*/ 36 w 74"/>
                  <a:gd name="T7" fmla="*/ 66 h 600"/>
                  <a:gd name="T8" fmla="*/ 55 w 74"/>
                  <a:gd name="T9" fmla="*/ 98 h 600"/>
                  <a:gd name="T10" fmla="*/ 74 w 74"/>
                  <a:gd name="T11" fmla="*/ 132 h 600"/>
                  <a:gd name="T12" fmla="*/ 74 w 74"/>
                  <a:gd name="T13" fmla="*/ 600 h 600"/>
                  <a:gd name="T14" fmla="*/ 55 w 74"/>
                  <a:gd name="T15" fmla="*/ 565 h 600"/>
                  <a:gd name="T16" fmla="*/ 36 w 74"/>
                  <a:gd name="T17" fmla="*/ 531 h 600"/>
                  <a:gd name="T18" fmla="*/ 19 w 74"/>
                  <a:gd name="T19" fmla="*/ 498 h 600"/>
                  <a:gd name="T20" fmla="*/ 0 w 74"/>
                  <a:gd name="T21" fmla="*/ 463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600">
                    <a:moveTo>
                      <a:pt x="0" y="463"/>
                    </a:moveTo>
                    <a:lnTo>
                      <a:pt x="0" y="0"/>
                    </a:lnTo>
                    <a:lnTo>
                      <a:pt x="19" y="33"/>
                    </a:lnTo>
                    <a:lnTo>
                      <a:pt x="36" y="66"/>
                    </a:lnTo>
                    <a:lnTo>
                      <a:pt x="55" y="98"/>
                    </a:lnTo>
                    <a:lnTo>
                      <a:pt x="74" y="132"/>
                    </a:lnTo>
                    <a:lnTo>
                      <a:pt x="74" y="600"/>
                    </a:lnTo>
                    <a:lnTo>
                      <a:pt x="55" y="565"/>
                    </a:lnTo>
                    <a:lnTo>
                      <a:pt x="36" y="531"/>
                    </a:lnTo>
                    <a:lnTo>
                      <a:pt x="19" y="498"/>
                    </a:lnTo>
                    <a:lnTo>
                      <a:pt x="0" y="463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9" name="Freeform 718"/>
              <p:cNvSpPr>
                <a:spLocks/>
              </p:cNvSpPr>
              <p:nvPr/>
            </p:nvSpPr>
            <p:spPr bwMode="auto">
              <a:xfrm>
                <a:off x="425" y="1143"/>
                <a:ext cx="15" cy="119"/>
              </a:xfrm>
              <a:custGeom>
                <a:avLst/>
                <a:gdLst>
                  <a:gd name="T0" fmla="*/ 0 w 74"/>
                  <a:gd name="T1" fmla="*/ 465 h 598"/>
                  <a:gd name="T2" fmla="*/ 0 w 74"/>
                  <a:gd name="T3" fmla="*/ 0 h 598"/>
                  <a:gd name="T4" fmla="*/ 19 w 74"/>
                  <a:gd name="T5" fmla="*/ 31 h 598"/>
                  <a:gd name="T6" fmla="*/ 37 w 74"/>
                  <a:gd name="T7" fmla="*/ 64 h 598"/>
                  <a:gd name="T8" fmla="*/ 56 w 74"/>
                  <a:gd name="T9" fmla="*/ 96 h 598"/>
                  <a:gd name="T10" fmla="*/ 74 w 74"/>
                  <a:gd name="T11" fmla="*/ 128 h 598"/>
                  <a:gd name="T12" fmla="*/ 74 w 74"/>
                  <a:gd name="T13" fmla="*/ 598 h 598"/>
                  <a:gd name="T14" fmla="*/ 56 w 74"/>
                  <a:gd name="T15" fmla="*/ 565 h 598"/>
                  <a:gd name="T16" fmla="*/ 37 w 74"/>
                  <a:gd name="T17" fmla="*/ 532 h 598"/>
                  <a:gd name="T18" fmla="*/ 19 w 74"/>
                  <a:gd name="T19" fmla="*/ 498 h 598"/>
                  <a:gd name="T20" fmla="*/ 0 w 74"/>
                  <a:gd name="T21" fmla="*/ 465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598">
                    <a:moveTo>
                      <a:pt x="0" y="465"/>
                    </a:moveTo>
                    <a:lnTo>
                      <a:pt x="0" y="0"/>
                    </a:lnTo>
                    <a:lnTo>
                      <a:pt x="19" y="31"/>
                    </a:lnTo>
                    <a:lnTo>
                      <a:pt x="37" y="64"/>
                    </a:lnTo>
                    <a:lnTo>
                      <a:pt x="56" y="96"/>
                    </a:lnTo>
                    <a:lnTo>
                      <a:pt x="74" y="128"/>
                    </a:lnTo>
                    <a:lnTo>
                      <a:pt x="74" y="598"/>
                    </a:lnTo>
                    <a:lnTo>
                      <a:pt x="56" y="565"/>
                    </a:lnTo>
                    <a:lnTo>
                      <a:pt x="37" y="532"/>
                    </a:lnTo>
                    <a:lnTo>
                      <a:pt x="19" y="498"/>
                    </a:lnTo>
                    <a:lnTo>
                      <a:pt x="0" y="465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0" name="Freeform 719"/>
              <p:cNvSpPr>
                <a:spLocks/>
              </p:cNvSpPr>
              <p:nvPr/>
            </p:nvSpPr>
            <p:spPr bwMode="auto">
              <a:xfrm>
                <a:off x="433" y="1156"/>
                <a:ext cx="15" cy="119"/>
              </a:xfrm>
              <a:custGeom>
                <a:avLst/>
                <a:gdLst>
                  <a:gd name="T0" fmla="*/ 0 w 73"/>
                  <a:gd name="T1" fmla="*/ 468 h 598"/>
                  <a:gd name="T2" fmla="*/ 0 w 73"/>
                  <a:gd name="T3" fmla="*/ 0 h 598"/>
                  <a:gd name="T4" fmla="*/ 18 w 73"/>
                  <a:gd name="T5" fmla="*/ 31 h 598"/>
                  <a:gd name="T6" fmla="*/ 35 w 73"/>
                  <a:gd name="T7" fmla="*/ 63 h 598"/>
                  <a:gd name="T8" fmla="*/ 54 w 73"/>
                  <a:gd name="T9" fmla="*/ 94 h 598"/>
                  <a:gd name="T10" fmla="*/ 73 w 73"/>
                  <a:gd name="T11" fmla="*/ 126 h 598"/>
                  <a:gd name="T12" fmla="*/ 73 w 73"/>
                  <a:gd name="T13" fmla="*/ 598 h 598"/>
                  <a:gd name="T14" fmla="*/ 54 w 73"/>
                  <a:gd name="T15" fmla="*/ 565 h 598"/>
                  <a:gd name="T16" fmla="*/ 35 w 73"/>
                  <a:gd name="T17" fmla="*/ 533 h 598"/>
                  <a:gd name="T18" fmla="*/ 18 w 73"/>
                  <a:gd name="T19" fmla="*/ 500 h 598"/>
                  <a:gd name="T20" fmla="*/ 0 w 73"/>
                  <a:gd name="T21" fmla="*/ 468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8">
                    <a:moveTo>
                      <a:pt x="0" y="468"/>
                    </a:moveTo>
                    <a:lnTo>
                      <a:pt x="0" y="0"/>
                    </a:lnTo>
                    <a:lnTo>
                      <a:pt x="18" y="31"/>
                    </a:lnTo>
                    <a:lnTo>
                      <a:pt x="35" y="63"/>
                    </a:lnTo>
                    <a:lnTo>
                      <a:pt x="54" y="94"/>
                    </a:lnTo>
                    <a:lnTo>
                      <a:pt x="73" y="126"/>
                    </a:lnTo>
                    <a:lnTo>
                      <a:pt x="73" y="598"/>
                    </a:lnTo>
                    <a:lnTo>
                      <a:pt x="54" y="565"/>
                    </a:lnTo>
                    <a:lnTo>
                      <a:pt x="35" y="533"/>
                    </a:lnTo>
                    <a:lnTo>
                      <a:pt x="18" y="500"/>
                    </a:lnTo>
                    <a:lnTo>
                      <a:pt x="0" y="468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1" name="Freeform 720"/>
              <p:cNvSpPr>
                <a:spLocks/>
              </p:cNvSpPr>
              <p:nvPr/>
            </p:nvSpPr>
            <p:spPr bwMode="auto">
              <a:xfrm>
                <a:off x="440" y="1168"/>
                <a:ext cx="15" cy="120"/>
              </a:xfrm>
              <a:custGeom>
                <a:avLst/>
                <a:gdLst>
                  <a:gd name="T0" fmla="*/ 0 w 73"/>
                  <a:gd name="T1" fmla="*/ 470 h 599"/>
                  <a:gd name="T2" fmla="*/ 0 w 73"/>
                  <a:gd name="T3" fmla="*/ 0 h 599"/>
                  <a:gd name="T4" fmla="*/ 18 w 73"/>
                  <a:gd name="T5" fmla="*/ 31 h 599"/>
                  <a:gd name="T6" fmla="*/ 36 w 73"/>
                  <a:gd name="T7" fmla="*/ 63 h 599"/>
                  <a:gd name="T8" fmla="*/ 55 w 73"/>
                  <a:gd name="T9" fmla="*/ 93 h 599"/>
                  <a:gd name="T10" fmla="*/ 73 w 73"/>
                  <a:gd name="T11" fmla="*/ 125 h 599"/>
                  <a:gd name="T12" fmla="*/ 73 w 73"/>
                  <a:gd name="T13" fmla="*/ 599 h 599"/>
                  <a:gd name="T14" fmla="*/ 55 w 73"/>
                  <a:gd name="T15" fmla="*/ 567 h 599"/>
                  <a:gd name="T16" fmla="*/ 37 w 73"/>
                  <a:gd name="T17" fmla="*/ 535 h 599"/>
                  <a:gd name="T18" fmla="*/ 18 w 73"/>
                  <a:gd name="T19" fmla="*/ 502 h 599"/>
                  <a:gd name="T20" fmla="*/ 0 w 73"/>
                  <a:gd name="T21" fmla="*/ 470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9">
                    <a:moveTo>
                      <a:pt x="0" y="470"/>
                    </a:moveTo>
                    <a:lnTo>
                      <a:pt x="0" y="0"/>
                    </a:lnTo>
                    <a:lnTo>
                      <a:pt x="18" y="31"/>
                    </a:lnTo>
                    <a:lnTo>
                      <a:pt x="36" y="63"/>
                    </a:lnTo>
                    <a:lnTo>
                      <a:pt x="55" y="93"/>
                    </a:lnTo>
                    <a:lnTo>
                      <a:pt x="73" y="125"/>
                    </a:lnTo>
                    <a:lnTo>
                      <a:pt x="73" y="599"/>
                    </a:lnTo>
                    <a:lnTo>
                      <a:pt x="55" y="567"/>
                    </a:lnTo>
                    <a:lnTo>
                      <a:pt x="37" y="535"/>
                    </a:lnTo>
                    <a:lnTo>
                      <a:pt x="18" y="502"/>
                    </a:lnTo>
                    <a:lnTo>
                      <a:pt x="0" y="470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2" name="Freeform 721"/>
              <p:cNvSpPr>
                <a:spLocks/>
              </p:cNvSpPr>
              <p:nvPr/>
            </p:nvSpPr>
            <p:spPr bwMode="auto">
              <a:xfrm>
                <a:off x="448" y="1181"/>
                <a:ext cx="14" cy="120"/>
              </a:xfrm>
              <a:custGeom>
                <a:avLst/>
                <a:gdLst>
                  <a:gd name="T0" fmla="*/ 0 w 73"/>
                  <a:gd name="T1" fmla="*/ 472 h 600"/>
                  <a:gd name="T2" fmla="*/ 0 w 73"/>
                  <a:gd name="T3" fmla="*/ 0 h 600"/>
                  <a:gd name="T4" fmla="*/ 18 w 73"/>
                  <a:gd name="T5" fmla="*/ 30 h 600"/>
                  <a:gd name="T6" fmla="*/ 36 w 73"/>
                  <a:gd name="T7" fmla="*/ 62 h 600"/>
                  <a:gd name="T8" fmla="*/ 54 w 73"/>
                  <a:gd name="T9" fmla="*/ 92 h 600"/>
                  <a:gd name="T10" fmla="*/ 73 w 73"/>
                  <a:gd name="T11" fmla="*/ 123 h 600"/>
                  <a:gd name="T12" fmla="*/ 73 w 73"/>
                  <a:gd name="T13" fmla="*/ 600 h 600"/>
                  <a:gd name="T14" fmla="*/ 54 w 73"/>
                  <a:gd name="T15" fmla="*/ 567 h 600"/>
                  <a:gd name="T16" fmla="*/ 36 w 73"/>
                  <a:gd name="T17" fmla="*/ 536 h 600"/>
                  <a:gd name="T18" fmla="*/ 18 w 73"/>
                  <a:gd name="T19" fmla="*/ 504 h 600"/>
                  <a:gd name="T20" fmla="*/ 0 w 73"/>
                  <a:gd name="T21" fmla="*/ 472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00">
                    <a:moveTo>
                      <a:pt x="0" y="472"/>
                    </a:moveTo>
                    <a:lnTo>
                      <a:pt x="0" y="0"/>
                    </a:lnTo>
                    <a:lnTo>
                      <a:pt x="18" y="30"/>
                    </a:lnTo>
                    <a:lnTo>
                      <a:pt x="36" y="62"/>
                    </a:lnTo>
                    <a:lnTo>
                      <a:pt x="54" y="92"/>
                    </a:lnTo>
                    <a:lnTo>
                      <a:pt x="73" y="123"/>
                    </a:lnTo>
                    <a:lnTo>
                      <a:pt x="73" y="600"/>
                    </a:lnTo>
                    <a:lnTo>
                      <a:pt x="54" y="567"/>
                    </a:lnTo>
                    <a:lnTo>
                      <a:pt x="36" y="536"/>
                    </a:lnTo>
                    <a:lnTo>
                      <a:pt x="18" y="504"/>
                    </a:lnTo>
                    <a:lnTo>
                      <a:pt x="0" y="472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3" name="Freeform 722"/>
              <p:cNvSpPr>
                <a:spLocks/>
              </p:cNvSpPr>
              <p:nvPr/>
            </p:nvSpPr>
            <p:spPr bwMode="auto">
              <a:xfrm>
                <a:off x="455" y="1193"/>
                <a:ext cx="14" cy="121"/>
              </a:xfrm>
              <a:custGeom>
                <a:avLst/>
                <a:gdLst>
                  <a:gd name="T0" fmla="*/ 0 w 73"/>
                  <a:gd name="T1" fmla="*/ 474 h 601"/>
                  <a:gd name="T2" fmla="*/ 0 w 73"/>
                  <a:gd name="T3" fmla="*/ 0 h 601"/>
                  <a:gd name="T4" fmla="*/ 18 w 73"/>
                  <a:gd name="T5" fmla="*/ 30 h 601"/>
                  <a:gd name="T6" fmla="*/ 37 w 73"/>
                  <a:gd name="T7" fmla="*/ 61 h 601"/>
                  <a:gd name="T8" fmla="*/ 55 w 73"/>
                  <a:gd name="T9" fmla="*/ 91 h 601"/>
                  <a:gd name="T10" fmla="*/ 73 w 73"/>
                  <a:gd name="T11" fmla="*/ 122 h 601"/>
                  <a:gd name="T12" fmla="*/ 73 w 73"/>
                  <a:gd name="T13" fmla="*/ 601 h 601"/>
                  <a:gd name="T14" fmla="*/ 55 w 73"/>
                  <a:gd name="T15" fmla="*/ 569 h 601"/>
                  <a:gd name="T16" fmla="*/ 37 w 73"/>
                  <a:gd name="T17" fmla="*/ 538 h 601"/>
                  <a:gd name="T18" fmla="*/ 18 w 73"/>
                  <a:gd name="T19" fmla="*/ 505 h 601"/>
                  <a:gd name="T20" fmla="*/ 0 w 73"/>
                  <a:gd name="T21" fmla="*/ 474 h 6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01">
                    <a:moveTo>
                      <a:pt x="0" y="474"/>
                    </a:moveTo>
                    <a:lnTo>
                      <a:pt x="0" y="0"/>
                    </a:lnTo>
                    <a:lnTo>
                      <a:pt x="18" y="30"/>
                    </a:lnTo>
                    <a:lnTo>
                      <a:pt x="37" y="61"/>
                    </a:lnTo>
                    <a:lnTo>
                      <a:pt x="55" y="91"/>
                    </a:lnTo>
                    <a:lnTo>
                      <a:pt x="73" y="122"/>
                    </a:lnTo>
                    <a:lnTo>
                      <a:pt x="73" y="601"/>
                    </a:lnTo>
                    <a:lnTo>
                      <a:pt x="55" y="569"/>
                    </a:lnTo>
                    <a:lnTo>
                      <a:pt x="37" y="538"/>
                    </a:lnTo>
                    <a:lnTo>
                      <a:pt x="18" y="505"/>
                    </a:lnTo>
                    <a:lnTo>
                      <a:pt x="0" y="474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4" name="Freeform 723"/>
              <p:cNvSpPr>
                <a:spLocks/>
              </p:cNvSpPr>
              <p:nvPr/>
            </p:nvSpPr>
            <p:spPr bwMode="auto">
              <a:xfrm>
                <a:off x="462" y="1206"/>
                <a:ext cx="15" cy="120"/>
              </a:xfrm>
              <a:custGeom>
                <a:avLst/>
                <a:gdLst>
                  <a:gd name="T0" fmla="*/ 0 w 73"/>
                  <a:gd name="T1" fmla="*/ 477 h 603"/>
                  <a:gd name="T2" fmla="*/ 0 w 73"/>
                  <a:gd name="T3" fmla="*/ 0 h 603"/>
                  <a:gd name="T4" fmla="*/ 18 w 73"/>
                  <a:gd name="T5" fmla="*/ 30 h 603"/>
                  <a:gd name="T6" fmla="*/ 36 w 73"/>
                  <a:gd name="T7" fmla="*/ 61 h 603"/>
                  <a:gd name="T8" fmla="*/ 54 w 73"/>
                  <a:gd name="T9" fmla="*/ 90 h 603"/>
                  <a:gd name="T10" fmla="*/ 73 w 73"/>
                  <a:gd name="T11" fmla="*/ 121 h 603"/>
                  <a:gd name="T12" fmla="*/ 73 w 73"/>
                  <a:gd name="T13" fmla="*/ 603 h 603"/>
                  <a:gd name="T14" fmla="*/ 54 w 73"/>
                  <a:gd name="T15" fmla="*/ 572 h 603"/>
                  <a:gd name="T16" fmla="*/ 36 w 73"/>
                  <a:gd name="T17" fmla="*/ 540 h 603"/>
                  <a:gd name="T18" fmla="*/ 18 w 73"/>
                  <a:gd name="T19" fmla="*/ 508 h 603"/>
                  <a:gd name="T20" fmla="*/ 0 w 73"/>
                  <a:gd name="T21" fmla="*/ 477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03">
                    <a:moveTo>
                      <a:pt x="0" y="477"/>
                    </a:moveTo>
                    <a:lnTo>
                      <a:pt x="0" y="0"/>
                    </a:lnTo>
                    <a:lnTo>
                      <a:pt x="18" y="30"/>
                    </a:lnTo>
                    <a:lnTo>
                      <a:pt x="36" y="61"/>
                    </a:lnTo>
                    <a:lnTo>
                      <a:pt x="54" y="90"/>
                    </a:lnTo>
                    <a:lnTo>
                      <a:pt x="73" y="121"/>
                    </a:lnTo>
                    <a:lnTo>
                      <a:pt x="73" y="603"/>
                    </a:lnTo>
                    <a:lnTo>
                      <a:pt x="54" y="572"/>
                    </a:lnTo>
                    <a:lnTo>
                      <a:pt x="36" y="540"/>
                    </a:lnTo>
                    <a:lnTo>
                      <a:pt x="18" y="508"/>
                    </a:lnTo>
                    <a:lnTo>
                      <a:pt x="0" y="477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5" name="Freeform 724"/>
              <p:cNvSpPr>
                <a:spLocks/>
              </p:cNvSpPr>
              <p:nvPr/>
            </p:nvSpPr>
            <p:spPr bwMode="auto">
              <a:xfrm>
                <a:off x="469" y="1218"/>
                <a:ext cx="15" cy="121"/>
              </a:xfrm>
              <a:custGeom>
                <a:avLst/>
                <a:gdLst>
                  <a:gd name="T0" fmla="*/ 0 w 73"/>
                  <a:gd name="T1" fmla="*/ 479 h 605"/>
                  <a:gd name="T2" fmla="*/ 0 w 73"/>
                  <a:gd name="T3" fmla="*/ 0 h 605"/>
                  <a:gd name="T4" fmla="*/ 18 w 73"/>
                  <a:gd name="T5" fmla="*/ 29 h 605"/>
                  <a:gd name="T6" fmla="*/ 37 w 73"/>
                  <a:gd name="T7" fmla="*/ 59 h 605"/>
                  <a:gd name="T8" fmla="*/ 55 w 73"/>
                  <a:gd name="T9" fmla="*/ 88 h 605"/>
                  <a:gd name="T10" fmla="*/ 73 w 73"/>
                  <a:gd name="T11" fmla="*/ 119 h 605"/>
                  <a:gd name="T12" fmla="*/ 73 w 73"/>
                  <a:gd name="T13" fmla="*/ 605 h 605"/>
                  <a:gd name="T14" fmla="*/ 46 w 73"/>
                  <a:gd name="T15" fmla="*/ 558 h 605"/>
                  <a:gd name="T16" fmla="*/ 0 w 73"/>
                  <a:gd name="T17" fmla="*/ 479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3" h="605">
                    <a:moveTo>
                      <a:pt x="0" y="479"/>
                    </a:moveTo>
                    <a:lnTo>
                      <a:pt x="0" y="0"/>
                    </a:lnTo>
                    <a:lnTo>
                      <a:pt x="18" y="29"/>
                    </a:lnTo>
                    <a:lnTo>
                      <a:pt x="37" y="59"/>
                    </a:lnTo>
                    <a:lnTo>
                      <a:pt x="55" y="88"/>
                    </a:lnTo>
                    <a:lnTo>
                      <a:pt x="73" y="119"/>
                    </a:lnTo>
                    <a:lnTo>
                      <a:pt x="73" y="605"/>
                    </a:lnTo>
                    <a:lnTo>
                      <a:pt x="46" y="558"/>
                    </a:lnTo>
                    <a:lnTo>
                      <a:pt x="0" y="47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6" name="Freeform 725"/>
              <p:cNvSpPr>
                <a:spLocks/>
              </p:cNvSpPr>
              <p:nvPr/>
            </p:nvSpPr>
            <p:spPr bwMode="auto">
              <a:xfrm>
                <a:off x="477" y="1230"/>
                <a:ext cx="14" cy="121"/>
              </a:xfrm>
              <a:custGeom>
                <a:avLst/>
                <a:gdLst>
                  <a:gd name="T0" fmla="*/ 0 w 73"/>
                  <a:gd name="T1" fmla="*/ 482 h 608"/>
                  <a:gd name="T2" fmla="*/ 0 w 73"/>
                  <a:gd name="T3" fmla="*/ 0 h 608"/>
                  <a:gd name="T4" fmla="*/ 18 w 73"/>
                  <a:gd name="T5" fmla="*/ 28 h 608"/>
                  <a:gd name="T6" fmla="*/ 36 w 73"/>
                  <a:gd name="T7" fmla="*/ 58 h 608"/>
                  <a:gd name="T8" fmla="*/ 55 w 73"/>
                  <a:gd name="T9" fmla="*/ 87 h 608"/>
                  <a:gd name="T10" fmla="*/ 73 w 73"/>
                  <a:gd name="T11" fmla="*/ 117 h 608"/>
                  <a:gd name="T12" fmla="*/ 73 w 73"/>
                  <a:gd name="T13" fmla="*/ 608 h 608"/>
                  <a:gd name="T14" fmla="*/ 57 w 73"/>
                  <a:gd name="T15" fmla="*/ 581 h 608"/>
                  <a:gd name="T16" fmla="*/ 42 w 73"/>
                  <a:gd name="T17" fmla="*/ 553 h 608"/>
                  <a:gd name="T18" fmla="*/ 25 w 73"/>
                  <a:gd name="T19" fmla="*/ 526 h 608"/>
                  <a:gd name="T20" fmla="*/ 9 w 73"/>
                  <a:gd name="T21" fmla="*/ 498 h 608"/>
                  <a:gd name="T22" fmla="*/ 0 w 73"/>
                  <a:gd name="T23" fmla="*/ 482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608">
                    <a:moveTo>
                      <a:pt x="0" y="482"/>
                    </a:moveTo>
                    <a:lnTo>
                      <a:pt x="0" y="0"/>
                    </a:lnTo>
                    <a:lnTo>
                      <a:pt x="18" y="28"/>
                    </a:lnTo>
                    <a:lnTo>
                      <a:pt x="36" y="58"/>
                    </a:lnTo>
                    <a:lnTo>
                      <a:pt x="55" y="87"/>
                    </a:lnTo>
                    <a:lnTo>
                      <a:pt x="73" y="117"/>
                    </a:lnTo>
                    <a:lnTo>
                      <a:pt x="73" y="608"/>
                    </a:lnTo>
                    <a:lnTo>
                      <a:pt x="57" y="581"/>
                    </a:lnTo>
                    <a:lnTo>
                      <a:pt x="42" y="553"/>
                    </a:lnTo>
                    <a:lnTo>
                      <a:pt x="25" y="526"/>
                    </a:lnTo>
                    <a:lnTo>
                      <a:pt x="9" y="498"/>
                    </a:lnTo>
                    <a:lnTo>
                      <a:pt x="0" y="482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7" name="Freeform 726"/>
              <p:cNvSpPr>
                <a:spLocks/>
              </p:cNvSpPr>
              <p:nvPr/>
            </p:nvSpPr>
            <p:spPr bwMode="auto">
              <a:xfrm>
                <a:off x="484" y="1242"/>
                <a:ext cx="15" cy="122"/>
              </a:xfrm>
              <a:custGeom>
                <a:avLst/>
                <a:gdLst>
                  <a:gd name="T0" fmla="*/ 0 w 73"/>
                  <a:gd name="T1" fmla="*/ 486 h 612"/>
                  <a:gd name="T2" fmla="*/ 0 w 73"/>
                  <a:gd name="T3" fmla="*/ 0 h 612"/>
                  <a:gd name="T4" fmla="*/ 19 w 73"/>
                  <a:gd name="T5" fmla="*/ 28 h 612"/>
                  <a:gd name="T6" fmla="*/ 37 w 73"/>
                  <a:gd name="T7" fmla="*/ 58 h 612"/>
                  <a:gd name="T8" fmla="*/ 56 w 73"/>
                  <a:gd name="T9" fmla="*/ 86 h 612"/>
                  <a:gd name="T10" fmla="*/ 73 w 73"/>
                  <a:gd name="T11" fmla="*/ 115 h 612"/>
                  <a:gd name="T12" fmla="*/ 73 w 73"/>
                  <a:gd name="T13" fmla="*/ 612 h 612"/>
                  <a:gd name="T14" fmla="*/ 56 w 73"/>
                  <a:gd name="T15" fmla="*/ 581 h 612"/>
                  <a:gd name="T16" fmla="*/ 37 w 73"/>
                  <a:gd name="T17" fmla="*/ 549 h 612"/>
                  <a:gd name="T18" fmla="*/ 19 w 73"/>
                  <a:gd name="T19" fmla="*/ 518 h 612"/>
                  <a:gd name="T20" fmla="*/ 0 w 73"/>
                  <a:gd name="T21" fmla="*/ 486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12">
                    <a:moveTo>
                      <a:pt x="0" y="486"/>
                    </a:moveTo>
                    <a:lnTo>
                      <a:pt x="0" y="0"/>
                    </a:lnTo>
                    <a:lnTo>
                      <a:pt x="19" y="28"/>
                    </a:lnTo>
                    <a:lnTo>
                      <a:pt x="37" y="58"/>
                    </a:lnTo>
                    <a:lnTo>
                      <a:pt x="56" y="86"/>
                    </a:lnTo>
                    <a:lnTo>
                      <a:pt x="73" y="115"/>
                    </a:lnTo>
                    <a:lnTo>
                      <a:pt x="73" y="612"/>
                    </a:lnTo>
                    <a:lnTo>
                      <a:pt x="56" y="581"/>
                    </a:lnTo>
                    <a:lnTo>
                      <a:pt x="37" y="549"/>
                    </a:lnTo>
                    <a:lnTo>
                      <a:pt x="19" y="518"/>
                    </a:lnTo>
                    <a:lnTo>
                      <a:pt x="0" y="486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8" name="Freeform 727"/>
              <p:cNvSpPr>
                <a:spLocks/>
              </p:cNvSpPr>
              <p:nvPr/>
            </p:nvSpPr>
            <p:spPr bwMode="auto">
              <a:xfrm>
                <a:off x="491" y="1253"/>
                <a:ext cx="15" cy="124"/>
              </a:xfrm>
              <a:custGeom>
                <a:avLst/>
                <a:gdLst>
                  <a:gd name="T0" fmla="*/ 0 w 73"/>
                  <a:gd name="T1" fmla="*/ 491 h 618"/>
                  <a:gd name="T2" fmla="*/ 0 w 73"/>
                  <a:gd name="T3" fmla="*/ 0 h 618"/>
                  <a:gd name="T4" fmla="*/ 19 w 73"/>
                  <a:gd name="T5" fmla="*/ 28 h 618"/>
                  <a:gd name="T6" fmla="*/ 36 w 73"/>
                  <a:gd name="T7" fmla="*/ 57 h 618"/>
                  <a:gd name="T8" fmla="*/ 55 w 73"/>
                  <a:gd name="T9" fmla="*/ 85 h 618"/>
                  <a:gd name="T10" fmla="*/ 73 w 73"/>
                  <a:gd name="T11" fmla="*/ 114 h 618"/>
                  <a:gd name="T12" fmla="*/ 73 w 73"/>
                  <a:gd name="T13" fmla="*/ 618 h 618"/>
                  <a:gd name="T14" fmla="*/ 55 w 73"/>
                  <a:gd name="T15" fmla="*/ 586 h 618"/>
                  <a:gd name="T16" fmla="*/ 36 w 73"/>
                  <a:gd name="T17" fmla="*/ 554 h 618"/>
                  <a:gd name="T18" fmla="*/ 19 w 73"/>
                  <a:gd name="T19" fmla="*/ 523 h 618"/>
                  <a:gd name="T20" fmla="*/ 0 w 73"/>
                  <a:gd name="T21" fmla="*/ 491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18">
                    <a:moveTo>
                      <a:pt x="0" y="491"/>
                    </a:moveTo>
                    <a:lnTo>
                      <a:pt x="0" y="0"/>
                    </a:lnTo>
                    <a:lnTo>
                      <a:pt x="19" y="28"/>
                    </a:lnTo>
                    <a:lnTo>
                      <a:pt x="36" y="57"/>
                    </a:lnTo>
                    <a:lnTo>
                      <a:pt x="55" y="85"/>
                    </a:lnTo>
                    <a:lnTo>
                      <a:pt x="73" y="114"/>
                    </a:lnTo>
                    <a:lnTo>
                      <a:pt x="73" y="618"/>
                    </a:lnTo>
                    <a:lnTo>
                      <a:pt x="55" y="586"/>
                    </a:lnTo>
                    <a:lnTo>
                      <a:pt x="36" y="554"/>
                    </a:lnTo>
                    <a:lnTo>
                      <a:pt x="19" y="523"/>
                    </a:lnTo>
                    <a:lnTo>
                      <a:pt x="0" y="491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9" name="Freeform 728"/>
              <p:cNvSpPr>
                <a:spLocks/>
              </p:cNvSpPr>
              <p:nvPr/>
            </p:nvSpPr>
            <p:spPr bwMode="auto">
              <a:xfrm>
                <a:off x="499" y="1265"/>
                <a:ext cx="14" cy="125"/>
              </a:xfrm>
              <a:custGeom>
                <a:avLst/>
                <a:gdLst>
                  <a:gd name="T0" fmla="*/ 0 w 73"/>
                  <a:gd name="T1" fmla="*/ 497 h 625"/>
                  <a:gd name="T2" fmla="*/ 0 w 73"/>
                  <a:gd name="T3" fmla="*/ 0 h 625"/>
                  <a:gd name="T4" fmla="*/ 19 w 73"/>
                  <a:gd name="T5" fmla="*/ 28 h 625"/>
                  <a:gd name="T6" fmla="*/ 37 w 73"/>
                  <a:gd name="T7" fmla="*/ 57 h 625"/>
                  <a:gd name="T8" fmla="*/ 56 w 73"/>
                  <a:gd name="T9" fmla="*/ 85 h 625"/>
                  <a:gd name="T10" fmla="*/ 73 w 73"/>
                  <a:gd name="T11" fmla="*/ 114 h 625"/>
                  <a:gd name="T12" fmla="*/ 73 w 73"/>
                  <a:gd name="T13" fmla="*/ 625 h 625"/>
                  <a:gd name="T14" fmla="*/ 56 w 73"/>
                  <a:gd name="T15" fmla="*/ 593 h 625"/>
                  <a:gd name="T16" fmla="*/ 38 w 73"/>
                  <a:gd name="T17" fmla="*/ 561 h 625"/>
                  <a:gd name="T18" fmla="*/ 19 w 73"/>
                  <a:gd name="T19" fmla="*/ 529 h 625"/>
                  <a:gd name="T20" fmla="*/ 0 w 73"/>
                  <a:gd name="T21" fmla="*/ 497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625">
                    <a:moveTo>
                      <a:pt x="0" y="497"/>
                    </a:moveTo>
                    <a:lnTo>
                      <a:pt x="0" y="0"/>
                    </a:lnTo>
                    <a:lnTo>
                      <a:pt x="19" y="28"/>
                    </a:lnTo>
                    <a:lnTo>
                      <a:pt x="37" y="57"/>
                    </a:lnTo>
                    <a:lnTo>
                      <a:pt x="56" y="85"/>
                    </a:lnTo>
                    <a:lnTo>
                      <a:pt x="73" y="114"/>
                    </a:lnTo>
                    <a:lnTo>
                      <a:pt x="73" y="625"/>
                    </a:lnTo>
                    <a:lnTo>
                      <a:pt x="56" y="593"/>
                    </a:lnTo>
                    <a:lnTo>
                      <a:pt x="38" y="561"/>
                    </a:lnTo>
                    <a:lnTo>
                      <a:pt x="19" y="529"/>
                    </a:lnTo>
                    <a:lnTo>
                      <a:pt x="0" y="497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0" name="Freeform 729"/>
              <p:cNvSpPr>
                <a:spLocks/>
              </p:cNvSpPr>
              <p:nvPr/>
            </p:nvSpPr>
            <p:spPr bwMode="auto">
              <a:xfrm>
                <a:off x="506" y="1276"/>
                <a:ext cx="15" cy="124"/>
              </a:xfrm>
              <a:custGeom>
                <a:avLst/>
                <a:gdLst>
                  <a:gd name="T0" fmla="*/ 0 w 74"/>
                  <a:gd name="T1" fmla="*/ 504 h 620"/>
                  <a:gd name="T2" fmla="*/ 0 w 74"/>
                  <a:gd name="T3" fmla="*/ 0 h 620"/>
                  <a:gd name="T4" fmla="*/ 19 w 74"/>
                  <a:gd name="T5" fmla="*/ 28 h 620"/>
                  <a:gd name="T6" fmla="*/ 36 w 74"/>
                  <a:gd name="T7" fmla="*/ 57 h 620"/>
                  <a:gd name="T8" fmla="*/ 55 w 74"/>
                  <a:gd name="T9" fmla="*/ 84 h 620"/>
                  <a:gd name="T10" fmla="*/ 74 w 74"/>
                  <a:gd name="T11" fmla="*/ 112 h 620"/>
                  <a:gd name="T12" fmla="*/ 74 w 74"/>
                  <a:gd name="T13" fmla="*/ 620 h 620"/>
                  <a:gd name="T14" fmla="*/ 62 w 74"/>
                  <a:gd name="T15" fmla="*/ 607 h 620"/>
                  <a:gd name="T16" fmla="*/ 51 w 74"/>
                  <a:gd name="T17" fmla="*/ 594 h 620"/>
                  <a:gd name="T18" fmla="*/ 38 w 74"/>
                  <a:gd name="T19" fmla="*/ 571 h 620"/>
                  <a:gd name="T20" fmla="*/ 26 w 74"/>
                  <a:gd name="T21" fmla="*/ 549 h 620"/>
                  <a:gd name="T22" fmla="*/ 13 w 74"/>
                  <a:gd name="T23" fmla="*/ 527 h 620"/>
                  <a:gd name="T24" fmla="*/ 0 w 74"/>
                  <a:gd name="T25" fmla="*/ 504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4" h="620">
                    <a:moveTo>
                      <a:pt x="0" y="504"/>
                    </a:moveTo>
                    <a:lnTo>
                      <a:pt x="0" y="0"/>
                    </a:lnTo>
                    <a:lnTo>
                      <a:pt x="19" y="28"/>
                    </a:lnTo>
                    <a:lnTo>
                      <a:pt x="36" y="57"/>
                    </a:lnTo>
                    <a:lnTo>
                      <a:pt x="55" y="84"/>
                    </a:lnTo>
                    <a:lnTo>
                      <a:pt x="74" y="112"/>
                    </a:lnTo>
                    <a:lnTo>
                      <a:pt x="74" y="620"/>
                    </a:lnTo>
                    <a:lnTo>
                      <a:pt x="62" y="607"/>
                    </a:lnTo>
                    <a:lnTo>
                      <a:pt x="51" y="594"/>
                    </a:lnTo>
                    <a:lnTo>
                      <a:pt x="38" y="571"/>
                    </a:lnTo>
                    <a:lnTo>
                      <a:pt x="26" y="549"/>
                    </a:lnTo>
                    <a:lnTo>
                      <a:pt x="13" y="527"/>
                    </a:lnTo>
                    <a:lnTo>
                      <a:pt x="0" y="504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1" name="Freeform 730"/>
              <p:cNvSpPr>
                <a:spLocks/>
              </p:cNvSpPr>
              <p:nvPr/>
            </p:nvSpPr>
            <p:spPr bwMode="auto">
              <a:xfrm>
                <a:off x="513" y="1287"/>
                <a:ext cx="15" cy="121"/>
              </a:xfrm>
              <a:custGeom>
                <a:avLst/>
                <a:gdLst>
                  <a:gd name="T0" fmla="*/ 0 w 74"/>
                  <a:gd name="T1" fmla="*/ 511 h 604"/>
                  <a:gd name="T2" fmla="*/ 0 w 74"/>
                  <a:gd name="T3" fmla="*/ 0 h 604"/>
                  <a:gd name="T4" fmla="*/ 19 w 74"/>
                  <a:gd name="T5" fmla="*/ 27 h 604"/>
                  <a:gd name="T6" fmla="*/ 38 w 74"/>
                  <a:gd name="T7" fmla="*/ 55 h 604"/>
                  <a:gd name="T8" fmla="*/ 56 w 74"/>
                  <a:gd name="T9" fmla="*/ 82 h 604"/>
                  <a:gd name="T10" fmla="*/ 74 w 74"/>
                  <a:gd name="T11" fmla="*/ 110 h 604"/>
                  <a:gd name="T12" fmla="*/ 74 w 74"/>
                  <a:gd name="T13" fmla="*/ 604 h 604"/>
                  <a:gd name="T14" fmla="*/ 59 w 74"/>
                  <a:gd name="T15" fmla="*/ 588 h 604"/>
                  <a:gd name="T16" fmla="*/ 44 w 74"/>
                  <a:gd name="T17" fmla="*/ 571 h 604"/>
                  <a:gd name="T18" fmla="*/ 30 w 74"/>
                  <a:gd name="T19" fmla="*/ 554 h 604"/>
                  <a:gd name="T20" fmla="*/ 15 w 74"/>
                  <a:gd name="T21" fmla="*/ 537 h 604"/>
                  <a:gd name="T22" fmla="*/ 0 w 74"/>
                  <a:gd name="T23" fmla="*/ 511 h 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" h="604">
                    <a:moveTo>
                      <a:pt x="0" y="511"/>
                    </a:moveTo>
                    <a:lnTo>
                      <a:pt x="0" y="0"/>
                    </a:lnTo>
                    <a:lnTo>
                      <a:pt x="19" y="27"/>
                    </a:lnTo>
                    <a:lnTo>
                      <a:pt x="38" y="55"/>
                    </a:lnTo>
                    <a:lnTo>
                      <a:pt x="56" y="82"/>
                    </a:lnTo>
                    <a:lnTo>
                      <a:pt x="74" y="110"/>
                    </a:lnTo>
                    <a:lnTo>
                      <a:pt x="74" y="604"/>
                    </a:lnTo>
                    <a:lnTo>
                      <a:pt x="59" y="588"/>
                    </a:lnTo>
                    <a:lnTo>
                      <a:pt x="44" y="571"/>
                    </a:lnTo>
                    <a:lnTo>
                      <a:pt x="30" y="554"/>
                    </a:lnTo>
                    <a:lnTo>
                      <a:pt x="15" y="537"/>
                    </a:lnTo>
                    <a:lnTo>
                      <a:pt x="0" y="511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2" name="Freeform 731"/>
              <p:cNvSpPr>
                <a:spLocks/>
              </p:cNvSpPr>
              <p:nvPr/>
            </p:nvSpPr>
            <p:spPr bwMode="auto">
              <a:xfrm>
                <a:off x="521" y="1298"/>
                <a:ext cx="14" cy="118"/>
              </a:xfrm>
              <a:custGeom>
                <a:avLst/>
                <a:gdLst>
                  <a:gd name="T0" fmla="*/ 0 w 73"/>
                  <a:gd name="T1" fmla="*/ 508 h 590"/>
                  <a:gd name="T2" fmla="*/ 0 w 73"/>
                  <a:gd name="T3" fmla="*/ 0 h 590"/>
                  <a:gd name="T4" fmla="*/ 18 w 73"/>
                  <a:gd name="T5" fmla="*/ 27 h 590"/>
                  <a:gd name="T6" fmla="*/ 36 w 73"/>
                  <a:gd name="T7" fmla="*/ 55 h 590"/>
                  <a:gd name="T8" fmla="*/ 54 w 73"/>
                  <a:gd name="T9" fmla="*/ 82 h 590"/>
                  <a:gd name="T10" fmla="*/ 73 w 73"/>
                  <a:gd name="T11" fmla="*/ 110 h 590"/>
                  <a:gd name="T12" fmla="*/ 73 w 73"/>
                  <a:gd name="T13" fmla="*/ 590 h 590"/>
                  <a:gd name="T14" fmla="*/ 54 w 73"/>
                  <a:gd name="T15" fmla="*/ 569 h 590"/>
                  <a:gd name="T16" fmla="*/ 35 w 73"/>
                  <a:gd name="T17" fmla="*/ 549 h 590"/>
                  <a:gd name="T18" fmla="*/ 18 w 73"/>
                  <a:gd name="T19" fmla="*/ 529 h 590"/>
                  <a:gd name="T20" fmla="*/ 0 w 73"/>
                  <a:gd name="T21" fmla="*/ 508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90">
                    <a:moveTo>
                      <a:pt x="0" y="508"/>
                    </a:moveTo>
                    <a:lnTo>
                      <a:pt x="0" y="0"/>
                    </a:lnTo>
                    <a:lnTo>
                      <a:pt x="18" y="27"/>
                    </a:lnTo>
                    <a:lnTo>
                      <a:pt x="36" y="55"/>
                    </a:lnTo>
                    <a:lnTo>
                      <a:pt x="54" y="82"/>
                    </a:lnTo>
                    <a:lnTo>
                      <a:pt x="73" y="110"/>
                    </a:lnTo>
                    <a:lnTo>
                      <a:pt x="73" y="590"/>
                    </a:lnTo>
                    <a:lnTo>
                      <a:pt x="54" y="569"/>
                    </a:lnTo>
                    <a:lnTo>
                      <a:pt x="35" y="549"/>
                    </a:lnTo>
                    <a:lnTo>
                      <a:pt x="18" y="529"/>
                    </a:lnTo>
                    <a:lnTo>
                      <a:pt x="0" y="508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3" name="Freeform 732"/>
              <p:cNvSpPr>
                <a:spLocks/>
              </p:cNvSpPr>
              <p:nvPr/>
            </p:nvSpPr>
            <p:spPr bwMode="auto">
              <a:xfrm>
                <a:off x="528" y="1309"/>
                <a:ext cx="15" cy="115"/>
              </a:xfrm>
              <a:custGeom>
                <a:avLst/>
                <a:gdLst>
                  <a:gd name="T0" fmla="*/ 0 w 73"/>
                  <a:gd name="T1" fmla="*/ 494 h 573"/>
                  <a:gd name="T2" fmla="*/ 0 w 73"/>
                  <a:gd name="T3" fmla="*/ 0 h 573"/>
                  <a:gd name="T4" fmla="*/ 18 w 73"/>
                  <a:gd name="T5" fmla="*/ 27 h 573"/>
                  <a:gd name="T6" fmla="*/ 37 w 73"/>
                  <a:gd name="T7" fmla="*/ 55 h 573"/>
                  <a:gd name="T8" fmla="*/ 55 w 73"/>
                  <a:gd name="T9" fmla="*/ 81 h 573"/>
                  <a:gd name="T10" fmla="*/ 73 w 73"/>
                  <a:gd name="T11" fmla="*/ 108 h 573"/>
                  <a:gd name="T12" fmla="*/ 73 w 73"/>
                  <a:gd name="T13" fmla="*/ 573 h 573"/>
                  <a:gd name="T14" fmla="*/ 55 w 73"/>
                  <a:gd name="T15" fmla="*/ 554 h 573"/>
                  <a:gd name="T16" fmla="*/ 37 w 73"/>
                  <a:gd name="T17" fmla="*/ 535 h 573"/>
                  <a:gd name="T18" fmla="*/ 18 w 73"/>
                  <a:gd name="T19" fmla="*/ 514 h 573"/>
                  <a:gd name="T20" fmla="*/ 0 w 73"/>
                  <a:gd name="T21" fmla="*/ 494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73">
                    <a:moveTo>
                      <a:pt x="0" y="494"/>
                    </a:moveTo>
                    <a:lnTo>
                      <a:pt x="0" y="0"/>
                    </a:lnTo>
                    <a:lnTo>
                      <a:pt x="18" y="27"/>
                    </a:lnTo>
                    <a:lnTo>
                      <a:pt x="37" y="55"/>
                    </a:lnTo>
                    <a:lnTo>
                      <a:pt x="55" y="81"/>
                    </a:lnTo>
                    <a:lnTo>
                      <a:pt x="73" y="108"/>
                    </a:lnTo>
                    <a:lnTo>
                      <a:pt x="73" y="573"/>
                    </a:lnTo>
                    <a:lnTo>
                      <a:pt x="55" y="554"/>
                    </a:lnTo>
                    <a:lnTo>
                      <a:pt x="37" y="535"/>
                    </a:lnTo>
                    <a:lnTo>
                      <a:pt x="18" y="514"/>
                    </a:lnTo>
                    <a:lnTo>
                      <a:pt x="0" y="494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4" name="Freeform 733"/>
              <p:cNvSpPr>
                <a:spLocks/>
              </p:cNvSpPr>
              <p:nvPr/>
            </p:nvSpPr>
            <p:spPr bwMode="auto">
              <a:xfrm>
                <a:off x="535" y="1320"/>
                <a:ext cx="15" cy="111"/>
              </a:xfrm>
              <a:custGeom>
                <a:avLst/>
                <a:gdLst>
                  <a:gd name="T0" fmla="*/ 0 w 73"/>
                  <a:gd name="T1" fmla="*/ 480 h 555"/>
                  <a:gd name="T2" fmla="*/ 0 w 73"/>
                  <a:gd name="T3" fmla="*/ 0 h 555"/>
                  <a:gd name="T4" fmla="*/ 18 w 73"/>
                  <a:gd name="T5" fmla="*/ 26 h 555"/>
                  <a:gd name="T6" fmla="*/ 36 w 73"/>
                  <a:gd name="T7" fmla="*/ 53 h 555"/>
                  <a:gd name="T8" fmla="*/ 54 w 73"/>
                  <a:gd name="T9" fmla="*/ 80 h 555"/>
                  <a:gd name="T10" fmla="*/ 73 w 73"/>
                  <a:gd name="T11" fmla="*/ 106 h 555"/>
                  <a:gd name="T12" fmla="*/ 73 w 73"/>
                  <a:gd name="T13" fmla="*/ 555 h 555"/>
                  <a:gd name="T14" fmla="*/ 54 w 73"/>
                  <a:gd name="T15" fmla="*/ 537 h 555"/>
                  <a:gd name="T16" fmla="*/ 36 w 73"/>
                  <a:gd name="T17" fmla="*/ 517 h 555"/>
                  <a:gd name="T18" fmla="*/ 18 w 73"/>
                  <a:gd name="T19" fmla="*/ 499 h 555"/>
                  <a:gd name="T20" fmla="*/ 0 w 73"/>
                  <a:gd name="T21" fmla="*/ 480 h 5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55">
                    <a:moveTo>
                      <a:pt x="0" y="480"/>
                    </a:moveTo>
                    <a:lnTo>
                      <a:pt x="0" y="0"/>
                    </a:lnTo>
                    <a:lnTo>
                      <a:pt x="18" y="26"/>
                    </a:lnTo>
                    <a:lnTo>
                      <a:pt x="36" y="53"/>
                    </a:lnTo>
                    <a:lnTo>
                      <a:pt x="54" y="80"/>
                    </a:lnTo>
                    <a:lnTo>
                      <a:pt x="73" y="106"/>
                    </a:lnTo>
                    <a:lnTo>
                      <a:pt x="73" y="555"/>
                    </a:lnTo>
                    <a:lnTo>
                      <a:pt x="54" y="537"/>
                    </a:lnTo>
                    <a:lnTo>
                      <a:pt x="36" y="517"/>
                    </a:lnTo>
                    <a:lnTo>
                      <a:pt x="18" y="499"/>
                    </a:lnTo>
                    <a:lnTo>
                      <a:pt x="0" y="480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5" name="Freeform 734"/>
              <p:cNvSpPr>
                <a:spLocks/>
              </p:cNvSpPr>
              <p:nvPr/>
            </p:nvSpPr>
            <p:spPr bwMode="auto">
              <a:xfrm>
                <a:off x="543" y="1331"/>
                <a:ext cx="14" cy="108"/>
              </a:xfrm>
              <a:custGeom>
                <a:avLst/>
                <a:gdLst>
                  <a:gd name="T0" fmla="*/ 0 w 73"/>
                  <a:gd name="T1" fmla="*/ 465 h 538"/>
                  <a:gd name="T2" fmla="*/ 0 w 73"/>
                  <a:gd name="T3" fmla="*/ 0 h 538"/>
                  <a:gd name="T4" fmla="*/ 18 w 73"/>
                  <a:gd name="T5" fmla="*/ 27 h 538"/>
                  <a:gd name="T6" fmla="*/ 37 w 73"/>
                  <a:gd name="T7" fmla="*/ 53 h 538"/>
                  <a:gd name="T8" fmla="*/ 55 w 73"/>
                  <a:gd name="T9" fmla="*/ 80 h 538"/>
                  <a:gd name="T10" fmla="*/ 73 w 73"/>
                  <a:gd name="T11" fmla="*/ 105 h 538"/>
                  <a:gd name="T12" fmla="*/ 73 w 73"/>
                  <a:gd name="T13" fmla="*/ 538 h 538"/>
                  <a:gd name="T14" fmla="*/ 55 w 73"/>
                  <a:gd name="T15" fmla="*/ 520 h 538"/>
                  <a:gd name="T16" fmla="*/ 37 w 73"/>
                  <a:gd name="T17" fmla="*/ 502 h 538"/>
                  <a:gd name="T18" fmla="*/ 18 w 73"/>
                  <a:gd name="T19" fmla="*/ 484 h 538"/>
                  <a:gd name="T20" fmla="*/ 0 w 73"/>
                  <a:gd name="T21" fmla="*/ 465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38">
                    <a:moveTo>
                      <a:pt x="0" y="465"/>
                    </a:moveTo>
                    <a:lnTo>
                      <a:pt x="0" y="0"/>
                    </a:lnTo>
                    <a:lnTo>
                      <a:pt x="18" y="27"/>
                    </a:lnTo>
                    <a:lnTo>
                      <a:pt x="37" y="53"/>
                    </a:lnTo>
                    <a:lnTo>
                      <a:pt x="55" y="80"/>
                    </a:lnTo>
                    <a:lnTo>
                      <a:pt x="73" y="105"/>
                    </a:lnTo>
                    <a:lnTo>
                      <a:pt x="73" y="538"/>
                    </a:lnTo>
                    <a:lnTo>
                      <a:pt x="55" y="520"/>
                    </a:lnTo>
                    <a:lnTo>
                      <a:pt x="37" y="502"/>
                    </a:lnTo>
                    <a:lnTo>
                      <a:pt x="18" y="484"/>
                    </a:lnTo>
                    <a:lnTo>
                      <a:pt x="0" y="465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6" name="Freeform 735"/>
              <p:cNvSpPr>
                <a:spLocks/>
              </p:cNvSpPr>
              <p:nvPr/>
            </p:nvSpPr>
            <p:spPr bwMode="auto">
              <a:xfrm>
                <a:off x="550" y="1342"/>
                <a:ext cx="15" cy="104"/>
              </a:xfrm>
              <a:custGeom>
                <a:avLst/>
                <a:gdLst>
                  <a:gd name="T0" fmla="*/ 0 w 73"/>
                  <a:gd name="T1" fmla="*/ 449 h 520"/>
                  <a:gd name="T2" fmla="*/ 0 w 73"/>
                  <a:gd name="T3" fmla="*/ 0 h 520"/>
                  <a:gd name="T4" fmla="*/ 18 w 73"/>
                  <a:gd name="T5" fmla="*/ 27 h 520"/>
                  <a:gd name="T6" fmla="*/ 36 w 73"/>
                  <a:gd name="T7" fmla="*/ 52 h 520"/>
                  <a:gd name="T8" fmla="*/ 55 w 73"/>
                  <a:gd name="T9" fmla="*/ 79 h 520"/>
                  <a:gd name="T10" fmla="*/ 73 w 73"/>
                  <a:gd name="T11" fmla="*/ 104 h 520"/>
                  <a:gd name="T12" fmla="*/ 73 w 73"/>
                  <a:gd name="T13" fmla="*/ 520 h 520"/>
                  <a:gd name="T14" fmla="*/ 54 w 73"/>
                  <a:gd name="T15" fmla="*/ 503 h 520"/>
                  <a:gd name="T16" fmla="*/ 36 w 73"/>
                  <a:gd name="T17" fmla="*/ 485 h 520"/>
                  <a:gd name="T18" fmla="*/ 18 w 73"/>
                  <a:gd name="T19" fmla="*/ 467 h 520"/>
                  <a:gd name="T20" fmla="*/ 0 w 73"/>
                  <a:gd name="T21" fmla="*/ 44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20">
                    <a:moveTo>
                      <a:pt x="0" y="449"/>
                    </a:moveTo>
                    <a:lnTo>
                      <a:pt x="0" y="0"/>
                    </a:lnTo>
                    <a:lnTo>
                      <a:pt x="18" y="27"/>
                    </a:lnTo>
                    <a:lnTo>
                      <a:pt x="36" y="52"/>
                    </a:lnTo>
                    <a:lnTo>
                      <a:pt x="55" y="79"/>
                    </a:lnTo>
                    <a:lnTo>
                      <a:pt x="73" y="104"/>
                    </a:lnTo>
                    <a:lnTo>
                      <a:pt x="73" y="520"/>
                    </a:lnTo>
                    <a:lnTo>
                      <a:pt x="54" y="503"/>
                    </a:lnTo>
                    <a:lnTo>
                      <a:pt x="36" y="485"/>
                    </a:lnTo>
                    <a:lnTo>
                      <a:pt x="18" y="467"/>
                    </a:lnTo>
                    <a:lnTo>
                      <a:pt x="0" y="449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7" name="Freeform 736"/>
              <p:cNvSpPr>
                <a:spLocks/>
              </p:cNvSpPr>
              <p:nvPr/>
            </p:nvSpPr>
            <p:spPr bwMode="auto">
              <a:xfrm>
                <a:off x="557" y="1352"/>
                <a:ext cx="15" cy="100"/>
              </a:xfrm>
              <a:custGeom>
                <a:avLst/>
                <a:gdLst>
                  <a:gd name="T0" fmla="*/ 0 w 73"/>
                  <a:gd name="T1" fmla="*/ 433 h 502"/>
                  <a:gd name="T2" fmla="*/ 0 w 73"/>
                  <a:gd name="T3" fmla="*/ 0 h 502"/>
                  <a:gd name="T4" fmla="*/ 19 w 73"/>
                  <a:gd name="T5" fmla="*/ 27 h 502"/>
                  <a:gd name="T6" fmla="*/ 37 w 73"/>
                  <a:gd name="T7" fmla="*/ 52 h 502"/>
                  <a:gd name="T8" fmla="*/ 56 w 73"/>
                  <a:gd name="T9" fmla="*/ 78 h 502"/>
                  <a:gd name="T10" fmla="*/ 73 w 73"/>
                  <a:gd name="T11" fmla="*/ 103 h 502"/>
                  <a:gd name="T12" fmla="*/ 73 w 73"/>
                  <a:gd name="T13" fmla="*/ 502 h 502"/>
                  <a:gd name="T14" fmla="*/ 56 w 73"/>
                  <a:gd name="T15" fmla="*/ 484 h 502"/>
                  <a:gd name="T16" fmla="*/ 37 w 73"/>
                  <a:gd name="T17" fmla="*/ 468 h 502"/>
                  <a:gd name="T18" fmla="*/ 18 w 73"/>
                  <a:gd name="T19" fmla="*/ 451 h 502"/>
                  <a:gd name="T20" fmla="*/ 0 w 73"/>
                  <a:gd name="T21" fmla="*/ 433 h 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502">
                    <a:moveTo>
                      <a:pt x="0" y="433"/>
                    </a:moveTo>
                    <a:lnTo>
                      <a:pt x="0" y="0"/>
                    </a:lnTo>
                    <a:lnTo>
                      <a:pt x="19" y="27"/>
                    </a:lnTo>
                    <a:lnTo>
                      <a:pt x="37" y="52"/>
                    </a:lnTo>
                    <a:lnTo>
                      <a:pt x="56" y="78"/>
                    </a:lnTo>
                    <a:lnTo>
                      <a:pt x="73" y="103"/>
                    </a:lnTo>
                    <a:lnTo>
                      <a:pt x="73" y="502"/>
                    </a:lnTo>
                    <a:lnTo>
                      <a:pt x="56" y="484"/>
                    </a:lnTo>
                    <a:lnTo>
                      <a:pt x="37" y="468"/>
                    </a:lnTo>
                    <a:lnTo>
                      <a:pt x="18" y="451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8" name="Freeform 737"/>
              <p:cNvSpPr>
                <a:spLocks/>
              </p:cNvSpPr>
              <p:nvPr/>
            </p:nvSpPr>
            <p:spPr bwMode="auto">
              <a:xfrm>
                <a:off x="565" y="1362"/>
                <a:ext cx="14" cy="97"/>
              </a:xfrm>
              <a:custGeom>
                <a:avLst/>
                <a:gdLst>
                  <a:gd name="T0" fmla="*/ 0 w 73"/>
                  <a:gd name="T1" fmla="*/ 416 h 482"/>
                  <a:gd name="T2" fmla="*/ 0 w 73"/>
                  <a:gd name="T3" fmla="*/ 0 h 482"/>
                  <a:gd name="T4" fmla="*/ 19 w 73"/>
                  <a:gd name="T5" fmla="*/ 26 h 482"/>
                  <a:gd name="T6" fmla="*/ 36 w 73"/>
                  <a:gd name="T7" fmla="*/ 51 h 482"/>
                  <a:gd name="T8" fmla="*/ 55 w 73"/>
                  <a:gd name="T9" fmla="*/ 76 h 482"/>
                  <a:gd name="T10" fmla="*/ 73 w 73"/>
                  <a:gd name="T11" fmla="*/ 102 h 482"/>
                  <a:gd name="T12" fmla="*/ 73 w 73"/>
                  <a:gd name="T13" fmla="*/ 482 h 482"/>
                  <a:gd name="T14" fmla="*/ 55 w 73"/>
                  <a:gd name="T15" fmla="*/ 466 h 482"/>
                  <a:gd name="T16" fmla="*/ 36 w 73"/>
                  <a:gd name="T17" fmla="*/ 450 h 482"/>
                  <a:gd name="T18" fmla="*/ 19 w 73"/>
                  <a:gd name="T19" fmla="*/ 432 h 482"/>
                  <a:gd name="T20" fmla="*/ 0 w 73"/>
                  <a:gd name="T21" fmla="*/ 41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482">
                    <a:moveTo>
                      <a:pt x="0" y="416"/>
                    </a:moveTo>
                    <a:lnTo>
                      <a:pt x="0" y="0"/>
                    </a:lnTo>
                    <a:lnTo>
                      <a:pt x="19" y="26"/>
                    </a:lnTo>
                    <a:lnTo>
                      <a:pt x="36" y="51"/>
                    </a:lnTo>
                    <a:lnTo>
                      <a:pt x="55" y="76"/>
                    </a:lnTo>
                    <a:lnTo>
                      <a:pt x="73" y="102"/>
                    </a:lnTo>
                    <a:lnTo>
                      <a:pt x="73" y="482"/>
                    </a:lnTo>
                    <a:lnTo>
                      <a:pt x="55" y="466"/>
                    </a:lnTo>
                    <a:lnTo>
                      <a:pt x="36" y="450"/>
                    </a:lnTo>
                    <a:lnTo>
                      <a:pt x="19" y="432"/>
                    </a:lnTo>
                    <a:lnTo>
                      <a:pt x="0" y="416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9" name="Freeform 738"/>
              <p:cNvSpPr>
                <a:spLocks/>
              </p:cNvSpPr>
              <p:nvPr/>
            </p:nvSpPr>
            <p:spPr bwMode="auto">
              <a:xfrm>
                <a:off x="572" y="1373"/>
                <a:ext cx="14" cy="92"/>
              </a:xfrm>
              <a:custGeom>
                <a:avLst/>
                <a:gdLst>
                  <a:gd name="T0" fmla="*/ 0 w 73"/>
                  <a:gd name="T1" fmla="*/ 399 h 464"/>
                  <a:gd name="T2" fmla="*/ 0 w 73"/>
                  <a:gd name="T3" fmla="*/ 0 h 464"/>
                  <a:gd name="T4" fmla="*/ 19 w 73"/>
                  <a:gd name="T5" fmla="*/ 25 h 464"/>
                  <a:gd name="T6" fmla="*/ 37 w 73"/>
                  <a:gd name="T7" fmla="*/ 51 h 464"/>
                  <a:gd name="T8" fmla="*/ 56 w 73"/>
                  <a:gd name="T9" fmla="*/ 76 h 464"/>
                  <a:gd name="T10" fmla="*/ 73 w 73"/>
                  <a:gd name="T11" fmla="*/ 101 h 464"/>
                  <a:gd name="T12" fmla="*/ 73 w 73"/>
                  <a:gd name="T13" fmla="*/ 464 h 464"/>
                  <a:gd name="T14" fmla="*/ 56 w 73"/>
                  <a:gd name="T15" fmla="*/ 448 h 464"/>
                  <a:gd name="T16" fmla="*/ 37 w 73"/>
                  <a:gd name="T17" fmla="*/ 431 h 464"/>
                  <a:gd name="T18" fmla="*/ 19 w 73"/>
                  <a:gd name="T19" fmla="*/ 415 h 464"/>
                  <a:gd name="T20" fmla="*/ 0 w 73"/>
                  <a:gd name="T21" fmla="*/ 399 h 4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464">
                    <a:moveTo>
                      <a:pt x="0" y="399"/>
                    </a:moveTo>
                    <a:lnTo>
                      <a:pt x="0" y="0"/>
                    </a:lnTo>
                    <a:lnTo>
                      <a:pt x="19" y="25"/>
                    </a:lnTo>
                    <a:lnTo>
                      <a:pt x="37" y="51"/>
                    </a:lnTo>
                    <a:lnTo>
                      <a:pt x="56" y="76"/>
                    </a:lnTo>
                    <a:lnTo>
                      <a:pt x="73" y="101"/>
                    </a:lnTo>
                    <a:lnTo>
                      <a:pt x="73" y="464"/>
                    </a:lnTo>
                    <a:lnTo>
                      <a:pt x="56" y="448"/>
                    </a:lnTo>
                    <a:lnTo>
                      <a:pt x="37" y="431"/>
                    </a:lnTo>
                    <a:lnTo>
                      <a:pt x="19" y="415"/>
                    </a:lnTo>
                    <a:lnTo>
                      <a:pt x="0" y="39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0" name="Freeform 739"/>
              <p:cNvSpPr>
                <a:spLocks/>
              </p:cNvSpPr>
              <p:nvPr/>
            </p:nvSpPr>
            <p:spPr bwMode="auto">
              <a:xfrm>
                <a:off x="579" y="1383"/>
                <a:ext cx="15" cy="88"/>
              </a:xfrm>
              <a:custGeom>
                <a:avLst/>
                <a:gdLst>
                  <a:gd name="T0" fmla="*/ 0 w 73"/>
                  <a:gd name="T1" fmla="*/ 380 h 443"/>
                  <a:gd name="T2" fmla="*/ 0 w 73"/>
                  <a:gd name="T3" fmla="*/ 0 h 443"/>
                  <a:gd name="T4" fmla="*/ 19 w 73"/>
                  <a:gd name="T5" fmla="*/ 25 h 443"/>
                  <a:gd name="T6" fmla="*/ 36 w 73"/>
                  <a:gd name="T7" fmla="*/ 50 h 443"/>
                  <a:gd name="T8" fmla="*/ 55 w 73"/>
                  <a:gd name="T9" fmla="*/ 74 h 443"/>
                  <a:gd name="T10" fmla="*/ 73 w 73"/>
                  <a:gd name="T11" fmla="*/ 98 h 443"/>
                  <a:gd name="T12" fmla="*/ 73 w 73"/>
                  <a:gd name="T13" fmla="*/ 443 h 443"/>
                  <a:gd name="T14" fmla="*/ 55 w 73"/>
                  <a:gd name="T15" fmla="*/ 428 h 443"/>
                  <a:gd name="T16" fmla="*/ 36 w 73"/>
                  <a:gd name="T17" fmla="*/ 413 h 443"/>
                  <a:gd name="T18" fmla="*/ 19 w 73"/>
                  <a:gd name="T19" fmla="*/ 397 h 443"/>
                  <a:gd name="T20" fmla="*/ 0 w 73"/>
                  <a:gd name="T21" fmla="*/ 380 h 4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443">
                    <a:moveTo>
                      <a:pt x="0" y="380"/>
                    </a:moveTo>
                    <a:lnTo>
                      <a:pt x="0" y="0"/>
                    </a:lnTo>
                    <a:lnTo>
                      <a:pt x="19" y="25"/>
                    </a:lnTo>
                    <a:lnTo>
                      <a:pt x="36" y="50"/>
                    </a:lnTo>
                    <a:lnTo>
                      <a:pt x="55" y="74"/>
                    </a:lnTo>
                    <a:lnTo>
                      <a:pt x="73" y="98"/>
                    </a:lnTo>
                    <a:lnTo>
                      <a:pt x="73" y="443"/>
                    </a:lnTo>
                    <a:lnTo>
                      <a:pt x="55" y="428"/>
                    </a:lnTo>
                    <a:lnTo>
                      <a:pt x="36" y="413"/>
                    </a:lnTo>
                    <a:lnTo>
                      <a:pt x="19" y="397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1" name="Freeform 740"/>
              <p:cNvSpPr>
                <a:spLocks/>
              </p:cNvSpPr>
              <p:nvPr/>
            </p:nvSpPr>
            <p:spPr bwMode="auto">
              <a:xfrm>
                <a:off x="586" y="1393"/>
                <a:ext cx="15" cy="85"/>
              </a:xfrm>
              <a:custGeom>
                <a:avLst/>
                <a:gdLst>
                  <a:gd name="T0" fmla="*/ 0 w 73"/>
                  <a:gd name="T1" fmla="*/ 363 h 424"/>
                  <a:gd name="T2" fmla="*/ 0 w 73"/>
                  <a:gd name="T3" fmla="*/ 0 h 424"/>
                  <a:gd name="T4" fmla="*/ 19 w 73"/>
                  <a:gd name="T5" fmla="*/ 24 h 424"/>
                  <a:gd name="T6" fmla="*/ 38 w 73"/>
                  <a:gd name="T7" fmla="*/ 48 h 424"/>
                  <a:gd name="T8" fmla="*/ 56 w 73"/>
                  <a:gd name="T9" fmla="*/ 73 h 424"/>
                  <a:gd name="T10" fmla="*/ 73 w 73"/>
                  <a:gd name="T11" fmla="*/ 96 h 424"/>
                  <a:gd name="T12" fmla="*/ 73 w 73"/>
                  <a:gd name="T13" fmla="*/ 424 h 424"/>
                  <a:gd name="T14" fmla="*/ 56 w 73"/>
                  <a:gd name="T15" fmla="*/ 409 h 424"/>
                  <a:gd name="T16" fmla="*/ 38 w 73"/>
                  <a:gd name="T17" fmla="*/ 393 h 424"/>
                  <a:gd name="T18" fmla="*/ 19 w 73"/>
                  <a:gd name="T19" fmla="*/ 378 h 424"/>
                  <a:gd name="T20" fmla="*/ 0 w 73"/>
                  <a:gd name="T21" fmla="*/ 363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424">
                    <a:moveTo>
                      <a:pt x="0" y="363"/>
                    </a:moveTo>
                    <a:lnTo>
                      <a:pt x="0" y="0"/>
                    </a:lnTo>
                    <a:lnTo>
                      <a:pt x="19" y="24"/>
                    </a:lnTo>
                    <a:lnTo>
                      <a:pt x="38" y="48"/>
                    </a:lnTo>
                    <a:lnTo>
                      <a:pt x="56" y="73"/>
                    </a:lnTo>
                    <a:lnTo>
                      <a:pt x="73" y="96"/>
                    </a:lnTo>
                    <a:lnTo>
                      <a:pt x="73" y="424"/>
                    </a:lnTo>
                    <a:lnTo>
                      <a:pt x="56" y="409"/>
                    </a:lnTo>
                    <a:lnTo>
                      <a:pt x="38" y="393"/>
                    </a:lnTo>
                    <a:lnTo>
                      <a:pt x="19" y="378"/>
                    </a:lnTo>
                    <a:lnTo>
                      <a:pt x="0" y="363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2" name="Freeform 741"/>
              <p:cNvSpPr>
                <a:spLocks/>
              </p:cNvSpPr>
              <p:nvPr/>
            </p:nvSpPr>
            <p:spPr bwMode="auto">
              <a:xfrm>
                <a:off x="594" y="1402"/>
                <a:ext cx="15" cy="81"/>
              </a:xfrm>
              <a:custGeom>
                <a:avLst/>
                <a:gdLst>
                  <a:gd name="T0" fmla="*/ 0 w 74"/>
                  <a:gd name="T1" fmla="*/ 345 h 405"/>
                  <a:gd name="T2" fmla="*/ 0 w 74"/>
                  <a:gd name="T3" fmla="*/ 0 h 405"/>
                  <a:gd name="T4" fmla="*/ 19 w 74"/>
                  <a:gd name="T5" fmla="*/ 25 h 405"/>
                  <a:gd name="T6" fmla="*/ 37 w 74"/>
                  <a:gd name="T7" fmla="*/ 49 h 405"/>
                  <a:gd name="T8" fmla="*/ 55 w 74"/>
                  <a:gd name="T9" fmla="*/ 73 h 405"/>
                  <a:gd name="T10" fmla="*/ 74 w 74"/>
                  <a:gd name="T11" fmla="*/ 96 h 405"/>
                  <a:gd name="T12" fmla="*/ 74 w 74"/>
                  <a:gd name="T13" fmla="*/ 405 h 405"/>
                  <a:gd name="T14" fmla="*/ 55 w 74"/>
                  <a:gd name="T15" fmla="*/ 391 h 405"/>
                  <a:gd name="T16" fmla="*/ 37 w 74"/>
                  <a:gd name="T17" fmla="*/ 376 h 405"/>
                  <a:gd name="T18" fmla="*/ 19 w 74"/>
                  <a:gd name="T19" fmla="*/ 361 h 405"/>
                  <a:gd name="T20" fmla="*/ 0 w 74"/>
                  <a:gd name="T21" fmla="*/ 34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405">
                    <a:moveTo>
                      <a:pt x="0" y="345"/>
                    </a:moveTo>
                    <a:lnTo>
                      <a:pt x="0" y="0"/>
                    </a:lnTo>
                    <a:lnTo>
                      <a:pt x="19" y="25"/>
                    </a:lnTo>
                    <a:lnTo>
                      <a:pt x="37" y="49"/>
                    </a:lnTo>
                    <a:lnTo>
                      <a:pt x="55" y="73"/>
                    </a:lnTo>
                    <a:lnTo>
                      <a:pt x="74" y="96"/>
                    </a:lnTo>
                    <a:lnTo>
                      <a:pt x="74" y="405"/>
                    </a:lnTo>
                    <a:lnTo>
                      <a:pt x="55" y="391"/>
                    </a:lnTo>
                    <a:lnTo>
                      <a:pt x="37" y="376"/>
                    </a:lnTo>
                    <a:lnTo>
                      <a:pt x="19" y="361"/>
                    </a:lnTo>
                    <a:lnTo>
                      <a:pt x="0" y="345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3" name="Freeform 742"/>
              <p:cNvSpPr>
                <a:spLocks/>
              </p:cNvSpPr>
              <p:nvPr/>
            </p:nvSpPr>
            <p:spPr bwMode="auto">
              <a:xfrm>
                <a:off x="601" y="1412"/>
                <a:ext cx="15" cy="77"/>
              </a:xfrm>
              <a:custGeom>
                <a:avLst/>
                <a:gdLst>
                  <a:gd name="T0" fmla="*/ 0 w 74"/>
                  <a:gd name="T1" fmla="*/ 328 h 386"/>
                  <a:gd name="T2" fmla="*/ 0 w 74"/>
                  <a:gd name="T3" fmla="*/ 0 h 386"/>
                  <a:gd name="T4" fmla="*/ 19 w 74"/>
                  <a:gd name="T5" fmla="*/ 25 h 386"/>
                  <a:gd name="T6" fmla="*/ 38 w 74"/>
                  <a:gd name="T7" fmla="*/ 48 h 386"/>
                  <a:gd name="T8" fmla="*/ 56 w 74"/>
                  <a:gd name="T9" fmla="*/ 72 h 386"/>
                  <a:gd name="T10" fmla="*/ 74 w 74"/>
                  <a:gd name="T11" fmla="*/ 95 h 386"/>
                  <a:gd name="T12" fmla="*/ 74 w 74"/>
                  <a:gd name="T13" fmla="*/ 386 h 386"/>
                  <a:gd name="T14" fmla="*/ 56 w 74"/>
                  <a:gd name="T15" fmla="*/ 373 h 386"/>
                  <a:gd name="T16" fmla="*/ 38 w 74"/>
                  <a:gd name="T17" fmla="*/ 357 h 386"/>
                  <a:gd name="T18" fmla="*/ 19 w 74"/>
                  <a:gd name="T19" fmla="*/ 343 h 386"/>
                  <a:gd name="T20" fmla="*/ 0 w 74"/>
                  <a:gd name="T21" fmla="*/ 328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4" h="386">
                    <a:moveTo>
                      <a:pt x="0" y="328"/>
                    </a:moveTo>
                    <a:lnTo>
                      <a:pt x="0" y="0"/>
                    </a:lnTo>
                    <a:lnTo>
                      <a:pt x="19" y="25"/>
                    </a:lnTo>
                    <a:lnTo>
                      <a:pt x="38" y="48"/>
                    </a:lnTo>
                    <a:lnTo>
                      <a:pt x="56" y="72"/>
                    </a:lnTo>
                    <a:lnTo>
                      <a:pt x="74" y="95"/>
                    </a:lnTo>
                    <a:lnTo>
                      <a:pt x="74" y="386"/>
                    </a:lnTo>
                    <a:lnTo>
                      <a:pt x="56" y="373"/>
                    </a:lnTo>
                    <a:lnTo>
                      <a:pt x="38" y="357"/>
                    </a:lnTo>
                    <a:lnTo>
                      <a:pt x="19" y="343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4" name="Freeform 743"/>
              <p:cNvSpPr>
                <a:spLocks/>
              </p:cNvSpPr>
              <p:nvPr/>
            </p:nvSpPr>
            <p:spPr bwMode="auto">
              <a:xfrm>
                <a:off x="609" y="1422"/>
                <a:ext cx="14" cy="73"/>
              </a:xfrm>
              <a:custGeom>
                <a:avLst/>
                <a:gdLst>
                  <a:gd name="T0" fmla="*/ 0 w 73"/>
                  <a:gd name="T1" fmla="*/ 309 h 366"/>
                  <a:gd name="T2" fmla="*/ 0 w 73"/>
                  <a:gd name="T3" fmla="*/ 0 h 366"/>
                  <a:gd name="T4" fmla="*/ 18 w 73"/>
                  <a:gd name="T5" fmla="*/ 24 h 366"/>
                  <a:gd name="T6" fmla="*/ 36 w 73"/>
                  <a:gd name="T7" fmla="*/ 47 h 366"/>
                  <a:gd name="T8" fmla="*/ 54 w 73"/>
                  <a:gd name="T9" fmla="*/ 70 h 366"/>
                  <a:gd name="T10" fmla="*/ 73 w 73"/>
                  <a:gd name="T11" fmla="*/ 93 h 366"/>
                  <a:gd name="T12" fmla="*/ 73 w 73"/>
                  <a:gd name="T13" fmla="*/ 366 h 366"/>
                  <a:gd name="T14" fmla="*/ 54 w 73"/>
                  <a:gd name="T15" fmla="*/ 353 h 366"/>
                  <a:gd name="T16" fmla="*/ 36 w 73"/>
                  <a:gd name="T17" fmla="*/ 339 h 366"/>
                  <a:gd name="T18" fmla="*/ 18 w 73"/>
                  <a:gd name="T19" fmla="*/ 325 h 366"/>
                  <a:gd name="T20" fmla="*/ 0 w 73"/>
                  <a:gd name="T21" fmla="*/ 309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66">
                    <a:moveTo>
                      <a:pt x="0" y="309"/>
                    </a:moveTo>
                    <a:lnTo>
                      <a:pt x="0" y="0"/>
                    </a:lnTo>
                    <a:lnTo>
                      <a:pt x="18" y="24"/>
                    </a:lnTo>
                    <a:lnTo>
                      <a:pt x="36" y="47"/>
                    </a:lnTo>
                    <a:lnTo>
                      <a:pt x="54" y="70"/>
                    </a:lnTo>
                    <a:lnTo>
                      <a:pt x="73" y="93"/>
                    </a:lnTo>
                    <a:lnTo>
                      <a:pt x="73" y="366"/>
                    </a:lnTo>
                    <a:lnTo>
                      <a:pt x="54" y="353"/>
                    </a:lnTo>
                    <a:lnTo>
                      <a:pt x="36" y="339"/>
                    </a:lnTo>
                    <a:lnTo>
                      <a:pt x="18" y="325"/>
                    </a:lnTo>
                    <a:lnTo>
                      <a:pt x="0" y="309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5" name="Freeform 744"/>
              <p:cNvSpPr>
                <a:spLocks/>
              </p:cNvSpPr>
              <p:nvPr/>
            </p:nvSpPr>
            <p:spPr bwMode="auto">
              <a:xfrm>
                <a:off x="616" y="1431"/>
                <a:ext cx="14" cy="69"/>
              </a:xfrm>
              <a:custGeom>
                <a:avLst/>
                <a:gdLst>
                  <a:gd name="T0" fmla="*/ 0 w 73"/>
                  <a:gd name="T1" fmla="*/ 291 h 347"/>
                  <a:gd name="T2" fmla="*/ 0 w 73"/>
                  <a:gd name="T3" fmla="*/ 0 h 347"/>
                  <a:gd name="T4" fmla="*/ 18 w 73"/>
                  <a:gd name="T5" fmla="*/ 23 h 347"/>
                  <a:gd name="T6" fmla="*/ 37 w 73"/>
                  <a:gd name="T7" fmla="*/ 46 h 347"/>
                  <a:gd name="T8" fmla="*/ 55 w 73"/>
                  <a:gd name="T9" fmla="*/ 69 h 347"/>
                  <a:gd name="T10" fmla="*/ 73 w 73"/>
                  <a:gd name="T11" fmla="*/ 90 h 347"/>
                  <a:gd name="T12" fmla="*/ 73 w 73"/>
                  <a:gd name="T13" fmla="*/ 347 h 347"/>
                  <a:gd name="T14" fmla="*/ 56 w 73"/>
                  <a:gd name="T15" fmla="*/ 334 h 347"/>
                  <a:gd name="T16" fmla="*/ 37 w 73"/>
                  <a:gd name="T17" fmla="*/ 320 h 347"/>
                  <a:gd name="T18" fmla="*/ 19 w 73"/>
                  <a:gd name="T19" fmla="*/ 306 h 347"/>
                  <a:gd name="T20" fmla="*/ 0 w 73"/>
                  <a:gd name="T21" fmla="*/ 291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47">
                    <a:moveTo>
                      <a:pt x="0" y="291"/>
                    </a:moveTo>
                    <a:lnTo>
                      <a:pt x="0" y="0"/>
                    </a:lnTo>
                    <a:lnTo>
                      <a:pt x="18" y="23"/>
                    </a:lnTo>
                    <a:lnTo>
                      <a:pt x="37" y="46"/>
                    </a:lnTo>
                    <a:lnTo>
                      <a:pt x="55" y="69"/>
                    </a:lnTo>
                    <a:lnTo>
                      <a:pt x="73" y="90"/>
                    </a:lnTo>
                    <a:lnTo>
                      <a:pt x="73" y="347"/>
                    </a:lnTo>
                    <a:lnTo>
                      <a:pt x="56" y="334"/>
                    </a:lnTo>
                    <a:lnTo>
                      <a:pt x="37" y="320"/>
                    </a:lnTo>
                    <a:lnTo>
                      <a:pt x="19" y="306"/>
                    </a:lnTo>
                    <a:lnTo>
                      <a:pt x="0" y="291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6" name="Freeform 745"/>
              <p:cNvSpPr>
                <a:spLocks/>
              </p:cNvSpPr>
              <p:nvPr/>
            </p:nvSpPr>
            <p:spPr bwMode="auto">
              <a:xfrm>
                <a:off x="623" y="1440"/>
                <a:ext cx="15" cy="66"/>
              </a:xfrm>
              <a:custGeom>
                <a:avLst/>
                <a:gdLst>
                  <a:gd name="T0" fmla="*/ 0 w 73"/>
                  <a:gd name="T1" fmla="*/ 273 h 328"/>
                  <a:gd name="T2" fmla="*/ 0 w 73"/>
                  <a:gd name="T3" fmla="*/ 0 h 328"/>
                  <a:gd name="T4" fmla="*/ 18 w 73"/>
                  <a:gd name="T5" fmla="*/ 23 h 328"/>
                  <a:gd name="T6" fmla="*/ 36 w 73"/>
                  <a:gd name="T7" fmla="*/ 45 h 328"/>
                  <a:gd name="T8" fmla="*/ 55 w 73"/>
                  <a:gd name="T9" fmla="*/ 68 h 328"/>
                  <a:gd name="T10" fmla="*/ 73 w 73"/>
                  <a:gd name="T11" fmla="*/ 89 h 328"/>
                  <a:gd name="T12" fmla="*/ 73 w 73"/>
                  <a:gd name="T13" fmla="*/ 328 h 328"/>
                  <a:gd name="T14" fmla="*/ 55 w 73"/>
                  <a:gd name="T15" fmla="*/ 315 h 328"/>
                  <a:gd name="T16" fmla="*/ 36 w 73"/>
                  <a:gd name="T17" fmla="*/ 302 h 328"/>
                  <a:gd name="T18" fmla="*/ 19 w 73"/>
                  <a:gd name="T19" fmla="*/ 288 h 328"/>
                  <a:gd name="T20" fmla="*/ 0 w 73"/>
                  <a:gd name="T21" fmla="*/ 273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28">
                    <a:moveTo>
                      <a:pt x="0" y="273"/>
                    </a:moveTo>
                    <a:lnTo>
                      <a:pt x="0" y="0"/>
                    </a:lnTo>
                    <a:lnTo>
                      <a:pt x="18" y="23"/>
                    </a:lnTo>
                    <a:lnTo>
                      <a:pt x="36" y="45"/>
                    </a:lnTo>
                    <a:lnTo>
                      <a:pt x="55" y="68"/>
                    </a:lnTo>
                    <a:lnTo>
                      <a:pt x="73" y="89"/>
                    </a:lnTo>
                    <a:lnTo>
                      <a:pt x="73" y="328"/>
                    </a:lnTo>
                    <a:lnTo>
                      <a:pt x="55" y="315"/>
                    </a:lnTo>
                    <a:lnTo>
                      <a:pt x="36" y="302"/>
                    </a:lnTo>
                    <a:lnTo>
                      <a:pt x="19" y="288"/>
                    </a:lnTo>
                    <a:lnTo>
                      <a:pt x="0" y="273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7" name="Freeform 746"/>
              <p:cNvSpPr>
                <a:spLocks/>
              </p:cNvSpPr>
              <p:nvPr/>
            </p:nvSpPr>
            <p:spPr bwMode="auto">
              <a:xfrm>
                <a:off x="630" y="1449"/>
                <a:ext cx="15" cy="62"/>
              </a:xfrm>
              <a:custGeom>
                <a:avLst/>
                <a:gdLst>
                  <a:gd name="T0" fmla="*/ 0 w 73"/>
                  <a:gd name="T1" fmla="*/ 257 h 311"/>
                  <a:gd name="T2" fmla="*/ 0 w 73"/>
                  <a:gd name="T3" fmla="*/ 0 h 311"/>
                  <a:gd name="T4" fmla="*/ 19 w 73"/>
                  <a:gd name="T5" fmla="*/ 24 h 311"/>
                  <a:gd name="T6" fmla="*/ 37 w 73"/>
                  <a:gd name="T7" fmla="*/ 45 h 311"/>
                  <a:gd name="T8" fmla="*/ 56 w 73"/>
                  <a:gd name="T9" fmla="*/ 67 h 311"/>
                  <a:gd name="T10" fmla="*/ 73 w 73"/>
                  <a:gd name="T11" fmla="*/ 88 h 311"/>
                  <a:gd name="T12" fmla="*/ 73 w 73"/>
                  <a:gd name="T13" fmla="*/ 311 h 311"/>
                  <a:gd name="T14" fmla="*/ 56 w 73"/>
                  <a:gd name="T15" fmla="*/ 297 h 311"/>
                  <a:gd name="T16" fmla="*/ 38 w 73"/>
                  <a:gd name="T17" fmla="*/ 285 h 311"/>
                  <a:gd name="T18" fmla="*/ 19 w 73"/>
                  <a:gd name="T19" fmla="*/ 271 h 311"/>
                  <a:gd name="T20" fmla="*/ 0 w 73"/>
                  <a:gd name="T21" fmla="*/ 257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311">
                    <a:moveTo>
                      <a:pt x="0" y="257"/>
                    </a:moveTo>
                    <a:lnTo>
                      <a:pt x="0" y="0"/>
                    </a:lnTo>
                    <a:lnTo>
                      <a:pt x="19" y="24"/>
                    </a:lnTo>
                    <a:lnTo>
                      <a:pt x="37" y="45"/>
                    </a:lnTo>
                    <a:lnTo>
                      <a:pt x="56" y="67"/>
                    </a:lnTo>
                    <a:lnTo>
                      <a:pt x="73" y="88"/>
                    </a:lnTo>
                    <a:lnTo>
                      <a:pt x="73" y="311"/>
                    </a:lnTo>
                    <a:lnTo>
                      <a:pt x="56" y="297"/>
                    </a:lnTo>
                    <a:lnTo>
                      <a:pt x="38" y="285"/>
                    </a:lnTo>
                    <a:lnTo>
                      <a:pt x="19" y="271"/>
                    </a:lnTo>
                    <a:lnTo>
                      <a:pt x="0" y="257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8" name="Freeform 747"/>
              <p:cNvSpPr>
                <a:spLocks/>
              </p:cNvSpPr>
              <p:nvPr/>
            </p:nvSpPr>
            <p:spPr bwMode="auto">
              <a:xfrm>
                <a:off x="638" y="1458"/>
                <a:ext cx="14" cy="58"/>
              </a:xfrm>
              <a:custGeom>
                <a:avLst/>
                <a:gdLst>
                  <a:gd name="T0" fmla="*/ 0 w 73"/>
                  <a:gd name="T1" fmla="*/ 239 h 292"/>
                  <a:gd name="T2" fmla="*/ 0 w 73"/>
                  <a:gd name="T3" fmla="*/ 0 h 292"/>
                  <a:gd name="T4" fmla="*/ 19 w 73"/>
                  <a:gd name="T5" fmla="*/ 23 h 292"/>
                  <a:gd name="T6" fmla="*/ 36 w 73"/>
                  <a:gd name="T7" fmla="*/ 44 h 292"/>
                  <a:gd name="T8" fmla="*/ 55 w 73"/>
                  <a:gd name="T9" fmla="*/ 65 h 292"/>
                  <a:gd name="T10" fmla="*/ 73 w 73"/>
                  <a:gd name="T11" fmla="*/ 86 h 292"/>
                  <a:gd name="T12" fmla="*/ 73 w 73"/>
                  <a:gd name="T13" fmla="*/ 292 h 292"/>
                  <a:gd name="T14" fmla="*/ 55 w 73"/>
                  <a:gd name="T15" fmla="*/ 279 h 292"/>
                  <a:gd name="T16" fmla="*/ 37 w 73"/>
                  <a:gd name="T17" fmla="*/ 267 h 292"/>
                  <a:gd name="T18" fmla="*/ 19 w 73"/>
                  <a:gd name="T19" fmla="*/ 253 h 292"/>
                  <a:gd name="T20" fmla="*/ 0 w 73"/>
                  <a:gd name="T21" fmla="*/ 23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92">
                    <a:moveTo>
                      <a:pt x="0" y="239"/>
                    </a:moveTo>
                    <a:lnTo>
                      <a:pt x="0" y="0"/>
                    </a:lnTo>
                    <a:lnTo>
                      <a:pt x="19" y="23"/>
                    </a:lnTo>
                    <a:lnTo>
                      <a:pt x="36" y="44"/>
                    </a:lnTo>
                    <a:lnTo>
                      <a:pt x="55" y="65"/>
                    </a:lnTo>
                    <a:lnTo>
                      <a:pt x="73" y="86"/>
                    </a:lnTo>
                    <a:lnTo>
                      <a:pt x="73" y="292"/>
                    </a:lnTo>
                    <a:lnTo>
                      <a:pt x="55" y="279"/>
                    </a:lnTo>
                    <a:lnTo>
                      <a:pt x="37" y="267"/>
                    </a:lnTo>
                    <a:lnTo>
                      <a:pt x="19" y="253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9" name="Freeform 748"/>
              <p:cNvSpPr>
                <a:spLocks/>
              </p:cNvSpPr>
              <p:nvPr/>
            </p:nvSpPr>
            <p:spPr bwMode="auto">
              <a:xfrm>
                <a:off x="645" y="1467"/>
                <a:ext cx="15" cy="55"/>
              </a:xfrm>
              <a:custGeom>
                <a:avLst/>
                <a:gdLst>
                  <a:gd name="T0" fmla="*/ 0 w 73"/>
                  <a:gd name="T1" fmla="*/ 223 h 275"/>
                  <a:gd name="T2" fmla="*/ 0 w 73"/>
                  <a:gd name="T3" fmla="*/ 0 h 275"/>
                  <a:gd name="T4" fmla="*/ 19 w 73"/>
                  <a:gd name="T5" fmla="*/ 22 h 275"/>
                  <a:gd name="T6" fmla="*/ 37 w 73"/>
                  <a:gd name="T7" fmla="*/ 43 h 275"/>
                  <a:gd name="T8" fmla="*/ 56 w 73"/>
                  <a:gd name="T9" fmla="*/ 63 h 275"/>
                  <a:gd name="T10" fmla="*/ 73 w 73"/>
                  <a:gd name="T11" fmla="*/ 83 h 275"/>
                  <a:gd name="T12" fmla="*/ 73 w 73"/>
                  <a:gd name="T13" fmla="*/ 275 h 275"/>
                  <a:gd name="T14" fmla="*/ 56 w 73"/>
                  <a:gd name="T15" fmla="*/ 262 h 275"/>
                  <a:gd name="T16" fmla="*/ 38 w 73"/>
                  <a:gd name="T17" fmla="*/ 249 h 275"/>
                  <a:gd name="T18" fmla="*/ 19 w 73"/>
                  <a:gd name="T19" fmla="*/ 236 h 275"/>
                  <a:gd name="T20" fmla="*/ 0 w 73"/>
                  <a:gd name="T21" fmla="*/ 22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75">
                    <a:moveTo>
                      <a:pt x="0" y="223"/>
                    </a:moveTo>
                    <a:lnTo>
                      <a:pt x="0" y="0"/>
                    </a:lnTo>
                    <a:lnTo>
                      <a:pt x="19" y="22"/>
                    </a:lnTo>
                    <a:lnTo>
                      <a:pt x="37" y="43"/>
                    </a:lnTo>
                    <a:lnTo>
                      <a:pt x="56" y="63"/>
                    </a:lnTo>
                    <a:lnTo>
                      <a:pt x="73" y="83"/>
                    </a:lnTo>
                    <a:lnTo>
                      <a:pt x="73" y="275"/>
                    </a:lnTo>
                    <a:lnTo>
                      <a:pt x="56" y="262"/>
                    </a:lnTo>
                    <a:lnTo>
                      <a:pt x="38" y="249"/>
                    </a:lnTo>
                    <a:lnTo>
                      <a:pt x="19" y="236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0" name="Freeform 749"/>
              <p:cNvSpPr>
                <a:spLocks/>
              </p:cNvSpPr>
              <p:nvPr/>
            </p:nvSpPr>
            <p:spPr bwMode="auto">
              <a:xfrm>
                <a:off x="652" y="1475"/>
                <a:ext cx="15" cy="51"/>
              </a:xfrm>
              <a:custGeom>
                <a:avLst/>
                <a:gdLst>
                  <a:gd name="T0" fmla="*/ 0 w 73"/>
                  <a:gd name="T1" fmla="*/ 206 h 256"/>
                  <a:gd name="T2" fmla="*/ 0 w 73"/>
                  <a:gd name="T3" fmla="*/ 0 h 256"/>
                  <a:gd name="T4" fmla="*/ 19 w 73"/>
                  <a:gd name="T5" fmla="*/ 21 h 256"/>
                  <a:gd name="T6" fmla="*/ 37 w 73"/>
                  <a:gd name="T7" fmla="*/ 41 h 256"/>
                  <a:gd name="T8" fmla="*/ 55 w 73"/>
                  <a:gd name="T9" fmla="*/ 61 h 256"/>
                  <a:gd name="T10" fmla="*/ 73 w 73"/>
                  <a:gd name="T11" fmla="*/ 80 h 256"/>
                  <a:gd name="T12" fmla="*/ 73 w 73"/>
                  <a:gd name="T13" fmla="*/ 256 h 256"/>
                  <a:gd name="T14" fmla="*/ 56 w 73"/>
                  <a:gd name="T15" fmla="*/ 245 h 256"/>
                  <a:gd name="T16" fmla="*/ 37 w 73"/>
                  <a:gd name="T17" fmla="*/ 233 h 256"/>
                  <a:gd name="T18" fmla="*/ 20 w 73"/>
                  <a:gd name="T19" fmla="*/ 219 h 256"/>
                  <a:gd name="T20" fmla="*/ 0 w 73"/>
                  <a:gd name="T21" fmla="*/ 20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56">
                    <a:moveTo>
                      <a:pt x="0" y="206"/>
                    </a:moveTo>
                    <a:lnTo>
                      <a:pt x="0" y="0"/>
                    </a:lnTo>
                    <a:lnTo>
                      <a:pt x="19" y="21"/>
                    </a:lnTo>
                    <a:lnTo>
                      <a:pt x="37" y="41"/>
                    </a:lnTo>
                    <a:lnTo>
                      <a:pt x="55" y="61"/>
                    </a:lnTo>
                    <a:lnTo>
                      <a:pt x="73" y="80"/>
                    </a:lnTo>
                    <a:lnTo>
                      <a:pt x="73" y="256"/>
                    </a:lnTo>
                    <a:lnTo>
                      <a:pt x="56" y="245"/>
                    </a:lnTo>
                    <a:lnTo>
                      <a:pt x="37" y="233"/>
                    </a:lnTo>
                    <a:lnTo>
                      <a:pt x="20" y="219"/>
                    </a:lnTo>
                    <a:lnTo>
                      <a:pt x="0" y="20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1" name="Freeform 750"/>
              <p:cNvSpPr>
                <a:spLocks/>
              </p:cNvSpPr>
              <p:nvPr/>
            </p:nvSpPr>
            <p:spPr bwMode="auto">
              <a:xfrm>
                <a:off x="660" y="1483"/>
                <a:ext cx="14" cy="48"/>
              </a:xfrm>
              <a:custGeom>
                <a:avLst/>
                <a:gdLst>
                  <a:gd name="T0" fmla="*/ 0 w 73"/>
                  <a:gd name="T1" fmla="*/ 192 h 241"/>
                  <a:gd name="T2" fmla="*/ 0 w 73"/>
                  <a:gd name="T3" fmla="*/ 0 h 241"/>
                  <a:gd name="T4" fmla="*/ 19 w 73"/>
                  <a:gd name="T5" fmla="*/ 21 h 241"/>
                  <a:gd name="T6" fmla="*/ 38 w 73"/>
                  <a:gd name="T7" fmla="*/ 41 h 241"/>
                  <a:gd name="T8" fmla="*/ 56 w 73"/>
                  <a:gd name="T9" fmla="*/ 60 h 241"/>
                  <a:gd name="T10" fmla="*/ 73 w 73"/>
                  <a:gd name="T11" fmla="*/ 79 h 241"/>
                  <a:gd name="T12" fmla="*/ 73 w 73"/>
                  <a:gd name="T13" fmla="*/ 241 h 241"/>
                  <a:gd name="T14" fmla="*/ 57 w 73"/>
                  <a:gd name="T15" fmla="*/ 229 h 241"/>
                  <a:gd name="T16" fmla="*/ 39 w 73"/>
                  <a:gd name="T17" fmla="*/ 217 h 241"/>
                  <a:gd name="T18" fmla="*/ 20 w 73"/>
                  <a:gd name="T19" fmla="*/ 205 h 241"/>
                  <a:gd name="T20" fmla="*/ 0 w 73"/>
                  <a:gd name="T21" fmla="*/ 192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3" h="241">
                    <a:moveTo>
                      <a:pt x="0" y="192"/>
                    </a:moveTo>
                    <a:lnTo>
                      <a:pt x="0" y="0"/>
                    </a:lnTo>
                    <a:lnTo>
                      <a:pt x="19" y="21"/>
                    </a:lnTo>
                    <a:lnTo>
                      <a:pt x="38" y="41"/>
                    </a:lnTo>
                    <a:lnTo>
                      <a:pt x="56" y="60"/>
                    </a:lnTo>
                    <a:lnTo>
                      <a:pt x="73" y="79"/>
                    </a:lnTo>
                    <a:lnTo>
                      <a:pt x="73" y="241"/>
                    </a:lnTo>
                    <a:lnTo>
                      <a:pt x="57" y="229"/>
                    </a:lnTo>
                    <a:lnTo>
                      <a:pt x="39" y="217"/>
                    </a:lnTo>
                    <a:lnTo>
                      <a:pt x="20" y="205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2" name="Freeform 751"/>
              <p:cNvSpPr>
                <a:spLocks/>
              </p:cNvSpPr>
              <p:nvPr/>
            </p:nvSpPr>
            <p:spPr bwMode="auto">
              <a:xfrm>
                <a:off x="667" y="1491"/>
                <a:ext cx="15" cy="45"/>
              </a:xfrm>
              <a:custGeom>
                <a:avLst/>
                <a:gdLst>
                  <a:gd name="T0" fmla="*/ 0 w 73"/>
                  <a:gd name="T1" fmla="*/ 176 h 226"/>
                  <a:gd name="T2" fmla="*/ 0 w 73"/>
                  <a:gd name="T3" fmla="*/ 0 h 226"/>
                  <a:gd name="T4" fmla="*/ 19 w 73"/>
                  <a:gd name="T5" fmla="*/ 20 h 226"/>
                  <a:gd name="T6" fmla="*/ 37 w 73"/>
                  <a:gd name="T7" fmla="*/ 40 h 226"/>
                  <a:gd name="T8" fmla="*/ 55 w 73"/>
                  <a:gd name="T9" fmla="*/ 58 h 226"/>
                  <a:gd name="T10" fmla="*/ 73 w 73"/>
                  <a:gd name="T11" fmla="*/ 76 h 226"/>
                  <a:gd name="T12" fmla="*/ 73 w 73"/>
                  <a:gd name="T13" fmla="*/ 226 h 226"/>
                  <a:gd name="T14" fmla="*/ 71 w 73"/>
                  <a:gd name="T15" fmla="*/ 224 h 226"/>
                  <a:gd name="T16" fmla="*/ 55 w 73"/>
                  <a:gd name="T17" fmla="*/ 214 h 226"/>
                  <a:gd name="T18" fmla="*/ 38 w 73"/>
                  <a:gd name="T19" fmla="*/ 201 h 226"/>
                  <a:gd name="T20" fmla="*/ 20 w 73"/>
                  <a:gd name="T21" fmla="*/ 189 h 226"/>
                  <a:gd name="T22" fmla="*/ 0 w 73"/>
                  <a:gd name="T23" fmla="*/ 17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226">
                    <a:moveTo>
                      <a:pt x="0" y="176"/>
                    </a:moveTo>
                    <a:lnTo>
                      <a:pt x="0" y="0"/>
                    </a:lnTo>
                    <a:lnTo>
                      <a:pt x="19" y="20"/>
                    </a:lnTo>
                    <a:lnTo>
                      <a:pt x="37" y="40"/>
                    </a:lnTo>
                    <a:lnTo>
                      <a:pt x="55" y="58"/>
                    </a:lnTo>
                    <a:lnTo>
                      <a:pt x="73" y="76"/>
                    </a:lnTo>
                    <a:lnTo>
                      <a:pt x="73" y="226"/>
                    </a:lnTo>
                    <a:lnTo>
                      <a:pt x="71" y="224"/>
                    </a:lnTo>
                    <a:lnTo>
                      <a:pt x="55" y="214"/>
                    </a:lnTo>
                    <a:lnTo>
                      <a:pt x="38" y="201"/>
                    </a:lnTo>
                    <a:lnTo>
                      <a:pt x="20" y="189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3" name="Freeform 752"/>
              <p:cNvSpPr>
                <a:spLocks/>
              </p:cNvSpPr>
              <p:nvPr/>
            </p:nvSpPr>
            <p:spPr bwMode="auto">
              <a:xfrm>
                <a:off x="674" y="1499"/>
                <a:ext cx="15" cy="42"/>
              </a:xfrm>
              <a:custGeom>
                <a:avLst/>
                <a:gdLst>
                  <a:gd name="T0" fmla="*/ 0 w 73"/>
                  <a:gd name="T1" fmla="*/ 162 h 211"/>
                  <a:gd name="T2" fmla="*/ 0 w 73"/>
                  <a:gd name="T3" fmla="*/ 0 h 211"/>
                  <a:gd name="T4" fmla="*/ 14 w 73"/>
                  <a:gd name="T5" fmla="*/ 13 h 211"/>
                  <a:gd name="T6" fmla="*/ 26 w 73"/>
                  <a:gd name="T7" fmla="*/ 26 h 211"/>
                  <a:gd name="T8" fmla="*/ 39 w 73"/>
                  <a:gd name="T9" fmla="*/ 38 h 211"/>
                  <a:gd name="T10" fmla="*/ 51 w 73"/>
                  <a:gd name="T11" fmla="*/ 52 h 211"/>
                  <a:gd name="T12" fmla="*/ 55 w 73"/>
                  <a:gd name="T13" fmla="*/ 77 h 211"/>
                  <a:gd name="T14" fmla="*/ 58 w 73"/>
                  <a:gd name="T15" fmla="*/ 103 h 211"/>
                  <a:gd name="T16" fmla="*/ 61 w 73"/>
                  <a:gd name="T17" fmla="*/ 131 h 211"/>
                  <a:gd name="T18" fmla="*/ 65 w 73"/>
                  <a:gd name="T19" fmla="*/ 157 h 211"/>
                  <a:gd name="T20" fmla="*/ 67 w 73"/>
                  <a:gd name="T21" fmla="*/ 170 h 211"/>
                  <a:gd name="T22" fmla="*/ 69 w 73"/>
                  <a:gd name="T23" fmla="*/ 181 h 211"/>
                  <a:gd name="T24" fmla="*/ 71 w 73"/>
                  <a:gd name="T25" fmla="*/ 193 h 211"/>
                  <a:gd name="T26" fmla="*/ 73 w 73"/>
                  <a:gd name="T27" fmla="*/ 205 h 211"/>
                  <a:gd name="T28" fmla="*/ 73 w 73"/>
                  <a:gd name="T29" fmla="*/ 211 h 211"/>
                  <a:gd name="T30" fmla="*/ 65 w 73"/>
                  <a:gd name="T31" fmla="*/ 205 h 211"/>
                  <a:gd name="T32" fmla="*/ 56 w 73"/>
                  <a:gd name="T33" fmla="*/ 199 h 211"/>
                  <a:gd name="T34" fmla="*/ 45 w 73"/>
                  <a:gd name="T35" fmla="*/ 192 h 211"/>
                  <a:gd name="T36" fmla="*/ 35 w 73"/>
                  <a:gd name="T37" fmla="*/ 185 h 211"/>
                  <a:gd name="T38" fmla="*/ 0 w 73"/>
                  <a:gd name="T39" fmla="*/ 162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3" h="211">
                    <a:moveTo>
                      <a:pt x="0" y="162"/>
                    </a:moveTo>
                    <a:lnTo>
                      <a:pt x="0" y="0"/>
                    </a:lnTo>
                    <a:lnTo>
                      <a:pt x="14" y="13"/>
                    </a:lnTo>
                    <a:lnTo>
                      <a:pt x="26" y="26"/>
                    </a:lnTo>
                    <a:lnTo>
                      <a:pt x="39" y="38"/>
                    </a:lnTo>
                    <a:lnTo>
                      <a:pt x="51" y="52"/>
                    </a:lnTo>
                    <a:lnTo>
                      <a:pt x="55" y="77"/>
                    </a:lnTo>
                    <a:lnTo>
                      <a:pt x="58" y="103"/>
                    </a:lnTo>
                    <a:lnTo>
                      <a:pt x="61" y="131"/>
                    </a:lnTo>
                    <a:lnTo>
                      <a:pt x="65" y="157"/>
                    </a:lnTo>
                    <a:lnTo>
                      <a:pt x="67" y="170"/>
                    </a:lnTo>
                    <a:lnTo>
                      <a:pt x="69" y="181"/>
                    </a:lnTo>
                    <a:lnTo>
                      <a:pt x="71" y="193"/>
                    </a:lnTo>
                    <a:lnTo>
                      <a:pt x="73" y="205"/>
                    </a:lnTo>
                    <a:lnTo>
                      <a:pt x="73" y="211"/>
                    </a:lnTo>
                    <a:lnTo>
                      <a:pt x="65" y="205"/>
                    </a:lnTo>
                    <a:lnTo>
                      <a:pt x="56" y="199"/>
                    </a:lnTo>
                    <a:lnTo>
                      <a:pt x="45" y="192"/>
                    </a:lnTo>
                    <a:lnTo>
                      <a:pt x="35" y="185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4" name="Freeform 753"/>
              <p:cNvSpPr>
                <a:spLocks/>
              </p:cNvSpPr>
              <p:nvPr/>
            </p:nvSpPr>
            <p:spPr bwMode="auto">
              <a:xfrm>
                <a:off x="682" y="1506"/>
                <a:ext cx="7" cy="35"/>
              </a:xfrm>
              <a:custGeom>
                <a:avLst/>
                <a:gdLst>
                  <a:gd name="T0" fmla="*/ 0 w 38"/>
                  <a:gd name="T1" fmla="*/ 150 h 175"/>
                  <a:gd name="T2" fmla="*/ 0 w 38"/>
                  <a:gd name="T3" fmla="*/ 0 h 175"/>
                  <a:gd name="T4" fmla="*/ 7 w 38"/>
                  <a:gd name="T5" fmla="*/ 7 h 175"/>
                  <a:gd name="T6" fmla="*/ 14 w 38"/>
                  <a:gd name="T7" fmla="*/ 15 h 175"/>
                  <a:gd name="T8" fmla="*/ 18 w 38"/>
                  <a:gd name="T9" fmla="*/ 40 h 175"/>
                  <a:gd name="T10" fmla="*/ 21 w 38"/>
                  <a:gd name="T11" fmla="*/ 66 h 175"/>
                  <a:gd name="T12" fmla="*/ 24 w 38"/>
                  <a:gd name="T13" fmla="*/ 94 h 175"/>
                  <a:gd name="T14" fmla="*/ 28 w 38"/>
                  <a:gd name="T15" fmla="*/ 120 h 175"/>
                  <a:gd name="T16" fmla="*/ 30 w 38"/>
                  <a:gd name="T17" fmla="*/ 134 h 175"/>
                  <a:gd name="T18" fmla="*/ 33 w 38"/>
                  <a:gd name="T19" fmla="*/ 148 h 175"/>
                  <a:gd name="T20" fmla="*/ 35 w 38"/>
                  <a:gd name="T21" fmla="*/ 161 h 175"/>
                  <a:gd name="T22" fmla="*/ 38 w 38"/>
                  <a:gd name="T23" fmla="*/ 175 h 175"/>
                  <a:gd name="T24" fmla="*/ 38 w 38"/>
                  <a:gd name="T25" fmla="*/ 175 h 175"/>
                  <a:gd name="T26" fmla="*/ 29 w 38"/>
                  <a:gd name="T27" fmla="*/ 169 h 175"/>
                  <a:gd name="T28" fmla="*/ 21 w 38"/>
                  <a:gd name="T29" fmla="*/ 163 h 175"/>
                  <a:gd name="T30" fmla="*/ 10 w 38"/>
                  <a:gd name="T31" fmla="*/ 156 h 175"/>
                  <a:gd name="T32" fmla="*/ 0 w 38"/>
                  <a:gd name="T33" fmla="*/ 15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175">
                    <a:moveTo>
                      <a:pt x="0" y="150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14" y="15"/>
                    </a:lnTo>
                    <a:lnTo>
                      <a:pt x="18" y="40"/>
                    </a:lnTo>
                    <a:lnTo>
                      <a:pt x="21" y="66"/>
                    </a:lnTo>
                    <a:lnTo>
                      <a:pt x="24" y="94"/>
                    </a:lnTo>
                    <a:lnTo>
                      <a:pt x="28" y="120"/>
                    </a:lnTo>
                    <a:lnTo>
                      <a:pt x="30" y="134"/>
                    </a:lnTo>
                    <a:lnTo>
                      <a:pt x="33" y="148"/>
                    </a:lnTo>
                    <a:lnTo>
                      <a:pt x="35" y="161"/>
                    </a:lnTo>
                    <a:lnTo>
                      <a:pt x="38" y="175"/>
                    </a:lnTo>
                    <a:lnTo>
                      <a:pt x="38" y="175"/>
                    </a:lnTo>
                    <a:lnTo>
                      <a:pt x="29" y="169"/>
                    </a:lnTo>
                    <a:lnTo>
                      <a:pt x="21" y="163"/>
                    </a:lnTo>
                    <a:lnTo>
                      <a:pt x="10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5" name="Freeform 754"/>
              <p:cNvSpPr>
                <a:spLocks/>
              </p:cNvSpPr>
              <p:nvPr/>
            </p:nvSpPr>
            <p:spPr bwMode="auto">
              <a:xfrm>
                <a:off x="1380" y="2204"/>
                <a:ext cx="4" cy="8"/>
              </a:xfrm>
              <a:custGeom>
                <a:avLst/>
                <a:gdLst>
                  <a:gd name="T0" fmla="*/ 23 w 23"/>
                  <a:gd name="T1" fmla="*/ 36 h 37"/>
                  <a:gd name="T2" fmla="*/ 19 w 23"/>
                  <a:gd name="T3" fmla="*/ 37 h 37"/>
                  <a:gd name="T4" fmla="*/ 16 w 23"/>
                  <a:gd name="T5" fmla="*/ 37 h 37"/>
                  <a:gd name="T6" fmla="*/ 12 w 23"/>
                  <a:gd name="T7" fmla="*/ 36 h 37"/>
                  <a:gd name="T8" fmla="*/ 10 w 23"/>
                  <a:gd name="T9" fmla="*/ 35 h 37"/>
                  <a:gd name="T10" fmla="*/ 7 w 23"/>
                  <a:gd name="T11" fmla="*/ 33 h 37"/>
                  <a:gd name="T12" fmla="*/ 5 w 23"/>
                  <a:gd name="T13" fmla="*/ 30 h 37"/>
                  <a:gd name="T14" fmla="*/ 4 w 23"/>
                  <a:gd name="T15" fmla="*/ 27 h 37"/>
                  <a:gd name="T16" fmla="*/ 3 w 23"/>
                  <a:gd name="T17" fmla="*/ 23 h 37"/>
                  <a:gd name="T18" fmla="*/ 1 w 23"/>
                  <a:gd name="T19" fmla="*/ 12 h 37"/>
                  <a:gd name="T20" fmla="*/ 0 w 23"/>
                  <a:gd name="T21" fmla="*/ 0 h 37"/>
                  <a:gd name="T22" fmla="*/ 23 w 23"/>
                  <a:gd name="T23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37">
                    <a:moveTo>
                      <a:pt x="23" y="36"/>
                    </a:moveTo>
                    <a:lnTo>
                      <a:pt x="19" y="37"/>
                    </a:lnTo>
                    <a:lnTo>
                      <a:pt x="16" y="37"/>
                    </a:lnTo>
                    <a:lnTo>
                      <a:pt x="12" y="36"/>
                    </a:lnTo>
                    <a:lnTo>
                      <a:pt x="10" y="35"/>
                    </a:lnTo>
                    <a:lnTo>
                      <a:pt x="7" y="33"/>
                    </a:lnTo>
                    <a:lnTo>
                      <a:pt x="5" y="30"/>
                    </a:lnTo>
                    <a:lnTo>
                      <a:pt x="4" y="27"/>
                    </a:lnTo>
                    <a:lnTo>
                      <a:pt x="3" y="23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23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6" name="Freeform 755"/>
              <p:cNvSpPr>
                <a:spLocks/>
              </p:cNvSpPr>
              <p:nvPr/>
            </p:nvSpPr>
            <p:spPr bwMode="auto">
              <a:xfrm>
                <a:off x="1380" y="2204"/>
                <a:ext cx="4" cy="8"/>
              </a:xfrm>
              <a:custGeom>
                <a:avLst/>
                <a:gdLst>
                  <a:gd name="T0" fmla="*/ 23 w 23"/>
                  <a:gd name="T1" fmla="*/ 36 h 37"/>
                  <a:gd name="T2" fmla="*/ 19 w 23"/>
                  <a:gd name="T3" fmla="*/ 37 h 37"/>
                  <a:gd name="T4" fmla="*/ 16 w 23"/>
                  <a:gd name="T5" fmla="*/ 37 h 37"/>
                  <a:gd name="T6" fmla="*/ 12 w 23"/>
                  <a:gd name="T7" fmla="*/ 36 h 37"/>
                  <a:gd name="T8" fmla="*/ 10 w 23"/>
                  <a:gd name="T9" fmla="*/ 35 h 37"/>
                  <a:gd name="T10" fmla="*/ 7 w 23"/>
                  <a:gd name="T11" fmla="*/ 33 h 37"/>
                  <a:gd name="T12" fmla="*/ 5 w 23"/>
                  <a:gd name="T13" fmla="*/ 30 h 37"/>
                  <a:gd name="T14" fmla="*/ 4 w 23"/>
                  <a:gd name="T15" fmla="*/ 27 h 37"/>
                  <a:gd name="T16" fmla="*/ 3 w 23"/>
                  <a:gd name="T17" fmla="*/ 23 h 37"/>
                  <a:gd name="T18" fmla="*/ 1 w 23"/>
                  <a:gd name="T19" fmla="*/ 12 h 37"/>
                  <a:gd name="T20" fmla="*/ 0 w 23"/>
                  <a:gd name="T21" fmla="*/ 0 h 37"/>
                  <a:gd name="T22" fmla="*/ 23 w 23"/>
                  <a:gd name="T23" fmla="*/ 3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3" h="37">
                    <a:moveTo>
                      <a:pt x="23" y="36"/>
                    </a:moveTo>
                    <a:lnTo>
                      <a:pt x="19" y="37"/>
                    </a:lnTo>
                    <a:lnTo>
                      <a:pt x="16" y="37"/>
                    </a:lnTo>
                    <a:lnTo>
                      <a:pt x="12" y="36"/>
                    </a:lnTo>
                    <a:lnTo>
                      <a:pt x="10" y="35"/>
                    </a:lnTo>
                    <a:lnTo>
                      <a:pt x="7" y="33"/>
                    </a:lnTo>
                    <a:lnTo>
                      <a:pt x="5" y="30"/>
                    </a:lnTo>
                    <a:lnTo>
                      <a:pt x="4" y="27"/>
                    </a:lnTo>
                    <a:lnTo>
                      <a:pt x="3" y="23"/>
                    </a:lnTo>
                    <a:lnTo>
                      <a:pt x="1" y="12"/>
                    </a:lnTo>
                    <a:lnTo>
                      <a:pt x="0" y="0"/>
                    </a:lnTo>
                    <a:lnTo>
                      <a:pt x="23" y="36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7" name="Freeform 756"/>
              <p:cNvSpPr>
                <a:spLocks/>
              </p:cNvSpPr>
              <p:nvPr/>
            </p:nvSpPr>
            <p:spPr bwMode="auto">
              <a:xfrm>
                <a:off x="847" y="1394"/>
                <a:ext cx="1" cy="12"/>
              </a:xfrm>
              <a:custGeom>
                <a:avLst/>
                <a:gdLst>
                  <a:gd name="T0" fmla="*/ 7 w 7"/>
                  <a:gd name="T1" fmla="*/ 0 h 58"/>
                  <a:gd name="T2" fmla="*/ 7 w 7"/>
                  <a:gd name="T3" fmla="*/ 58 h 58"/>
                  <a:gd name="T4" fmla="*/ 4 w 7"/>
                  <a:gd name="T5" fmla="*/ 49 h 58"/>
                  <a:gd name="T6" fmla="*/ 1 w 7"/>
                  <a:gd name="T7" fmla="*/ 40 h 58"/>
                  <a:gd name="T8" fmla="*/ 0 w 7"/>
                  <a:gd name="T9" fmla="*/ 33 h 58"/>
                  <a:gd name="T10" fmla="*/ 0 w 7"/>
                  <a:gd name="T11" fmla="*/ 25 h 58"/>
                  <a:gd name="T12" fmla="*/ 0 w 7"/>
                  <a:gd name="T13" fmla="*/ 18 h 58"/>
                  <a:gd name="T14" fmla="*/ 1 w 7"/>
                  <a:gd name="T15" fmla="*/ 12 h 58"/>
                  <a:gd name="T16" fmla="*/ 4 w 7"/>
                  <a:gd name="T17" fmla="*/ 5 h 58"/>
                  <a:gd name="T18" fmla="*/ 7 w 7"/>
                  <a:gd name="T1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" h="58">
                    <a:moveTo>
                      <a:pt x="7" y="0"/>
                    </a:moveTo>
                    <a:lnTo>
                      <a:pt x="7" y="58"/>
                    </a:lnTo>
                    <a:lnTo>
                      <a:pt x="4" y="49"/>
                    </a:lnTo>
                    <a:lnTo>
                      <a:pt x="1" y="40"/>
                    </a:lnTo>
                    <a:lnTo>
                      <a:pt x="0" y="33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" y="12"/>
                    </a:lnTo>
                    <a:lnTo>
                      <a:pt x="4" y="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8" name="Freeform 757"/>
              <p:cNvSpPr>
                <a:spLocks/>
              </p:cNvSpPr>
              <p:nvPr/>
            </p:nvSpPr>
            <p:spPr bwMode="auto">
              <a:xfrm>
                <a:off x="847" y="1393"/>
                <a:ext cx="2" cy="15"/>
              </a:xfrm>
              <a:custGeom>
                <a:avLst/>
                <a:gdLst>
                  <a:gd name="T0" fmla="*/ 0 w 7"/>
                  <a:gd name="T1" fmla="*/ 54 h 72"/>
                  <a:gd name="T2" fmla="*/ 0 w 7"/>
                  <a:gd name="T3" fmla="*/ 12 h 72"/>
                  <a:gd name="T4" fmla="*/ 3 w 7"/>
                  <a:gd name="T5" fmla="*/ 6 h 72"/>
                  <a:gd name="T6" fmla="*/ 7 w 7"/>
                  <a:gd name="T7" fmla="*/ 0 h 72"/>
                  <a:gd name="T8" fmla="*/ 7 w 7"/>
                  <a:gd name="T9" fmla="*/ 72 h 72"/>
                  <a:gd name="T10" fmla="*/ 3 w 7"/>
                  <a:gd name="T11" fmla="*/ 63 h 72"/>
                  <a:gd name="T12" fmla="*/ 0 w 7"/>
                  <a:gd name="T13" fmla="*/ 5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2">
                    <a:moveTo>
                      <a:pt x="0" y="54"/>
                    </a:moveTo>
                    <a:lnTo>
                      <a:pt x="0" y="12"/>
                    </a:lnTo>
                    <a:lnTo>
                      <a:pt x="3" y="6"/>
                    </a:lnTo>
                    <a:lnTo>
                      <a:pt x="7" y="0"/>
                    </a:lnTo>
                    <a:lnTo>
                      <a:pt x="7" y="72"/>
                    </a:lnTo>
                    <a:lnTo>
                      <a:pt x="3" y="63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9" name="Freeform 758"/>
              <p:cNvSpPr>
                <a:spLocks/>
              </p:cNvSpPr>
              <p:nvPr/>
            </p:nvSpPr>
            <p:spPr bwMode="auto">
              <a:xfrm>
                <a:off x="848" y="1392"/>
                <a:ext cx="1" cy="17"/>
              </a:xfrm>
              <a:custGeom>
                <a:avLst/>
                <a:gdLst>
                  <a:gd name="T0" fmla="*/ 0 w 6"/>
                  <a:gd name="T1" fmla="*/ 68 h 83"/>
                  <a:gd name="T2" fmla="*/ 0 w 6"/>
                  <a:gd name="T3" fmla="*/ 10 h 83"/>
                  <a:gd name="T4" fmla="*/ 3 w 6"/>
                  <a:gd name="T5" fmla="*/ 5 h 83"/>
                  <a:gd name="T6" fmla="*/ 6 w 6"/>
                  <a:gd name="T7" fmla="*/ 0 h 83"/>
                  <a:gd name="T8" fmla="*/ 6 w 6"/>
                  <a:gd name="T9" fmla="*/ 83 h 83"/>
                  <a:gd name="T10" fmla="*/ 3 w 6"/>
                  <a:gd name="T11" fmla="*/ 75 h 83"/>
                  <a:gd name="T12" fmla="*/ 0 w 6"/>
                  <a:gd name="T13" fmla="*/ 68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83">
                    <a:moveTo>
                      <a:pt x="0" y="68"/>
                    </a:moveTo>
                    <a:lnTo>
                      <a:pt x="0" y="10"/>
                    </a:lnTo>
                    <a:lnTo>
                      <a:pt x="3" y="5"/>
                    </a:lnTo>
                    <a:lnTo>
                      <a:pt x="6" y="0"/>
                    </a:lnTo>
                    <a:lnTo>
                      <a:pt x="6" y="83"/>
                    </a:lnTo>
                    <a:lnTo>
                      <a:pt x="3" y="75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0" name="Freeform 759"/>
              <p:cNvSpPr>
                <a:spLocks/>
              </p:cNvSpPr>
              <p:nvPr/>
            </p:nvSpPr>
            <p:spPr bwMode="auto">
              <a:xfrm>
                <a:off x="849" y="1392"/>
                <a:ext cx="1" cy="18"/>
              </a:xfrm>
              <a:custGeom>
                <a:avLst/>
                <a:gdLst>
                  <a:gd name="T0" fmla="*/ 0 w 7"/>
                  <a:gd name="T1" fmla="*/ 79 h 92"/>
                  <a:gd name="T2" fmla="*/ 0 w 7"/>
                  <a:gd name="T3" fmla="*/ 7 h 92"/>
                  <a:gd name="T4" fmla="*/ 3 w 7"/>
                  <a:gd name="T5" fmla="*/ 4 h 92"/>
                  <a:gd name="T6" fmla="*/ 6 w 7"/>
                  <a:gd name="T7" fmla="*/ 1 h 92"/>
                  <a:gd name="T8" fmla="*/ 7 w 7"/>
                  <a:gd name="T9" fmla="*/ 0 h 92"/>
                  <a:gd name="T10" fmla="*/ 7 w 7"/>
                  <a:gd name="T11" fmla="*/ 92 h 92"/>
                  <a:gd name="T12" fmla="*/ 3 w 7"/>
                  <a:gd name="T13" fmla="*/ 85 h 92"/>
                  <a:gd name="T14" fmla="*/ 0 w 7"/>
                  <a:gd name="T15" fmla="*/ 7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92">
                    <a:moveTo>
                      <a:pt x="0" y="79"/>
                    </a:moveTo>
                    <a:lnTo>
                      <a:pt x="0" y="7"/>
                    </a:lnTo>
                    <a:lnTo>
                      <a:pt x="3" y="4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7" y="92"/>
                    </a:lnTo>
                    <a:lnTo>
                      <a:pt x="3" y="85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1" name="Freeform 760"/>
              <p:cNvSpPr>
                <a:spLocks/>
              </p:cNvSpPr>
              <p:nvPr/>
            </p:nvSpPr>
            <p:spPr bwMode="auto">
              <a:xfrm>
                <a:off x="849" y="1391"/>
                <a:ext cx="2" cy="20"/>
              </a:xfrm>
              <a:custGeom>
                <a:avLst/>
                <a:gdLst>
                  <a:gd name="T0" fmla="*/ 0 w 8"/>
                  <a:gd name="T1" fmla="*/ 89 h 100"/>
                  <a:gd name="T2" fmla="*/ 0 w 8"/>
                  <a:gd name="T3" fmla="*/ 6 h 100"/>
                  <a:gd name="T4" fmla="*/ 2 w 8"/>
                  <a:gd name="T5" fmla="*/ 5 h 100"/>
                  <a:gd name="T6" fmla="*/ 3 w 8"/>
                  <a:gd name="T7" fmla="*/ 4 h 100"/>
                  <a:gd name="T8" fmla="*/ 6 w 8"/>
                  <a:gd name="T9" fmla="*/ 2 h 100"/>
                  <a:gd name="T10" fmla="*/ 8 w 8"/>
                  <a:gd name="T11" fmla="*/ 0 h 100"/>
                  <a:gd name="T12" fmla="*/ 8 w 8"/>
                  <a:gd name="T13" fmla="*/ 100 h 100"/>
                  <a:gd name="T14" fmla="*/ 4 w 8"/>
                  <a:gd name="T15" fmla="*/ 94 h 100"/>
                  <a:gd name="T16" fmla="*/ 0 w 8"/>
                  <a:gd name="T17" fmla="*/ 89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00">
                    <a:moveTo>
                      <a:pt x="0" y="89"/>
                    </a:moveTo>
                    <a:lnTo>
                      <a:pt x="0" y="6"/>
                    </a:lnTo>
                    <a:lnTo>
                      <a:pt x="2" y="5"/>
                    </a:lnTo>
                    <a:lnTo>
                      <a:pt x="3" y="4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8" y="100"/>
                    </a:lnTo>
                    <a:lnTo>
                      <a:pt x="4" y="94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2" name="Freeform 761"/>
              <p:cNvSpPr>
                <a:spLocks/>
              </p:cNvSpPr>
              <p:nvPr/>
            </p:nvSpPr>
            <p:spPr bwMode="auto">
              <a:xfrm>
                <a:off x="850" y="1391"/>
                <a:ext cx="2" cy="21"/>
              </a:xfrm>
              <a:custGeom>
                <a:avLst/>
                <a:gdLst>
                  <a:gd name="T0" fmla="*/ 0 w 8"/>
                  <a:gd name="T1" fmla="*/ 98 h 109"/>
                  <a:gd name="T2" fmla="*/ 0 w 8"/>
                  <a:gd name="T3" fmla="*/ 6 h 109"/>
                  <a:gd name="T4" fmla="*/ 4 w 8"/>
                  <a:gd name="T5" fmla="*/ 3 h 109"/>
                  <a:gd name="T6" fmla="*/ 8 w 8"/>
                  <a:gd name="T7" fmla="*/ 0 h 109"/>
                  <a:gd name="T8" fmla="*/ 8 w 8"/>
                  <a:gd name="T9" fmla="*/ 109 h 109"/>
                  <a:gd name="T10" fmla="*/ 4 w 8"/>
                  <a:gd name="T11" fmla="*/ 103 h 109"/>
                  <a:gd name="T12" fmla="*/ 0 w 8"/>
                  <a:gd name="T13" fmla="*/ 98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109">
                    <a:moveTo>
                      <a:pt x="0" y="98"/>
                    </a:moveTo>
                    <a:lnTo>
                      <a:pt x="0" y="6"/>
                    </a:lnTo>
                    <a:lnTo>
                      <a:pt x="4" y="3"/>
                    </a:lnTo>
                    <a:lnTo>
                      <a:pt x="8" y="0"/>
                    </a:lnTo>
                    <a:lnTo>
                      <a:pt x="8" y="109"/>
                    </a:lnTo>
                    <a:lnTo>
                      <a:pt x="4" y="103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3" name="Freeform 762"/>
              <p:cNvSpPr>
                <a:spLocks/>
              </p:cNvSpPr>
              <p:nvPr/>
            </p:nvSpPr>
            <p:spPr bwMode="auto">
              <a:xfrm>
                <a:off x="851" y="1390"/>
                <a:ext cx="1" cy="23"/>
              </a:xfrm>
              <a:custGeom>
                <a:avLst/>
                <a:gdLst>
                  <a:gd name="T0" fmla="*/ 0 w 7"/>
                  <a:gd name="T1" fmla="*/ 106 h 117"/>
                  <a:gd name="T2" fmla="*/ 0 w 7"/>
                  <a:gd name="T3" fmla="*/ 6 h 117"/>
                  <a:gd name="T4" fmla="*/ 4 w 7"/>
                  <a:gd name="T5" fmla="*/ 3 h 117"/>
                  <a:gd name="T6" fmla="*/ 7 w 7"/>
                  <a:gd name="T7" fmla="*/ 0 h 117"/>
                  <a:gd name="T8" fmla="*/ 7 w 7"/>
                  <a:gd name="T9" fmla="*/ 117 h 117"/>
                  <a:gd name="T10" fmla="*/ 3 w 7"/>
                  <a:gd name="T11" fmla="*/ 112 h 117"/>
                  <a:gd name="T12" fmla="*/ 0 w 7"/>
                  <a:gd name="T13" fmla="*/ 106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17">
                    <a:moveTo>
                      <a:pt x="0" y="106"/>
                    </a:moveTo>
                    <a:lnTo>
                      <a:pt x="0" y="6"/>
                    </a:lnTo>
                    <a:lnTo>
                      <a:pt x="4" y="3"/>
                    </a:lnTo>
                    <a:lnTo>
                      <a:pt x="7" y="0"/>
                    </a:lnTo>
                    <a:lnTo>
                      <a:pt x="7" y="117"/>
                    </a:lnTo>
                    <a:lnTo>
                      <a:pt x="3" y="112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4" name="Freeform 763"/>
              <p:cNvSpPr>
                <a:spLocks/>
              </p:cNvSpPr>
              <p:nvPr/>
            </p:nvSpPr>
            <p:spPr bwMode="auto">
              <a:xfrm>
                <a:off x="852" y="1390"/>
                <a:ext cx="1" cy="25"/>
              </a:xfrm>
              <a:custGeom>
                <a:avLst/>
                <a:gdLst>
                  <a:gd name="T0" fmla="*/ 0 w 6"/>
                  <a:gd name="T1" fmla="*/ 114 h 125"/>
                  <a:gd name="T2" fmla="*/ 0 w 6"/>
                  <a:gd name="T3" fmla="*/ 5 h 125"/>
                  <a:gd name="T4" fmla="*/ 3 w 6"/>
                  <a:gd name="T5" fmla="*/ 2 h 125"/>
                  <a:gd name="T6" fmla="*/ 6 w 6"/>
                  <a:gd name="T7" fmla="*/ 0 h 125"/>
                  <a:gd name="T8" fmla="*/ 6 w 6"/>
                  <a:gd name="T9" fmla="*/ 125 h 125"/>
                  <a:gd name="T10" fmla="*/ 3 w 6"/>
                  <a:gd name="T11" fmla="*/ 119 h 125"/>
                  <a:gd name="T12" fmla="*/ 0 w 6"/>
                  <a:gd name="T13" fmla="*/ 114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5">
                    <a:moveTo>
                      <a:pt x="0" y="114"/>
                    </a:moveTo>
                    <a:lnTo>
                      <a:pt x="0" y="5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125"/>
                    </a:lnTo>
                    <a:lnTo>
                      <a:pt x="3" y="119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5" name="Freeform 764"/>
              <p:cNvSpPr>
                <a:spLocks/>
              </p:cNvSpPr>
              <p:nvPr/>
            </p:nvSpPr>
            <p:spPr bwMode="auto">
              <a:xfrm>
                <a:off x="852" y="1389"/>
                <a:ext cx="2" cy="26"/>
              </a:xfrm>
              <a:custGeom>
                <a:avLst/>
                <a:gdLst>
                  <a:gd name="T0" fmla="*/ 0 w 7"/>
                  <a:gd name="T1" fmla="*/ 121 h 131"/>
                  <a:gd name="T2" fmla="*/ 0 w 7"/>
                  <a:gd name="T3" fmla="*/ 4 h 131"/>
                  <a:gd name="T4" fmla="*/ 3 w 7"/>
                  <a:gd name="T5" fmla="*/ 2 h 131"/>
                  <a:gd name="T6" fmla="*/ 7 w 7"/>
                  <a:gd name="T7" fmla="*/ 0 h 131"/>
                  <a:gd name="T8" fmla="*/ 7 w 7"/>
                  <a:gd name="T9" fmla="*/ 131 h 131"/>
                  <a:gd name="T10" fmla="*/ 3 w 7"/>
                  <a:gd name="T11" fmla="*/ 125 h 131"/>
                  <a:gd name="T12" fmla="*/ 0 w 7"/>
                  <a:gd name="T13" fmla="*/ 12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31">
                    <a:moveTo>
                      <a:pt x="0" y="121"/>
                    </a:moveTo>
                    <a:lnTo>
                      <a:pt x="0" y="4"/>
                    </a:lnTo>
                    <a:lnTo>
                      <a:pt x="3" y="2"/>
                    </a:lnTo>
                    <a:lnTo>
                      <a:pt x="7" y="0"/>
                    </a:lnTo>
                    <a:lnTo>
                      <a:pt x="7" y="131"/>
                    </a:lnTo>
                    <a:lnTo>
                      <a:pt x="3" y="125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6" name="Freeform 765"/>
              <p:cNvSpPr>
                <a:spLocks/>
              </p:cNvSpPr>
              <p:nvPr/>
            </p:nvSpPr>
            <p:spPr bwMode="auto">
              <a:xfrm>
                <a:off x="853" y="1389"/>
                <a:ext cx="1" cy="27"/>
              </a:xfrm>
              <a:custGeom>
                <a:avLst/>
                <a:gdLst>
                  <a:gd name="T0" fmla="*/ 0 w 7"/>
                  <a:gd name="T1" fmla="*/ 128 h 137"/>
                  <a:gd name="T2" fmla="*/ 0 w 7"/>
                  <a:gd name="T3" fmla="*/ 3 h 137"/>
                  <a:gd name="T4" fmla="*/ 4 w 7"/>
                  <a:gd name="T5" fmla="*/ 1 h 137"/>
                  <a:gd name="T6" fmla="*/ 7 w 7"/>
                  <a:gd name="T7" fmla="*/ 0 h 137"/>
                  <a:gd name="T8" fmla="*/ 7 w 7"/>
                  <a:gd name="T9" fmla="*/ 137 h 137"/>
                  <a:gd name="T10" fmla="*/ 4 w 7"/>
                  <a:gd name="T11" fmla="*/ 132 h 137"/>
                  <a:gd name="T12" fmla="*/ 0 w 7"/>
                  <a:gd name="T13" fmla="*/ 128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37">
                    <a:moveTo>
                      <a:pt x="0" y="128"/>
                    </a:moveTo>
                    <a:lnTo>
                      <a:pt x="0" y="3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7" y="137"/>
                    </a:lnTo>
                    <a:lnTo>
                      <a:pt x="4" y="132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7" name="Freeform 766"/>
              <p:cNvSpPr>
                <a:spLocks/>
              </p:cNvSpPr>
              <p:nvPr/>
            </p:nvSpPr>
            <p:spPr bwMode="auto">
              <a:xfrm>
                <a:off x="854" y="1389"/>
                <a:ext cx="1" cy="28"/>
              </a:xfrm>
              <a:custGeom>
                <a:avLst/>
                <a:gdLst>
                  <a:gd name="T0" fmla="*/ 0 w 8"/>
                  <a:gd name="T1" fmla="*/ 134 h 143"/>
                  <a:gd name="T2" fmla="*/ 0 w 8"/>
                  <a:gd name="T3" fmla="*/ 3 h 143"/>
                  <a:gd name="T4" fmla="*/ 3 w 8"/>
                  <a:gd name="T5" fmla="*/ 2 h 143"/>
                  <a:gd name="T6" fmla="*/ 8 w 8"/>
                  <a:gd name="T7" fmla="*/ 0 h 143"/>
                  <a:gd name="T8" fmla="*/ 8 w 8"/>
                  <a:gd name="T9" fmla="*/ 143 h 143"/>
                  <a:gd name="T10" fmla="*/ 3 w 8"/>
                  <a:gd name="T11" fmla="*/ 139 h 143"/>
                  <a:gd name="T12" fmla="*/ 0 w 8"/>
                  <a:gd name="T13" fmla="*/ 13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143">
                    <a:moveTo>
                      <a:pt x="0" y="134"/>
                    </a:moveTo>
                    <a:lnTo>
                      <a:pt x="0" y="3"/>
                    </a:lnTo>
                    <a:lnTo>
                      <a:pt x="3" y="2"/>
                    </a:lnTo>
                    <a:lnTo>
                      <a:pt x="8" y="0"/>
                    </a:lnTo>
                    <a:lnTo>
                      <a:pt x="8" y="143"/>
                    </a:lnTo>
                    <a:lnTo>
                      <a:pt x="3" y="139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8" name="Freeform 767"/>
              <p:cNvSpPr>
                <a:spLocks/>
              </p:cNvSpPr>
              <p:nvPr/>
            </p:nvSpPr>
            <p:spPr bwMode="auto">
              <a:xfrm>
                <a:off x="854" y="1388"/>
                <a:ext cx="2" cy="30"/>
              </a:xfrm>
              <a:custGeom>
                <a:avLst/>
                <a:gdLst>
                  <a:gd name="T0" fmla="*/ 0 w 8"/>
                  <a:gd name="T1" fmla="*/ 140 h 148"/>
                  <a:gd name="T2" fmla="*/ 0 w 8"/>
                  <a:gd name="T3" fmla="*/ 3 h 148"/>
                  <a:gd name="T4" fmla="*/ 5 w 8"/>
                  <a:gd name="T5" fmla="*/ 1 h 148"/>
                  <a:gd name="T6" fmla="*/ 8 w 8"/>
                  <a:gd name="T7" fmla="*/ 0 h 148"/>
                  <a:gd name="T8" fmla="*/ 8 w 8"/>
                  <a:gd name="T9" fmla="*/ 148 h 148"/>
                  <a:gd name="T10" fmla="*/ 5 w 8"/>
                  <a:gd name="T11" fmla="*/ 144 h 148"/>
                  <a:gd name="T12" fmla="*/ 0 w 8"/>
                  <a:gd name="T13" fmla="*/ 14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148">
                    <a:moveTo>
                      <a:pt x="0" y="140"/>
                    </a:moveTo>
                    <a:lnTo>
                      <a:pt x="0" y="3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8" y="148"/>
                    </a:lnTo>
                    <a:lnTo>
                      <a:pt x="5" y="144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9" name="Freeform 768"/>
              <p:cNvSpPr>
                <a:spLocks/>
              </p:cNvSpPr>
              <p:nvPr/>
            </p:nvSpPr>
            <p:spPr bwMode="auto">
              <a:xfrm>
                <a:off x="855" y="1388"/>
                <a:ext cx="1" cy="31"/>
              </a:xfrm>
              <a:custGeom>
                <a:avLst/>
                <a:gdLst>
                  <a:gd name="T0" fmla="*/ 0 w 6"/>
                  <a:gd name="T1" fmla="*/ 146 h 154"/>
                  <a:gd name="T2" fmla="*/ 0 w 6"/>
                  <a:gd name="T3" fmla="*/ 3 h 154"/>
                  <a:gd name="T4" fmla="*/ 3 w 6"/>
                  <a:gd name="T5" fmla="*/ 2 h 154"/>
                  <a:gd name="T6" fmla="*/ 6 w 6"/>
                  <a:gd name="T7" fmla="*/ 0 h 154"/>
                  <a:gd name="T8" fmla="*/ 6 w 6"/>
                  <a:gd name="T9" fmla="*/ 154 h 154"/>
                  <a:gd name="T10" fmla="*/ 3 w 6"/>
                  <a:gd name="T11" fmla="*/ 150 h 154"/>
                  <a:gd name="T12" fmla="*/ 0 w 6"/>
                  <a:gd name="T13" fmla="*/ 146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54">
                    <a:moveTo>
                      <a:pt x="0" y="146"/>
                    </a:moveTo>
                    <a:lnTo>
                      <a:pt x="0" y="3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6" y="154"/>
                    </a:lnTo>
                    <a:lnTo>
                      <a:pt x="3" y="150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0" name="Freeform 769"/>
              <p:cNvSpPr>
                <a:spLocks/>
              </p:cNvSpPr>
              <p:nvPr/>
            </p:nvSpPr>
            <p:spPr bwMode="auto">
              <a:xfrm>
                <a:off x="856" y="1388"/>
                <a:ext cx="1" cy="32"/>
              </a:xfrm>
              <a:custGeom>
                <a:avLst/>
                <a:gdLst>
                  <a:gd name="T0" fmla="*/ 0 w 7"/>
                  <a:gd name="T1" fmla="*/ 151 h 159"/>
                  <a:gd name="T2" fmla="*/ 0 w 7"/>
                  <a:gd name="T3" fmla="*/ 3 h 159"/>
                  <a:gd name="T4" fmla="*/ 3 w 7"/>
                  <a:gd name="T5" fmla="*/ 1 h 159"/>
                  <a:gd name="T6" fmla="*/ 7 w 7"/>
                  <a:gd name="T7" fmla="*/ 0 h 159"/>
                  <a:gd name="T8" fmla="*/ 7 w 7"/>
                  <a:gd name="T9" fmla="*/ 159 h 159"/>
                  <a:gd name="T10" fmla="*/ 3 w 7"/>
                  <a:gd name="T11" fmla="*/ 155 h 159"/>
                  <a:gd name="T12" fmla="*/ 0 w 7"/>
                  <a:gd name="T13" fmla="*/ 151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59">
                    <a:moveTo>
                      <a:pt x="0" y="151"/>
                    </a:moveTo>
                    <a:lnTo>
                      <a:pt x="0" y="3"/>
                    </a:lnTo>
                    <a:lnTo>
                      <a:pt x="3" y="1"/>
                    </a:lnTo>
                    <a:lnTo>
                      <a:pt x="7" y="0"/>
                    </a:lnTo>
                    <a:lnTo>
                      <a:pt x="7" y="159"/>
                    </a:lnTo>
                    <a:lnTo>
                      <a:pt x="3" y="155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1" name="Freeform 770"/>
              <p:cNvSpPr>
                <a:spLocks/>
              </p:cNvSpPr>
              <p:nvPr/>
            </p:nvSpPr>
            <p:spPr bwMode="auto">
              <a:xfrm>
                <a:off x="856" y="1388"/>
                <a:ext cx="2" cy="32"/>
              </a:xfrm>
              <a:custGeom>
                <a:avLst/>
                <a:gdLst>
                  <a:gd name="T0" fmla="*/ 0 w 7"/>
                  <a:gd name="T1" fmla="*/ 156 h 164"/>
                  <a:gd name="T2" fmla="*/ 0 w 7"/>
                  <a:gd name="T3" fmla="*/ 2 h 164"/>
                  <a:gd name="T4" fmla="*/ 4 w 7"/>
                  <a:gd name="T5" fmla="*/ 1 h 164"/>
                  <a:gd name="T6" fmla="*/ 7 w 7"/>
                  <a:gd name="T7" fmla="*/ 0 h 164"/>
                  <a:gd name="T8" fmla="*/ 7 w 7"/>
                  <a:gd name="T9" fmla="*/ 1 h 164"/>
                  <a:gd name="T10" fmla="*/ 7 w 7"/>
                  <a:gd name="T11" fmla="*/ 164 h 164"/>
                  <a:gd name="T12" fmla="*/ 4 w 7"/>
                  <a:gd name="T13" fmla="*/ 160 h 164"/>
                  <a:gd name="T14" fmla="*/ 0 w 7"/>
                  <a:gd name="T15" fmla="*/ 156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164">
                    <a:moveTo>
                      <a:pt x="0" y="156"/>
                    </a:moveTo>
                    <a:lnTo>
                      <a:pt x="0" y="2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7" y="1"/>
                    </a:lnTo>
                    <a:lnTo>
                      <a:pt x="7" y="164"/>
                    </a:lnTo>
                    <a:lnTo>
                      <a:pt x="4" y="160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2" name="Freeform 771"/>
              <p:cNvSpPr>
                <a:spLocks/>
              </p:cNvSpPr>
              <p:nvPr/>
            </p:nvSpPr>
            <p:spPr bwMode="auto">
              <a:xfrm>
                <a:off x="857" y="1388"/>
                <a:ext cx="2" cy="33"/>
              </a:xfrm>
              <a:custGeom>
                <a:avLst/>
                <a:gdLst>
                  <a:gd name="T0" fmla="*/ 0 w 7"/>
                  <a:gd name="T1" fmla="*/ 160 h 168"/>
                  <a:gd name="T2" fmla="*/ 0 w 7"/>
                  <a:gd name="T3" fmla="*/ 1 h 168"/>
                  <a:gd name="T4" fmla="*/ 3 w 7"/>
                  <a:gd name="T5" fmla="*/ 0 h 168"/>
                  <a:gd name="T6" fmla="*/ 7 w 7"/>
                  <a:gd name="T7" fmla="*/ 6 h 168"/>
                  <a:gd name="T8" fmla="*/ 7 w 7"/>
                  <a:gd name="T9" fmla="*/ 168 h 168"/>
                  <a:gd name="T10" fmla="*/ 3 w 7"/>
                  <a:gd name="T11" fmla="*/ 164 h 168"/>
                  <a:gd name="T12" fmla="*/ 0 w 7"/>
                  <a:gd name="T13" fmla="*/ 16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168">
                    <a:moveTo>
                      <a:pt x="0" y="160"/>
                    </a:moveTo>
                    <a:lnTo>
                      <a:pt x="0" y="1"/>
                    </a:lnTo>
                    <a:lnTo>
                      <a:pt x="3" y="0"/>
                    </a:lnTo>
                    <a:lnTo>
                      <a:pt x="7" y="6"/>
                    </a:lnTo>
                    <a:lnTo>
                      <a:pt x="7" y="168"/>
                    </a:lnTo>
                    <a:lnTo>
                      <a:pt x="3" y="164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3" name="Freeform 772"/>
              <p:cNvSpPr>
                <a:spLocks/>
              </p:cNvSpPr>
              <p:nvPr/>
            </p:nvSpPr>
            <p:spPr bwMode="auto">
              <a:xfrm>
                <a:off x="858" y="1388"/>
                <a:ext cx="1" cy="34"/>
              </a:xfrm>
              <a:custGeom>
                <a:avLst/>
                <a:gdLst>
                  <a:gd name="T0" fmla="*/ 0 w 7"/>
                  <a:gd name="T1" fmla="*/ 163 h 170"/>
                  <a:gd name="T2" fmla="*/ 0 w 7"/>
                  <a:gd name="T3" fmla="*/ 0 h 170"/>
                  <a:gd name="T4" fmla="*/ 7 w 7"/>
                  <a:gd name="T5" fmla="*/ 11 h 170"/>
                  <a:gd name="T6" fmla="*/ 7 w 7"/>
                  <a:gd name="T7" fmla="*/ 170 h 170"/>
                  <a:gd name="T8" fmla="*/ 4 w 7"/>
                  <a:gd name="T9" fmla="*/ 167 h 170"/>
                  <a:gd name="T10" fmla="*/ 0 w 7"/>
                  <a:gd name="T11" fmla="*/ 163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70">
                    <a:moveTo>
                      <a:pt x="0" y="163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70"/>
                    </a:lnTo>
                    <a:lnTo>
                      <a:pt x="4" y="167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4" name="Freeform 773"/>
              <p:cNvSpPr>
                <a:spLocks/>
              </p:cNvSpPr>
              <p:nvPr/>
            </p:nvSpPr>
            <p:spPr bwMode="auto">
              <a:xfrm>
                <a:off x="859" y="1389"/>
                <a:ext cx="1" cy="34"/>
              </a:xfrm>
              <a:custGeom>
                <a:avLst/>
                <a:gdLst>
                  <a:gd name="T0" fmla="*/ 0 w 6"/>
                  <a:gd name="T1" fmla="*/ 162 h 169"/>
                  <a:gd name="T2" fmla="*/ 0 w 6"/>
                  <a:gd name="T3" fmla="*/ 0 h 169"/>
                  <a:gd name="T4" fmla="*/ 6 w 6"/>
                  <a:gd name="T5" fmla="*/ 12 h 169"/>
                  <a:gd name="T6" fmla="*/ 6 w 6"/>
                  <a:gd name="T7" fmla="*/ 169 h 169"/>
                  <a:gd name="T8" fmla="*/ 3 w 6"/>
                  <a:gd name="T9" fmla="*/ 165 h 169"/>
                  <a:gd name="T10" fmla="*/ 0 w 6"/>
                  <a:gd name="T11" fmla="*/ 162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169">
                    <a:moveTo>
                      <a:pt x="0" y="162"/>
                    </a:moveTo>
                    <a:lnTo>
                      <a:pt x="0" y="0"/>
                    </a:lnTo>
                    <a:lnTo>
                      <a:pt x="6" y="12"/>
                    </a:lnTo>
                    <a:lnTo>
                      <a:pt x="6" y="169"/>
                    </a:lnTo>
                    <a:lnTo>
                      <a:pt x="3" y="165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5" name="Freeform 774"/>
              <p:cNvSpPr>
                <a:spLocks/>
              </p:cNvSpPr>
              <p:nvPr/>
            </p:nvSpPr>
            <p:spPr bwMode="auto">
              <a:xfrm>
                <a:off x="859" y="1390"/>
                <a:ext cx="2" cy="33"/>
              </a:xfrm>
              <a:custGeom>
                <a:avLst/>
                <a:gdLst>
                  <a:gd name="T0" fmla="*/ 0 w 8"/>
                  <a:gd name="T1" fmla="*/ 159 h 167"/>
                  <a:gd name="T2" fmla="*/ 0 w 8"/>
                  <a:gd name="T3" fmla="*/ 0 h 167"/>
                  <a:gd name="T4" fmla="*/ 8 w 8"/>
                  <a:gd name="T5" fmla="*/ 12 h 167"/>
                  <a:gd name="T6" fmla="*/ 8 w 8"/>
                  <a:gd name="T7" fmla="*/ 167 h 167"/>
                  <a:gd name="T8" fmla="*/ 3 w 8"/>
                  <a:gd name="T9" fmla="*/ 163 h 167"/>
                  <a:gd name="T10" fmla="*/ 0 w 8"/>
                  <a:gd name="T11" fmla="*/ 159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167">
                    <a:moveTo>
                      <a:pt x="0" y="159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167"/>
                    </a:lnTo>
                    <a:lnTo>
                      <a:pt x="3" y="163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6" name="Freeform 775"/>
              <p:cNvSpPr>
                <a:spLocks/>
              </p:cNvSpPr>
              <p:nvPr/>
            </p:nvSpPr>
            <p:spPr bwMode="auto">
              <a:xfrm>
                <a:off x="860" y="1391"/>
                <a:ext cx="1" cy="33"/>
              </a:xfrm>
              <a:custGeom>
                <a:avLst/>
                <a:gdLst>
                  <a:gd name="T0" fmla="*/ 0 w 8"/>
                  <a:gd name="T1" fmla="*/ 157 h 164"/>
                  <a:gd name="T2" fmla="*/ 0 w 8"/>
                  <a:gd name="T3" fmla="*/ 0 h 164"/>
                  <a:gd name="T4" fmla="*/ 8 w 8"/>
                  <a:gd name="T5" fmla="*/ 11 h 164"/>
                  <a:gd name="T6" fmla="*/ 8 w 8"/>
                  <a:gd name="T7" fmla="*/ 164 h 164"/>
                  <a:gd name="T8" fmla="*/ 5 w 8"/>
                  <a:gd name="T9" fmla="*/ 161 h 164"/>
                  <a:gd name="T10" fmla="*/ 0 w 8"/>
                  <a:gd name="T11" fmla="*/ 157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164">
                    <a:moveTo>
                      <a:pt x="0" y="157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164"/>
                    </a:lnTo>
                    <a:lnTo>
                      <a:pt x="5" y="161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7" name="Freeform 776"/>
              <p:cNvSpPr>
                <a:spLocks/>
              </p:cNvSpPr>
              <p:nvPr/>
            </p:nvSpPr>
            <p:spPr bwMode="auto">
              <a:xfrm>
                <a:off x="861" y="1392"/>
                <a:ext cx="1" cy="33"/>
              </a:xfrm>
              <a:custGeom>
                <a:avLst/>
                <a:gdLst>
                  <a:gd name="T0" fmla="*/ 0 w 7"/>
                  <a:gd name="T1" fmla="*/ 155 h 162"/>
                  <a:gd name="T2" fmla="*/ 0 w 7"/>
                  <a:gd name="T3" fmla="*/ 0 h 162"/>
                  <a:gd name="T4" fmla="*/ 7 w 7"/>
                  <a:gd name="T5" fmla="*/ 11 h 162"/>
                  <a:gd name="T6" fmla="*/ 7 w 7"/>
                  <a:gd name="T7" fmla="*/ 162 h 162"/>
                  <a:gd name="T8" fmla="*/ 3 w 7"/>
                  <a:gd name="T9" fmla="*/ 158 h 162"/>
                  <a:gd name="T10" fmla="*/ 0 w 7"/>
                  <a:gd name="T11" fmla="*/ 155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62">
                    <a:moveTo>
                      <a:pt x="0" y="155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62"/>
                    </a:lnTo>
                    <a:lnTo>
                      <a:pt x="3" y="158"/>
                    </a:lnTo>
                    <a:lnTo>
                      <a:pt x="0" y="155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8" name="Freeform 777"/>
              <p:cNvSpPr>
                <a:spLocks/>
              </p:cNvSpPr>
              <p:nvPr/>
            </p:nvSpPr>
            <p:spPr bwMode="auto">
              <a:xfrm>
                <a:off x="861" y="1393"/>
                <a:ext cx="2" cy="32"/>
              </a:xfrm>
              <a:custGeom>
                <a:avLst/>
                <a:gdLst>
                  <a:gd name="T0" fmla="*/ 0 w 7"/>
                  <a:gd name="T1" fmla="*/ 153 h 160"/>
                  <a:gd name="T2" fmla="*/ 0 w 7"/>
                  <a:gd name="T3" fmla="*/ 0 h 160"/>
                  <a:gd name="T4" fmla="*/ 7 w 7"/>
                  <a:gd name="T5" fmla="*/ 11 h 160"/>
                  <a:gd name="T6" fmla="*/ 7 w 7"/>
                  <a:gd name="T7" fmla="*/ 160 h 160"/>
                  <a:gd name="T8" fmla="*/ 4 w 7"/>
                  <a:gd name="T9" fmla="*/ 157 h 160"/>
                  <a:gd name="T10" fmla="*/ 0 w 7"/>
                  <a:gd name="T11" fmla="*/ 153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60">
                    <a:moveTo>
                      <a:pt x="0" y="153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60"/>
                    </a:lnTo>
                    <a:lnTo>
                      <a:pt x="4" y="157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9" name="Freeform 778"/>
              <p:cNvSpPr>
                <a:spLocks/>
              </p:cNvSpPr>
              <p:nvPr/>
            </p:nvSpPr>
            <p:spPr bwMode="auto">
              <a:xfrm>
                <a:off x="862" y="1395"/>
                <a:ext cx="1" cy="31"/>
              </a:xfrm>
              <a:custGeom>
                <a:avLst/>
                <a:gdLst>
                  <a:gd name="T0" fmla="*/ 0 w 6"/>
                  <a:gd name="T1" fmla="*/ 151 h 157"/>
                  <a:gd name="T2" fmla="*/ 0 w 6"/>
                  <a:gd name="T3" fmla="*/ 0 h 157"/>
                  <a:gd name="T4" fmla="*/ 6 w 6"/>
                  <a:gd name="T5" fmla="*/ 10 h 157"/>
                  <a:gd name="T6" fmla="*/ 6 w 6"/>
                  <a:gd name="T7" fmla="*/ 157 h 157"/>
                  <a:gd name="T8" fmla="*/ 3 w 6"/>
                  <a:gd name="T9" fmla="*/ 154 h 157"/>
                  <a:gd name="T10" fmla="*/ 0 w 6"/>
                  <a:gd name="T11" fmla="*/ 151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157">
                    <a:moveTo>
                      <a:pt x="0" y="151"/>
                    </a:moveTo>
                    <a:lnTo>
                      <a:pt x="0" y="0"/>
                    </a:lnTo>
                    <a:lnTo>
                      <a:pt x="6" y="10"/>
                    </a:lnTo>
                    <a:lnTo>
                      <a:pt x="6" y="157"/>
                    </a:lnTo>
                    <a:lnTo>
                      <a:pt x="3" y="154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0" name="Freeform 779"/>
              <p:cNvSpPr>
                <a:spLocks/>
              </p:cNvSpPr>
              <p:nvPr/>
            </p:nvSpPr>
            <p:spPr bwMode="auto">
              <a:xfrm>
                <a:off x="863" y="1396"/>
                <a:ext cx="1" cy="31"/>
              </a:xfrm>
              <a:custGeom>
                <a:avLst/>
                <a:gdLst>
                  <a:gd name="T0" fmla="*/ 0 w 7"/>
                  <a:gd name="T1" fmla="*/ 149 h 157"/>
                  <a:gd name="T2" fmla="*/ 0 w 7"/>
                  <a:gd name="T3" fmla="*/ 0 h 157"/>
                  <a:gd name="T4" fmla="*/ 7 w 7"/>
                  <a:gd name="T5" fmla="*/ 11 h 157"/>
                  <a:gd name="T6" fmla="*/ 7 w 7"/>
                  <a:gd name="T7" fmla="*/ 157 h 157"/>
                  <a:gd name="T8" fmla="*/ 3 w 7"/>
                  <a:gd name="T9" fmla="*/ 152 h 157"/>
                  <a:gd name="T10" fmla="*/ 0 w 7"/>
                  <a:gd name="T11" fmla="*/ 149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57">
                    <a:moveTo>
                      <a:pt x="0" y="149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57"/>
                    </a:lnTo>
                    <a:lnTo>
                      <a:pt x="3" y="152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1" name="Freeform 780"/>
              <p:cNvSpPr>
                <a:spLocks/>
              </p:cNvSpPr>
              <p:nvPr/>
            </p:nvSpPr>
            <p:spPr bwMode="auto">
              <a:xfrm>
                <a:off x="863" y="1397"/>
                <a:ext cx="2" cy="31"/>
              </a:xfrm>
              <a:custGeom>
                <a:avLst/>
                <a:gdLst>
                  <a:gd name="T0" fmla="*/ 0 w 8"/>
                  <a:gd name="T1" fmla="*/ 147 h 155"/>
                  <a:gd name="T2" fmla="*/ 0 w 8"/>
                  <a:gd name="T3" fmla="*/ 0 h 155"/>
                  <a:gd name="T4" fmla="*/ 8 w 8"/>
                  <a:gd name="T5" fmla="*/ 11 h 155"/>
                  <a:gd name="T6" fmla="*/ 8 w 8"/>
                  <a:gd name="T7" fmla="*/ 155 h 155"/>
                  <a:gd name="T8" fmla="*/ 4 w 8"/>
                  <a:gd name="T9" fmla="*/ 152 h 155"/>
                  <a:gd name="T10" fmla="*/ 0 w 8"/>
                  <a:gd name="T11" fmla="*/ 147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155">
                    <a:moveTo>
                      <a:pt x="0" y="147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155"/>
                    </a:lnTo>
                    <a:lnTo>
                      <a:pt x="4" y="152"/>
                    </a:lnTo>
                    <a:lnTo>
                      <a:pt x="0" y="147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2" name="Freeform 781"/>
              <p:cNvSpPr>
                <a:spLocks/>
              </p:cNvSpPr>
              <p:nvPr/>
            </p:nvSpPr>
            <p:spPr bwMode="auto">
              <a:xfrm>
                <a:off x="864" y="1398"/>
                <a:ext cx="2" cy="30"/>
              </a:xfrm>
              <a:custGeom>
                <a:avLst/>
                <a:gdLst>
                  <a:gd name="T0" fmla="*/ 0 w 8"/>
                  <a:gd name="T1" fmla="*/ 146 h 152"/>
                  <a:gd name="T2" fmla="*/ 0 w 8"/>
                  <a:gd name="T3" fmla="*/ 0 h 152"/>
                  <a:gd name="T4" fmla="*/ 8 w 8"/>
                  <a:gd name="T5" fmla="*/ 11 h 152"/>
                  <a:gd name="T6" fmla="*/ 8 w 8"/>
                  <a:gd name="T7" fmla="*/ 152 h 152"/>
                  <a:gd name="T8" fmla="*/ 0 w 8"/>
                  <a:gd name="T9" fmla="*/ 146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52">
                    <a:moveTo>
                      <a:pt x="0" y="146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152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3" name="Freeform 782"/>
              <p:cNvSpPr>
                <a:spLocks/>
              </p:cNvSpPr>
              <p:nvPr/>
            </p:nvSpPr>
            <p:spPr bwMode="auto">
              <a:xfrm>
                <a:off x="865" y="1399"/>
                <a:ext cx="1" cy="30"/>
              </a:xfrm>
              <a:custGeom>
                <a:avLst/>
                <a:gdLst>
                  <a:gd name="T0" fmla="*/ 0 w 7"/>
                  <a:gd name="T1" fmla="*/ 144 h 150"/>
                  <a:gd name="T2" fmla="*/ 0 w 7"/>
                  <a:gd name="T3" fmla="*/ 0 h 150"/>
                  <a:gd name="T4" fmla="*/ 7 w 7"/>
                  <a:gd name="T5" fmla="*/ 11 h 150"/>
                  <a:gd name="T6" fmla="*/ 7 w 7"/>
                  <a:gd name="T7" fmla="*/ 150 h 150"/>
                  <a:gd name="T8" fmla="*/ 0 w 7"/>
                  <a:gd name="T9" fmla="*/ 14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50">
                    <a:moveTo>
                      <a:pt x="0" y="144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5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4" name="Freeform 783"/>
              <p:cNvSpPr>
                <a:spLocks/>
              </p:cNvSpPr>
              <p:nvPr/>
            </p:nvSpPr>
            <p:spPr bwMode="auto">
              <a:xfrm>
                <a:off x="866" y="1400"/>
                <a:ext cx="1" cy="29"/>
              </a:xfrm>
              <a:custGeom>
                <a:avLst/>
                <a:gdLst>
                  <a:gd name="T0" fmla="*/ 0 w 6"/>
                  <a:gd name="T1" fmla="*/ 141 h 147"/>
                  <a:gd name="T2" fmla="*/ 0 w 6"/>
                  <a:gd name="T3" fmla="*/ 0 h 147"/>
                  <a:gd name="T4" fmla="*/ 6 w 6"/>
                  <a:gd name="T5" fmla="*/ 11 h 147"/>
                  <a:gd name="T6" fmla="*/ 6 w 6"/>
                  <a:gd name="T7" fmla="*/ 147 h 147"/>
                  <a:gd name="T8" fmla="*/ 0 w 6"/>
                  <a:gd name="T9" fmla="*/ 14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147">
                    <a:moveTo>
                      <a:pt x="0" y="141"/>
                    </a:moveTo>
                    <a:lnTo>
                      <a:pt x="0" y="0"/>
                    </a:lnTo>
                    <a:lnTo>
                      <a:pt x="6" y="11"/>
                    </a:lnTo>
                    <a:lnTo>
                      <a:pt x="6" y="147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5" name="Freeform 784"/>
              <p:cNvSpPr>
                <a:spLocks/>
              </p:cNvSpPr>
              <p:nvPr/>
            </p:nvSpPr>
            <p:spPr bwMode="auto">
              <a:xfrm>
                <a:off x="866" y="1401"/>
                <a:ext cx="2" cy="29"/>
              </a:xfrm>
              <a:custGeom>
                <a:avLst/>
                <a:gdLst>
                  <a:gd name="T0" fmla="*/ 0 w 7"/>
                  <a:gd name="T1" fmla="*/ 139 h 143"/>
                  <a:gd name="T2" fmla="*/ 0 w 7"/>
                  <a:gd name="T3" fmla="*/ 0 h 143"/>
                  <a:gd name="T4" fmla="*/ 7 w 7"/>
                  <a:gd name="T5" fmla="*/ 12 h 143"/>
                  <a:gd name="T6" fmla="*/ 7 w 7"/>
                  <a:gd name="T7" fmla="*/ 143 h 143"/>
                  <a:gd name="T8" fmla="*/ 4 w 7"/>
                  <a:gd name="T9" fmla="*/ 143 h 143"/>
                  <a:gd name="T10" fmla="*/ 0 w 7"/>
                  <a:gd name="T11" fmla="*/ 139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43">
                    <a:moveTo>
                      <a:pt x="0" y="139"/>
                    </a:moveTo>
                    <a:lnTo>
                      <a:pt x="0" y="0"/>
                    </a:lnTo>
                    <a:lnTo>
                      <a:pt x="7" y="12"/>
                    </a:lnTo>
                    <a:lnTo>
                      <a:pt x="7" y="143"/>
                    </a:lnTo>
                    <a:lnTo>
                      <a:pt x="4" y="143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6" name="Freeform 785"/>
              <p:cNvSpPr>
                <a:spLocks/>
              </p:cNvSpPr>
              <p:nvPr/>
            </p:nvSpPr>
            <p:spPr bwMode="auto">
              <a:xfrm>
                <a:off x="867" y="1402"/>
                <a:ext cx="1" cy="28"/>
              </a:xfrm>
              <a:custGeom>
                <a:avLst/>
                <a:gdLst>
                  <a:gd name="T0" fmla="*/ 0 w 7"/>
                  <a:gd name="T1" fmla="*/ 136 h 137"/>
                  <a:gd name="T2" fmla="*/ 0 w 7"/>
                  <a:gd name="T3" fmla="*/ 0 h 137"/>
                  <a:gd name="T4" fmla="*/ 7 w 7"/>
                  <a:gd name="T5" fmla="*/ 12 h 137"/>
                  <a:gd name="T6" fmla="*/ 7 w 7"/>
                  <a:gd name="T7" fmla="*/ 136 h 137"/>
                  <a:gd name="T8" fmla="*/ 1 w 7"/>
                  <a:gd name="T9" fmla="*/ 137 h 137"/>
                  <a:gd name="T10" fmla="*/ 0 w 7"/>
                  <a:gd name="T11" fmla="*/ 136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37">
                    <a:moveTo>
                      <a:pt x="0" y="136"/>
                    </a:moveTo>
                    <a:lnTo>
                      <a:pt x="0" y="0"/>
                    </a:lnTo>
                    <a:lnTo>
                      <a:pt x="7" y="12"/>
                    </a:lnTo>
                    <a:lnTo>
                      <a:pt x="7" y="136"/>
                    </a:lnTo>
                    <a:lnTo>
                      <a:pt x="1" y="137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7" name="Freeform 786"/>
              <p:cNvSpPr>
                <a:spLocks/>
              </p:cNvSpPr>
              <p:nvPr/>
            </p:nvSpPr>
            <p:spPr bwMode="auto">
              <a:xfrm>
                <a:off x="868" y="1403"/>
                <a:ext cx="1" cy="27"/>
              </a:xfrm>
              <a:custGeom>
                <a:avLst/>
                <a:gdLst>
                  <a:gd name="T0" fmla="*/ 0 w 7"/>
                  <a:gd name="T1" fmla="*/ 131 h 131"/>
                  <a:gd name="T2" fmla="*/ 0 w 7"/>
                  <a:gd name="T3" fmla="*/ 0 h 131"/>
                  <a:gd name="T4" fmla="*/ 7 w 7"/>
                  <a:gd name="T5" fmla="*/ 11 h 131"/>
                  <a:gd name="T6" fmla="*/ 7 w 7"/>
                  <a:gd name="T7" fmla="*/ 129 h 131"/>
                  <a:gd name="T8" fmla="*/ 0 w 7"/>
                  <a:gd name="T9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1">
                    <a:moveTo>
                      <a:pt x="0" y="131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29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8" name="Freeform 787"/>
              <p:cNvSpPr>
                <a:spLocks/>
              </p:cNvSpPr>
              <p:nvPr/>
            </p:nvSpPr>
            <p:spPr bwMode="auto">
              <a:xfrm>
                <a:off x="868" y="1405"/>
                <a:ext cx="2" cy="24"/>
              </a:xfrm>
              <a:custGeom>
                <a:avLst/>
                <a:gdLst>
                  <a:gd name="T0" fmla="*/ 0 w 8"/>
                  <a:gd name="T1" fmla="*/ 124 h 124"/>
                  <a:gd name="T2" fmla="*/ 0 w 8"/>
                  <a:gd name="T3" fmla="*/ 0 h 124"/>
                  <a:gd name="T4" fmla="*/ 8 w 8"/>
                  <a:gd name="T5" fmla="*/ 11 h 124"/>
                  <a:gd name="T6" fmla="*/ 8 w 8"/>
                  <a:gd name="T7" fmla="*/ 123 h 124"/>
                  <a:gd name="T8" fmla="*/ 0 w 8"/>
                  <a:gd name="T9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24">
                    <a:moveTo>
                      <a:pt x="0" y="124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123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9" name="Freeform 788"/>
              <p:cNvSpPr>
                <a:spLocks/>
              </p:cNvSpPr>
              <p:nvPr/>
            </p:nvSpPr>
            <p:spPr bwMode="auto">
              <a:xfrm>
                <a:off x="869" y="1406"/>
                <a:ext cx="2" cy="23"/>
              </a:xfrm>
              <a:custGeom>
                <a:avLst/>
                <a:gdLst>
                  <a:gd name="T0" fmla="*/ 0 w 7"/>
                  <a:gd name="T1" fmla="*/ 118 h 118"/>
                  <a:gd name="T2" fmla="*/ 0 w 7"/>
                  <a:gd name="T3" fmla="*/ 0 h 118"/>
                  <a:gd name="T4" fmla="*/ 7 w 7"/>
                  <a:gd name="T5" fmla="*/ 11 h 118"/>
                  <a:gd name="T6" fmla="*/ 7 w 7"/>
                  <a:gd name="T7" fmla="*/ 117 h 118"/>
                  <a:gd name="T8" fmla="*/ 4 w 7"/>
                  <a:gd name="T9" fmla="*/ 118 h 118"/>
                  <a:gd name="T10" fmla="*/ 0 w 7"/>
                  <a:gd name="T11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18">
                    <a:moveTo>
                      <a:pt x="0" y="118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17"/>
                    </a:lnTo>
                    <a:lnTo>
                      <a:pt x="4" y="118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0" name="Freeform 789"/>
              <p:cNvSpPr>
                <a:spLocks/>
              </p:cNvSpPr>
              <p:nvPr/>
            </p:nvSpPr>
            <p:spPr bwMode="auto">
              <a:xfrm>
                <a:off x="870" y="1407"/>
                <a:ext cx="1" cy="22"/>
              </a:xfrm>
              <a:custGeom>
                <a:avLst/>
                <a:gdLst>
                  <a:gd name="T0" fmla="*/ 0 w 7"/>
                  <a:gd name="T1" fmla="*/ 112 h 112"/>
                  <a:gd name="T2" fmla="*/ 0 w 7"/>
                  <a:gd name="T3" fmla="*/ 0 h 112"/>
                  <a:gd name="T4" fmla="*/ 7 w 7"/>
                  <a:gd name="T5" fmla="*/ 10 h 112"/>
                  <a:gd name="T6" fmla="*/ 7 w 7"/>
                  <a:gd name="T7" fmla="*/ 111 h 112"/>
                  <a:gd name="T8" fmla="*/ 3 w 7"/>
                  <a:gd name="T9" fmla="*/ 111 h 112"/>
                  <a:gd name="T10" fmla="*/ 0 w 7"/>
                  <a:gd name="T11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12">
                    <a:moveTo>
                      <a:pt x="0" y="112"/>
                    </a:moveTo>
                    <a:lnTo>
                      <a:pt x="0" y="0"/>
                    </a:lnTo>
                    <a:lnTo>
                      <a:pt x="7" y="10"/>
                    </a:lnTo>
                    <a:lnTo>
                      <a:pt x="7" y="111"/>
                    </a:lnTo>
                    <a:lnTo>
                      <a:pt x="3" y="111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1" name="Freeform 790"/>
              <p:cNvSpPr>
                <a:spLocks/>
              </p:cNvSpPr>
              <p:nvPr/>
            </p:nvSpPr>
            <p:spPr bwMode="auto">
              <a:xfrm>
                <a:off x="871" y="1408"/>
                <a:ext cx="1" cy="21"/>
              </a:xfrm>
              <a:custGeom>
                <a:avLst/>
                <a:gdLst>
                  <a:gd name="T0" fmla="*/ 0 w 7"/>
                  <a:gd name="T1" fmla="*/ 106 h 106"/>
                  <a:gd name="T2" fmla="*/ 0 w 7"/>
                  <a:gd name="T3" fmla="*/ 0 h 106"/>
                  <a:gd name="T4" fmla="*/ 7 w 7"/>
                  <a:gd name="T5" fmla="*/ 11 h 106"/>
                  <a:gd name="T6" fmla="*/ 7 w 7"/>
                  <a:gd name="T7" fmla="*/ 105 h 106"/>
                  <a:gd name="T8" fmla="*/ 0 w 7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6">
                    <a:moveTo>
                      <a:pt x="0" y="106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05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2" name="Freeform 791"/>
              <p:cNvSpPr>
                <a:spLocks/>
              </p:cNvSpPr>
              <p:nvPr/>
            </p:nvSpPr>
            <p:spPr bwMode="auto">
              <a:xfrm>
                <a:off x="871" y="1409"/>
                <a:ext cx="2" cy="20"/>
              </a:xfrm>
              <a:custGeom>
                <a:avLst/>
                <a:gdLst>
                  <a:gd name="T0" fmla="*/ 0 w 7"/>
                  <a:gd name="T1" fmla="*/ 101 h 101"/>
                  <a:gd name="T2" fmla="*/ 0 w 7"/>
                  <a:gd name="T3" fmla="*/ 0 h 101"/>
                  <a:gd name="T4" fmla="*/ 7 w 7"/>
                  <a:gd name="T5" fmla="*/ 11 h 101"/>
                  <a:gd name="T6" fmla="*/ 7 w 7"/>
                  <a:gd name="T7" fmla="*/ 100 h 101"/>
                  <a:gd name="T8" fmla="*/ 3 w 7"/>
                  <a:gd name="T9" fmla="*/ 100 h 101"/>
                  <a:gd name="T10" fmla="*/ 0 w 7"/>
                  <a:gd name="T11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101">
                    <a:moveTo>
                      <a:pt x="0" y="101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100"/>
                    </a:lnTo>
                    <a:lnTo>
                      <a:pt x="3" y="100"/>
                    </a:lnTo>
                    <a:lnTo>
                      <a:pt x="0" y="101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3" name="Freeform 792"/>
              <p:cNvSpPr>
                <a:spLocks/>
              </p:cNvSpPr>
              <p:nvPr/>
            </p:nvSpPr>
            <p:spPr bwMode="auto">
              <a:xfrm>
                <a:off x="872" y="1410"/>
                <a:ext cx="1" cy="19"/>
              </a:xfrm>
              <a:custGeom>
                <a:avLst/>
                <a:gdLst>
                  <a:gd name="T0" fmla="*/ 0 w 7"/>
                  <a:gd name="T1" fmla="*/ 94 h 94"/>
                  <a:gd name="T2" fmla="*/ 0 w 7"/>
                  <a:gd name="T3" fmla="*/ 0 h 94"/>
                  <a:gd name="T4" fmla="*/ 7 w 7"/>
                  <a:gd name="T5" fmla="*/ 11 h 94"/>
                  <a:gd name="T6" fmla="*/ 7 w 7"/>
                  <a:gd name="T7" fmla="*/ 93 h 94"/>
                  <a:gd name="T8" fmla="*/ 4 w 7"/>
                  <a:gd name="T9" fmla="*/ 94 h 94"/>
                  <a:gd name="T10" fmla="*/ 0 w 7"/>
                  <a:gd name="T11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94">
                    <a:moveTo>
                      <a:pt x="0" y="94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93"/>
                    </a:lnTo>
                    <a:lnTo>
                      <a:pt x="4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4" name="Freeform 793"/>
              <p:cNvSpPr>
                <a:spLocks/>
              </p:cNvSpPr>
              <p:nvPr/>
            </p:nvSpPr>
            <p:spPr bwMode="auto">
              <a:xfrm>
                <a:off x="873" y="1411"/>
                <a:ext cx="1" cy="18"/>
              </a:xfrm>
              <a:custGeom>
                <a:avLst/>
                <a:gdLst>
                  <a:gd name="T0" fmla="*/ 0 w 6"/>
                  <a:gd name="T1" fmla="*/ 89 h 89"/>
                  <a:gd name="T2" fmla="*/ 0 w 6"/>
                  <a:gd name="T3" fmla="*/ 0 h 89"/>
                  <a:gd name="T4" fmla="*/ 6 w 6"/>
                  <a:gd name="T5" fmla="*/ 11 h 89"/>
                  <a:gd name="T6" fmla="*/ 6 w 6"/>
                  <a:gd name="T7" fmla="*/ 88 h 89"/>
                  <a:gd name="T8" fmla="*/ 0 w 6"/>
                  <a:gd name="T9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89">
                    <a:moveTo>
                      <a:pt x="0" y="89"/>
                    </a:moveTo>
                    <a:lnTo>
                      <a:pt x="0" y="0"/>
                    </a:lnTo>
                    <a:lnTo>
                      <a:pt x="6" y="11"/>
                    </a:lnTo>
                    <a:lnTo>
                      <a:pt x="6" y="88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5" name="Freeform 794"/>
              <p:cNvSpPr>
                <a:spLocks/>
              </p:cNvSpPr>
              <p:nvPr/>
            </p:nvSpPr>
            <p:spPr bwMode="auto">
              <a:xfrm>
                <a:off x="873" y="1412"/>
                <a:ext cx="2" cy="17"/>
              </a:xfrm>
              <a:custGeom>
                <a:avLst/>
                <a:gdLst>
                  <a:gd name="T0" fmla="*/ 0 w 8"/>
                  <a:gd name="T1" fmla="*/ 82 h 82"/>
                  <a:gd name="T2" fmla="*/ 0 w 8"/>
                  <a:gd name="T3" fmla="*/ 0 h 82"/>
                  <a:gd name="T4" fmla="*/ 8 w 8"/>
                  <a:gd name="T5" fmla="*/ 12 h 82"/>
                  <a:gd name="T6" fmla="*/ 8 w 8"/>
                  <a:gd name="T7" fmla="*/ 81 h 82"/>
                  <a:gd name="T8" fmla="*/ 0 w 8"/>
                  <a:gd name="T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82">
                    <a:moveTo>
                      <a:pt x="0" y="82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81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6" name="Freeform 795"/>
              <p:cNvSpPr>
                <a:spLocks/>
              </p:cNvSpPr>
              <p:nvPr/>
            </p:nvSpPr>
            <p:spPr bwMode="auto">
              <a:xfrm>
                <a:off x="874" y="1413"/>
                <a:ext cx="2" cy="16"/>
              </a:xfrm>
              <a:custGeom>
                <a:avLst/>
                <a:gdLst>
                  <a:gd name="T0" fmla="*/ 0 w 8"/>
                  <a:gd name="T1" fmla="*/ 77 h 77"/>
                  <a:gd name="T2" fmla="*/ 0 w 8"/>
                  <a:gd name="T3" fmla="*/ 0 h 77"/>
                  <a:gd name="T4" fmla="*/ 8 w 8"/>
                  <a:gd name="T5" fmla="*/ 12 h 77"/>
                  <a:gd name="T6" fmla="*/ 8 w 8"/>
                  <a:gd name="T7" fmla="*/ 76 h 77"/>
                  <a:gd name="T8" fmla="*/ 0 w 8"/>
                  <a:gd name="T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77">
                    <a:moveTo>
                      <a:pt x="0" y="77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8" y="76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7" name="Freeform 796"/>
              <p:cNvSpPr>
                <a:spLocks/>
              </p:cNvSpPr>
              <p:nvPr/>
            </p:nvSpPr>
            <p:spPr bwMode="auto">
              <a:xfrm>
                <a:off x="875" y="1415"/>
                <a:ext cx="1" cy="13"/>
              </a:xfrm>
              <a:custGeom>
                <a:avLst/>
                <a:gdLst>
                  <a:gd name="T0" fmla="*/ 0 w 7"/>
                  <a:gd name="T1" fmla="*/ 69 h 69"/>
                  <a:gd name="T2" fmla="*/ 0 w 7"/>
                  <a:gd name="T3" fmla="*/ 0 h 69"/>
                  <a:gd name="T4" fmla="*/ 7 w 7"/>
                  <a:gd name="T5" fmla="*/ 11 h 69"/>
                  <a:gd name="T6" fmla="*/ 7 w 7"/>
                  <a:gd name="T7" fmla="*/ 69 h 69"/>
                  <a:gd name="T8" fmla="*/ 3 w 7"/>
                  <a:gd name="T9" fmla="*/ 69 h 69"/>
                  <a:gd name="T10" fmla="*/ 0 w 7"/>
                  <a:gd name="T11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69">
                    <a:moveTo>
                      <a:pt x="0" y="69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69"/>
                    </a:lnTo>
                    <a:lnTo>
                      <a:pt x="3" y="69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8" name="Freeform 797"/>
              <p:cNvSpPr>
                <a:spLocks/>
              </p:cNvSpPr>
              <p:nvPr/>
            </p:nvSpPr>
            <p:spPr bwMode="auto">
              <a:xfrm>
                <a:off x="876" y="1416"/>
                <a:ext cx="1" cy="12"/>
              </a:xfrm>
              <a:custGeom>
                <a:avLst/>
                <a:gdLst>
                  <a:gd name="T0" fmla="*/ 0 w 7"/>
                  <a:gd name="T1" fmla="*/ 64 h 64"/>
                  <a:gd name="T2" fmla="*/ 0 w 7"/>
                  <a:gd name="T3" fmla="*/ 0 h 64"/>
                  <a:gd name="T4" fmla="*/ 7 w 7"/>
                  <a:gd name="T5" fmla="*/ 11 h 64"/>
                  <a:gd name="T6" fmla="*/ 7 w 7"/>
                  <a:gd name="T7" fmla="*/ 63 h 64"/>
                  <a:gd name="T8" fmla="*/ 0 w 7"/>
                  <a:gd name="T9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64">
                    <a:moveTo>
                      <a:pt x="0" y="64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63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9" name="Freeform 798"/>
              <p:cNvSpPr>
                <a:spLocks/>
              </p:cNvSpPr>
              <p:nvPr/>
            </p:nvSpPr>
            <p:spPr bwMode="auto">
              <a:xfrm>
                <a:off x="876" y="1417"/>
                <a:ext cx="2" cy="11"/>
              </a:xfrm>
              <a:custGeom>
                <a:avLst/>
                <a:gdLst>
                  <a:gd name="T0" fmla="*/ 0 w 6"/>
                  <a:gd name="T1" fmla="*/ 58 h 58"/>
                  <a:gd name="T2" fmla="*/ 0 w 6"/>
                  <a:gd name="T3" fmla="*/ 0 h 58"/>
                  <a:gd name="T4" fmla="*/ 6 w 6"/>
                  <a:gd name="T5" fmla="*/ 10 h 58"/>
                  <a:gd name="T6" fmla="*/ 6 w 6"/>
                  <a:gd name="T7" fmla="*/ 57 h 58"/>
                  <a:gd name="T8" fmla="*/ 0 w 6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58">
                    <a:moveTo>
                      <a:pt x="0" y="58"/>
                    </a:moveTo>
                    <a:lnTo>
                      <a:pt x="0" y="0"/>
                    </a:lnTo>
                    <a:lnTo>
                      <a:pt x="6" y="10"/>
                    </a:lnTo>
                    <a:lnTo>
                      <a:pt x="6" y="57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0" name="Freeform 799"/>
              <p:cNvSpPr>
                <a:spLocks/>
              </p:cNvSpPr>
              <p:nvPr/>
            </p:nvSpPr>
            <p:spPr bwMode="auto">
              <a:xfrm>
                <a:off x="877" y="1418"/>
                <a:ext cx="1" cy="10"/>
              </a:xfrm>
              <a:custGeom>
                <a:avLst/>
                <a:gdLst>
                  <a:gd name="T0" fmla="*/ 0 w 7"/>
                  <a:gd name="T1" fmla="*/ 52 h 52"/>
                  <a:gd name="T2" fmla="*/ 0 w 7"/>
                  <a:gd name="T3" fmla="*/ 0 h 52"/>
                  <a:gd name="T4" fmla="*/ 7 w 7"/>
                  <a:gd name="T5" fmla="*/ 11 h 52"/>
                  <a:gd name="T6" fmla="*/ 7 w 7"/>
                  <a:gd name="T7" fmla="*/ 52 h 52"/>
                  <a:gd name="T8" fmla="*/ 0 w 7"/>
                  <a:gd name="T9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52">
                    <a:moveTo>
                      <a:pt x="0" y="52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52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1" name="Freeform 800"/>
              <p:cNvSpPr>
                <a:spLocks/>
              </p:cNvSpPr>
              <p:nvPr/>
            </p:nvSpPr>
            <p:spPr bwMode="auto">
              <a:xfrm>
                <a:off x="878" y="1419"/>
                <a:ext cx="1" cy="9"/>
              </a:xfrm>
              <a:custGeom>
                <a:avLst/>
                <a:gdLst>
                  <a:gd name="T0" fmla="*/ 0 w 7"/>
                  <a:gd name="T1" fmla="*/ 47 h 47"/>
                  <a:gd name="T2" fmla="*/ 0 w 7"/>
                  <a:gd name="T3" fmla="*/ 0 h 47"/>
                  <a:gd name="T4" fmla="*/ 7 w 7"/>
                  <a:gd name="T5" fmla="*/ 11 h 47"/>
                  <a:gd name="T6" fmla="*/ 7 w 7"/>
                  <a:gd name="T7" fmla="*/ 46 h 47"/>
                  <a:gd name="T8" fmla="*/ 0 w 7"/>
                  <a:gd name="T9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47">
                    <a:moveTo>
                      <a:pt x="0" y="47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46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2" name="Freeform 801"/>
              <p:cNvSpPr>
                <a:spLocks/>
              </p:cNvSpPr>
              <p:nvPr/>
            </p:nvSpPr>
            <p:spPr bwMode="auto">
              <a:xfrm>
                <a:off x="878" y="1420"/>
                <a:ext cx="2" cy="8"/>
              </a:xfrm>
              <a:custGeom>
                <a:avLst/>
                <a:gdLst>
                  <a:gd name="T0" fmla="*/ 0 w 8"/>
                  <a:gd name="T1" fmla="*/ 41 h 41"/>
                  <a:gd name="T2" fmla="*/ 0 w 8"/>
                  <a:gd name="T3" fmla="*/ 0 h 41"/>
                  <a:gd name="T4" fmla="*/ 8 w 8"/>
                  <a:gd name="T5" fmla="*/ 11 h 41"/>
                  <a:gd name="T6" fmla="*/ 8 w 8"/>
                  <a:gd name="T7" fmla="*/ 40 h 41"/>
                  <a:gd name="T8" fmla="*/ 0 w 8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1">
                    <a:moveTo>
                      <a:pt x="0" y="41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4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3" name="Freeform 802"/>
              <p:cNvSpPr>
                <a:spLocks/>
              </p:cNvSpPr>
              <p:nvPr/>
            </p:nvSpPr>
            <p:spPr bwMode="auto">
              <a:xfrm>
                <a:off x="879" y="1421"/>
                <a:ext cx="2" cy="7"/>
              </a:xfrm>
              <a:custGeom>
                <a:avLst/>
                <a:gdLst>
                  <a:gd name="T0" fmla="*/ 0 w 8"/>
                  <a:gd name="T1" fmla="*/ 35 h 35"/>
                  <a:gd name="T2" fmla="*/ 0 w 8"/>
                  <a:gd name="T3" fmla="*/ 0 h 35"/>
                  <a:gd name="T4" fmla="*/ 8 w 8"/>
                  <a:gd name="T5" fmla="*/ 11 h 35"/>
                  <a:gd name="T6" fmla="*/ 8 w 8"/>
                  <a:gd name="T7" fmla="*/ 35 h 35"/>
                  <a:gd name="T8" fmla="*/ 0 w 8"/>
                  <a:gd name="T9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5">
                    <a:moveTo>
                      <a:pt x="0" y="35"/>
                    </a:moveTo>
                    <a:lnTo>
                      <a:pt x="0" y="0"/>
                    </a:lnTo>
                    <a:lnTo>
                      <a:pt x="8" y="11"/>
                    </a:lnTo>
                    <a:lnTo>
                      <a:pt x="8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4" name="Freeform 803"/>
              <p:cNvSpPr>
                <a:spLocks/>
              </p:cNvSpPr>
              <p:nvPr/>
            </p:nvSpPr>
            <p:spPr bwMode="auto">
              <a:xfrm>
                <a:off x="880" y="1422"/>
                <a:ext cx="1" cy="6"/>
              </a:xfrm>
              <a:custGeom>
                <a:avLst/>
                <a:gdLst>
                  <a:gd name="T0" fmla="*/ 0 w 6"/>
                  <a:gd name="T1" fmla="*/ 29 h 29"/>
                  <a:gd name="T2" fmla="*/ 0 w 6"/>
                  <a:gd name="T3" fmla="*/ 0 h 29"/>
                  <a:gd name="T4" fmla="*/ 6 w 6"/>
                  <a:gd name="T5" fmla="*/ 11 h 29"/>
                  <a:gd name="T6" fmla="*/ 6 w 6"/>
                  <a:gd name="T7" fmla="*/ 29 h 29"/>
                  <a:gd name="T8" fmla="*/ 0 w 6"/>
                  <a:gd name="T9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29">
                    <a:moveTo>
                      <a:pt x="0" y="29"/>
                    </a:moveTo>
                    <a:lnTo>
                      <a:pt x="0" y="0"/>
                    </a:lnTo>
                    <a:lnTo>
                      <a:pt x="6" y="11"/>
                    </a:lnTo>
                    <a:lnTo>
                      <a:pt x="6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5" name="Freeform 804"/>
              <p:cNvSpPr>
                <a:spLocks/>
              </p:cNvSpPr>
              <p:nvPr/>
            </p:nvSpPr>
            <p:spPr bwMode="auto">
              <a:xfrm>
                <a:off x="881" y="1423"/>
                <a:ext cx="1" cy="5"/>
              </a:xfrm>
              <a:custGeom>
                <a:avLst/>
                <a:gdLst>
                  <a:gd name="T0" fmla="*/ 0 w 7"/>
                  <a:gd name="T1" fmla="*/ 24 h 24"/>
                  <a:gd name="T2" fmla="*/ 0 w 7"/>
                  <a:gd name="T3" fmla="*/ 0 h 24"/>
                  <a:gd name="T4" fmla="*/ 7 w 7"/>
                  <a:gd name="T5" fmla="*/ 11 h 24"/>
                  <a:gd name="T6" fmla="*/ 7 w 7"/>
                  <a:gd name="T7" fmla="*/ 24 h 24"/>
                  <a:gd name="T8" fmla="*/ 0 w 7"/>
                  <a:gd name="T9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4">
                    <a:moveTo>
                      <a:pt x="0" y="24"/>
                    </a:moveTo>
                    <a:lnTo>
                      <a:pt x="0" y="0"/>
                    </a:lnTo>
                    <a:lnTo>
                      <a:pt x="7" y="11"/>
                    </a:lnTo>
                    <a:lnTo>
                      <a:pt x="7" y="24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6" name="Freeform 805"/>
              <p:cNvSpPr>
                <a:spLocks/>
              </p:cNvSpPr>
              <p:nvPr/>
            </p:nvSpPr>
            <p:spPr bwMode="auto">
              <a:xfrm>
                <a:off x="881" y="1424"/>
                <a:ext cx="2" cy="4"/>
              </a:xfrm>
              <a:custGeom>
                <a:avLst/>
                <a:gdLst>
                  <a:gd name="T0" fmla="*/ 0 w 7"/>
                  <a:gd name="T1" fmla="*/ 18 h 18"/>
                  <a:gd name="T2" fmla="*/ 0 w 7"/>
                  <a:gd name="T3" fmla="*/ 0 h 18"/>
                  <a:gd name="T4" fmla="*/ 7 w 7"/>
                  <a:gd name="T5" fmla="*/ 12 h 18"/>
                  <a:gd name="T6" fmla="*/ 7 w 7"/>
                  <a:gd name="T7" fmla="*/ 17 h 18"/>
                  <a:gd name="T8" fmla="*/ 0 w 7"/>
                  <a:gd name="T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8">
                    <a:moveTo>
                      <a:pt x="0" y="18"/>
                    </a:moveTo>
                    <a:lnTo>
                      <a:pt x="0" y="0"/>
                    </a:lnTo>
                    <a:lnTo>
                      <a:pt x="7" y="12"/>
                    </a:lnTo>
                    <a:lnTo>
                      <a:pt x="7" y="17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7" name="Freeform 806"/>
              <p:cNvSpPr>
                <a:spLocks/>
              </p:cNvSpPr>
              <p:nvPr/>
            </p:nvSpPr>
            <p:spPr bwMode="auto">
              <a:xfrm>
                <a:off x="882" y="1425"/>
                <a:ext cx="1" cy="3"/>
              </a:xfrm>
              <a:custGeom>
                <a:avLst/>
                <a:gdLst>
                  <a:gd name="T0" fmla="*/ 0 w 7"/>
                  <a:gd name="T1" fmla="*/ 13 h 13"/>
                  <a:gd name="T2" fmla="*/ 0 w 7"/>
                  <a:gd name="T3" fmla="*/ 0 h 13"/>
                  <a:gd name="T4" fmla="*/ 7 w 7"/>
                  <a:gd name="T5" fmla="*/ 12 h 13"/>
                  <a:gd name="T6" fmla="*/ 7 w 7"/>
                  <a:gd name="T7" fmla="*/ 12 h 13"/>
                  <a:gd name="T8" fmla="*/ 0 w 7"/>
                  <a:gd name="T9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3">
                    <a:moveTo>
                      <a:pt x="0" y="13"/>
                    </a:moveTo>
                    <a:lnTo>
                      <a:pt x="0" y="0"/>
                    </a:lnTo>
                    <a:lnTo>
                      <a:pt x="7" y="12"/>
                    </a:lnTo>
                    <a:lnTo>
                      <a:pt x="7" y="12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8" name="Freeform 807"/>
              <p:cNvSpPr>
                <a:spLocks/>
              </p:cNvSpPr>
              <p:nvPr/>
            </p:nvSpPr>
            <p:spPr bwMode="auto">
              <a:xfrm>
                <a:off x="883" y="1427"/>
                <a:ext cx="0" cy="1"/>
              </a:xfrm>
              <a:custGeom>
                <a:avLst/>
                <a:gdLst>
                  <a:gd name="T0" fmla="*/ 0 w 4"/>
                  <a:gd name="T1" fmla="*/ 5 h 5"/>
                  <a:gd name="T2" fmla="*/ 0 w 4"/>
                  <a:gd name="T3" fmla="*/ 0 h 5"/>
                  <a:gd name="T4" fmla="*/ 4 w 4"/>
                  <a:gd name="T5" fmla="*/ 5 h 5"/>
                  <a:gd name="T6" fmla="*/ 0 w 4"/>
                  <a:gd name="T7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lnTo>
                      <a:pt x="0" y="0"/>
                    </a:lnTo>
                    <a:lnTo>
                      <a:pt x="4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10" name="Group 1009"/>
            <p:cNvGrpSpPr>
              <a:grpSpLocks/>
            </p:cNvGrpSpPr>
            <p:nvPr/>
          </p:nvGrpSpPr>
          <p:grpSpPr bwMode="auto">
            <a:xfrm>
              <a:off x="43180" y="382905"/>
              <a:ext cx="1513840" cy="1384935"/>
              <a:chOff x="68" y="603"/>
              <a:chExt cx="2384" cy="2181"/>
            </a:xfrm>
          </p:grpSpPr>
          <p:sp>
            <p:nvSpPr>
              <p:cNvPr id="629" name="Freeform 809"/>
              <p:cNvSpPr>
                <a:spLocks/>
              </p:cNvSpPr>
              <p:nvPr/>
            </p:nvSpPr>
            <p:spPr bwMode="auto">
              <a:xfrm>
                <a:off x="1248" y="1999"/>
                <a:ext cx="37" cy="57"/>
              </a:xfrm>
              <a:custGeom>
                <a:avLst/>
                <a:gdLst>
                  <a:gd name="T0" fmla="*/ 185 w 185"/>
                  <a:gd name="T1" fmla="*/ 283 h 283"/>
                  <a:gd name="T2" fmla="*/ 167 w 185"/>
                  <a:gd name="T3" fmla="*/ 266 h 283"/>
                  <a:gd name="T4" fmla="*/ 151 w 185"/>
                  <a:gd name="T5" fmla="*/ 251 h 283"/>
                  <a:gd name="T6" fmla="*/ 137 w 185"/>
                  <a:gd name="T7" fmla="*/ 236 h 283"/>
                  <a:gd name="T8" fmla="*/ 123 w 185"/>
                  <a:gd name="T9" fmla="*/ 221 h 283"/>
                  <a:gd name="T10" fmla="*/ 111 w 185"/>
                  <a:gd name="T11" fmla="*/ 206 h 283"/>
                  <a:gd name="T12" fmla="*/ 100 w 185"/>
                  <a:gd name="T13" fmla="*/ 192 h 283"/>
                  <a:gd name="T14" fmla="*/ 90 w 185"/>
                  <a:gd name="T15" fmla="*/ 178 h 283"/>
                  <a:gd name="T16" fmla="*/ 80 w 185"/>
                  <a:gd name="T17" fmla="*/ 164 h 283"/>
                  <a:gd name="T18" fmla="*/ 64 w 185"/>
                  <a:gd name="T19" fmla="*/ 135 h 283"/>
                  <a:gd name="T20" fmla="*/ 48 w 185"/>
                  <a:gd name="T21" fmla="*/ 106 h 283"/>
                  <a:gd name="T22" fmla="*/ 32 w 185"/>
                  <a:gd name="T23" fmla="*/ 74 h 283"/>
                  <a:gd name="T24" fmla="*/ 17 w 185"/>
                  <a:gd name="T25" fmla="*/ 40 h 283"/>
                  <a:gd name="T26" fmla="*/ 14 w 185"/>
                  <a:gd name="T27" fmla="*/ 32 h 283"/>
                  <a:gd name="T28" fmla="*/ 9 w 185"/>
                  <a:gd name="T29" fmla="*/ 23 h 283"/>
                  <a:gd name="T30" fmla="*/ 5 w 185"/>
                  <a:gd name="T31" fmla="*/ 14 h 283"/>
                  <a:gd name="T32" fmla="*/ 0 w 185"/>
                  <a:gd name="T33" fmla="*/ 3 h 283"/>
                  <a:gd name="T34" fmla="*/ 4 w 185"/>
                  <a:gd name="T35" fmla="*/ 0 h 283"/>
                  <a:gd name="T36" fmla="*/ 185 w 185"/>
                  <a:gd name="T37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5" h="283">
                    <a:moveTo>
                      <a:pt x="185" y="283"/>
                    </a:moveTo>
                    <a:lnTo>
                      <a:pt x="167" y="266"/>
                    </a:lnTo>
                    <a:lnTo>
                      <a:pt x="151" y="251"/>
                    </a:lnTo>
                    <a:lnTo>
                      <a:pt x="137" y="236"/>
                    </a:lnTo>
                    <a:lnTo>
                      <a:pt x="123" y="221"/>
                    </a:lnTo>
                    <a:lnTo>
                      <a:pt x="111" y="206"/>
                    </a:lnTo>
                    <a:lnTo>
                      <a:pt x="100" y="192"/>
                    </a:lnTo>
                    <a:lnTo>
                      <a:pt x="90" y="178"/>
                    </a:lnTo>
                    <a:lnTo>
                      <a:pt x="80" y="164"/>
                    </a:lnTo>
                    <a:lnTo>
                      <a:pt x="64" y="135"/>
                    </a:lnTo>
                    <a:lnTo>
                      <a:pt x="48" y="106"/>
                    </a:lnTo>
                    <a:lnTo>
                      <a:pt x="32" y="74"/>
                    </a:lnTo>
                    <a:lnTo>
                      <a:pt x="17" y="40"/>
                    </a:lnTo>
                    <a:lnTo>
                      <a:pt x="14" y="32"/>
                    </a:lnTo>
                    <a:lnTo>
                      <a:pt x="9" y="23"/>
                    </a:lnTo>
                    <a:lnTo>
                      <a:pt x="5" y="14"/>
                    </a:lnTo>
                    <a:lnTo>
                      <a:pt x="0" y="3"/>
                    </a:lnTo>
                    <a:lnTo>
                      <a:pt x="4" y="0"/>
                    </a:lnTo>
                    <a:lnTo>
                      <a:pt x="185" y="28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0" name="Freeform 810"/>
              <p:cNvSpPr>
                <a:spLocks/>
              </p:cNvSpPr>
              <p:nvPr/>
            </p:nvSpPr>
            <p:spPr bwMode="auto">
              <a:xfrm>
                <a:off x="1248" y="1999"/>
                <a:ext cx="37" cy="57"/>
              </a:xfrm>
              <a:custGeom>
                <a:avLst/>
                <a:gdLst>
                  <a:gd name="T0" fmla="*/ 185 w 185"/>
                  <a:gd name="T1" fmla="*/ 283 h 283"/>
                  <a:gd name="T2" fmla="*/ 167 w 185"/>
                  <a:gd name="T3" fmla="*/ 266 h 283"/>
                  <a:gd name="T4" fmla="*/ 151 w 185"/>
                  <a:gd name="T5" fmla="*/ 251 h 283"/>
                  <a:gd name="T6" fmla="*/ 137 w 185"/>
                  <a:gd name="T7" fmla="*/ 236 h 283"/>
                  <a:gd name="T8" fmla="*/ 123 w 185"/>
                  <a:gd name="T9" fmla="*/ 221 h 283"/>
                  <a:gd name="T10" fmla="*/ 111 w 185"/>
                  <a:gd name="T11" fmla="*/ 206 h 283"/>
                  <a:gd name="T12" fmla="*/ 100 w 185"/>
                  <a:gd name="T13" fmla="*/ 192 h 283"/>
                  <a:gd name="T14" fmla="*/ 90 w 185"/>
                  <a:gd name="T15" fmla="*/ 178 h 283"/>
                  <a:gd name="T16" fmla="*/ 80 w 185"/>
                  <a:gd name="T17" fmla="*/ 164 h 283"/>
                  <a:gd name="T18" fmla="*/ 64 w 185"/>
                  <a:gd name="T19" fmla="*/ 135 h 283"/>
                  <a:gd name="T20" fmla="*/ 48 w 185"/>
                  <a:gd name="T21" fmla="*/ 106 h 283"/>
                  <a:gd name="T22" fmla="*/ 32 w 185"/>
                  <a:gd name="T23" fmla="*/ 74 h 283"/>
                  <a:gd name="T24" fmla="*/ 17 w 185"/>
                  <a:gd name="T25" fmla="*/ 40 h 283"/>
                  <a:gd name="T26" fmla="*/ 14 w 185"/>
                  <a:gd name="T27" fmla="*/ 32 h 283"/>
                  <a:gd name="T28" fmla="*/ 9 w 185"/>
                  <a:gd name="T29" fmla="*/ 23 h 283"/>
                  <a:gd name="T30" fmla="*/ 5 w 185"/>
                  <a:gd name="T31" fmla="*/ 14 h 283"/>
                  <a:gd name="T32" fmla="*/ 0 w 185"/>
                  <a:gd name="T33" fmla="*/ 3 h 283"/>
                  <a:gd name="T34" fmla="*/ 4 w 185"/>
                  <a:gd name="T35" fmla="*/ 0 h 283"/>
                  <a:gd name="T36" fmla="*/ 185 w 185"/>
                  <a:gd name="T37" fmla="*/ 28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5" h="283">
                    <a:moveTo>
                      <a:pt x="185" y="283"/>
                    </a:moveTo>
                    <a:lnTo>
                      <a:pt x="167" y="266"/>
                    </a:lnTo>
                    <a:lnTo>
                      <a:pt x="151" y="251"/>
                    </a:lnTo>
                    <a:lnTo>
                      <a:pt x="137" y="236"/>
                    </a:lnTo>
                    <a:lnTo>
                      <a:pt x="123" y="221"/>
                    </a:lnTo>
                    <a:lnTo>
                      <a:pt x="111" y="206"/>
                    </a:lnTo>
                    <a:lnTo>
                      <a:pt x="100" y="192"/>
                    </a:lnTo>
                    <a:lnTo>
                      <a:pt x="90" y="178"/>
                    </a:lnTo>
                    <a:lnTo>
                      <a:pt x="80" y="164"/>
                    </a:lnTo>
                    <a:lnTo>
                      <a:pt x="64" y="135"/>
                    </a:lnTo>
                    <a:lnTo>
                      <a:pt x="48" y="106"/>
                    </a:lnTo>
                    <a:lnTo>
                      <a:pt x="32" y="74"/>
                    </a:lnTo>
                    <a:lnTo>
                      <a:pt x="17" y="40"/>
                    </a:lnTo>
                    <a:lnTo>
                      <a:pt x="14" y="32"/>
                    </a:lnTo>
                    <a:lnTo>
                      <a:pt x="9" y="23"/>
                    </a:lnTo>
                    <a:lnTo>
                      <a:pt x="5" y="14"/>
                    </a:lnTo>
                    <a:lnTo>
                      <a:pt x="0" y="3"/>
                    </a:lnTo>
                    <a:lnTo>
                      <a:pt x="4" y="0"/>
                    </a:lnTo>
                    <a:lnTo>
                      <a:pt x="185" y="283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1" name="Freeform 811"/>
              <p:cNvSpPr>
                <a:spLocks/>
              </p:cNvSpPr>
              <p:nvPr/>
            </p:nvSpPr>
            <p:spPr bwMode="auto">
              <a:xfrm>
                <a:off x="354" y="603"/>
                <a:ext cx="813" cy="1274"/>
              </a:xfrm>
              <a:custGeom>
                <a:avLst/>
                <a:gdLst>
                  <a:gd name="T0" fmla="*/ 2424 w 4065"/>
                  <a:gd name="T1" fmla="*/ 3931 h 6367"/>
                  <a:gd name="T2" fmla="*/ 2424 w 4065"/>
                  <a:gd name="T3" fmla="*/ 4018 h 6367"/>
                  <a:gd name="T4" fmla="*/ 2491 w 4065"/>
                  <a:gd name="T5" fmla="*/ 4120 h 6367"/>
                  <a:gd name="T6" fmla="*/ 2435 w 4065"/>
                  <a:gd name="T7" fmla="*/ 4105 h 6367"/>
                  <a:gd name="T8" fmla="*/ 2376 w 4065"/>
                  <a:gd name="T9" fmla="*/ 3964 h 6367"/>
                  <a:gd name="T10" fmla="*/ 2350 w 4065"/>
                  <a:gd name="T11" fmla="*/ 4056 h 6367"/>
                  <a:gd name="T12" fmla="*/ 2437 w 4065"/>
                  <a:gd name="T13" fmla="*/ 4172 h 6367"/>
                  <a:gd name="T14" fmla="*/ 2341 w 4065"/>
                  <a:gd name="T15" fmla="*/ 4288 h 6367"/>
                  <a:gd name="T16" fmla="*/ 2291 w 4065"/>
                  <a:gd name="T17" fmla="*/ 4419 h 6367"/>
                  <a:gd name="T18" fmla="*/ 2274 w 4065"/>
                  <a:gd name="T19" fmla="*/ 4600 h 6367"/>
                  <a:gd name="T20" fmla="*/ 2324 w 4065"/>
                  <a:gd name="T21" fmla="*/ 4952 h 6367"/>
                  <a:gd name="T22" fmla="*/ 2472 w 4065"/>
                  <a:gd name="T23" fmla="*/ 5311 h 6367"/>
                  <a:gd name="T24" fmla="*/ 2737 w 4065"/>
                  <a:gd name="T25" fmla="*/ 5637 h 6367"/>
                  <a:gd name="T26" fmla="*/ 3046 w 4065"/>
                  <a:gd name="T27" fmla="*/ 5876 h 6367"/>
                  <a:gd name="T28" fmla="*/ 3354 w 4065"/>
                  <a:gd name="T29" fmla="*/ 6041 h 6367"/>
                  <a:gd name="T30" fmla="*/ 3524 w 4065"/>
                  <a:gd name="T31" fmla="*/ 6057 h 6367"/>
                  <a:gd name="T32" fmla="*/ 3657 w 4065"/>
                  <a:gd name="T33" fmla="*/ 5980 h 6367"/>
                  <a:gd name="T34" fmla="*/ 3691 w 4065"/>
                  <a:gd name="T35" fmla="*/ 5821 h 6367"/>
                  <a:gd name="T36" fmla="*/ 3626 w 4065"/>
                  <a:gd name="T37" fmla="*/ 5656 h 6367"/>
                  <a:gd name="T38" fmla="*/ 3810 w 4065"/>
                  <a:gd name="T39" fmla="*/ 6205 h 6367"/>
                  <a:gd name="T40" fmla="*/ 3656 w 4065"/>
                  <a:gd name="T41" fmla="*/ 6034 h 6367"/>
                  <a:gd name="T42" fmla="*/ 3734 w 4065"/>
                  <a:gd name="T43" fmla="*/ 6221 h 6367"/>
                  <a:gd name="T44" fmla="*/ 3789 w 4065"/>
                  <a:gd name="T45" fmla="*/ 6268 h 6367"/>
                  <a:gd name="T46" fmla="*/ 3708 w 4065"/>
                  <a:gd name="T47" fmla="*/ 6288 h 6367"/>
                  <a:gd name="T48" fmla="*/ 3639 w 4065"/>
                  <a:gd name="T49" fmla="*/ 6355 h 6367"/>
                  <a:gd name="T50" fmla="*/ 3408 w 4065"/>
                  <a:gd name="T51" fmla="*/ 6346 h 6367"/>
                  <a:gd name="T52" fmla="*/ 3116 w 4065"/>
                  <a:gd name="T53" fmla="*/ 6241 h 6367"/>
                  <a:gd name="T54" fmla="*/ 2785 w 4065"/>
                  <a:gd name="T55" fmla="*/ 6093 h 6367"/>
                  <a:gd name="T56" fmla="*/ 2336 w 4065"/>
                  <a:gd name="T57" fmla="*/ 5732 h 6367"/>
                  <a:gd name="T58" fmla="*/ 2037 w 4065"/>
                  <a:gd name="T59" fmla="*/ 5372 h 6367"/>
                  <a:gd name="T60" fmla="*/ 1834 w 4065"/>
                  <a:gd name="T61" fmla="*/ 5018 h 6367"/>
                  <a:gd name="T62" fmla="*/ 1722 w 4065"/>
                  <a:gd name="T63" fmla="*/ 4672 h 6367"/>
                  <a:gd name="T64" fmla="*/ 1698 w 4065"/>
                  <a:gd name="T65" fmla="*/ 4403 h 6367"/>
                  <a:gd name="T66" fmla="*/ 1722 w 4065"/>
                  <a:gd name="T67" fmla="*/ 4178 h 6367"/>
                  <a:gd name="T68" fmla="*/ 1048 w 4065"/>
                  <a:gd name="T69" fmla="*/ 3072 h 6367"/>
                  <a:gd name="T70" fmla="*/ 1215 w 4065"/>
                  <a:gd name="T71" fmla="*/ 3139 h 6367"/>
                  <a:gd name="T72" fmla="*/ 1700 w 4065"/>
                  <a:gd name="T73" fmla="*/ 3825 h 6367"/>
                  <a:gd name="T74" fmla="*/ 1843 w 4065"/>
                  <a:gd name="T75" fmla="*/ 4329 h 6367"/>
                  <a:gd name="T76" fmla="*/ 1932 w 4065"/>
                  <a:gd name="T77" fmla="*/ 4887 h 6367"/>
                  <a:gd name="T78" fmla="*/ 2143 w 4065"/>
                  <a:gd name="T79" fmla="*/ 5333 h 6367"/>
                  <a:gd name="T80" fmla="*/ 2415 w 4065"/>
                  <a:gd name="T81" fmla="*/ 5673 h 6367"/>
                  <a:gd name="T82" fmla="*/ 2638 w 4065"/>
                  <a:gd name="T83" fmla="*/ 5871 h 6367"/>
                  <a:gd name="T84" fmla="*/ 2804 w 4065"/>
                  <a:gd name="T85" fmla="*/ 5991 h 6367"/>
                  <a:gd name="T86" fmla="*/ 3012 w 4065"/>
                  <a:gd name="T87" fmla="*/ 6121 h 6367"/>
                  <a:gd name="T88" fmla="*/ 3140 w 4065"/>
                  <a:gd name="T89" fmla="*/ 6137 h 6367"/>
                  <a:gd name="T90" fmla="*/ 2801 w 4065"/>
                  <a:gd name="T91" fmla="*/ 5929 h 6367"/>
                  <a:gd name="T92" fmla="*/ 2568 w 4065"/>
                  <a:gd name="T93" fmla="*/ 5697 h 6367"/>
                  <a:gd name="T94" fmla="*/ 2328 w 4065"/>
                  <a:gd name="T95" fmla="*/ 5345 h 6367"/>
                  <a:gd name="T96" fmla="*/ 2147 w 4065"/>
                  <a:gd name="T97" fmla="*/ 4908 h 6367"/>
                  <a:gd name="T98" fmla="*/ 2085 w 4065"/>
                  <a:gd name="T99" fmla="*/ 4482 h 6367"/>
                  <a:gd name="T100" fmla="*/ 2146 w 4065"/>
                  <a:gd name="T101" fmla="*/ 4089 h 6367"/>
                  <a:gd name="T102" fmla="*/ 1703 w 4065"/>
                  <a:gd name="T103" fmla="*/ 3299 h 6367"/>
                  <a:gd name="T104" fmla="*/ 1057 w 4065"/>
                  <a:gd name="T105" fmla="*/ 2282 h 6367"/>
                  <a:gd name="T106" fmla="*/ 578 w 4065"/>
                  <a:gd name="T107" fmla="*/ 1417 h 6367"/>
                  <a:gd name="T108" fmla="*/ 232 w 4065"/>
                  <a:gd name="T109" fmla="*/ 667 h 6367"/>
                  <a:gd name="T110" fmla="*/ 32 w 4065"/>
                  <a:gd name="T111" fmla="*/ 111 h 6367"/>
                  <a:gd name="T112" fmla="*/ 60 w 4065"/>
                  <a:gd name="T113" fmla="*/ 120 h 6367"/>
                  <a:gd name="T114" fmla="*/ 304 w 4065"/>
                  <a:gd name="T115" fmla="*/ 506 h 6367"/>
                  <a:gd name="T116" fmla="*/ 786 w 4065"/>
                  <a:gd name="T117" fmla="*/ 1221 h 6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65" h="6367">
                    <a:moveTo>
                      <a:pt x="2491" y="3873"/>
                    </a:moveTo>
                    <a:lnTo>
                      <a:pt x="2478" y="3879"/>
                    </a:lnTo>
                    <a:lnTo>
                      <a:pt x="2467" y="3885"/>
                    </a:lnTo>
                    <a:lnTo>
                      <a:pt x="2455" y="3892"/>
                    </a:lnTo>
                    <a:lnTo>
                      <a:pt x="2446" y="3900"/>
                    </a:lnTo>
                    <a:lnTo>
                      <a:pt x="2440" y="3907"/>
                    </a:lnTo>
                    <a:lnTo>
                      <a:pt x="2433" y="3914"/>
                    </a:lnTo>
                    <a:lnTo>
                      <a:pt x="2428" y="3922"/>
                    </a:lnTo>
                    <a:lnTo>
                      <a:pt x="2424" y="3931"/>
                    </a:lnTo>
                    <a:lnTo>
                      <a:pt x="2420" y="3941"/>
                    </a:lnTo>
                    <a:lnTo>
                      <a:pt x="2418" y="3951"/>
                    </a:lnTo>
                    <a:lnTo>
                      <a:pt x="2416" y="3961"/>
                    </a:lnTo>
                    <a:lnTo>
                      <a:pt x="2416" y="3972"/>
                    </a:lnTo>
                    <a:lnTo>
                      <a:pt x="2416" y="3980"/>
                    </a:lnTo>
                    <a:lnTo>
                      <a:pt x="2417" y="3989"/>
                    </a:lnTo>
                    <a:lnTo>
                      <a:pt x="2419" y="3999"/>
                    </a:lnTo>
                    <a:lnTo>
                      <a:pt x="2421" y="4008"/>
                    </a:lnTo>
                    <a:lnTo>
                      <a:pt x="2424" y="4018"/>
                    </a:lnTo>
                    <a:lnTo>
                      <a:pt x="2428" y="4028"/>
                    </a:lnTo>
                    <a:lnTo>
                      <a:pt x="2433" y="4038"/>
                    </a:lnTo>
                    <a:lnTo>
                      <a:pt x="2439" y="4049"/>
                    </a:lnTo>
                    <a:lnTo>
                      <a:pt x="2445" y="4060"/>
                    </a:lnTo>
                    <a:lnTo>
                      <a:pt x="2452" y="4072"/>
                    </a:lnTo>
                    <a:lnTo>
                      <a:pt x="2461" y="4083"/>
                    </a:lnTo>
                    <a:lnTo>
                      <a:pt x="2470" y="4095"/>
                    </a:lnTo>
                    <a:lnTo>
                      <a:pt x="2479" y="4107"/>
                    </a:lnTo>
                    <a:lnTo>
                      <a:pt x="2491" y="4120"/>
                    </a:lnTo>
                    <a:lnTo>
                      <a:pt x="2502" y="4132"/>
                    </a:lnTo>
                    <a:lnTo>
                      <a:pt x="2516" y="4145"/>
                    </a:lnTo>
                    <a:lnTo>
                      <a:pt x="2503" y="4150"/>
                    </a:lnTo>
                    <a:lnTo>
                      <a:pt x="2492" y="4155"/>
                    </a:lnTo>
                    <a:lnTo>
                      <a:pt x="2480" y="4147"/>
                    </a:lnTo>
                    <a:lnTo>
                      <a:pt x="2464" y="4135"/>
                    </a:lnTo>
                    <a:lnTo>
                      <a:pt x="2454" y="4126"/>
                    </a:lnTo>
                    <a:lnTo>
                      <a:pt x="2444" y="4117"/>
                    </a:lnTo>
                    <a:lnTo>
                      <a:pt x="2435" y="4105"/>
                    </a:lnTo>
                    <a:lnTo>
                      <a:pt x="2424" y="4092"/>
                    </a:lnTo>
                    <a:lnTo>
                      <a:pt x="2414" y="4078"/>
                    </a:lnTo>
                    <a:lnTo>
                      <a:pt x="2404" y="4063"/>
                    </a:lnTo>
                    <a:lnTo>
                      <a:pt x="2396" y="4046"/>
                    </a:lnTo>
                    <a:lnTo>
                      <a:pt x="2389" y="4028"/>
                    </a:lnTo>
                    <a:lnTo>
                      <a:pt x="2382" y="4008"/>
                    </a:lnTo>
                    <a:lnTo>
                      <a:pt x="2378" y="3986"/>
                    </a:lnTo>
                    <a:lnTo>
                      <a:pt x="2377" y="3975"/>
                    </a:lnTo>
                    <a:lnTo>
                      <a:pt x="2376" y="3964"/>
                    </a:lnTo>
                    <a:lnTo>
                      <a:pt x="2375" y="3952"/>
                    </a:lnTo>
                    <a:lnTo>
                      <a:pt x="2375" y="3940"/>
                    </a:lnTo>
                    <a:lnTo>
                      <a:pt x="2327" y="3928"/>
                    </a:lnTo>
                    <a:lnTo>
                      <a:pt x="2327" y="3953"/>
                    </a:lnTo>
                    <a:lnTo>
                      <a:pt x="2328" y="3975"/>
                    </a:lnTo>
                    <a:lnTo>
                      <a:pt x="2332" y="3998"/>
                    </a:lnTo>
                    <a:lnTo>
                      <a:pt x="2336" y="4018"/>
                    </a:lnTo>
                    <a:lnTo>
                      <a:pt x="2343" y="4037"/>
                    </a:lnTo>
                    <a:lnTo>
                      <a:pt x="2350" y="4056"/>
                    </a:lnTo>
                    <a:lnTo>
                      <a:pt x="2358" y="4073"/>
                    </a:lnTo>
                    <a:lnTo>
                      <a:pt x="2367" y="4089"/>
                    </a:lnTo>
                    <a:lnTo>
                      <a:pt x="2376" y="4104"/>
                    </a:lnTo>
                    <a:lnTo>
                      <a:pt x="2387" y="4119"/>
                    </a:lnTo>
                    <a:lnTo>
                      <a:pt x="2396" y="4131"/>
                    </a:lnTo>
                    <a:lnTo>
                      <a:pt x="2406" y="4143"/>
                    </a:lnTo>
                    <a:lnTo>
                      <a:pt x="2417" y="4154"/>
                    </a:lnTo>
                    <a:lnTo>
                      <a:pt x="2426" y="4163"/>
                    </a:lnTo>
                    <a:lnTo>
                      <a:pt x="2437" y="4172"/>
                    </a:lnTo>
                    <a:lnTo>
                      <a:pt x="2445" y="4180"/>
                    </a:lnTo>
                    <a:lnTo>
                      <a:pt x="2430" y="4190"/>
                    </a:lnTo>
                    <a:lnTo>
                      <a:pt x="2416" y="4201"/>
                    </a:lnTo>
                    <a:lnTo>
                      <a:pt x="2402" y="4213"/>
                    </a:lnTo>
                    <a:lnTo>
                      <a:pt x="2389" y="4226"/>
                    </a:lnTo>
                    <a:lnTo>
                      <a:pt x="2372" y="4246"/>
                    </a:lnTo>
                    <a:lnTo>
                      <a:pt x="2356" y="4266"/>
                    </a:lnTo>
                    <a:lnTo>
                      <a:pt x="2348" y="4277"/>
                    </a:lnTo>
                    <a:lnTo>
                      <a:pt x="2341" y="4288"/>
                    </a:lnTo>
                    <a:lnTo>
                      <a:pt x="2334" y="4301"/>
                    </a:lnTo>
                    <a:lnTo>
                      <a:pt x="2328" y="4314"/>
                    </a:lnTo>
                    <a:lnTo>
                      <a:pt x="2322" y="4327"/>
                    </a:lnTo>
                    <a:lnTo>
                      <a:pt x="2316" y="4340"/>
                    </a:lnTo>
                    <a:lnTo>
                      <a:pt x="2309" y="4355"/>
                    </a:lnTo>
                    <a:lnTo>
                      <a:pt x="2304" y="4370"/>
                    </a:lnTo>
                    <a:lnTo>
                      <a:pt x="2300" y="4385"/>
                    </a:lnTo>
                    <a:lnTo>
                      <a:pt x="2295" y="4401"/>
                    </a:lnTo>
                    <a:lnTo>
                      <a:pt x="2291" y="4419"/>
                    </a:lnTo>
                    <a:lnTo>
                      <a:pt x="2287" y="4436"/>
                    </a:lnTo>
                    <a:lnTo>
                      <a:pt x="2284" y="4454"/>
                    </a:lnTo>
                    <a:lnTo>
                      <a:pt x="2281" y="4473"/>
                    </a:lnTo>
                    <a:lnTo>
                      <a:pt x="2279" y="4492"/>
                    </a:lnTo>
                    <a:lnTo>
                      <a:pt x="2277" y="4512"/>
                    </a:lnTo>
                    <a:lnTo>
                      <a:pt x="2275" y="4533"/>
                    </a:lnTo>
                    <a:lnTo>
                      <a:pt x="2274" y="4555"/>
                    </a:lnTo>
                    <a:lnTo>
                      <a:pt x="2274" y="4576"/>
                    </a:lnTo>
                    <a:lnTo>
                      <a:pt x="2274" y="4600"/>
                    </a:lnTo>
                    <a:lnTo>
                      <a:pt x="2275" y="4648"/>
                    </a:lnTo>
                    <a:lnTo>
                      <a:pt x="2279" y="4698"/>
                    </a:lnTo>
                    <a:lnTo>
                      <a:pt x="2285" y="4753"/>
                    </a:lnTo>
                    <a:lnTo>
                      <a:pt x="2294" y="4810"/>
                    </a:lnTo>
                    <a:lnTo>
                      <a:pt x="2299" y="4840"/>
                    </a:lnTo>
                    <a:lnTo>
                      <a:pt x="2304" y="4868"/>
                    </a:lnTo>
                    <a:lnTo>
                      <a:pt x="2310" y="4897"/>
                    </a:lnTo>
                    <a:lnTo>
                      <a:pt x="2317" y="4924"/>
                    </a:lnTo>
                    <a:lnTo>
                      <a:pt x="2324" y="4952"/>
                    </a:lnTo>
                    <a:lnTo>
                      <a:pt x="2331" y="4978"/>
                    </a:lnTo>
                    <a:lnTo>
                      <a:pt x="2339" y="5005"/>
                    </a:lnTo>
                    <a:lnTo>
                      <a:pt x="2347" y="5030"/>
                    </a:lnTo>
                    <a:lnTo>
                      <a:pt x="2364" y="5081"/>
                    </a:lnTo>
                    <a:lnTo>
                      <a:pt x="2382" y="5130"/>
                    </a:lnTo>
                    <a:lnTo>
                      <a:pt x="2403" y="5177"/>
                    </a:lnTo>
                    <a:lnTo>
                      <a:pt x="2425" y="5223"/>
                    </a:lnTo>
                    <a:lnTo>
                      <a:pt x="2448" y="5268"/>
                    </a:lnTo>
                    <a:lnTo>
                      <a:pt x="2472" y="5311"/>
                    </a:lnTo>
                    <a:lnTo>
                      <a:pt x="2498" y="5352"/>
                    </a:lnTo>
                    <a:lnTo>
                      <a:pt x="2524" y="5392"/>
                    </a:lnTo>
                    <a:lnTo>
                      <a:pt x="2552" y="5432"/>
                    </a:lnTo>
                    <a:lnTo>
                      <a:pt x="2582" y="5468"/>
                    </a:lnTo>
                    <a:lnTo>
                      <a:pt x="2611" y="5505"/>
                    </a:lnTo>
                    <a:lnTo>
                      <a:pt x="2641" y="5540"/>
                    </a:lnTo>
                    <a:lnTo>
                      <a:pt x="2672" y="5573"/>
                    </a:lnTo>
                    <a:lnTo>
                      <a:pt x="2705" y="5606"/>
                    </a:lnTo>
                    <a:lnTo>
                      <a:pt x="2737" y="5637"/>
                    </a:lnTo>
                    <a:lnTo>
                      <a:pt x="2769" y="5668"/>
                    </a:lnTo>
                    <a:lnTo>
                      <a:pt x="2803" y="5697"/>
                    </a:lnTo>
                    <a:lnTo>
                      <a:pt x="2837" y="5725"/>
                    </a:lnTo>
                    <a:lnTo>
                      <a:pt x="2871" y="5752"/>
                    </a:lnTo>
                    <a:lnTo>
                      <a:pt x="2906" y="5779"/>
                    </a:lnTo>
                    <a:lnTo>
                      <a:pt x="2940" y="5804"/>
                    </a:lnTo>
                    <a:lnTo>
                      <a:pt x="2976" y="5829"/>
                    </a:lnTo>
                    <a:lnTo>
                      <a:pt x="3010" y="5853"/>
                    </a:lnTo>
                    <a:lnTo>
                      <a:pt x="3046" y="5876"/>
                    </a:lnTo>
                    <a:lnTo>
                      <a:pt x="3115" y="5921"/>
                    </a:lnTo>
                    <a:lnTo>
                      <a:pt x="3185" y="5963"/>
                    </a:lnTo>
                    <a:lnTo>
                      <a:pt x="3211" y="5978"/>
                    </a:lnTo>
                    <a:lnTo>
                      <a:pt x="3236" y="5992"/>
                    </a:lnTo>
                    <a:lnTo>
                      <a:pt x="3261" y="6004"/>
                    </a:lnTo>
                    <a:lnTo>
                      <a:pt x="3285" y="6016"/>
                    </a:lnTo>
                    <a:lnTo>
                      <a:pt x="3309" y="6025"/>
                    </a:lnTo>
                    <a:lnTo>
                      <a:pt x="3332" y="6034"/>
                    </a:lnTo>
                    <a:lnTo>
                      <a:pt x="3354" y="6041"/>
                    </a:lnTo>
                    <a:lnTo>
                      <a:pt x="3376" y="6047"/>
                    </a:lnTo>
                    <a:lnTo>
                      <a:pt x="3397" y="6052"/>
                    </a:lnTo>
                    <a:lnTo>
                      <a:pt x="3417" y="6056"/>
                    </a:lnTo>
                    <a:lnTo>
                      <a:pt x="3437" y="6058"/>
                    </a:lnTo>
                    <a:lnTo>
                      <a:pt x="3455" y="6060"/>
                    </a:lnTo>
                    <a:lnTo>
                      <a:pt x="3474" y="6061"/>
                    </a:lnTo>
                    <a:lnTo>
                      <a:pt x="3491" y="6061"/>
                    </a:lnTo>
                    <a:lnTo>
                      <a:pt x="3508" y="6059"/>
                    </a:lnTo>
                    <a:lnTo>
                      <a:pt x="3524" y="6057"/>
                    </a:lnTo>
                    <a:lnTo>
                      <a:pt x="3543" y="6053"/>
                    </a:lnTo>
                    <a:lnTo>
                      <a:pt x="3562" y="6048"/>
                    </a:lnTo>
                    <a:lnTo>
                      <a:pt x="3578" y="6042"/>
                    </a:lnTo>
                    <a:lnTo>
                      <a:pt x="3594" y="6034"/>
                    </a:lnTo>
                    <a:lnTo>
                      <a:pt x="3609" y="6026"/>
                    </a:lnTo>
                    <a:lnTo>
                      <a:pt x="3622" y="6016"/>
                    </a:lnTo>
                    <a:lnTo>
                      <a:pt x="3635" y="6004"/>
                    </a:lnTo>
                    <a:lnTo>
                      <a:pt x="3646" y="5992"/>
                    </a:lnTo>
                    <a:lnTo>
                      <a:pt x="3657" y="5980"/>
                    </a:lnTo>
                    <a:lnTo>
                      <a:pt x="3665" y="5966"/>
                    </a:lnTo>
                    <a:lnTo>
                      <a:pt x="3673" y="5952"/>
                    </a:lnTo>
                    <a:lnTo>
                      <a:pt x="3680" y="5936"/>
                    </a:lnTo>
                    <a:lnTo>
                      <a:pt x="3685" y="5920"/>
                    </a:lnTo>
                    <a:lnTo>
                      <a:pt x="3689" y="5904"/>
                    </a:lnTo>
                    <a:lnTo>
                      <a:pt x="3692" y="5886"/>
                    </a:lnTo>
                    <a:lnTo>
                      <a:pt x="3693" y="5868"/>
                    </a:lnTo>
                    <a:lnTo>
                      <a:pt x="3693" y="5846"/>
                    </a:lnTo>
                    <a:lnTo>
                      <a:pt x="3691" y="5821"/>
                    </a:lnTo>
                    <a:lnTo>
                      <a:pt x="3688" y="5797"/>
                    </a:lnTo>
                    <a:lnTo>
                      <a:pt x="3682" y="5773"/>
                    </a:lnTo>
                    <a:lnTo>
                      <a:pt x="3673" y="5748"/>
                    </a:lnTo>
                    <a:lnTo>
                      <a:pt x="3663" y="5724"/>
                    </a:lnTo>
                    <a:lnTo>
                      <a:pt x="3649" y="5698"/>
                    </a:lnTo>
                    <a:lnTo>
                      <a:pt x="3635" y="5674"/>
                    </a:lnTo>
                    <a:lnTo>
                      <a:pt x="3632" y="5669"/>
                    </a:lnTo>
                    <a:lnTo>
                      <a:pt x="3629" y="5663"/>
                    </a:lnTo>
                    <a:lnTo>
                      <a:pt x="3626" y="5656"/>
                    </a:lnTo>
                    <a:lnTo>
                      <a:pt x="3624" y="5649"/>
                    </a:lnTo>
                    <a:lnTo>
                      <a:pt x="4065" y="6338"/>
                    </a:lnTo>
                    <a:lnTo>
                      <a:pt x="4034" y="6319"/>
                    </a:lnTo>
                    <a:lnTo>
                      <a:pt x="4001" y="6298"/>
                    </a:lnTo>
                    <a:lnTo>
                      <a:pt x="3966" y="6279"/>
                    </a:lnTo>
                    <a:lnTo>
                      <a:pt x="3930" y="6260"/>
                    </a:lnTo>
                    <a:lnTo>
                      <a:pt x="3891" y="6241"/>
                    </a:lnTo>
                    <a:lnTo>
                      <a:pt x="3852" y="6223"/>
                    </a:lnTo>
                    <a:lnTo>
                      <a:pt x="3810" y="6205"/>
                    </a:lnTo>
                    <a:lnTo>
                      <a:pt x="3766" y="6188"/>
                    </a:lnTo>
                    <a:lnTo>
                      <a:pt x="3742" y="6152"/>
                    </a:lnTo>
                    <a:lnTo>
                      <a:pt x="3721" y="6120"/>
                    </a:lnTo>
                    <a:lnTo>
                      <a:pt x="3703" y="6094"/>
                    </a:lnTo>
                    <a:lnTo>
                      <a:pt x="3686" y="6073"/>
                    </a:lnTo>
                    <a:lnTo>
                      <a:pt x="3673" y="6055"/>
                    </a:lnTo>
                    <a:lnTo>
                      <a:pt x="3664" y="6043"/>
                    </a:lnTo>
                    <a:lnTo>
                      <a:pt x="3658" y="6036"/>
                    </a:lnTo>
                    <a:lnTo>
                      <a:pt x="3656" y="6034"/>
                    </a:lnTo>
                    <a:lnTo>
                      <a:pt x="3622" y="6064"/>
                    </a:lnTo>
                    <a:lnTo>
                      <a:pt x="3624" y="6068"/>
                    </a:lnTo>
                    <a:lnTo>
                      <a:pt x="3631" y="6075"/>
                    </a:lnTo>
                    <a:lnTo>
                      <a:pt x="3640" y="6087"/>
                    </a:lnTo>
                    <a:lnTo>
                      <a:pt x="3653" y="6104"/>
                    </a:lnTo>
                    <a:lnTo>
                      <a:pt x="3669" y="6126"/>
                    </a:lnTo>
                    <a:lnTo>
                      <a:pt x="3688" y="6153"/>
                    </a:lnTo>
                    <a:lnTo>
                      <a:pt x="3710" y="6184"/>
                    </a:lnTo>
                    <a:lnTo>
                      <a:pt x="3734" y="6221"/>
                    </a:lnTo>
                    <a:lnTo>
                      <a:pt x="3739" y="6230"/>
                    </a:lnTo>
                    <a:lnTo>
                      <a:pt x="3748" y="6233"/>
                    </a:lnTo>
                    <a:lnTo>
                      <a:pt x="3777" y="6244"/>
                    </a:lnTo>
                    <a:lnTo>
                      <a:pt x="3805" y="6256"/>
                    </a:lnTo>
                    <a:lnTo>
                      <a:pt x="3832" y="6268"/>
                    </a:lnTo>
                    <a:lnTo>
                      <a:pt x="3858" y="6279"/>
                    </a:lnTo>
                    <a:lnTo>
                      <a:pt x="3834" y="6274"/>
                    </a:lnTo>
                    <a:lnTo>
                      <a:pt x="3811" y="6270"/>
                    </a:lnTo>
                    <a:lnTo>
                      <a:pt x="3789" y="6268"/>
                    </a:lnTo>
                    <a:lnTo>
                      <a:pt x="3769" y="6268"/>
                    </a:lnTo>
                    <a:lnTo>
                      <a:pt x="3759" y="6269"/>
                    </a:lnTo>
                    <a:lnTo>
                      <a:pt x="3751" y="6270"/>
                    </a:lnTo>
                    <a:lnTo>
                      <a:pt x="3742" y="6272"/>
                    </a:lnTo>
                    <a:lnTo>
                      <a:pt x="3734" y="6274"/>
                    </a:lnTo>
                    <a:lnTo>
                      <a:pt x="3727" y="6277"/>
                    </a:lnTo>
                    <a:lnTo>
                      <a:pt x="3719" y="6280"/>
                    </a:lnTo>
                    <a:lnTo>
                      <a:pt x="3713" y="6284"/>
                    </a:lnTo>
                    <a:lnTo>
                      <a:pt x="3708" y="6288"/>
                    </a:lnTo>
                    <a:lnTo>
                      <a:pt x="3702" y="6294"/>
                    </a:lnTo>
                    <a:lnTo>
                      <a:pt x="3695" y="6302"/>
                    </a:lnTo>
                    <a:lnTo>
                      <a:pt x="3695" y="6302"/>
                    </a:lnTo>
                    <a:lnTo>
                      <a:pt x="3688" y="6314"/>
                    </a:lnTo>
                    <a:lnTo>
                      <a:pt x="3680" y="6325"/>
                    </a:lnTo>
                    <a:lnTo>
                      <a:pt x="3671" y="6334"/>
                    </a:lnTo>
                    <a:lnTo>
                      <a:pt x="3661" y="6342"/>
                    </a:lnTo>
                    <a:lnTo>
                      <a:pt x="3650" y="6349"/>
                    </a:lnTo>
                    <a:lnTo>
                      <a:pt x="3639" y="6355"/>
                    </a:lnTo>
                    <a:lnTo>
                      <a:pt x="3625" y="6360"/>
                    </a:lnTo>
                    <a:lnTo>
                      <a:pt x="3610" y="6364"/>
                    </a:lnTo>
                    <a:lnTo>
                      <a:pt x="3591" y="6366"/>
                    </a:lnTo>
                    <a:lnTo>
                      <a:pt x="3569" y="6367"/>
                    </a:lnTo>
                    <a:lnTo>
                      <a:pt x="3544" y="6366"/>
                    </a:lnTo>
                    <a:lnTo>
                      <a:pt x="3516" y="6364"/>
                    </a:lnTo>
                    <a:lnTo>
                      <a:pt x="3485" y="6359"/>
                    </a:lnTo>
                    <a:lnTo>
                      <a:pt x="3448" y="6353"/>
                    </a:lnTo>
                    <a:lnTo>
                      <a:pt x="3408" y="6346"/>
                    </a:lnTo>
                    <a:lnTo>
                      <a:pt x="3364" y="6337"/>
                    </a:lnTo>
                    <a:lnTo>
                      <a:pt x="3324" y="6317"/>
                    </a:lnTo>
                    <a:lnTo>
                      <a:pt x="3289" y="6300"/>
                    </a:lnTo>
                    <a:lnTo>
                      <a:pt x="3255" y="6286"/>
                    </a:lnTo>
                    <a:lnTo>
                      <a:pt x="3224" y="6274"/>
                    </a:lnTo>
                    <a:lnTo>
                      <a:pt x="3196" y="6265"/>
                    </a:lnTo>
                    <a:lnTo>
                      <a:pt x="3169" y="6257"/>
                    </a:lnTo>
                    <a:lnTo>
                      <a:pt x="3143" y="6249"/>
                    </a:lnTo>
                    <a:lnTo>
                      <a:pt x="3116" y="6241"/>
                    </a:lnTo>
                    <a:lnTo>
                      <a:pt x="3070" y="6229"/>
                    </a:lnTo>
                    <a:lnTo>
                      <a:pt x="3021" y="6213"/>
                    </a:lnTo>
                    <a:lnTo>
                      <a:pt x="2994" y="6204"/>
                    </a:lnTo>
                    <a:lnTo>
                      <a:pt x="2966" y="6192"/>
                    </a:lnTo>
                    <a:lnTo>
                      <a:pt x="2936" y="6177"/>
                    </a:lnTo>
                    <a:lnTo>
                      <a:pt x="2903" y="6161"/>
                    </a:lnTo>
                    <a:lnTo>
                      <a:pt x="2866" y="6142"/>
                    </a:lnTo>
                    <a:lnTo>
                      <a:pt x="2828" y="6119"/>
                    </a:lnTo>
                    <a:lnTo>
                      <a:pt x="2785" y="6093"/>
                    </a:lnTo>
                    <a:lnTo>
                      <a:pt x="2738" y="6062"/>
                    </a:lnTo>
                    <a:lnTo>
                      <a:pt x="2686" y="6028"/>
                    </a:lnTo>
                    <a:lnTo>
                      <a:pt x="2630" y="5988"/>
                    </a:lnTo>
                    <a:lnTo>
                      <a:pt x="2568" y="5943"/>
                    </a:lnTo>
                    <a:lnTo>
                      <a:pt x="2501" y="5894"/>
                    </a:lnTo>
                    <a:lnTo>
                      <a:pt x="2458" y="5853"/>
                    </a:lnTo>
                    <a:lnTo>
                      <a:pt x="2417" y="5812"/>
                    </a:lnTo>
                    <a:lnTo>
                      <a:pt x="2376" y="5772"/>
                    </a:lnTo>
                    <a:lnTo>
                      <a:pt x="2336" y="5732"/>
                    </a:lnTo>
                    <a:lnTo>
                      <a:pt x="2299" y="5691"/>
                    </a:lnTo>
                    <a:lnTo>
                      <a:pt x="2261" y="5651"/>
                    </a:lnTo>
                    <a:lnTo>
                      <a:pt x="2226" y="5611"/>
                    </a:lnTo>
                    <a:lnTo>
                      <a:pt x="2192" y="5571"/>
                    </a:lnTo>
                    <a:lnTo>
                      <a:pt x="2158" y="5530"/>
                    </a:lnTo>
                    <a:lnTo>
                      <a:pt x="2126" y="5491"/>
                    </a:lnTo>
                    <a:lnTo>
                      <a:pt x="2096" y="5451"/>
                    </a:lnTo>
                    <a:lnTo>
                      <a:pt x="2065" y="5411"/>
                    </a:lnTo>
                    <a:lnTo>
                      <a:pt x="2037" y="5372"/>
                    </a:lnTo>
                    <a:lnTo>
                      <a:pt x="2010" y="5332"/>
                    </a:lnTo>
                    <a:lnTo>
                      <a:pt x="1984" y="5292"/>
                    </a:lnTo>
                    <a:lnTo>
                      <a:pt x="1959" y="5253"/>
                    </a:lnTo>
                    <a:lnTo>
                      <a:pt x="1935" y="5213"/>
                    </a:lnTo>
                    <a:lnTo>
                      <a:pt x="1913" y="5173"/>
                    </a:lnTo>
                    <a:lnTo>
                      <a:pt x="1891" y="5135"/>
                    </a:lnTo>
                    <a:lnTo>
                      <a:pt x="1870" y="5095"/>
                    </a:lnTo>
                    <a:lnTo>
                      <a:pt x="1852" y="5056"/>
                    </a:lnTo>
                    <a:lnTo>
                      <a:pt x="1834" y="5018"/>
                    </a:lnTo>
                    <a:lnTo>
                      <a:pt x="1817" y="4979"/>
                    </a:lnTo>
                    <a:lnTo>
                      <a:pt x="1802" y="4939"/>
                    </a:lnTo>
                    <a:lnTo>
                      <a:pt x="1787" y="4902"/>
                    </a:lnTo>
                    <a:lnTo>
                      <a:pt x="1773" y="4863"/>
                    </a:lnTo>
                    <a:lnTo>
                      <a:pt x="1761" y="4824"/>
                    </a:lnTo>
                    <a:lnTo>
                      <a:pt x="1749" y="4786"/>
                    </a:lnTo>
                    <a:lnTo>
                      <a:pt x="1740" y="4748"/>
                    </a:lnTo>
                    <a:lnTo>
                      <a:pt x="1731" y="4710"/>
                    </a:lnTo>
                    <a:lnTo>
                      <a:pt x="1722" y="4672"/>
                    </a:lnTo>
                    <a:lnTo>
                      <a:pt x="1716" y="4634"/>
                    </a:lnTo>
                    <a:lnTo>
                      <a:pt x="1712" y="4606"/>
                    </a:lnTo>
                    <a:lnTo>
                      <a:pt x="1708" y="4576"/>
                    </a:lnTo>
                    <a:lnTo>
                      <a:pt x="1705" y="4547"/>
                    </a:lnTo>
                    <a:lnTo>
                      <a:pt x="1702" y="4518"/>
                    </a:lnTo>
                    <a:lnTo>
                      <a:pt x="1700" y="4490"/>
                    </a:lnTo>
                    <a:lnTo>
                      <a:pt x="1699" y="4460"/>
                    </a:lnTo>
                    <a:lnTo>
                      <a:pt x="1698" y="4432"/>
                    </a:lnTo>
                    <a:lnTo>
                      <a:pt x="1698" y="4403"/>
                    </a:lnTo>
                    <a:lnTo>
                      <a:pt x="1699" y="4375"/>
                    </a:lnTo>
                    <a:lnTo>
                      <a:pt x="1700" y="4346"/>
                    </a:lnTo>
                    <a:lnTo>
                      <a:pt x="1702" y="4318"/>
                    </a:lnTo>
                    <a:lnTo>
                      <a:pt x="1706" y="4290"/>
                    </a:lnTo>
                    <a:lnTo>
                      <a:pt x="1709" y="4262"/>
                    </a:lnTo>
                    <a:lnTo>
                      <a:pt x="1712" y="4234"/>
                    </a:lnTo>
                    <a:lnTo>
                      <a:pt x="1717" y="4206"/>
                    </a:lnTo>
                    <a:lnTo>
                      <a:pt x="1722" y="4178"/>
                    </a:lnTo>
                    <a:lnTo>
                      <a:pt x="1722" y="4178"/>
                    </a:lnTo>
                    <a:lnTo>
                      <a:pt x="1722" y="4178"/>
                    </a:lnTo>
                    <a:lnTo>
                      <a:pt x="1724" y="4165"/>
                    </a:lnTo>
                    <a:lnTo>
                      <a:pt x="1717" y="4155"/>
                    </a:lnTo>
                    <a:lnTo>
                      <a:pt x="1011" y="3112"/>
                    </a:lnTo>
                    <a:lnTo>
                      <a:pt x="1014" y="3109"/>
                    </a:lnTo>
                    <a:lnTo>
                      <a:pt x="1017" y="3104"/>
                    </a:lnTo>
                    <a:lnTo>
                      <a:pt x="1026" y="3094"/>
                    </a:lnTo>
                    <a:lnTo>
                      <a:pt x="1036" y="3083"/>
                    </a:lnTo>
                    <a:lnTo>
                      <a:pt x="1048" y="3072"/>
                    </a:lnTo>
                    <a:lnTo>
                      <a:pt x="1060" y="3060"/>
                    </a:lnTo>
                    <a:lnTo>
                      <a:pt x="1076" y="3047"/>
                    </a:lnTo>
                    <a:lnTo>
                      <a:pt x="1092" y="3035"/>
                    </a:lnTo>
                    <a:lnTo>
                      <a:pt x="1102" y="3030"/>
                    </a:lnTo>
                    <a:lnTo>
                      <a:pt x="1111" y="3025"/>
                    </a:lnTo>
                    <a:lnTo>
                      <a:pt x="1122" y="3020"/>
                    </a:lnTo>
                    <a:lnTo>
                      <a:pt x="1133" y="3016"/>
                    </a:lnTo>
                    <a:lnTo>
                      <a:pt x="1172" y="3074"/>
                    </a:lnTo>
                    <a:lnTo>
                      <a:pt x="1215" y="3139"/>
                    </a:lnTo>
                    <a:lnTo>
                      <a:pt x="1264" y="3210"/>
                    </a:lnTo>
                    <a:lnTo>
                      <a:pt x="1318" y="3285"/>
                    </a:lnTo>
                    <a:lnTo>
                      <a:pt x="1372" y="3364"/>
                    </a:lnTo>
                    <a:lnTo>
                      <a:pt x="1429" y="3444"/>
                    </a:lnTo>
                    <a:lnTo>
                      <a:pt x="1487" y="3526"/>
                    </a:lnTo>
                    <a:lnTo>
                      <a:pt x="1543" y="3605"/>
                    </a:lnTo>
                    <a:lnTo>
                      <a:pt x="1598" y="3682"/>
                    </a:lnTo>
                    <a:lnTo>
                      <a:pt x="1651" y="3755"/>
                    </a:lnTo>
                    <a:lnTo>
                      <a:pt x="1700" y="3825"/>
                    </a:lnTo>
                    <a:lnTo>
                      <a:pt x="1745" y="3887"/>
                    </a:lnTo>
                    <a:lnTo>
                      <a:pt x="1785" y="3941"/>
                    </a:lnTo>
                    <a:lnTo>
                      <a:pt x="1817" y="3986"/>
                    </a:lnTo>
                    <a:lnTo>
                      <a:pt x="1843" y="4021"/>
                    </a:lnTo>
                    <a:lnTo>
                      <a:pt x="1860" y="4044"/>
                    </a:lnTo>
                    <a:lnTo>
                      <a:pt x="1852" y="4118"/>
                    </a:lnTo>
                    <a:lnTo>
                      <a:pt x="1846" y="4189"/>
                    </a:lnTo>
                    <a:lnTo>
                      <a:pt x="1844" y="4260"/>
                    </a:lnTo>
                    <a:lnTo>
                      <a:pt x="1843" y="4329"/>
                    </a:lnTo>
                    <a:lnTo>
                      <a:pt x="1845" y="4396"/>
                    </a:lnTo>
                    <a:lnTo>
                      <a:pt x="1849" y="4462"/>
                    </a:lnTo>
                    <a:lnTo>
                      <a:pt x="1856" y="4527"/>
                    </a:lnTo>
                    <a:lnTo>
                      <a:pt x="1864" y="4591"/>
                    </a:lnTo>
                    <a:lnTo>
                      <a:pt x="1873" y="4653"/>
                    </a:lnTo>
                    <a:lnTo>
                      <a:pt x="1886" y="4714"/>
                    </a:lnTo>
                    <a:lnTo>
                      <a:pt x="1900" y="4773"/>
                    </a:lnTo>
                    <a:lnTo>
                      <a:pt x="1915" y="4831"/>
                    </a:lnTo>
                    <a:lnTo>
                      <a:pt x="1932" y="4887"/>
                    </a:lnTo>
                    <a:lnTo>
                      <a:pt x="1951" y="4941"/>
                    </a:lnTo>
                    <a:lnTo>
                      <a:pt x="1970" y="4995"/>
                    </a:lnTo>
                    <a:lnTo>
                      <a:pt x="1991" y="5047"/>
                    </a:lnTo>
                    <a:lnTo>
                      <a:pt x="2014" y="5098"/>
                    </a:lnTo>
                    <a:lnTo>
                      <a:pt x="2038" y="5148"/>
                    </a:lnTo>
                    <a:lnTo>
                      <a:pt x="2062" y="5197"/>
                    </a:lnTo>
                    <a:lnTo>
                      <a:pt x="2088" y="5244"/>
                    </a:lnTo>
                    <a:lnTo>
                      <a:pt x="2115" y="5288"/>
                    </a:lnTo>
                    <a:lnTo>
                      <a:pt x="2143" y="5333"/>
                    </a:lnTo>
                    <a:lnTo>
                      <a:pt x="2171" y="5376"/>
                    </a:lnTo>
                    <a:lnTo>
                      <a:pt x="2200" y="5418"/>
                    </a:lnTo>
                    <a:lnTo>
                      <a:pt x="2230" y="5458"/>
                    </a:lnTo>
                    <a:lnTo>
                      <a:pt x="2259" y="5497"/>
                    </a:lnTo>
                    <a:lnTo>
                      <a:pt x="2291" y="5534"/>
                    </a:lnTo>
                    <a:lnTo>
                      <a:pt x="2321" y="5571"/>
                    </a:lnTo>
                    <a:lnTo>
                      <a:pt x="2352" y="5607"/>
                    </a:lnTo>
                    <a:lnTo>
                      <a:pt x="2383" y="5640"/>
                    </a:lnTo>
                    <a:lnTo>
                      <a:pt x="2415" y="5673"/>
                    </a:lnTo>
                    <a:lnTo>
                      <a:pt x="2447" y="5704"/>
                    </a:lnTo>
                    <a:lnTo>
                      <a:pt x="2471" y="5728"/>
                    </a:lnTo>
                    <a:lnTo>
                      <a:pt x="2495" y="5751"/>
                    </a:lnTo>
                    <a:lnTo>
                      <a:pt x="2520" y="5773"/>
                    </a:lnTo>
                    <a:lnTo>
                      <a:pt x="2544" y="5794"/>
                    </a:lnTo>
                    <a:lnTo>
                      <a:pt x="2568" y="5814"/>
                    </a:lnTo>
                    <a:lnTo>
                      <a:pt x="2591" y="5835"/>
                    </a:lnTo>
                    <a:lnTo>
                      <a:pt x="2615" y="5854"/>
                    </a:lnTo>
                    <a:lnTo>
                      <a:pt x="2638" y="5871"/>
                    </a:lnTo>
                    <a:lnTo>
                      <a:pt x="2660" y="5888"/>
                    </a:lnTo>
                    <a:lnTo>
                      <a:pt x="2682" y="5906"/>
                    </a:lnTo>
                    <a:lnTo>
                      <a:pt x="2704" y="5921"/>
                    </a:lnTo>
                    <a:lnTo>
                      <a:pt x="2724" y="5936"/>
                    </a:lnTo>
                    <a:lnTo>
                      <a:pt x="2745" y="5952"/>
                    </a:lnTo>
                    <a:lnTo>
                      <a:pt x="2765" y="5965"/>
                    </a:lnTo>
                    <a:lnTo>
                      <a:pt x="2785" y="5978"/>
                    </a:lnTo>
                    <a:lnTo>
                      <a:pt x="2804" y="5990"/>
                    </a:lnTo>
                    <a:lnTo>
                      <a:pt x="2804" y="5991"/>
                    </a:lnTo>
                    <a:lnTo>
                      <a:pt x="2804" y="5991"/>
                    </a:lnTo>
                    <a:lnTo>
                      <a:pt x="2805" y="5991"/>
                    </a:lnTo>
                    <a:lnTo>
                      <a:pt x="2805" y="5991"/>
                    </a:lnTo>
                    <a:lnTo>
                      <a:pt x="2806" y="5990"/>
                    </a:lnTo>
                    <a:lnTo>
                      <a:pt x="2840" y="6015"/>
                    </a:lnTo>
                    <a:lnTo>
                      <a:pt x="2875" y="6038"/>
                    </a:lnTo>
                    <a:lnTo>
                      <a:pt x="2910" y="6060"/>
                    </a:lnTo>
                    <a:lnTo>
                      <a:pt x="2944" y="6082"/>
                    </a:lnTo>
                    <a:lnTo>
                      <a:pt x="3012" y="6121"/>
                    </a:lnTo>
                    <a:lnTo>
                      <a:pt x="3074" y="6156"/>
                    </a:lnTo>
                    <a:lnTo>
                      <a:pt x="3128" y="6184"/>
                    </a:lnTo>
                    <a:lnTo>
                      <a:pt x="3170" y="6206"/>
                    </a:lnTo>
                    <a:lnTo>
                      <a:pt x="3197" y="6219"/>
                    </a:lnTo>
                    <a:lnTo>
                      <a:pt x="3207" y="6224"/>
                    </a:lnTo>
                    <a:lnTo>
                      <a:pt x="3220" y="6176"/>
                    </a:lnTo>
                    <a:lnTo>
                      <a:pt x="3210" y="6171"/>
                    </a:lnTo>
                    <a:lnTo>
                      <a:pt x="3183" y="6158"/>
                    </a:lnTo>
                    <a:lnTo>
                      <a:pt x="3140" y="6137"/>
                    </a:lnTo>
                    <a:lnTo>
                      <a:pt x="3088" y="6108"/>
                    </a:lnTo>
                    <a:lnTo>
                      <a:pt x="3027" y="6074"/>
                    </a:lnTo>
                    <a:lnTo>
                      <a:pt x="2960" y="6035"/>
                    </a:lnTo>
                    <a:lnTo>
                      <a:pt x="2926" y="6014"/>
                    </a:lnTo>
                    <a:lnTo>
                      <a:pt x="2891" y="5991"/>
                    </a:lnTo>
                    <a:lnTo>
                      <a:pt x="2857" y="5969"/>
                    </a:lnTo>
                    <a:lnTo>
                      <a:pt x="2823" y="5945"/>
                    </a:lnTo>
                    <a:lnTo>
                      <a:pt x="2823" y="5946"/>
                    </a:lnTo>
                    <a:lnTo>
                      <a:pt x="2801" y="5929"/>
                    </a:lnTo>
                    <a:lnTo>
                      <a:pt x="2777" y="5911"/>
                    </a:lnTo>
                    <a:lnTo>
                      <a:pt x="2753" y="5891"/>
                    </a:lnTo>
                    <a:lnTo>
                      <a:pt x="2728" y="5867"/>
                    </a:lnTo>
                    <a:lnTo>
                      <a:pt x="2701" y="5844"/>
                    </a:lnTo>
                    <a:lnTo>
                      <a:pt x="2675" y="5817"/>
                    </a:lnTo>
                    <a:lnTo>
                      <a:pt x="2649" y="5790"/>
                    </a:lnTo>
                    <a:lnTo>
                      <a:pt x="2622" y="5760"/>
                    </a:lnTo>
                    <a:lnTo>
                      <a:pt x="2595" y="5730"/>
                    </a:lnTo>
                    <a:lnTo>
                      <a:pt x="2568" y="5697"/>
                    </a:lnTo>
                    <a:lnTo>
                      <a:pt x="2540" y="5664"/>
                    </a:lnTo>
                    <a:lnTo>
                      <a:pt x="2513" y="5628"/>
                    </a:lnTo>
                    <a:lnTo>
                      <a:pt x="2486" y="5591"/>
                    </a:lnTo>
                    <a:lnTo>
                      <a:pt x="2458" y="5554"/>
                    </a:lnTo>
                    <a:lnTo>
                      <a:pt x="2431" y="5514"/>
                    </a:lnTo>
                    <a:lnTo>
                      <a:pt x="2404" y="5474"/>
                    </a:lnTo>
                    <a:lnTo>
                      <a:pt x="2378" y="5433"/>
                    </a:lnTo>
                    <a:lnTo>
                      <a:pt x="2353" y="5389"/>
                    </a:lnTo>
                    <a:lnTo>
                      <a:pt x="2328" y="5345"/>
                    </a:lnTo>
                    <a:lnTo>
                      <a:pt x="2304" y="5301"/>
                    </a:lnTo>
                    <a:lnTo>
                      <a:pt x="2280" y="5255"/>
                    </a:lnTo>
                    <a:lnTo>
                      <a:pt x="2258" y="5208"/>
                    </a:lnTo>
                    <a:lnTo>
                      <a:pt x="2236" y="5160"/>
                    </a:lnTo>
                    <a:lnTo>
                      <a:pt x="2216" y="5111"/>
                    </a:lnTo>
                    <a:lnTo>
                      <a:pt x="2197" y="5062"/>
                    </a:lnTo>
                    <a:lnTo>
                      <a:pt x="2179" y="5011"/>
                    </a:lnTo>
                    <a:lnTo>
                      <a:pt x="2161" y="4960"/>
                    </a:lnTo>
                    <a:lnTo>
                      <a:pt x="2147" y="4908"/>
                    </a:lnTo>
                    <a:lnTo>
                      <a:pt x="2133" y="4856"/>
                    </a:lnTo>
                    <a:lnTo>
                      <a:pt x="2121" y="4803"/>
                    </a:lnTo>
                    <a:lnTo>
                      <a:pt x="2110" y="4749"/>
                    </a:lnTo>
                    <a:lnTo>
                      <a:pt x="2101" y="4695"/>
                    </a:lnTo>
                    <a:lnTo>
                      <a:pt x="2096" y="4654"/>
                    </a:lnTo>
                    <a:lnTo>
                      <a:pt x="2091" y="4611"/>
                    </a:lnTo>
                    <a:lnTo>
                      <a:pt x="2088" y="4568"/>
                    </a:lnTo>
                    <a:lnTo>
                      <a:pt x="2086" y="4524"/>
                    </a:lnTo>
                    <a:lnTo>
                      <a:pt x="2085" y="4482"/>
                    </a:lnTo>
                    <a:lnTo>
                      <a:pt x="2086" y="4438"/>
                    </a:lnTo>
                    <a:lnTo>
                      <a:pt x="2088" y="4395"/>
                    </a:lnTo>
                    <a:lnTo>
                      <a:pt x="2092" y="4352"/>
                    </a:lnTo>
                    <a:lnTo>
                      <a:pt x="2098" y="4308"/>
                    </a:lnTo>
                    <a:lnTo>
                      <a:pt x="2104" y="4264"/>
                    </a:lnTo>
                    <a:lnTo>
                      <a:pt x="2112" y="4220"/>
                    </a:lnTo>
                    <a:lnTo>
                      <a:pt x="2122" y="4177"/>
                    </a:lnTo>
                    <a:lnTo>
                      <a:pt x="2133" y="4133"/>
                    </a:lnTo>
                    <a:lnTo>
                      <a:pt x="2146" y="4089"/>
                    </a:lnTo>
                    <a:lnTo>
                      <a:pt x="2160" y="4045"/>
                    </a:lnTo>
                    <a:lnTo>
                      <a:pt x="2177" y="4002"/>
                    </a:lnTo>
                    <a:lnTo>
                      <a:pt x="2178" y="4001"/>
                    </a:lnTo>
                    <a:lnTo>
                      <a:pt x="2183" y="3986"/>
                    </a:lnTo>
                    <a:lnTo>
                      <a:pt x="2174" y="3972"/>
                    </a:lnTo>
                    <a:lnTo>
                      <a:pt x="2058" y="3810"/>
                    </a:lnTo>
                    <a:lnTo>
                      <a:pt x="1941" y="3645"/>
                    </a:lnTo>
                    <a:lnTo>
                      <a:pt x="1822" y="3474"/>
                    </a:lnTo>
                    <a:lnTo>
                      <a:pt x="1703" y="3299"/>
                    </a:lnTo>
                    <a:lnTo>
                      <a:pt x="1585" y="3120"/>
                    </a:lnTo>
                    <a:lnTo>
                      <a:pt x="1465" y="2938"/>
                    </a:lnTo>
                    <a:lnTo>
                      <a:pt x="1406" y="2846"/>
                    </a:lnTo>
                    <a:lnTo>
                      <a:pt x="1347" y="2752"/>
                    </a:lnTo>
                    <a:lnTo>
                      <a:pt x="1288" y="2660"/>
                    </a:lnTo>
                    <a:lnTo>
                      <a:pt x="1230" y="2566"/>
                    </a:lnTo>
                    <a:lnTo>
                      <a:pt x="1172" y="2472"/>
                    </a:lnTo>
                    <a:lnTo>
                      <a:pt x="1114" y="2377"/>
                    </a:lnTo>
                    <a:lnTo>
                      <a:pt x="1057" y="2282"/>
                    </a:lnTo>
                    <a:lnTo>
                      <a:pt x="1001" y="2186"/>
                    </a:lnTo>
                    <a:lnTo>
                      <a:pt x="945" y="2090"/>
                    </a:lnTo>
                    <a:lnTo>
                      <a:pt x="890" y="1995"/>
                    </a:lnTo>
                    <a:lnTo>
                      <a:pt x="836" y="1898"/>
                    </a:lnTo>
                    <a:lnTo>
                      <a:pt x="783" y="1802"/>
                    </a:lnTo>
                    <a:lnTo>
                      <a:pt x="730" y="1706"/>
                    </a:lnTo>
                    <a:lnTo>
                      <a:pt x="678" y="1609"/>
                    </a:lnTo>
                    <a:lnTo>
                      <a:pt x="627" y="1514"/>
                    </a:lnTo>
                    <a:lnTo>
                      <a:pt x="578" y="1417"/>
                    </a:lnTo>
                    <a:lnTo>
                      <a:pt x="529" y="1320"/>
                    </a:lnTo>
                    <a:lnTo>
                      <a:pt x="482" y="1225"/>
                    </a:lnTo>
                    <a:lnTo>
                      <a:pt x="436" y="1129"/>
                    </a:lnTo>
                    <a:lnTo>
                      <a:pt x="392" y="1033"/>
                    </a:lnTo>
                    <a:lnTo>
                      <a:pt x="358" y="960"/>
                    </a:lnTo>
                    <a:lnTo>
                      <a:pt x="326" y="886"/>
                    </a:lnTo>
                    <a:lnTo>
                      <a:pt x="294" y="813"/>
                    </a:lnTo>
                    <a:lnTo>
                      <a:pt x="262" y="739"/>
                    </a:lnTo>
                    <a:lnTo>
                      <a:pt x="232" y="667"/>
                    </a:lnTo>
                    <a:lnTo>
                      <a:pt x="203" y="594"/>
                    </a:lnTo>
                    <a:lnTo>
                      <a:pt x="175" y="522"/>
                    </a:lnTo>
                    <a:lnTo>
                      <a:pt x="148" y="451"/>
                    </a:lnTo>
                    <a:lnTo>
                      <a:pt x="127" y="393"/>
                    </a:lnTo>
                    <a:lnTo>
                      <a:pt x="106" y="336"/>
                    </a:lnTo>
                    <a:lnTo>
                      <a:pt x="86" y="279"/>
                    </a:lnTo>
                    <a:lnTo>
                      <a:pt x="67" y="223"/>
                    </a:lnTo>
                    <a:lnTo>
                      <a:pt x="50" y="167"/>
                    </a:lnTo>
                    <a:lnTo>
                      <a:pt x="32" y="111"/>
                    </a:lnTo>
                    <a:lnTo>
                      <a:pt x="15" y="55"/>
                    </a:lnTo>
                    <a:lnTo>
                      <a:pt x="0" y="0"/>
                    </a:lnTo>
                    <a:lnTo>
                      <a:pt x="4" y="8"/>
                    </a:lnTo>
                    <a:lnTo>
                      <a:pt x="9" y="17"/>
                    </a:lnTo>
                    <a:lnTo>
                      <a:pt x="19" y="38"/>
                    </a:lnTo>
                    <a:lnTo>
                      <a:pt x="30" y="58"/>
                    </a:lnTo>
                    <a:lnTo>
                      <a:pt x="40" y="78"/>
                    </a:lnTo>
                    <a:lnTo>
                      <a:pt x="51" y="99"/>
                    </a:lnTo>
                    <a:lnTo>
                      <a:pt x="60" y="120"/>
                    </a:lnTo>
                    <a:lnTo>
                      <a:pt x="70" y="140"/>
                    </a:lnTo>
                    <a:lnTo>
                      <a:pt x="80" y="162"/>
                    </a:lnTo>
                    <a:lnTo>
                      <a:pt x="89" y="182"/>
                    </a:lnTo>
                    <a:lnTo>
                      <a:pt x="90" y="184"/>
                    </a:lnTo>
                    <a:lnTo>
                      <a:pt x="91" y="187"/>
                    </a:lnTo>
                    <a:lnTo>
                      <a:pt x="145" y="266"/>
                    </a:lnTo>
                    <a:lnTo>
                      <a:pt x="198" y="347"/>
                    </a:lnTo>
                    <a:lnTo>
                      <a:pt x="251" y="426"/>
                    </a:lnTo>
                    <a:lnTo>
                      <a:pt x="304" y="506"/>
                    </a:lnTo>
                    <a:lnTo>
                      <a:pt x="357" y="586"/>
                    </a:lnTo>
                    <a:lnTo>
                      <a:pt x="411" y="665"/>
                    </a:lnTo>
                    <a:lnTo>
                      <a:pt x="465" y="745"/>
                    </a:lnTo>
                    <a:lnTo>
                      <a:pt x="518" y="824"/>
                    </a:lnTo>
                    <a:lnTo>
                      <a:pt x="571" y="903"/>
                    </a:lnTo>
                    <a:lnTo>
                      <a:pt x="625" y="983"/>
                    </a:lnTo>
                    <a:lnTo>
                      <a:pt x="678" y="1062"/>
                    </a:lnTo>
                    <a:lnTo>
                      <a:pt x="732" y="1141"/>
                    </a:lnTo>
                    <a:lnTo>
                      <a:pt x="786" y="1221"/>
                    </a:lnTo>
                    <a:lnTo>
                      <a:pt x="839" y="1300"/>
                    </a:lnTo>
                    <a:lnTo>
                      <a:pt x="893" y="1379"/>
                    </a:lnTo>
                    <a:lnTo>
                      <a:pt x="947" y="1459"/>
                    </a:lnTo>
                    <a:lnTo>
                      <a:pt x="2491" y="387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2" name="Freeform 812"/>
              <p:cNvSpPr>
                <a:spLocks/>
              </p:cNvSpPr>
              <p:nvPr/>
            </p:nvSpPr>
            <p:spPr bwMode="auto">
              <a:xfrm>
                <a:off x="354" y="603"/>
                <a:ext cx="813" cy="1274"/>
              </a:xfrm>
              <a:custGeom>
                <a:avLst/>
                <a:gdLst>
                  <a:gd name="T0" fmla="*/ 2424 w 4065"/>
                  <a:gd name="T1" fmla="*/ 3931 h 6367"/>
                  <a:gd name="T2" fmla="*/ 2424 w 4065"/>
                  <a:gd name="T3" fmla="*/ 4018 h 6367"/>
                  <a:gd name="T4" fmla="*/ 2491 w 4065"/>
                  <a:gd name="T5" fmla="*/ 4120 h 6367"/>
                  <a:gd name="T6" fmla="*/ 2435 w 4065"/>
                  <a:gd name="T7" fmla="*/ 4105 h 6367"/>
                  <a:gd name="T8" fmla="*/ 2376 w 4065"/>
                  <a:gd name="T9" fmla="*/ 3964 h 6367"/>
                  <a:gd name="T10" fmla="*/ 2350 w 4065"/>
                  <a:gd name="T11" fmla="*/ 4056 h 6367"/>
                  <a:gd name="T12" fmla="*/ 2437 w 4065"/>
                  <a:gd name="T13" fmla="*/ 4172 h 6367"/>
                  <a:gd name="T14" fmla="*/ 2341 w 4065"/>
                  <a:gd name="T15" fmla="*/ 4288 h 6367"/>
                  <a:gd name="T16" fmla="*/ 2291 w 4065"/>
                  <a:gd name="T17" fmla="*/ 4419 h 6367"/>
                  <a:gd name="T18" fmla="*/ 2274 w 4065"/>
                  <a:gd name="T19" fmla="*/ 4600 h 6367"/>
                  <a:gd name="T20" fmla="*/ 2324 w 4065"/>
                  <a:gd name="T21" fmla="*/ 4952 h 6367"/>
                  <a:gd name="T22" fmla="*/ 2472 w 4065"/>
                  <a:gd name="T23" fmla="*/ 5311 h 6367"/>
                  <a:gd name="T24" fmla="*/ 2737 w 4065"/>
                  <a:gd name="T25" fmla="*/ 5637 h 6367"/>
                  <a:gd name="T26" fmla="*/ 3046 w 4065"/>
                  <a:gd name="T27" fmla="*/ 5876 h 6367"/>
                  <a:gd name="T28" fmla="*/ 3354 w 4065"/>
                  <a:gd name="T29" fmla="*/ 6041 h 6367"/>
                  <a:gd name="T30" fmla="*/ 3524 w 4065"/>
                  <a:gd name="T31" fmla="*/ 6057 h 6367"/>
                  <a:gd name="T32" fmla="*/ 3657 w 4065"/>
                  <a:gd name="T33" fmla="*/ 5980 h 6367"/>
                  <a:gd name="T34" fmla="*/ 3691 w 4065"/>
                  <a:gd name="T35" fmla="*/ 5821 h 6367"/>
                  <a:gd name="T36" fmla="*/ 3626 w 4065"/>
                  <a:gd name="T37" fmla="*/ 5656 h 6367"/>
                  <a:gd name="T38" fmla="*/ 3810 w 4065"/>
                  <a:gd name="T39" fmla="*/ 6205 h 6367"/>
                  <a:gd name="T40" fmla="*/ 3656 w 4065"/>
                  <a:gd name="T41" fmla="*/ 6034 h 6367"/>
                  <a:gd name="T42" fmla="*/ 3734 w 4065"/>
                  <a:gd name="T43" fmla="*/ 6221 h 6367"/>
                  <a:gd name="T44" fmla="*/ 3789 w 4065"/>
                  <a:gd name="T45" fmla="*/ 6268 h 6367"/>
                  <a:gd name="T46" fmla="*/ 3708 w 4065"/>
                  <a:gd name="T47" fmla="*/ 6288 h 6367"/>
                  <a:gd name="T48" fmla="*/ 3639 w 4065"/>
                  <a:gd name="T49" fmla="*/ 6355 h 6367"/>
                  <a:gd name="T50" fmla="*/ 3408 w 4065"/>
                  <a:gd name="T51" fmla="*/ 6346 h 6367"/>
                  <a:gd name="T52" fmla="*/ 3116 w 4065"/>
                  <a:gd name="T53" fmla="*/ 6241 h 6367"/>
                  <a:gd name="T54" fmla="*/ 2785 w 4065"/>
                  <a:gd name="T55" fmla="*/ 6093 h 6367"/>
                  <a:gd name="T56" fmla="*/ 2336 w 4065"/>
                  <a:gd name="T57" fmla="*/ 5732 h 6367"/>
                  <a:gd name="T58" fmla="*/ 2037 w 4065"/>
                  <a:gd name="T59" fmla="*/ 5372 h 6367"/>
                  <a:gd name="T60" fmla="*/ 1834 w 4065"/>
                  <a:gd name="T61" fmla="*/ 5018 h 6367"/>
                  <a:gd name="T62" fmla="*/ 1722 w 4065"/>
                  <a:gd name="T63" fmla="*/ 4672 h 6367"/>
                  <a:gd name="T64" fmla="*/ 1698 w 4065"/>
                  <a:gd name="T65" fmla="*/ 4403 h 6367"/>
                  <a:gd name="T66" fmla="*/ 1722 w 4065"/>
                  <a:gd name="T67" fmla="*/ 4178 h 6367"/>
                  <a:gd name="T68" fmla="*/ 1048 w 4065"/>
                  <a:gd name="T69" fmla="*/ 3072 h 6367"/>
                  <a:gd name="T70" fmla="*/ 1215 w 4065"/>
                  <a:gd name="T71" fmla="*/ 3139 h 6367"/>
                  <a:gd name="T72" fmla="*/ 1700 w 4065"/>
                  <a:gd name="T73" fmla="*/ 3825 h 6367"/>
                  <a:gd name="T74" fmla="*/ 1843 w 4065"/>
                  <a:gd name="T75" fmla="*/ 4329 h 6367"/>
                  <a:gd name="T76" fmla="*/ 1932 w 4065"/>
                  <a:gd name="T77" fmla="*/ 4887 h 6367"/>
                  <a:gd name="T78" fmla="*/ 2143 w 4065"/>
                  <a:gd name="T79" fmla="*/ 5333 h 6367"/>
                  <a:gd name="T80" fmla="*/ 2415 w 4065"/>
                  <a:gd name="T81" fmla="*/ 5673 h 6367"/>
                  <a:gd name="T82" fmla="*/ 2638 w 4065"/>
                  <a:gd name="T83" fmla="*/ 5871 h 6367"/>
                  <a:gd name="T84" fmla="*/ 2804 w 4065"/>
                  <a:gd name="T85" fmla="*/ 5991 h 6367"/>
                  <a:gd name="T86" fmla="*/ 3012 w 4065"/>
                  <a:gd name="T87" fmla="*/ 6121 h 6367"/>
                  <a:gd name="T88" fmla="*/ 3140 w 4065"/>
                  <a:gd name="T89" fmla="*/ 6137 h 6367"/>
                  <a:gd name="T90" fmla="*/ 2801 w 4065"/>
                  <a:gd name="T91" fmla="*/ 5929 h 6367"/>
                  <a:gd name="T92" fmla="*/ 2568 w 4065"/>
                  <a:gd name="T93" fmla="*/ 5697 h 6367"/>
                  <a:gd name="T94" fmla="*/ 2328 w 4065"/>
                  <a:gd name="T95" fmla="*/ 5345 h 6367"/>
                  <a:gd name="T96" fmla="*/ 2147 w 4065"/>
                  <a:gd name="T97" fmla="*/ 4908 h 6367"/>
                  <a:gd name="T98" fmla="*/ 2085 w 4065"/>
                  <a:gd name="T99" fmla="*/ 4482 h 6367"/>
                  <a:gd name="T100" fmla="*/ 2146 w 4065"/>
                  <a:gd name="T101" fmla="*/ 4089 h 6367"/>
                  <a:gd name="T102" fmla="*/ 1703 w 4065"/>
                  <a:gd name="T103" fmla="*/ 3299 h 6367"/>
                  <a:gd name="T104" fmla="*/ 1057 w 4065"/>
                  <a:gd name="T105" fmla="*/ 2282 h 6367"/>
                  <a:gd name="T106" fmla="*/ 578 w 4065"/>
                  <a:gd name="T107" fmla="*/ 1417 h 6367"/>
                  <a:gd name="T108" fmla="*/ 232 w 4065"/>
                  <a:gd name="T109" fmla="*/ 667 h 6367"/>
                  <a:gd name="T110" fmla="*/ 32 w 4065"/>
                  <a:gd name="T111" fmla="*/ 111 h 6367"/>
                  <a:gd name="T112" fmla="*/ 60 w 4065"/>
                  <a:gd name="T113" fmla="*/ 120 h 6367"/>
                  <a:gd name="T114" fmla="*/ 304 w 4065"/>
                  <a:gd name="T115" fmla="*/ 506 h 6367"/>
                  <a:gd name="T116" fmla="*/ 786 w 4065"/>
                  <a:gd name="T117" fmla="*/ 1221 h 6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065" h="6367">
                    <a:moveTo>
                      <a:pt x="2491" y="3873"/>
                    </a:moveTo>
                    <a:lnTo>
                      <a:pt x="2478" y="3879"/>
                    </a:lnTo>
                    <a:lnTo>
                      <a:pt x="2467" y="3885"/>
                    </a:lnTo>
                    <a:lnTo>
                      <a:pt x="2455" y="3892"/>
                    </a:lnTo>
                    <a:lnTo>
                      <a:pt x="2446" y="3900"/>
                    </a:lnTo>
                    <a:lnTo>
                      <a:pt x="2440" y="3907"/>
                    </a:lnTo>
                    <a:lnTo>
                      <a:pt x="2433" y="3914"/>
                    </a:lnTo>
                    <a:lnTo>
                      <a:pt x="2428" y="3922"/>
                    </a:lnTo>
                    <a:lnTo>
                      <a:pt x="2424" y="3931"/>
                    </a:lnTo>
                    <a:lnTo>
                      <a:pt x="2420" y="3941"/>
                    </a:lnTo>
                    <a:lnTo>
                      <a:pt x="2418" y="3951"/>
                    </a:lnTo>
                    <a:lnTo>
                      <a:pt x="2416" y="3961"/>
                    </a:lnTo>
                    <a:lnTo>
                      <a:pt x="2416" y="3972"/>
                    </a:lnTo>
                    <a:lnTo>
                      <a:pt x="2416" y="3980"/>
                    </a:lnTo>
                    <a:lnTo>
                      <a:pt x="2417" y="3989"/>
                    </a:lnTo>
                    <a:lnTo>
                      <a:pt x="2419" y="3999"/>
                    </a:lnTo>
                    <a:lnTo>
                      <a:pt x="2421" y="4008"/>
                    </a:lnTo>
                    <a:lnTo>
                      <a:pt x="2424" y="4018"/>
                    </a:lnTo>
                    <a:lnTo>
                      <a:pt x="2428" y="4028"/>
                    </a:lnTo>
                    <a:lnTo>
                      <a:pt x="2433" y="4038"/>
                    </a:lnTo>
                    <a:lnTo>
                      <a:pt x="2439" y="4049"/>
                    </a:lnTo>
                    <a:lnTo>
                      <a:pt x="2445" y="4060"/>
                    </a:lnTo>
                    <a:lnTo>
                      <a:pt x="2452" y="4072"/>
                    </a:lnTo>
                    <a:lnTo>
                      <a:pt x="2461" y="4083"/>
                    </a:lnTo>
                    <a:lnTo>
                      <a:pt x="2470" y="4095"/>
                    </a:lnTo>
                    <a:lnTo>
                      <a:pt x="2479" y="4107"/>
                    </a:lnTo>
                    <a:lnTo>
                      <a:pt x="2491" y="4120"/>
                    </a:lnTo>
                    <a:lnTo>
                      <a:pt x="2502" y="4132"/>
                    </a:lnTo>
                    <a:lnTo>
                      <a:pt x="2516" y="4145"/>
                    </a:lnTo>
                    <a:lnTo>
                      <a:pt x="2503" y="4150"/>
                    </a:lnTo>
                    <a:lnTo>
                      <a:pt x="2492" y="4155"/>
                    </a:lnTo>
                    <a:lnTo>
                      <a:pt x="2480" y="4147"/>
                    </a:lnTo>
                    <a:lnTo>
                      <a:pt x="2464" y="4135"/>
                    </a:lnTo>
                    <a:lnTo>
                      <a:pt x="2454" y="4126"/>
                    </a:lnTo>
                    <a:lnTo>
                      <a:pt x="2444" y="4117"/>
                    </a:lnTo>
                    <a:lnTo>
                      <a:pt x="2435" y="4105"/>
                    </a:lnTo>
                    <a:lnTo>
                      <a:pt x="2424" y="4092"/>
                    </a:lnTo>
                    <a:lnTo>
                      <a:pt x="2414" y="4078"/>
                    </a:lnTo>
                    <a:lnTo>
                      <a:pt x="2404" y="4063"/>
                    </a:lnTo>
                    <a:lnTo>
                      <a:pt x="2396" y="4046"/>
                    </a:lnTo>
                    <a:lnTo>
                      <a:pt x="2389" y="4028"/>
                    </a:lnTo>
                    <a:lnTo>
                      <a:pt x="2382" y="4008"/>
                    </a:lnTo>
                    <a:lnTo>
                      <a:pt x="2378" y="3986"/>
                    </a:lnTo>
                    <a:lnTo>
                      <a:pt x="2377" y="3975"/>
                    </a:lnTo>
                    <a:lnTo>
                      <a:pt x="2376" y="3964"/>
                    </a:lnTo>
                    <a:lnTo>
                      <a:pt x="2375" y="3952"/>
                    </a:lnTo>
                    <a:lnTo>
                      <a:pt x="2375" y="3940"/>
                    </a:lnTo>
                    <a:lnTo>
                      <a:pt x="2327" y="3928"/>
                    </a:lnTo>
                    <a:lnTo>
                      <a:pt x="2327" y="3953"/>
                    </a:lnTo>
                    <a:lnTo>
                      <a:pt x="2328" y="3975"/>
                    </a:lnTo>
                    <a:lnTo>
                      <a:pt x="2332" y="3998"/>
                    </a:lnTo>
                    <a:lnTo>
                      <a:pt x="2336" y="4018"/>
                    </a:lnTo>
                    <a:lnTo>
                      <a:pt x="2343" y="4037"/>
                    </a:lnTo>
                    <a:lnTo>
                      <a:pt x="2350" y="4056"/>
                    </a:lnTo>
                    <a:lnTo>
                      <a:pt x="2358" y="4073"/>
                    </a:lnTo>
                    <a:lnTo>
                      <a:pt x="2367" y="4089"/>
                    </a:lnTo>
                    <a:lnTo>
                      <a:pt x="2376" y="4104"/>
                    </a:lnTo>
                    <a:lnTo>
                      <a:pt x="2387" y="4119"/>
                    </a:lnTo>
                    <a:lnTo>
                      <a:pt x="2396" y="4131"/>
                    </a:lnTo>
                    <a:lnTo>
                      <a:pt x="2406" y="4143"/>
                    </a:lnTo>
                    <a:lnTo>
                      <a:pt x="2417" y="4154"/>
                    </a:lnTo>
                    <a:lnTo>
                      <a:pt x="2426" y="4163"/>
                    </a:lnTo>
                    <a:lnTo>
                      <a:pt x="2437" y="4172"/>
                    </a:lnTo>
                    <a:lnTo>
                      <a:pt x="2445" y="4180"/>
                    </a:lnTo>
                    <a:lnTo>
                      <a:pt x="2430" y="4190"/>
                    </a:lnTo>
                    <a:lnTo>
                      <a:pt x="2416" y="4201"/>
                    </a:lnTo>
                    <a:lnTo>
                      <a:pt x="2402" y="4213"/>
                    </a:lnTo>
                    <a:lnTo>
                      <a:pt x="2389" y="4226"/>
                    </a:lnTo>
                    <a:lnTo>
                      <a:pt x="2372" y="4246"/>
                    </a:lnTo>
                    <a:lnTo>
                      <a:pt x="2356" y="4266"/>
                    </a:lnTo>
                    <a:lnTo>
                      <a:pt x="2348" y="4277"/>
                    </a:lnTo>
                    <a:lnTo>
                      <a:pt x="2341" y="4288"/>
                    </a:lnTo>
                    <a:lnTo>
                      <a:pt x="2334" y="4301"/>
                    </a:lnTo>
                    <a:lnTo>
                      <a:pt x="2328" y="4314"/>
                    </a:lnTo>
                    <a:lnTo>
                      <a:pt x="2322" y="4327"/>
                    </a:lnTo>
                    <a:lnTo>
                      <a:pt x="2316" y="4340"/>
                    </a:lnTo>
                    <a:lnTo>
                      <a:pt x="2309" y="4355"/>
                    </a:lnTo>
                    <a:lnTo>
                      <a:pt x="2304" y="4370"/>
                    </a:lnTo>
                    <a:lnTo>
                      <a:pt x="2300" y="4385"/>
                    </a:lnTo>
                    <a:lnTo>
                      <a:pt x="2295" y="4401"/>
                    </a:lnTo>
                    <a:lnTo>
                      <a:pt x="2291" y="4419"/>
                    </a:lnTo>
                    <a:lnTo>
                      <a:pt x="2287" y="4436"/>
                    </a:lnTo>
                    <a:lnTo>
                      <a:pt x="2284" y="4454"/>
                    </a:lnTo>
                    <a:lnTo>
                      <a:pt x="2281" y="4473"/>
                    </a:lnTo>
                    <a:lnTo>
                      <a:pt x="2279" y="4492"/>
                    </a:lnTo>
                    <a:lnTo>
                      <a:pt x="2277" y="4512"/>
                    </a:lnTo>
                    <a:lnTo>
                      <a:pt x="2275" y="4533"/>
                    </a:lnTo>
                    <a:lnTo>
                      <a:pt x="2274" y="4555"/>
                    </a:lnTo>
                    <a:lnTo>
                      <a:pt x="2274" y="4576"/>
                    </a:lnTo>
                    <a:lnTo>
                      <a:pt x="2274" y="4600"/>
                    </a:lnTo>
                    <a:lnTo>
                      <a:pt x="2275" y="4648"/>
                    </a:lnTo>
                    <a:lnTo>
                      <a:pt x="2279" y="4698"/>
                    </a:lnTo>
                    <a:lnTo>
                      <a:pt x="2285" y="4753"/>
                    </a:lnTo>
                    <a:lnTo>
                      <a:pt x="2294" y="4810"/>
                    </a:lnTo>
                    <a:lnTo>
                      <a:pt x="2299" y="4840"/>
                    </a:lnTo>
                    <a:lnTo>
                      <a:pt x="2304" y="4868"/>
                    </a:lnTo>
                    <a:lnTo>
                      <a:pt x="2310" y="4897"/>
                    </a:lnTo>
                    <a:lnTo>
                      <a:pt x="2317" y="4924"/>
                    </a:lnTo>
                    <a:lnTo>
                      <a:pt x="2324" y="4952"/>
                    </a:lnTo>
                    <a:lnTo>
                      <a:pt x="2331" y="4978"/>
                    </a:lnTo>
                    <a:lnTo>
                      <a:pt x="2339" y="5005"/>
                    </a:lnTo>
                    <a:lnTo>
                      <a:pt x="2347" y="5030"/>
                    </a:lnTo>
                    <a:lnTo>
                      <a:pt x="2364" y="5081"/>
                    </a:lnTo>
                    <a:lnTo>
                      <a:pt x="2382" y="5130"/>
                    </a:lnTo>
                    <a:lnTo>
                      <a:pt x="2403" y="5177"/>
                    </a:lnTo>
                    <a:lnTo>
                      <a:pt x="2425" y="5223"/>
                    </a:lnTo>
                    <a:lnTo>
                      <a:pt x="2448" y="5268"/>
                    </a:lnTo>
                    <a:lnTo>
                      <a:pt x="2472" y="5311"/>
                    </a:lnTo>
                    <a:lnTo>
                      <a:pt x="2498" y="5352"/>
                    </a:lnTo>
                    <a:lnTo>
                      <a:pt x="2524" y="5392"/>
                    </a:lnTo>
                    <a:lnTo>
                      <a:pt x="2552" y="5432"/>
                    </a:lnTo>
                    <a:lnTo>
                      <a:pt x="2582" y="5468"/>
                    </a:lnTo>
                    <a:lnTo>
                      <a:pt x="2611" y="5505"/>
                    </a:lnTo>
                    <a:lnTo>
                      <a:pt x="2641" y="5540"/>
                    </a:lnTo>
                    <a:lnTo>
                      <a:pt x="2672" y="5573"/>
                    </a:lnTo>
                    <a:lnTo>
                      <a:pt x="2705" y="5606"/>
                    </a:lnTo>
                    <a:lnTo>
                      <a:pt x="2737" y="5637"/>
                    </a:lnTo>
                    <a:lnTo>
                      <a:pt x="2769" y="5668"/>
                    </a:lnTo>
                    <a:lnTo>
                      <a:pt x="2803" y="5697"/>
                    </a:lnTo>
                    <a:lnTo>
                      <a:pt x="2837" y="5725"/>
                    </a:lnTo>
                    <a:lnTo>
                      <a:pt x="2871" y="5752"/>
                    </a:lnTo>
                    <a:lnTo>
                      <a:pt x="2906" y="5779"/>
                    </a:lnTo>
                    <a:lnTo>
                      <a:pt x="2940" y="5804"/>
                    </a:lnTo>
                    <a:lnTo>
                      <a:pt x="2976" y="5829"/>
                    </a:lnTo>
                    <a:lnTo>
                      <a:pt x="3010" y="5853"/>
                    </a:lnTo>
                    <a:lnTo>
                      <a:pt x="3046" y="5876"/>
                    </a:lnTo>
                    <a:lnTo>
                      <a:pt x="3115" y="5921"/>
                    </a:lnTo>
                    <a:lnTo>
                      <a:pt x="3185" y="5963"/>
                    </a:lnTo>
                    <a:lnTo>
                      <a:pt x="3211" y="5978"/>
                    </a:lnTo>
                    <a:lnTo>
                      <a:pt x="3236" y="5992"/>
                    </a:lnTo>
                    <a:lnTo>
                      <a:pt x="3261" y="6004"/>
                    </a:lnTo>
                    <a:lnTo>
                      <a:pt x="3285" y="6016"/>
                    </a:lnTo>
                    <a:lnTo>
                      <a:pt x="3309" y="6025"/>
                    </a:lnTo>
                    <a:lnTo>
                      <a:pt x="3332" y="6034"/>
                    </a:lnTo>
                    <a:lnTo>
                      <a:pt x="3354" y="6041"/>
                    </a:lnTo>
                    <a:lnTo>
                      <a:pt x="3376" y="6047"/>
                    </a:lnTo>
                    <a:lnTo>
                      <a:pt x="3397" y="6052"/>
                    </a:lnTo>
                    <a:lnTo>
                      <a:pt x="3417" y="6056"/>
                    </a:lnTo>
                    <a:lnTo>
                      <a:pt x="3437" y="6058"/>
                    </a:lnTo>
                    <a:lnTo>
                      <a:pt x="3455" y="6060"/>
                    </a:lnTo>
                    <a:lnTo>
                      <a:pt x="3474" y="6061"/>
                    </a:lnTo>
                    <a:lnTo>
                      <a:pt x="3491" y="6061"/>
                    </a:lnTo>
                    <a:lnTo>
                      <a:pt x="3508" y="6059"/>
                    </a:lnTo>
                    <a:lnTo>
                      <a:pt x="3524" y="6057"/>
                    </a:lnTo>
                    <a:lnTo>
                      <a:pt x="3543" y="6053"/>
                    </a:lnTo>
                    <a:lnTo>
                      <a:pt x="3562" y="6048"/>
                    </a:lnTo>
                    <a:lnTo>
                      <a:pt x="3578" y="6042"/>
                    </a:lnTo>
                    <a:lnTo>
                      <a:pt x="3594" y="6034"/>
                    </a:lnTo>
                    <a:lnTo>
                      <a:pt x="3609" y="6026"/>
                    </a:lnTo>
                    <a:lnTo>
                      <a:pt x="3622" y="6016"/>
                    </a:lnTo>
                    <a:lnTo>
                      <a:pt x="3635" y="6004"/>
                    </a:lnTo>
                    <a:lnTo>
                      <a:pt x="3646" y="5992"/>
                    </a:lnTo>
                    <a:lnTo>
                      <a:pt x="3657" y="5980"/>
                    </a:lnTo>
                    <a:lnTo>
                      <a:pt x="3665" y="5966"/>
                    </a:lnTo>
                    <a:lnTo>
                      <a:pt x="3673" y="5952"/>
                    </a:lnTo>
                    <a:lnTo>
                      <a:pt x="3680" y="5936"/>
                    </a:lnTo>
                    <a:lnTo>
                      <a:pt x="3685" y="5920"/>
                    </a:lnTo>
                    <a:lnTo>
                      <a:pt x="3689" y="5904"/>
                    </a:lnTo>
                    <a:lnTo>
                      <a:pt x="3692" y="5886"/>
                    </a:lnTo>
                    <a:lnTo>
                      <a:pt x="3693" y="5868"/>
                    </a:lnTo>
                    <a:lnTo>
                      <a:pt x="3693" y="5846"/>
                    </a:lnTo>
                    <a:lnTo>
                      <a:pt x="3691" y="5821"/>
                    </a:lnTo>
                    <a:lnTo>
                      <a:pt x="3688" y="5797"/>
                    </a:lnTo>
                    <a:lnTo>
                      <a:pt x="3682" y="5773"/>
                    </a:lnTo>
                    <a:lnTo>
                      <a:pt x="3673" y="5748"/>
                    </a:lnTo>
                    <a:lnTo>
                      <a:pt x="3663" y="5724"/>
                    </a:lnTo>
                    <a:lnTo>
                      <a:pt x="3649" y="5698"/>
                    </a:lnTo>
                    <a:lnTo>
                      <a:pt x="3635" y="5674"/>
                    </a:lnTo>
                    <a:lnTo>
                      <a:pt x="3632" y="5669"/>
                    </a:lnTo>
                    <a:lnTo>
                      <a:pt x="3629" y="5663"/>
                    </a:lnTo>
                    <a:lnTo>
                      <a:pt x="3626" y="5656"/>
                    </a:lnTo>
                    <a:lnTo>
                      <a:pt x="3624" y="5649"/>
                    </a:lnTo>
                    <a:lnTo>
                      <a:pt x="4065" y="6338"/>
                    </a:lnTo>
                    <a:lnTo>
                      <a:pt x="4034" y="6319"/>
                    </a:lnTo>
                    <a:lnTo>
                      <a:pt x="4001" y="6298"/>
                    </a:lnTo>
                    <a:lnTo>
                      <a:pt x="3966" y="6279"/>
                    </a:lnTo>
                    <a:lnTo>
                      <a:pt x="3930" y="6260"/>
                    </a:lnTo>
                    <a:lnTo>
                      <a:pt x="3891" y="6241"/>
                    </a:lnTo>
                    <a:lnTo>
                      <a:pt x="3852" y="6223"/>
                    </a:lnTo>
                    <a:lnTo>
                      <a:pt x="3810" y="6205"/>
                    </a:lnTo>
                    <a:lnTo>
                      <a:pt x="3766" y="6188"/>
                    </a:lnTo>
                    <a:lnTo>
                      <a:pt x="3742" y="6152"/>
                    </a:lnTo>
                    <a:lnTo>
                      <a:pt x="3721" y="6120"/>
                    </a:lnTo>
                    <a:lnTo>
                      <a:pt x="3703" y="6094"/>
                    </a:lnTo>
                    <a:lnTo>
                      <a:pt x="3686" y="6073"/>
                    </a:lnTo>
                    <a:lnTo>
                      <a:pt x="3673" y="6055"/>
                    </a:lnTo>
                    <a:lnTo>
                      <a:pt x="3664" y="6043"/>
                    </a:lnTo>
                    <a:lnTo>
                      <a:pt x="3658" y="6036"/>
                    </a:lnTo>
                    <a:lnTo>
                      <a:pt x="3656" y="6034"/>
                    </a:lnTo>
                    <a:lnTo>
                      <a:pt x="3622" y="6064"/>
                    </a:lnTo>
                    <a:lnTo>
                      <a:pt x="3624" y="6068"/>
                    </a:lnTo>
                    <a:lnTo>
                      <a:pt x="3631" y="6075"/>
                    </a:lnTo>
                    <a:lnTo>
                      <a:pt x="3640" y="6087"/>
                    </a:lnTo>
                    <a:lnTo>
                      <a:pt x="3653" y="6104"/>
                    </a:lnTo>
                    <a:lnTo>
                      <a:pt x="3669" y="6126"/>
                    </a:lnTo>
                    <a:lnTo>
                      <a:pt x="3688" y="6153"/>
                    </a:lnTo>
                    <a:lnTo>
                      <a:pt x="3710" y="6184"/>
                    </a:lnTo>
                    <a:lnTo>
                      <a:pt x="3734" y="6221"/>
                    </a:lnTo>
                    <a:lnTo>
                      <a:pt x="3739" y="6230"/>
                    </a:lnTo>
                    <a:lnTo>
                      <a:pt x="3748" y="6233"/>
                    </a:lnTo>
                    <a:lnTo>
                      <a:pt x="3777" y="6244"/>
                    </a:lnTo>
                    <a:lnTo>
                      <a:pt x="3805" y="6256"/>
                    </a:lnTo>
                    <a:lnTo>
                      <a:pt x="3832" y="6268"/>
                    </a:lnTo>
                    <a:lnTo>
                      <a:pt x="3858" y="6279"/>
                    </a:lnTo>
                    <a:lnTo>
                      <a:pt x="3834" y="6274"/>
                    </a:lnTo>
                    <a:lnTo>
                      <a:pt x="3811" y="6270"/>
                    </a:lnTo>
                    <a:lnTo>
                      <a:pt x="3789" y="6268"/>
                    </a:lnTo>
                    <a:lnTo>
                      <a:pt x="3769" y="6268"/>
                    </a:lnTo>
                    <a:lnTo>
                      <a:pt x="3759" y="6269"/>
                    </a:lnTo>
                    <a:lnTo>
                      <a:pt x="3751" y="6270"/>
                    </a:lnTo>
                    <a:lnTo>
                      <a:pt x="3742" y="6272"/>
                    </a:lnTo>
                    <a:lnTo>
                      <a:pt x="3734" y="6274"/>
                    </a:lnTo>
                    <a:lnTo>
                      <a:pt x="3727" y="6277"/>
                    </a:lnTo>
                    <a:lnTo>
                      <a:pt x="3719" y="6280"/>
                    </a:lnTo>
                    <a:lnTo>
                      <a:pt x="3713" y="6284"/>
                    </a:lnTo>
                    <a:lnTo>
                      <a:pt x="3708" y="6288"/>
                    </a:lnTo>
                    <a:lnTo>
                      <a:pt x="3702" y="6294"/>
                    </a:lnTo>
                    <a:lnTo>
                      <a:pt x="3695" y="6302"/>
                    </a:lnTo>
                    <a:lnTo>
                      <a:pt x="3695" y="6302"/>
                    </a:lnTo>
                    <a:lnTo>
                      <a:pt x="3688" y="6314"/>
                    </a:lnTo>
                    <a:lnTo>
                      <a:pt x="3680" y="6325"/>
                    </a:lnTo>
                    <a:lnTo>
                      <a:pt x="3671" y="6334"/>
                    </a:lnTo>
                    <a:lnTo>
                      <a:pt x="3661" y="6342"/>
                    </a:lnTo>
                    <a:lnTo>
                      <a:pt x="3650" y="6349"/>
                    </a:lnTo>
                    <a:lnTo>
                      <a:pt x="3639" y="6355"/>
                    </a:lnTo>
                    <a:lnTo>
                      <a:pt x="3625" y="6360"/>
                    </a:lnTo>
                    <a:lnTo>
                      <a:pt x="3610" y="6364"/>
                    </a:lnTo>
                    <a:lnTo>
                      <a:pt x="3591" y="6366"/>
                    </a:lnTo>
                    <a:lnTo>
                      <a:pt x="3569" y="6367"/>
                    </a:lnTo>
                    <a:lnTo>
                      <a:pt x="3544" y="6366"/>
                    </a:lnTo>
                    <a:lnTo>
                      <a:pt x="3516" y="6364"/>
                    </a:lnTo>
                    <a:lnTo>
                      <a:pt x="3485" y="6359"/>
                    </a:lnTo>
                    <a:lnTo>
                      <a:pt x="3448" y="6353"/>
                    </a:lnTo>
                    <a:lnTo>
                      <a:pt x="3408" y="6346"/>
                    </a:lnTo>
                    <a:lnTo>
                      <a:pt x="3364" y="6337"/>
                    </a:lnTo>
                    <a:lnTo>
                      <a:pt x="3324" y="6317"/>
                    </a:lnTo>
                    <a:lnTo>
                      <a:pt x="3289" y="6300"/>
                    </a:lnTo>
                    <a:lnTo>
                      <a:pt x="3255" y="6286"/>
                    </a:lnTo>
                    <a:lnTo>
                      <a:pt x="3224" y="6274"/>
                    </a:lnTo>
                    <a:lnTo>
                      <a:pt x="3196" y="6265"/>
                    </a:lnTo>
                    <a:lnTo>
                      <a:pt x="3169" y="6257"/>
                    </a:lnTo>
                    <a:lnTo>
                      <a:pt x="3143" y="6249"/>
                    </a:lnTo>
                    <a:lnTo>
                      <a:pt x="3116" y="6241"/>
                    </a:lnTo>
                    <a:lnTo>
                      <a:pt x="3070" y="6229"/>
                    </a:lnTo>
                    <a:lnTo>
                      <a:pt x="3021" y="6213"/>
                    </a:lnTo>
                    <a:lnTo>
                      <a:pt x="2994" y="6204"/>
                    </a:lnTo>
                    <a:lnTo>
                      <a:pt x="2966" y="6192"/>
                    </a:lnTo>
                    <a:lnTo>
                      <a:pt x="2936" y="6177"/>
                    </a:lnTo>
                    <a:lnTo>
                      <a:pt x="2903" y="6161"/>
                    </a:lnTo>
                    <a:lnTo>
                      <a:pt x="2866" y="6142"/>
                    </a:lnTo>
                    <a:lnTo>
                      <a:pt x="2828" y="6119"/>
                    </a:lnTo>
                    <a:lnTo>
                      <a:pt x="2785" y="6093"/>
                    </a:lnTo>
                    <a:lnTo>
                      <a:pt x="2738" y="6062"/>
                    </a:lnTo>
                    <a:lnTo>
                      <a:pt x="2686" y="6028"/>
                    </a:lnTo>
                    <a:lnTo>
                      <a:pt x="2630" y="5988"/>
                    </a:lnTo>
                    <a:lnTo>
                      <a:pt x="2568" y="5943"/>
                    </a:lnTo>
                    <a:lnTo>
                      <a:pt x="2501" y="5894"/>
                    </a:lnTo>
                    <a:lnTo>
                      <a:pt x="2458" y="5853"/>
                    </a:lnTo>
                    <a:lnTo>
                      <a:pt x="2417" y="5812"/>
                    </a:lnTo>
                    <a:lnTo>
                      <a:pt x="2376" y="5772"/>
                    </a:lnTo>
                    <a:lnTo>
                      <a:pt x="2336" y="5732"/>
                    </a:lnTo>
                    <a:lnTo>
                      <a:pt x="2299" y="5691"/>
                    </a:lnTo>
                    <a:lnTo>
                      <a:pt x="2261" y="5651"/>
                    </a:lnTo>
                    <a:lnTo>
                      <a:pt x="2226" y="5611"/>
                    </a:lnTo>
                    <a:lnTo>
                      <a:pt x="2192" y="5571"/>
                    </a:lnTo>
                    <a:lnTo>
                      <a:pt x="2158" y="5530"/>
                    </a:lnTo>
                    <a:lnTo>
                      <a:pt x="2126" y="5491"/>
                    </a:lnTo>
                    <a:lnTo>
                      <a:pt x="2096" y="5451"/>
                    </a:lnTo>
                    <a:lnTo>
                      <a:pt x="2065" y="5411"/>
                    </a:lnTo>
                    <a:lnTo>
                      <a:pt x="2037" y="5372"/>
                    </a:lnTo>
                    <a:lnTo>
                      <a:pt x="2010" y="5332"/>
                    </a:lnTo>
                    <a:lnTo>
                      <a:pt x="1984" y="5292"/>
                    </a:lnTo>
                    <a:lnTo>
                      <a:pt x="1959" y="5253"/>
                    </a:lnTo>
                    <a:lnTo>
                      <a:pt x="1935" y="5213"/>
                    </a:lnTo>
                    <a:lnTo>
                      <a:pt x="1913" y="5173"/>
                    </a:lnTo>
                    <a:lnTo>
                      <a:pt x="1891" y="5135"/>
                    </a:lnTo>
                    <a:lnTo>
                      <a:pt x="1870" y="5095"/>
                    </a:lnTo>
                    <a:lnTo>
                      <a:pt x="1852" y="5056"/>
                    </a:lnTo>
                    <a:lnTo>
                      <a:pt x="1834" y="5018"/>
                    </a:lnTo>
                    <a:lnTo>
                      <a:pt x="1817" y="4979"/>
                    </a:lnTo>
                    <a:lnTo>
                      <a:pt x="1802" y="4939"/>
                    </a:lnTo>
                    <a:lnTo>
                      <a:pt x="1787" y="4902"/>
                    </a:lnTo>
                    <a:lnTo>
                      <a:pt x="1773" y="4863"/>
                    </a:lnTo>
                    <a:lnTo>
                      <a:pt x="1761" y="4824"/>
                    </a:lnTo>
                    <a:lnTo>
                      <a:pt x="1749" y="4786"/>
                    </a:lnTo>
                    <a:lnTo>
                      <a:pt x="1740" y="4748"/>
                    </a:lnTo>
                    <a:lnTo>
                      <a:pt x="1731" y="4710"/>
                    </a:lnTo>
                    <a:lnTo>
                      <a:pt x="1722" y="4672"/>
                    </a:lnTo>
                    <a:lnTo>
                      <a:pt x="1716" y="4634"/>
                    </a:lnTo>
                    <a:lnTo>
                      <a:pt x="1712" y="4606"/>
                    </a:lnTo>
                    <a:lnTo>
                      <a:pt x="1708" y="4576"/>
                    </a:lnTo>
                    <a:lnTo>
                      <a:pt x="1705" y="4547"/>
                    </a:lnTo>
                    <a:lnTo>
                      <a:pt x="1702" y="4518"/>
                    </a:lnTo>
                    <a:lnTo>
                      <a:pt x="1700" y="4490"/>
                    </a:lnTo>
                    <a:lnTo>
                      <a:pt x="1699" y="4460"/>
                    </a:lnTo>
                    <a:lnTo>
                      <a:pt x="1698" y="4432"/>
                    </a:lnTo>
                    <a:lnTo>
                      <a:pt x="1698" y="4403"/>
                    </a:lnTo>
                    <a:lnTo>
                      <a:pt x="1699" y="4375"/>
                    </a:lnTo>
                    <a:lnTo>
                      <a:pt x="1700" y="4346"/>
                    </a:lnTo>
                    <a:lnTo>
                      <a:pt x="1702" y="4318"/>
                    </a:lnTo>
                    <a:lnTo>
                      <a:pt x="1706" y="4290"/>
                    </a:lnTo>
                    <a:lnTo>
                      <a:pt x="1709" y="4262"/>
                    </a:lnTo>
                    <a:lnTo>
                      <a:pt x="1712" y="4234"/>
                    </a:lnTo>
                    <a:lnTo>
                      <a:pt x="1717" y="4206"/>
                    </a:lnTo>
                    <a:lnTo>
                      <a:pt x="1722" y="4178"/>
                    </a:lnTo>
                    <a:lnTo>
                      <a:pt x="1722" y="4178"/>
                    </a:lnTo>
                    <a:lnTo>
                      <a:pt x="1722" y="4178"/>
                    </a:lnTo>
                    <a:lnTo>
                      <a:pt x="1724" y="4165"/>
                    </a:lnTo>
                    <a:lnTo>
                      <a:pt x="1717" y="4155"/>
                    </a:lnTo>
                    <a:lnTo>
                      <a:pt x="1011" y="3112"/>
                    </a:lnTo>
                    <a:lnTo>
                      <a:pt x="1014" y="3109"/>
                    </a:lnTo>
                    <a:lnTo>
                      <a:pt x="1017" y="3104"/>
                    </a:lnTo>
                    <a:lnTo>
                      <a:pt x="1026" y="3094"/>
                    </a:lnTo>
                    <a:lnTo>
                      <a:pt x="1036" y="3083"/>
                    </a:lnTo>
                    <a:lnTo>
                      <a:pt x="1048" y="3072"/>
                    </a:lnTo>
                    <a:lnTo>
                      <a:pt x="1060" y="3060"/>
                    </a:lnTo>
                    <a:lnTo>
                      <a:pt x="1076" y="3047"/>
                    </a:lnTo>
                    <a:lnTo>
                      <a:pt x="1092" y="3035"/>
                    </a:lnTo>
                    <a:lnTo>
                      <a:pt x="1102" y="3030"/>
                    </a:lnTo>
                    <a:lnTo>
                      <a:pt x="1111" y="3025"/>
                    </a:lnTo>
                    <a:lnTo>
                      <a:pt x="1122" y="3020"/>
                    </a:lnTo>
                    <a:lnTo>
                      <a:pt x="1133" y="3016"/>
                    </a:lnTo>
                    <a:lnTo>
                      <a:pt x="1172" y="3074"/>
                    </a:lnTo>
                    <a:lnTo>
                      <a:pt x="1215" y="3139"/>
                    </a:lnTo>
                    <a:lnTo>
                      <a:pt x="1264" y="3210"/>
                    </a:lnTo>
                    <a:lnTo>
                      <a:pt x="1318" y="3285"/>
                    </a:lnTo>
                    <a:lnTo>
                      <a:pt x="1372" y="3364"/>
                    </a:lnTo>
                    <a:lnTo>
                      <a:pt x="1429" y="3444"/>
                    </a:lnTo>
                    <a:lnTo>
                      <a:pt x="1487" y="3526"/>
                    </a:lnTo>
                    <a:lnTo>
                      <a:pt x="1543" y="3605"/>
                    </a:lnTo>
                    <a:lnTo>
                      <a:pt x="1598" y="3682"/>
                    </a:lnTo>
                    <a:lnTo>
                      <a:pt x="1651" y="3755"/>
                    </a:lnTo>
                    <a:lnTo>
                      <a:pt x="1700" y="3825"/>
                    </a:lnTo>
                    <a:lnTo>
                      <a:pt x="1745" y="3887"/>
                    </a:lnTo>
                    <a:lnTo>
                      <a:pt x="1785" y="3941"/>
                    </a:lnTo>
                    <a:lnTo>
                      <a:pt x="1817" y="3986"/>
                    </a:lnTo>
                    <a:lnTo>
                      <a:pt x="1843" y="4021"/>
                    </a:lnTo>
                    <a:lnTo>
                      <a:pt x="1860" y="4044"/>
                    </a:lnTo>
                    <a:lnTo>
                      <a:pt x="1852" y="4118"/>
                    </a:lnTo>
                    <a:lnTo>
                      <a:pt x="1846" y="4189"/>
                    </a:lnTo>
                    <a:lnTo>
                      <a:pt x="1844" y="4260"/>
                    </a:lnTo>
                    <a:lnTo>
                      <a:pt x="1843" y="4329"/>
                    </a:lnTo>
                    <a:lnTo>
                      <a:pt x="1845" y="4396"/>
                    </a:lnTo>
                    <a:lnTo>
                      <a:pt x="1849" y="4462"/>
                    </a:lnTo>
                    <a:lnTo>
                      <a:pt x="1856" y="4527"/>
                    </a:lnTo>
                    <a:lnTo>
                      <a:pt x="1864" y="4591"/>
                    </a:lnTo>
                    <a:lnTo>
                      <a:pt x="1873" y="4653"/>
                    </a:lnTo>
                    <a:lnTo>
                      <a:pt x="1886" y="4714"/>
                    </a:lnTo>
                    <a:lnTo>
                      <a:pt x="1900" y="4773"/>
                    </a:lnTo>
                    <a:lnTo>
                      <a:pt x="1915" y="4831"/>
                    </a:lnTo>
                    <a:lnTo>
                      <a:pt x="1932" y="4887"/>
                    </a:lnTo>
                    <a:lnTo>
                      <a:pt x="1951" y="4941"/>
                    </a:lnTo>
                    <a:lnTo>
                      <a:pt x="1970" y="4995"/>
                    </a:lnTo>
                    <a:lnTo>
                      <a:pt x="1991" y="5047"/>
                    </a:lnTo>
                    <a:lnTo>
                      <a:pt x="2014" y="5098"/>
                    </a:lnTo>
                    <a:lnTo>
                      <a:pt x="2038" y="5148"/>
                    </a:lnTo>
                    <a:lnTo>
                      <a:pt x="2062" y="5197"/>
                    </a:lnTo>
                    <a:lnTo>
                      <a:pt x="2088" y="5244"/>
                    </a:lnTo>
                    <a:lnTo>
                      <a:pt x="2115" y="5288"/>
                    </a:lnTo>
                    <a:lnTo>
                      <a:pt x="2143" y="5333"/>
                    </a:lnTo>
                    <a:lnTo>
                      <a:pt x="2171" y="5376"/>
                    </a:lnTo>
                    <a:lnTo>
                      <a:pt x="2200" y="5418"/>
                    </a:lnTo>
                    <a:lnTo>
                      <a:pt x="2230" y="5458"/>
                    </a:lnTo>
                    <a:lnTo>
                      <a:pt x="2259" y="5497"/>
                    </a:lnTo>
                    <a:lnTo>
                      <a:pt x="2291" y="5534"/>
                    </a:lnTo>
                    <a:lnTo>
                      <a:pt x="2321" y="5571"/>
                    </a:lnTo>
                    <a:lnTo>
                      <a:pt x="2352" y="5607"/>
                    </a:lnTo>
                    <a:lnTo>
                      <a:pt x="2383" y="5640"/>
                    </a:lnTo>
                    <a:lnTo>
                      <a:pt x="2415" y="5673"/>
                    </a:lnTo>
                    <a:lnTo>
                      <a:pt x="2447" y="5704"/>
                    </a:lnTo>
                    <a:lnTo>
                      <a:pt x="2471" y="5728"/>
                    </a:lnTo>
                    <a:lnTo>
                      <a:pt x="2495" y="5751"/>
                    </a:lnTo>
                    <a:lnTo>
                      <a:pt x="2520" y="5773"/>
                    </a:lnTo>
                    <a:lnTo>
                      <a:pt x="2544" y="5794"/>
                    </a:lnTo>
                    <a:lnTo>
                      <a:pt x="2568" y="5814"/>
                    </a:lnTo>
                    <a:lnTo>
                      <a:pt x="2591" y="5835"/>
                    </a:lnTo>
                    <a:lnTo>
                      <a:pt x="2615" y="5854"/>
                    </a:lnTo>
                    <a:lnTo>
                      <a:pt x="2638" y="5871"/>
                    </a:lnTo>
                    <a:lnTo>
                      <a:pt x="2660" y="5888"/>
                    </a:lnTo>
                    <a:lnTo>
                      <a:pt x="2682" y="5906"/>
                    </a:lnTo>
                    <a:lnTo>
                      <a:pt x="2704" y="5921"/>
                    </a:lnTo>
                    <a:lnTo>
                      <a:pt x="2724" y="5936"/>
                    </a:lnTo>
                    <a:lnTo>
                      <a:pt x="2745" y="5952"/>
                    </a:lnTo>
                    <a:lnTo>
                      <a:pt x="2765" y="5965"/>
                    </a:lnTo>
                    <a:lnTo>
                      <a:pt x="2785" y="5978"/>
                    </a:lnTo>
                    <a:lnTo>
                      <a:pt x="2804" y="5990"/>
                    </a:lnTo>
                    <a:lnTo>
                      <a:pt x="2804" y="5991"/>
                    </a:lnTo>
                    <a:lnTo>
                      <a:pt x="2804" y="5991"/>
                    </a:lnTo>
                    <a:lnTo>
                      <a:pt x="2805" y="5991"/>
                    </a:lnTo>
                    <a:lnTo>
                      <a:pt x="2805" y="5991"/>
                    </a:lnTo>
                    <a:lnTo>
                      <a:pt x="2806" y="5990"/>
                    </a:lnTo>
                    <a:lnTo>
                      <a:pt x="2840" y="6015"/>
                    </a:lnTo>
                    <a:lnTo>
                      <a:pt x="2875" y="6038"/>
                    </a:lnTo>
                    <a:lnTo>
                      <a:pt x="2910" y="6060"/>
                    </a:lnTo>
                    <a:lnTo>
                      <a:pt x="2944" y="6082"/>
                    </a:lnTo>
                    <a:lnTo>
                      <a:pt x="3012" y="6121"/>
                    </a:lnTo>
                    <a:lnTo>
                      <a:pt x="3074" y="6156"/>
                    </a:lnTo>
                    <a:lnTo>
                      <a:pt x="3128" y="6184"/>
                    </a:lnTo>
                    <a:lnTo>
                      <a:pt x="3170" y="6206"/>
                    </a:lnTo>
                    <a:lnTo>
                      <a:pt x="3197" y="6219"/>
                    </a:lnTo>
                    <a:lnTo>
                      <a:pt x="3207" y="6224"/>
                    </a:lnTo>
                    <a:lnTo>
                      <a:pt x="3220" y="6176"/>
                    </a:lnTo>
                    <a:lnTo>
                      <a:pt x="3210" y="6171"/>
                    </a:lnTo>
                    <a:lnTo>
                      <a:pt x="3183" y="6158"/>
                    </a:lnTo>
                    <a:lnTo>
                      <a:pt x="3140" y="6137"/>
                    </a:lnTo>
                    <a:lnTo>
                      <a:pt x="3088" y="6108"/>
                    </a:lnTo>
                    <a:lnTo>
                      <a:pt x="3027" y="6074"/>
                    </a:lnTo>
                    <a:lnTo>
                      <a:pt x="2960" y="6035"/>
                    </a:lnTo>
                    <a:lnTo>
                      <a:pt x="2926" y="6014"/>
                    </a:lnTo>
                    <a:lnTo>
                      <a:pt x="2891" y="5991"/>
                    </a:lnTo>
                    <a:lnTo>
                      <a:pt x="2857" y="5969"/>
                    </a:lnTo>
                    <a:lnTo>
                      <a:pt x="2823" y="5945"/>
                    </a:lnTo>
                    <a:lnTo>
                      <a:pt x="2823" y="5946"/>
                    </a:lnTo>
                    <a:lnTo>
                      <a:pt x="2801" y="5929"/>
                    </a:lnTo>
                    <a:lnTo>
                      <a:pt x="2777" y="5911"/>
                    </a:lnTo>
                    <a:lnTo>
                      <a:pt x="2753" y="5891"/>
                    </a:lnTo>
                    <a:lnTo>
                      <a:pt x="2728" y="5867"/>
                    </a:lnTo>
                    <a:lnTo>
                      <a:pt x="2701" y="5844"/>
                    </a:lnTo>
                    <a:lnTo>
                      <a:pt x="2675" y="5817"/>
                    </a:lnTo>
                    <a:lnTo>
                      <a:pt x="2649" y="5790"/>
                    </a:lnTo>
                    <a:lnTo>
                      <a:pt x="2622" y="5760"/>
                    </a:lnTo>
                    <a:lnTo>
                      <a:pt x="2595" y="5730"/>
                    </a:lnTo>
                    <a:lnTo>
                      <a:pt x="2568" y="5697"/>
                    </a:lnTo>
                    <a:lnTo>
                      <a:pt x="2540" y="5664"/>
                    </a:lnTo>
                    <a:lnTo>
                      <a:pt x="2513" y="5628"/>
                    </a:lnTo>
                    <a:lnTo>
                      <a:pt x="2486" y="5591"/>
                    </a:lnTo>
                    <a:lnTo>
                      <a:pt x="2458" y="5554"/>
                    </a:lnTo>
                    <a:lnTo>
                      <a:pt x="2431" y="5514"/>
                    </a:lnTo>
                    <a:lnTo>
                      <a:pt x="2404" y="5474"/>
                    </a:lnTo>
                    <a:lnTo>
                      <a:pt x="2378" y="5433"/>
                    </a:lnTo>
                    <a:lnTo>
                      <a:pt x="2353" y="5389"/>
                    </a:lnTo>
                    <a:lnTo>
                      <a:pt x="2328" y="5345"/>
                    </a:lnTo>
                    <a:lnTo>
                      <a:pt x="2304" y="5301"/>
                    </a:lnTo>
                    <a:lnTo>
                      <a:pt x="2280" y="5255"/>
                    </a:lnTo>
                    <a:lnTo>
                      <a:pt x="2258" y="5208"/>
                    </a:lnTo>
                    <a:lnTo>
                      <a:pt x="2236" y="5160"/>
                    </a:lnTo>
                    <a:lnTo>
                      <a:pt x="2216" y="5111"/>
                    </a:lnTo>
                    <a:lnTo>
                      <a:pt x="2197" y="5062"/>
                    </a:lnTo>
                    <a:lnTo>
                      <a:pt x="2179" y="5011"/>
                    </a:lnTo>
                    <a:lnTo>
                      <a:pt x="2161" y="4960"/>
                    </a:lnTo>
                    <a:lnTo>
                      <a:pt x="2147" y="4908"/>
                    </a:lnTo>
                    <a:lnTo>
                      <a:pt x="2133" y="4856"/>
                    </a:lnTo>
                    <a:lnTo>
                      <a:pt x="2121" y="4803"/>
                    </a:lnTo>
                    <a:lnTo>
                      <a:pt x="2110" y="4749"/>
                    </a:lnTo>
                    <a:lnTo>
                      <a:pt x="2101" y="4695"/>
                    </a:lnTo>
                    <a:lnTo>
                      <a:pt x="2096" y="4654"/>
                    </a:lnTo>
                    <a:lnTo>
                      <a:pt x="2091" y="4611"/>
                    </a:lnTo>
                    <a:lnTo>
                      <a:pt x="2088" y="4568"/>
                    </a:lnTo>
                    <a:lnTo>
                      <a:pt x="2086" y="4524"/>
                    </a:lnTo>
                    <a:lnTo>
                      <a:pt x="2085" y="4482"/>
                    </a:lnTo>
                    <a:lnTo>
                      <a:pt x="2086" y="4438"/>
                    </a:lnTo>
                    <a:lnTo>
                      <a:pt x="2088" y="4395"/>
                    </a:lnTo>
                    <a:lnTo>
                      <a:pt x="2092" y="4352"/>
                    </a:lnTo>
                    <a:lnTo>
                      <a:pt x="2098" y="4308"/>
                    </a:lnTo>
                    <a:lnTo>
                      <a:pt x="2104" y="4264"/>
                    </a:lnTo>
                    <a:lnTo>
                      <a:pt x="2112" y="4220"/>
                    </a:lnTo>
                    <a:lnTo>
                      <a:pt x="2122" y="4177"/>
                    </a:lnTo>
                    <a:lnTo>
                      <a:pt x="2133" y="4133"/>
                    </a:lnTo>
                    <a:lnTo>
                      <a:pt x="2146" y="4089"/>
                    </a:lnTo>
                    <a:lnTo>
                      <a:pt x="2160" y="4045"/>
                    </a:lnTo>
                    <a:lnTo>
                      <a:pt x="2177" y="4002"/>
                    </a:lnTo>
                    <a:lnTo>
                      <a:pt x="2178" y="4001"/>
                    </a:lnTo>
                    <a:lnTo>
                      <a:pt x="2183" y="3986"/>
                    </a:lnTo>
                    <a:lnTo>
                      <a:pt x="2174" y="3972"/>
                    </a:lnTo>
                    <a:lnTo>
                      <a:pt x="2058" y="3810"/>
                    </a:lnTo>
                    <a:lnTo>
                      <a:pt x="1941" y="3645"/>
                    </a:lnTo>
                    <a:lnTo>
                      <a:pt x="1822" y="3474"/>
                    </a:lnTo>
                    <a:lnTo>
                      <a:pt x="1703" y="3299"/>
                    </a:lnTo>
                    <a:lnTo>
                      <a:pt x="1585" y="3120"/>
                    </a:lnTo>
                    <a:lnTo>
                      <a:pt x="1465" y="2938"/>
                    </a:lnTo>
                    <a:lnTo>
                      <a:pt x="1406" y="2846"/>
                    </a:lnTo>
                    <a:lnTo>
                      <a:pt x="1347" y="2752"/>
                    </a:lnTo>
                    <a:lnTo>
                      <a:pt x="1288" y="2660"/>
                    </a:lnTo>
                    <a:lnTo>
                      <a:pt x="1230" y="2566"/>
                    </a:lnTo>
                    <a:lnTo>
                      <a:pt x="1172" y="2472"/>
                    </a:lnTo>
                    <a:lnTo>
                      <a:pt x="1114" y="2377"/>
                    </a:lnTo>
                    <a:lnTo>
                      <a:pt x="1057" y="2282"/>
                    </a:lnTo>
                    <a:lnTo>
                      <a:pt x="1001" y="2186"/>
                    </a:lnTo>
                    <a:lnTo>
                      <a:pt x="945" y="2090"/>
                    </a:lnTo>
                    <a:lnTo>
                      <a:pt x="890" y="1995"/>
                    </a:lnTo>
                    <a:lnTo>
                      <a:pt x="836" y="1898"/>
                    </a:lnTo>
                    <a:lnTo>
                      <a:pt x="783" y="1802"/>
                    </a:lnTo>
                    <a:lnTo>
                      <a:pt x="730" y="1706"/>
                    </a:lnTo>
                    <a:lnTo>
                      <a:pt x="678" y="1609"/>
                    </a:lnTo>
                    <a:lnTo>
                      <a:pt x="627" y="1514"/>
                    </a:lnTo>
                    <a:lnTo>
                      <a:pt x="578" y="1417"/>
                    </a:lnTo>
                    <a:lnTo>
                      <a:pt x="529" y="1320"/>
                    </a:lnTo>
                    <a:lnTo>
                      <a:pt x="482" y="1225"/>
                    </a:lnTo>
                    <a:lnTo>
                      <a:pt x="436" y="1129"/>
                    </a:lnTo>
                    <a:lnTo>
                      <a:pt x="392" y="1033"/>
                    </a:lnTo>
                    <a:lnTo>
                      <a:pt x="358" y="960"/>
                    </a:lnTo>
                    <a:lnTo>
                      <a:pt x="326" y="886"/>
                    </a:lnTo>
                    <a:lnTo>
                      <a:pt x="294" y="813"/>
                    </a:lnTo>
                    <a:lnTo>
                      <a:pt x="262" y="739"/>
                    </a:lnTo>
                    <a:lnTo>
                      <a:pt x="232" y="667"/>
                    </a:lnTo>
                    <a:lnTo>
                      <a:pt x="203" y="594"/>
                    </a:lnTo>
                    <a:lnTo>
                      <a:pt x="175" y="522"/>
                    </a:lnTo>
                    <a:lnTo>
                      <a:pt x="148" y="451"/>
                    </a:lnTo>
                    <a:lnTo>
                      <a:pt x="127" y="393"/>
                    </a:lnTo>
                    <a:lnTo>
                      <a:pt x="106" y="336"/>
                    </a:lnTo>
                    <a:lnTo>
                      <a:pt x="86" y="279"/>
                    </a:lnTo>
                    <a:lnTo>
                      <a:pt x="67" y="223"/>
                    </a:lnTo>
                    <a:lnTo>
                      <a:pt x="50" y="167"/>
                    </a:lnTo>
                    <a:lnTo>
                      <a:pt x="32" y="111"/>
                    </a:lnTo>
                    <a:lnTo>
                      <a:pt x="15" y="55"/>
                    </a:lnTo>
                    <a:lnTo>
                      <a:pt x="0" y="0"/>
                    </a:lnTo>
                    <a:lnTo>
                      <a:pt x="4" y="8"/>
                    </a:lnTo>
                    <a:lnTo>
                      <a:pt x="9" y="17"/>
                    </a:lnTo>
                    <a:lnTo>
                      <a:pt x="19" y="38"/>
                    </a:lnTo>
                    <a:lnTo>
                      <a:pt x="30" y="58"/>
                    </a:lnTo>
                    <a:lnTo>
                      <a:pt x="40" y="78"/>
                    </a:lnTo>
                    <a:lnTo>
                      <a:pt x="51" y="99"/>
                    </a:lnTo>
                    <a:lnTo>
                      <a:pt x="60" y="120"/>
                    </a:lnTo>
                    <a:lnTo>
                      <a:pt x="70" y="140"/>
                    </a:lnTo>
                    <a:lnTo>
                      <a:pt x="80" y="162"/>
                    </a:lnTo>
                    <a:lnTo>
                      <a:pt x="89" y="182"/>
                    </a:lnTo>
                    <a:lnTo>
                      <a:pt x="90" y="184"/>
                    </a:lnTo>
                    <a:lnTo>
                      <a:pt x="91" y="187"/>
                    </a:lnTo>
                    <a:lnTo>
                      <a:pt x="145" y="266"/>
                    </a:lnTo>
                    <a:lnTo>
                      <a:pt x="198" y="347"/>
                    </a:lnTo>
                    <a:lnTo>
                      <a:pt x="251" y="426"/>
                    </a:lnTo>
                    <a:lnTo>
                      <a:pt x="304" y="506"/>
                    </a:lnTo>
                    <a:lnTo>
                      <a:pt x="357" y="586"/>
                    </a:lnTo>
                    <a:lnTo>
                      <a:pt x="411" y="665"/>
                    </a:lnTo>
                    <a:lnTo>
                      <a:pt x="465" y="745"/>
                    </a:lnTo>
                    <a:lnTo>
                      <a:pt x="518" y="824"/>
                    </a:lnTo>
                    <a:lnTo>
                      <a:pt x="571" y="903"/>
                    </a:lnTo>
                    <a:lnTo>
                      <a:pt x="625" y="983"/>
                    </a:lnTo>
                    <a:lnTo>
                      <a:pt x="678" y="1062"/>
                    </a:lnTo>
                    <a:lnTo>
                      <a:pt x="732" y="1141"/>
                    </a:lnTo>
                    <a:lnTo>
                      <a:pt x="786" y="1221"/>
                    </a:lnTo>
                    <a:lnTo>
                      <a:pt x="839" y="1300"/>
                    </a:lnTo>
                    <a:lnTo>
                      <a:pt x="893" y="1379"/>
                    </a:lnTo>
                    <a:lnTo>
                      <a:pt x="947" y="1459"/>
                    </a:lnTo>
                    <a:lnTo>
                      <a:pt x="2491" y="3873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3" name="Freeform 813"/>
              <p:cNvSpPr>
                <a:spLocks/>
              </p:cNvSpPr>
              <p:nvPr/>
            </p:nvSpPr>
            <p:spPr bwMode="auto">
              <a:xfrm>
                <a:off x="637" y="1582"/>
                <a:ext cx="137" cy="128"/>
              </a:xfrm>
              <a:custGeom>
                <a:avLst/>
                <a:gdLst>
                  <a:gd name="T0" fmla="*/ 0 w 684"/>
                  <a:gd name="T1" fmla="*/ 0 h 640"/>
                  <a:gd name="T2" fmla="*/ 39 w 684"/>
                  <a:gd name="T3" fmla="*/ 31 h 640"/>
                  <a:gd name="T4" fmla="*/ 80 w 684"/>
                  <a:gd name="T5" fmla="*/ 63 h 640"/>
                  <a:gd name="T6" fmla="*/ 123 w 684"/>
                  <a:gd name="T7" fmla="*/ 94 h 640"/>
                  <a:gd name="T8" fmla="*/ 166 w 684"/>
                  <a:gd name="T9" fmla="*/ 126 h 640"/>
                  <a:gd name="T10" fmla="*/ 208 w 684"/>
                  <a:gd name="T11" fmla="*/ 156 h 640"/>
                  <a:gd name="T12" fmla="*/ 250 w 684"/>
                  <a:gd name="T13" fmla="*/ 185 h 640"/>
                  <a:gd name="T14" fmla="*/ 291 w 684"/>
                  <a:gd name="T15" fmla="*/ 211 h 640"/>
                  <a:gd name="T16" fmla="*/ 329 w 684"/>
                  <a:gd name="T17" fmla="*/ 234 h 640"/>
                  <a:gd name="T18" fmla="*/ 347 w 684"/>
                  <a:gd name="T19" fmla="*/ 245 h 640"/>
                  <a:gd name="T20" fmla="*/ 366 w 684"/>
                  <a:gd name="T21" fmla="*/ 254 h 640"/>
                  <a:gd name="T22" fmla="*/ 383 w 684"/>
                  <a:gd name="T23" fmla="*/ 263 h 640"/>
                  <a:gd name="T24" fmla="*/ 398 w 684"/>
                  <a:gd name="T25" fmla="*/ 270 h 640"/>
                  <a:gd name="T26" fmla="*/ 411 w 684"/>
                  <a:gd name="T27" fmla="*/ 275 h 640"/>
                  <a:gd name="T28" fmla="*/ 423 w 684"/>
                  <a:gd name="T29" fmla="*/ 279 h 640"/>
                  <a:gd name="T30" fmla="*/ 434 w 684"/>
                  <a:gd name="T31" fmla="*/ 283 h 640"/>
                  <a:gd name="T32" fmla="*/ 444 w 684"/>
                  <a:gd name="T33" fmla="*/ 285 h 640"/>
                  <a:gd name="T34" fmla="*/ 469 w 684"/>
                  <a:gd name="T35" fmla="*/ 330 h 640"/>
                  <a:gd name="T36" fmla="*/ 496 w 684"/>
                  <a:gd name="T37" fmla="*/ 374 h 640"/>
                  <a:gd name="T38" fmla="*/ 523 w 684"/>
                  <a:gd name="T39" fmla="*/ 418 h 640"/>
                  <a:gd name="T40" fmla="*/ 552 w 684"/>
                  <a:gd name="T41" fmla="*/ 462 h 640"/>
                  <a:gd name="T42" fmla="*/ 583 w 684"/>
                  <a:gd name="T43" fmla="*/ 507 h 640"/>
                  <a:gd name="T44" fmla="*/ 615 w 684"/>
                  <a:gd name="T45" fmla="*/ 551 h 640"/>
                  <a:gd name="T46" fmla="*/ 648 w 684"/>
                  <a:gd name="T47" fmla="*/ 596 h 640"/>
                  <a:gd name="T48" fmla="*/ 684 w 684"/>
                  <a:gd name="T49" fmla="*/ 640 h 640"/>
                  <a:gd name="T50" fmla="*/ 649 w 684"/>
                  <a:gd name="T51" fmla="*/ 635 h 640"/>
                  <a:gd name="T52" fmla="*/ 614 w 684"/>
                  <a:gd name="T53" fmla="*/ 627 h 640"/>
                  <a:gd name="T54" fmla="*/ 578 w 684"/>
                  <a:gd name="T55" fmla="*/ 618 h 640"/>
                  <a:gd name="T56" fmla="*/ 540 w 684"/>
                  <a:gd name="T57" fmla="*/ 606 h 640"/>
                  <a:gd name="T58" fmla="*/ 509 w 684"/>
                  <a:gd name="T59" fmla="*/ 580 h 640"/>
                  <a:gd name="T60" fmla="*/ 476 w 684"/>
                  <a:gd name="T61" fmla="*/ 553 h 640"/>
                  <a:gd name="T62" fmla="*/ 443 w 684"/>
                  <a:gd name="T63" fmla="*/ 523 h 640"/>
                  <a:gd name="T64" fmla="*/ 410 w 684"/>
                  <a:gd name="T65" fmla="*/ 491 h 640"/>
                  <a:gd name="T66" fmla="*/ 376 w 684"/>
                  <a:gd name="T67" fmla="*/ 457 h 640"/>
                  <a:gd name="T68" fmla="*/ 342 w 684"/>
                  <a:gd name="T69" fmla="*/ 423 h 640"/>
                  <a:gd name="T70" fmla="*/ 308 w 684"/>
                  <a:gd name="T71" fmla="*/ 387 h 640"/>
                  <a:gd name="T72" fmla="*/ 274 w 684"/>
                  <a:gd name="T73" fmla="*/ 351 h 640"/>
                  <a:gd name="T74" fmla="*/ 242 w 684"/>
                  <a:gd name="T75" fmla="*/ 313 h 640"/>
                  <a:gd name="T76" fmla="*/ 209 w 684"/>
                  <a:gd name="T77" fmla="*/ 275 h 640"/>
                  <a:gd name="T78" fmla="*/ 178 w 684"/>
                  <a:gd name="T79" fmla="*/ 239 h 640"/>
                  <a:gd name="T80" fmla="*/ 148 w 684"/>
                  <a:gd name="T81" fmla="*/ 201 h 640"/>
                  <a:gd name="T82" fmla="*/ 119 w 684"/>
                  <a:gd name="T83" fmla="*/ 165 h 640"/>
                  <a:gd name="T84" fmla="*/ 92 w 684"/>
                  <a:gd name="T85" fmla="*/ 130 h 640"/>
                  <a:gd name="T86" fmla="*/ 66 w 684"/>
                  <a:gd name="T87" fmla="*/ 95 h 640"/>
                  <a:gd name="T88" fmla="*/ 42 w 684"/>
                  <a:gd name="T89" fmla="*/ 62 h 640"/>
                  <a:gd name="T90" fmla="*/ 30 w 684"/>
                  <a:gd name="T91" fmla="*/ 45 h 640"/>
                  <a:gd name="T92" fmla="*/ 20 w 684"/>
                  <a:gd name="T93" fmla="*/ 30 h 640"/>
                  <a:gd name="T94" fmla="*/ 9 w 684"/>
                  <a:gd name="T95" fmla="*/ 14 h 640"/>
                  <a:gd name="T96" fmla="*/ 0 w 684"/>
                  <a:gd name="T97" fmla="*/ 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4" h="640">
                    <a:moveTo>
                      <a:pt x="0" y="0"/>
                    </a:moveTo>
                    <a:lnTo>
                      <a:pt x="39" y="31"/>
                    </a:lnTo>
                    <a:lnTo>
                      <a:pt x="80" y="63"/>
                    </a:lnTo>
                    <a:lnTo>
                      <a:pt x="123" y="94"/>
                    </a:lnTo>
                    <a:lnTo>
                      <a:pt x="166" y="126"/>
                    </a:lnTo>
                    <a:lnTo>
                      <a:pt x="208" y="156"/>
                    </a:lnTo>
                    <a:lnTo>
                      <a:pt x="250" y="185"/>
                    </a:lnTo>
                    <a:lnTo>
                      <a:pt x="291" y="211"/>
                    </a:lnTo>
                    <a:lnTo>
                      <a:pt x="329" y="234"/>
                    </a:lnTo>
                    <a:lnTo>
                      <a:pt x="347" y="245"/>
                    </a:lnTo>
                    <a:lnTo>
                      <a:pt x="366" y="254"/>
                    </a:lnTo>
                    <a:lnTo>
                      <a:pt x="383" y="263"/>
                    </a:lnTo>
                    <a:lnTo>
                      <a:pt x="398" y="270"/>
                    </a:lnTo>
                    <a:lnTo>
                      <a:pt x="411" y="275"/>
                    </a:lnTo>
                    <a:lnTo>
                      <a:pt x="423" y="279"/>
                    </a:lnTo>
                    <a:lnTo>
                      <a:pt x="434" y="283"/>
                    </a:lnTo>
                    <a:lnTo>
                      <a:pt x="444" y="285"/>
                    </a:lnTo>
                    <a:lnTo>
                      <a:pt x="469" y="330"/>
                    </a:lnTo>
                    <a:lnTo>
                      <a:pt x="496" y="374"/>
                    </a:lnTo>
                    <a:lnTo>
                      <a:pt x="523" y="418"/>
                    </a:lnTo>
                    <a:lnTo>
                      <a:pt x="552" y="462"/>
                    </a:lnTo>
                    <a:lnTo>
                      <a:pt x="583" y="507"/>
                    </a:lnTo>
                    <a:lnTo>
                      <a:pt x="615" y="551"/>
                    </a:lnTo>
                    <a:lnTo>
                      <a:pt x="648" y="596"/>
                    </a:lnTo>
                    <a:lnTo>
                      <a:pt x="684" y="640"/>
                    </a:lnTo>
                    <a:lnTo>
                      <a:pt x="649" y="635"/>
                    </a:lnTo>
                    <a:lnTo>
                      <a:pt x="614" y="627"/>
                    </a:lnTo>
                    <a:lnTo>
                      <a:pt x="578" y="618"/>
                    </a:lnTo>
                    <a:lnTo>
                      <a:pt x="540" y="606"/>
                    </a:lnTo>
                    <a:lnTo>
                      <a:pt x="509" y="580"/>
                    </a:lnTo>
                    <a:lnTo>
                      <a:pt x="476" y="553"/>
                    </a:lnTo>
                    <a:lnTo>
                      <a:pt x="443" y="523"/>
                    </a:lnTo>
                    <a:lnTo>
                      <a:pt x="410" y="491"/>
                    </a:lnTo>
                    <a:lnTo>
                      <a:pt x="376" y="457"/>
                    </a:lnTo>
                    <a:lnTo>
                      <a:pt x="342" y="423"/>
                    </a:lnTo>
                    <a:lnTo>
                      <a:pt x="308" y="387"/>
                    </a:lnTo>
                    <a:lnTo>
                      <a:pt x="274" y="351"/>
                    </a:lnTo>
                    <a:lnTo>
                      <a:pt x="242" y="313"/>
                    </a:lnTo>
                    <a:lnTo>
                      <a:pt x="209" y="275"/>
                    </a:lnTo>
                    <a:lnTo>
                      <a:pt x="178" y="239"/>
                    </a:lnTo>
                    <a:lnTo>
                      <a:pt x="148" y="201"/>
                    </a:lnTo>
                    <a:lnTo>
                      <a:pt x="119" y="165"/>
                    </a:lnTo>
                    <a:lnTo>
                      <a:pt x="92" y="130"/>
                    </a:lnTo>
                    <a:lnTo>
                      <a:pt x="66" y="95"/>
                    </a:lnTo>
                    <a:lnTo>
                      <a:pt x="42" y="62"/>
                    </a:lnTo>
                    <a:lnTo>
                      <a:pt x="30" y="45"/>
                    </a:lnTo>
                    <a:lnTo>
                      <a:pt x="20" y="30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4" name="Freeform 814"/>
              <p:cNvSpPr>
                <a:spLocks/>
              </p:cNvSpPr>
              <p:nvPr/>
            </p:nvSpPr>
            <p:spPr bwMode="auto">
              <a:xfrm>
                <a:off x="637" y="1582"/>
                <a:ext cx="137" cy="128"/>
              </a:xfrm>
              <a:custGeom>
                <a:avLst/>
                <a:gdLst>
                  <a:gd name="T0" fmla="*/ 0 w 684"/>
                  <a:gd name="T1" fmla="*/ 0 h 640"/>
                  <a:gd name="T2" fmla="*/ 39 w 684"/>
                  <a:gd name="T3" fmla="*/ 31 h 640"/>
                  <a:gd name="T4" fmla="*/ 80 w 684"/>
                  <a:gd name="T5" fmla="*/ 63 h 640"/>
                  <a:gd name="T6" fmla="*/ 123 w 684"/>
                  <a:gd name="T7" fmla="*/ 94 h 640"/>
                  <a:gd name="T8" fmla="*/ 166 w 684"/>
                  <a:gd name="T9" fmla="*/ 126 h 640"/>
                  <a:gd name="T10" fmla="*/ 208 w 684"/>
                  <a:gd name="T11" fmla="*/ 156 h 640"/>
                  <a:gd name="T12" fmla="*/ 250 w 684"/>
                  <a:gd name="T13" fmla="*/ 185 h 640"/>
                  <a:gd name="T14" fmla="*/ 291 w 684"/>
                  <a:gd name="T15" fmla="*/ 211 h 640"/>
                  <a:gd name="T16" fmla="*/ 329 w 684"/>
                  <a:gd name="T17" fmla="*/ 234 h 640"/>
                  <a:gd name="T18" fmla="*/ 347 w 684"/>
                  <a:gd name="T19" fmla="*/ 245 h 640"/>
                  <a:gd name="T20" fmla="*/ 366 w 684"/>
                  <a:gd name="T21" fmla="*/ 254 h 640"/>
                  <a:gd name="T22" fmla="*/ 383 w 684"/>
                  <a:gd name="T23" fmla="*/ 263 h 640"/>
                  <a:gd name="T24" fmla="*/ 398 w 684"/>
                  <a:gd name="T25" fmla="*/ 270 h 640"/>
                  <a:gd name="T26" fmla="*/ 411 w 684"/>
                  <a:gd name="T27" fmla="*/ 275 h 640"/>
                  <a:gd name="T28" fmla="*/ 423 w 684"/>
                  <a:gd name="T29" fmla="*/ 279 h 640"/>
                  <a:gd name="T30" fmla="*/ 434 w 684"/>
                  <a:gd name="T31" fmla="*/ 283 h 640"/>
                  <a:gd name="T32" fmla="*/ 444 w 684"/>
                  <a:gd name="T33" fmla="*/ 285 h 640"/>
                  <a:gd name="T34" fmla="*/ 469 w 684"/>
                  <a:gd name="T35" fmla="*/ 330 h 640"/>
                  <a:gd name="T36" fmla="*/ 496 w 684"/>
                  <a:gd name="T37" fmla="*/ 374 h 640"/>
                  <a:gd name="T38" fmla="*/ 523 w 684"/>
                  <a:gd name="T39" fmla="*/ 418 h 640"/>
                  <a:gd name="T40" fmla="*/ 552 w 684"/>
                  <a:gd name="T41" fmla="*/ 462 h 640"/>
                  <a:gd name="T42" fmla="*/ 583 w 684"/>
                  <a:gd name="T43" fmla="*/ 507 h 640"/>
                  <a:gd name="T44" fmla="*/ 615 w 684"/>
                  <a:gd name="T45" fmla="*/ 551 h 640"/>
                  <a:gd name="T46" fmla="*/ 648 w 684"/>
                  <a:gd name="T47" fmla="*/ 596 h 640"/>
                  <a:gd name="T48" fmla="*/ 684 w 684"/>
                  <a:gd name="T49" fmla="*/ 640 h 640"/>
                  <a:gd name="T50" fmla="*/ 649 w 684"/>
                  <a:gd name="T51" fmla="*/ 635 h 640"/>
                  <a:gd name="T52" fmla="*/ 614 w 684"/>
                  <a:gd name="T53" fmla="*/ 627 h 640"/>
                  <a:gd name="T54" fmla="*/ 578 w 684"/>
                  <a:gd name="T55" fmla="*/ 618 h 640"/>
                  <a:gd name="T56" fmla="*/ 540 w 684"/>
                  <a:gd name="T57" fmla="*/ 606 h 640"/>
                  <a:gd name="T58" fmla="*/ 509 w 684"/>
                  <a:gd name="T59" fmla="*/ 580 h 640"/>
                  <a:gd name="T60" fmla="*/ 476 w 684"/>
                  <a:gd name="T61" fmla="*/ 553 h 640"/>
                  <a:gd name="T62" fmla="*/ 443 w 684"/>
                  <a:gd name="T63" fmla="*/ 523 h 640"/>
                  <a:gd name="T64" fmla="*/ 410 w 684"/>
                  <a:gd name="T65" fmla="*/ 491 h 640"/>
                  <a:gd name="T66" fmla="*/ 376 w 684"/>
                  <a:gd name="T67" fmla="*/ 457 h 640"/>
                  <a:gd name="T68" fmla="*/ 342 w 684"/>
                  <a:gd name="T69" fmla="*/ 423 h 640"/>
                  <a:gd name="T70" fmla="*/ 308 w 684"/>
                  <a:gd name="T71" fmla="*/ 387 h 640"/>
                  <a:gd name="T72" fmla="*/ 274 w 684"/>
                  <a:gd name="T73" fmla="*/ 351 h 640"/>
                  <a:gd name="T74" fmla="*/ 242 w 684"/>
                  <a:gd name="T75" fmla="*/ 313 h 640"/>
                  <a:gd name="T76" fmla="*/ 209 w 684"/>
                  <a:gd name="T77" fmla="*/ 275 h 640"/>
                  <a:gd name="T78" fmla="*/ 178 w 684"/>
                  <a:gd name="T79" fmla="*/ 239 h 640"/>
                  <a:gd name="T80" fmla="*/ 148 w 684"/>
                  <a:gd name="T81" fmla="*/ 201 h 640"/>
                  <a:gd name="T82" fmla="*/ 119 w 684"/>
                  <a:gd name="T83" fmla="*/ 165 h 640"/>
                  <a:gd name="T84" fmla="*/ 92 w 684"/>
                  <a:gd name="T85" fmla="*/ 130 h 640"/>
                  <a:gd name="T86" fmla="*/ 66 w 684"/>
                  <a:gd name="T87" fmla="*/ 95 h 640"/>
                  <a:gd name="T88" fmla="*/ 42 w 684"/>
                  <a:gd name="T89" fmla="*/ 62 h 640"/>
                  <a:gd name="T90" fmla="*/ 30 w 684"/>
                  <a:gd name="T91" fmla="*/ 45 h 640"/>
                  <a:gd name="T92" fmla="*/ 20 w 684"/>
                  <a:gd name="T93" fmla="*/ 30 h 640"/>
                  <a:gd name="T94" fmla="*/ 9 w 684"/>
                  <a:gd name="T95" fmla="*/ 14 h 640"/>
                  <a:gd name="T96" fmla="*/ 0 w 684"/>
                  <a:gd name="T97" fmla="*/ 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684" h="640">
                    <a:moveTo>
                      <a:pt x="0" y="0"/>
                    </a:moveTo>
                    <a:lnTo>
                      <a:pt x="39" y="31"/>
                    </a:lnTo>
                    <a:lnTo>
                      <a:pt x="80" y="63"/>
                    </a:lnTo>
                    <a:lnTo>
                      <a:pt x="123" y="94"/>
                    </a:lnTo>
                    <a:lnTo>
                      <a:pt x="166" y="126"/>
                    </a:lnTo>
                    <a:lnTo>
                      <a:pt x="208" y="156"/>
                    </a:lnTo>
                    <a:lnTo>
                      <a:pt x="250" y="185"/>
                    </a:lnTo>
                    <a:lnTo>
                      <a:pt x="291" y="211"/>
                    </a:lnTo>
                    <a:lnTo>
                      <a:pt x="329" y="234"/>
                    </a:lnTo>
                    <a:lnTo>
                      <a:pt x="347" y="245"/>
                    </a:lnTo>
                    <a:lnTo>
                      <a:pt x="366" y="254"/>
                    </a:lnTo>
                    <a:lnTo>
                      <a:pt x="383" y="263"/>
                    </a:lnTo>
                    <a:lnTo>
                      <a:pt x="398" y="270"/>
                    </a:lnTo>
                    <a:lnTo>
                      <a:pt x="411" y="275"/>
                    </a:lnTo>
                    <a:lnTo>
                      <a:pt x="423" y="279"/>
                    </a:lnTo>
                    <a:lnTo>
                      <a:pt x="434" y="283"/>
                    </a:lnTo>
                    <a:lnTo>
                      <a:pt x="444" y="285"/>
                    </a:lnTo>
                    <a:lnTo>
                      <a:pt x="469" y="330"/>
                    </a:lnTo>
                    <a:lnTo>
                      <a:pt x="496" y="374"/>
                    </a:lnTo>
                    <a:lnTo>
                      <a:pt x="523" y="418"/>
                    </a:lnTo>
                    <a:lnTo>
                      <a:pt x="552" y="462"/>
                    </a:lnTo>
                    <a:lnTo>
                      <a:pt x="583" y="507"/>
                    </a:lnTo>
                    <a:lnTo>
                      <a:pt x="615" y="551"/>
                    </a:lnTo>
                    <a:lnTo>
                      <a:pt x="648" y="596"/>
                    </a:lnTo>
                    <a:lnTo>
                      <a:pt x="684" y="640"/>
                    </a:lnTo>
                    <a:lnTo>
                      <a:pt x="649" y="635"/>
                    </a:lnTo>
                    <a:lnTo>
                      <a:pt x="614" y="627"/>
                    </a:lnTo>
                    <a:lnTo>
                      <a:pt x="578" y="618"/>
                    </a:lnTo>
                    <a:lnTo>
                      <a:pt x="540" y="606"/>
                    </a:lnTo>
                    <a:lnTo>
                      <a:pt x="509" y="580"/>
                    </a:lnTo>
                    <a:lnTo>
                      <a:pt x="476" y="553"/>
                    </a:lnTo>
                    <a:lnTo>
                      <a:pt x="443" y="523"/>
                    </a:lnTo>
                    <a:lnTo>
                      <a:pt x="410" y="491"/>
                    </a:lnTo>
                    <a:lnTo>
                      <a:pt x="376" y="457"/>
                    </a:lnTo>
                    <a:lnTo>
                      <a:pt x="342" y="423"/>
                    </a:lnTo>
                    <a:lnTo>
                      <a:pt x="308" y="387"/>
                    </a:lnTo>
                    <a:lnTo>
                      <a:pt x="274" y="351"/>
                    </a:lnTo>
                    <a:lnTo>
                      <a:pt x="242" y="313"/>
                    </a:lnTo>
                    <a:lnTo>
                      <a:pt x="209" y="275"/>
                    </a:lnTo>
                    <a:lnTo>
                      <a:pt x="178" y="239"/>
                    </a:lnTo>
                    <a:lnTo>
                      <a:pt x="148" y="201"/>
                    </a:lnTo>
                    <a:lnTo>
                      <a:pt x="119" y="165"/>
                    </a:lnTo>
                    <a:lnTo>
                      <a:pt x="92" y="130"/>
                    </a:lnTo>
                    <a:lnTo>
                      <a:pt x="66" y="95"/>
                    </a:lnTo>
                    <a:lnTo>
                      <a:pt x="42" y="62"/>
                    </a:lnTo>
                    <a:lnTo>
                      <a:pt x="30" y="45"/>
                    </a:lnTo>
                    <a:lnTo>
                      <a:pt x="20" y="30"/>
                    </a:lnTo>
                    <a:lnTo>
                      <a:pt x="9" y="1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5" name="Freeform 815"/>
              <p:cNvSpPr>
                <a:spLocks/>
              </p:cNvSpPr>
              <p:nvPr/>
            </p:nvSpPr>
            <p:spPr bwMode="auto">
              <a:xfrm>
                <a:off x="633" y="1565"/>
                <a:ext cx="4" cy="4"/>
              </a:xfrm>
              <a:custGeom>
                <a:avLst/>
                <a:gdLst>
                  <a:gd name="T0" fmla="*/ 17 w 17"/>
                  <a:gd name="T1" fmla="*/ 0 h 24"/>
                  <a:gd name="T2" fmla="*/ 17 w 17"/>
                  <a:gd name="T3" fmla="*/ 24 h 24"/>
                  <a:gd name="T4" fmla="*/ 0 w 17"/>
                  <a:gd name="T5" fmla="*/ 10 h 24"/>
                  <a:gd name="T6" fmla="*/ 8 w 17"/>
                  <a:gd name="T7" fmla="*/ 5 h 24"/>
                  <a:gd name="T8" fmla="*/ 17 w 17"/>
                  <a:gd name="T9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24">
                    <a:moveTo>
                      <a:pt x="17" y="0"/>
                    </a:moveTo>
                    <a:lnTo>
                      <a:pt x="17" y="24"/>
                    </a:lnTo>
                    <a:lnTo>
                      <a:pt x="0" y="10"/>
                    </a:lnTo>
                    <a:lnTo>
                      <a:pt x="8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6" name="Freeform 816"/>
              <p:cNvSpPr>
                <a:spLocks/>
              </p:cNvSpPr>
              <p:nvPr/>
            </p:nvSpPr>
            <p:spPr bwMode="auto">
              <a:xfrm>
                <a:off x="635" y="1564"/>
                <a:ext cx="3" cy="7"/>
              </a:xfrm>
              <a:custGeom>
                <a:avLst/>
                <a:gdLst>
                  <a:gd name="T0" fmla="*/ 0 w 17"/>
                  <a:gd name="T1" fmla="*/ 21 h 35"/>
                  <a:gd name="T2" fmla="*/ 0 w 17"/>
                  <a:gd name="T3" fmla="*/ 9 h 35"/>
                  <a:gd name="T4" fmla="*/ 9 w 17"/>
                  <a:gd name="T5" fmla="*/ 4 h 35"/>
                  <a:gd name="T6" fmla="*/ 17 w 17"/>
                  <a:gd name="T7" fmla="*/ 0 h 35"/>
                  <a:gd name="T8" fmla="*/ 17 w 17"/>
                  <a:gd name="T9" fmla="*/ 35 h 35"/>
                  <a:gd name="T10" fmla="*/ 9 w 17"/>
                  <a:gd name="T11" fmla="*/ 28 h 35"/>
                  <a:gd name="T12" fmla="*/ 0 w 17"/>
                  <a:gd name="T13" fmla="*/ 2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35">
                    <a:moveTo>
                      <a:pt x="0" y="21"/>
                    </a:moveTo>
                    <a:lnTo>
                      <a:pt x="0" y="9"/>
                    </a:lnTo>
                    <a:lnTo>
                      <a:pt x="9" y="4"/>
                    </a:lnTo>
                    <a:lnTo>
                      <a:pt x="17" y="0"/>
                    </a:lnTo>
                    <a:lnTo>
                      <a:pt x="17" y="35"/>
                    </a:lnTo>
                    <a:lnTo>
                      <a:pt x="9" y="28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7" name="Freeform 817"/>
              <p:cNvSpPr>
                <a:spLocks/>
              </p:cNvSpPr>
              <p:nvPr/>
            </p:nvSpPr>
            <p:spPr bwMode="auto">
              <a:xfrm>
                <a:off x="637" y="1563"/>
                <a:ext cx="3" cy="9"/>
              </a:xfrm>
              <a:custGeom>
                <a:avLst/>
                <a:gdLst>
                  <a:gd name="T0" fmla="*/ 0 w 16"/>
                  <a:gd name="T1" fmla="*/ 32 h 46"/>
                  <a:gd name="T2" fmla="*/ 0 w 16"/>
                  <a:gd name="T3" fmla="*/ 8 h 46"/>
                  <a:gd name="T4" fmla="*/ 8 w 16"/>
                  <a:gd name="T5" fmla="*/ 4 h 46"/>
                  <a:gd name="T6" fmla="*/ 16 w 16"/>
                  <a:gd name="T7" fmla="*/ 0 h 46"/>
                  <a:gd name="T8" fmla="*/ 16 w 16"/>
                  <a:gd name="T9" fmla="*/ 46 h 46"/>
                  <a:gd name="T10" fmla="*/ 0 w 16"/>
                  <a:gd name="T11" fmla="*/ 3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46">
                    <a:moveTo>
                      <a:pt x="0" y="32"/>
                    </a:moveTo>
                    <a:lnTo>
                      <a:pt x="0" y="8"/>
                    </a:lnTo>
                    <a:lnTo>
                      <a:pt x="8" y="4"/>
                    </a:lnTo>
                    <a:lnTo>
                      <a:pt x="16" y="0"/>
                    </a:lnTo>
                    <a:lnTo>
                      <a:pt x="16" y="46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8" name="Freeform 818"/>
              <p:cNvSpPr>
                <a:spLocks/>
              </p:cNvSpPr>
              <p:nvPr/>
            </p:nvSpPr>
            <p:spPr bwMode="auto">
              <a:xfrm>
                <a:off x="638" y="1562"/>
                <a:ext cx="4" cy="11"/>
              </a:xfrm>
              <a:custGeom>
                <a:avLst/>
                <a:gdLst>
                  <a:gd name="T0" fmla="*/ 0 w 17"/>
                  <a:gd name="T1" fmla="*/ 43 h 56"/>
                  <a:gd name="T2" fmla="*/ 0 w 17"/>
                  <a:gd name="T3" fmla="*/ 8 h 56"/>
                  <a:gd name="T4" fmla="*/ 8 w 17"/>
                  <a:gd name="T5" fmla="*/ 4 h 56"/>
                  <a:gd name="T6" fmla="*/ 17 w 17"/>
                  <a:gd name="T7" fmla="*/ 0 h 56"/>
                  <a:gd name="T8" fmla="*/ 17 w 17"/>
                  <a:gd name="T9" fmla="*/ 56 h 56"/>
                  <a:gd name="T10" fmla="*/ 0 w 17"/>
                  <a:gd name="T11" fmla="*/ 43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56">
                    <a:moveTo>
                      <a:pt x="0" y="43"/>
                    </a:moveTo>
                    <a:lnTo>
                      <a:pt x="0" y="8"/>
                    </a:lnTo>
                    <a:lnTo>
                      <a:pt x="8" y="4"/>
                    </a:lnTo>
                    <a:lnTo>
                      <a:pt x="17" y="0"/>
                    </a:lnTo>
                    <a:lnTo>
                      <a:pt x="17" y="56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9" name="Freeform 819"/>
              <p:cNvSpPr>
                <a:spLocks/>
              </p:cNvSpPr>
              <p:nvPr/>
            </p:nvSpPr>
            <p:spPr bwMode="auto">
              <a:xfrm>
                <a:off x="640" y="1562"/>
                <a:ext cx="3" cy="13"/>
              </a:xfrm>
              <a:custGeom>
                <a:avLst/>
                <a:gdLst>
                  <a:gd name="T0" fmla="*/ 0 w 17"/>
                  <a:gd name="T1" fmla="*/ 53 h 66"/>
                  <a:gd name="T2" fmla="*/ 0 w 17"/>
                  <a:gd name="T3" fmla="*/ 7 h 66"/>
                  <a:gd name="T4" fmla="*/ 9 w 17"/>
                  <a:gd name="T5" fmla="*/ 3 h 66"/>
                  <a:gd name="T6" fmla="*/ 17 w 17"/>
                  <a:gd name="T7" fmla="*/ 0 h 66"/>
                  <a:gd name="T8" fmla="*/ 17 w 17"/>
                  <a:gd name="T9" fmla="*/ 66 h 66"/>
                  <a:gd name="T10" fmla="*/ 0 w 17"/>
                  <a:gd name="T11" fmla="*/ 53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66">
                    <a:moveTo>
                      <a:pt x="0" y="53"/>
                    </a:moveTo>
                    <a:lnTo>
                      <a:pt x="0" y="7"/>
                    </a:lnTo>
                    <a:lnTo>
                      <a:pt x="9" y="3"/>
                    </a:lnTo>
                    <a:lnTo>
                      <a:pt x="17" y="0"/>
                    </a:lnTo>
                    <a:lnTo>
                      <a:pt x="17" y="66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0" name="Freeform 820"/>
              <p:cNvSpPr>
                <a:spLocks/>
              </p:cNvSpPr>
              <p:nvPr/>
            </p:nvSpPr>
            <p:spPr bwMode="auto">
              <a:xfrm>
                <a:off x="642" y="1561"/>
                <a:ext cx="3" cy="15"/>
              </a:xfrm>
              <a:custGeom>
                <a:avLst/>
                <a:gdLst>
                  <a:gd name="T0" fmla="*/ 0 w 16"/>
                  <a:gd name="T1" fmla="*/ 63 h 76"/>
                  <a:gd name="T2" fmla="*/ 0 w 16"/>
                  <a:gd name="T3" fmla="*/ 7 h 76"/>
                  <a:gd name="T4" fmla="*/ 8 w 16"/>
                  <a:gd name="T5" fmla="*/ 4 h 76"/>
                  <a:gd name="T6" fmla="*/ 16 w 16"/>
                  <a:gd name="T7" fmla="*/ 0 h 76"/>
                  <a:gd name="T8" fmla="*/ 16 w 16"/>
                  <a:gd name="T9" fmla="*/ 76 h 76"/>
                  <a:gd name="T10" fmla="*/ 0 w 16"/>
                  <a:gd name="T11" fmla="*/ 6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76">
                    <a:moveTo>
                      <a:pt x="0" y="63"/>
                    </a:moveTo>
                    <a:lnTo>
                      <a:pt x="0" y="7"/>
                    </a:lnTo>
                    <a:lnTo>
                      <a:pt x="8" y="4"/>
                    </a:lnTo>
                    <a:lnTo>
                      <a:pt x="16" y="0"/>
                    </a:lnTo>
                    <a:lnTo>
                      <a:pt x="16" y="76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1" name="Freeform 821"/>
              <p:cNvSpPr>
                <a:spLocks/>
              </p:cNvSpPr>
              <p:nvPr/>
            </p:nvSpPr>
            <p:spPr bwMode="auto">
              <a:xfrm>
                <a:off x="643" y="1560"/>
                <a:ext cx="4" cy="17"/>
              </a:xfrm>
              <a:custGeom>
                <a:avLst/>
                <a:gdLst>
                  <a:gd name="T0" fmla="*/ 0 w 17"/>
                  <a:gd name="T1" fmla="*/ 72 h 85"/>
                  <a:gd name="T2" fmla="*/ 0 w 17"/>
                  <a:gd name="T3" fmla="*/ 6 h 85"/>
                  <a:gd name="T4" fmla="*/ 8 w 17"/>
                  <a:gd name="T5" fmla="*/ 3 h 85"/>
                  <a:gd name="T6" fmla="*/ 17 w 17"/>
                  <a:gd name="T7" fmla="*/ 0 h 85"/>
                  <a:gd name="T8" fmla="*/ 17 w 17"/>
                  <a:gd name="T9" fmla="*/ 85 h 85"/>
                  <a:gd name="T10" fmla="*/ 0 w 17"/>
                  <a:gd name="T11" fmla="*/ 72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85">
                    <a:moveTo>
                      <a:pt x="0" y="72"/>
                    </a:moveTo>
                    <a:lnTo>
                      <a:pt x="0" y="6"/>
                    </a:lnTo>
                    <a:lnTo>
                      <a:pt x="8" y="3"/>
                    </a:lnTo>
                    <a:lnTo>
                      <a:pt x="17" y="0"/>
                    </a:lnTo>
                    <a:lnTo>
                      <a:pt x="17" y="85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2" name="Freeform 822"/>
              <p:cNvSpPr>
                <a:spLocks/>
              </p:cNvSpPr>
              <p:nvPr/>
            </p:nvSpPr>
            <p:spPr bwMode="auto">
              <a:xfrm>
                <a:off x="645" y="1560"/>
                <a:ext cx="3" cy="19"/>
              </a:xfrm>
              <a:custGeom>
                <a:avLst/>
                <a:gdLst>
                  <a:gd name="T0" fmla="*/ 0 w 17"/>
                  <a:gd name="T1" fmla="*/ 81 h 94"/>
                  <a:gd name="T2" fmla="*/ 0 w 17"/>
                  <a:gd name="T3" fmla="*/ 5 h 94"/>
                  <a:gd name="T4" fmla="*/ 9 w 17"/>
                  <a:gd name="T5" fmla="*/ 3 h 94"/>
                  <a:gd name="T6" fmla="*/ 17 w 17"/>
                  <a:gd name="T7" fmla="*/ 0 h 94"/>
                  <a:gd name="T8" fmla="*/ 17 w 17"/>
                  <a:gd name="T9" fmla="*/ 94 h 94"/>
                  <a:gd name="T10" fmla="*/ 0 w 17"/>
                  <a:gd name="T11" fmla="*/ 8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94">
                    <a:moveTo>
                      <a:pt x="0" y="81"/>
                    </a:moveTo>
                    <a:lnTo>
                      <a:pt x="0" y="5"/>
                    </a:lnTo>
                    <a:lnTo>
                      <a:pt x="9" y="3"/>
                    </a:lnTo>
                    <a:lnTo>
                      <a:pt x="17" y="0"/>
                    </a:lnTo>
                    <a:lnTo>
                      <a:pt x="17" y="94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3" name="Freeform 823"/>
              <p:cNvSpPr>
                <a:spLocks/>
              </p:cNvSpPr>
              <p:nvPr/>
            </p:nvSpPr>
            <p:spPr bwMode="auto">
              <a:xfrm>
                <a:off x="647" y="1559"/>
                <a:ext cx="3" cy="21"/>
              </a:xfrm>
              <a:custGeom>
                <a:avLst/>
                <a:gdLst>
                  <a:gd name="T0" fmla="*/ 0 w 16"/>
                  <a:gd name="T1" fmla="*/ 91 h 104"/>
                  <a:gd name="T2" fmla="*/ 0 w 16"/>
                  <a:gd name="T3" fmla="*/ 6 h 104"/>
                  <a:gd name="T4" fmla="*/ 6 w 16"/>
                  <a:gd name="T5" fmla="*/ 3 h 104"/>
                  <a:gd name="T6" fmla="*/ 13 w 16"/>
                  <a:gd name="T7" fmla="*/ 1 h 104"/>
                  <a:gd name="T8" fmla="*/ 16 w 16"/>
                  <a:gd name="T9" fmla="*/ 0 h 104"/>
                  <a:gd name="T10" fmla="*/ 16 w 16"/>
                  <a:gd name="T11" fmla="*/ 104 h 104"/>
                  <a:gd name="T12" fmla="*/ 0 w 16"/>
                  <a:gd name="T13" fmla="*/ 91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04">
                    <a:moveTo>
                      <a:pt x="0" y="91"/>
                    </a:moveTo>
                    <a:lnTo>
                      <a:pt x="0" y="6"/>
                    </a:lnTo>
                    <a:lnTo>
                      <a:pt x="6" y="3"/>
                    </a:lnTo>
                    <a:lnTo>
                      <a:pt x="13" y="1"/>
                    </a:lnTo>
                    <a:lnTo>
                      <a:pt x="16" y="0"/>
                    </a:lnTo>
                    <a:lnTo>
                      <a:pt x="16" y="104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4" name="Freeform 824"/>
              <p:cNvSpPr>
                <a:spLocks/>
              </p:cNvSpPr>
              <p:nvPr/>
            </p:nvSpPr>
            <p:spPr bwMode="auto">
              <a:xfrm>
                <a:off x="648" y="1559"/>
                <a:ext cx="4" cy="22"/>
              </a:xfrm>
              <a:custGeom>
                <a:avLst/>
                <a:gdLst>
                  <a:gd name="T0" fmla="*/ 0 w 17"/>
                  <a:gd name="T1" fmla="*/ 99 h 113"/>
                  <a:gd name="T2" fmla="*/ 0 w 17"/>
                  <a:gd name="T3" fmla="*/ 5 h 113"/>
                  <a:gd name="T4" fmla="*/ 5 w 17"/>
                  <a:gd name="T5" fmla="*/ 3 h 113"/>
                  <a:gd name="T6" fmla="*/ 10 w 17"/>
                  <a:gd name="T7" fmla="*/ 1 h 113"/>
                  <a:gd name="T8" fmla="*/ 17 w 17"/>
                  <a:gd name="T9" fmla="*/ 0 h 113"/>
                  <a:gd name="T10" fmla="*/ 17 w 17"/>
                  <a:gd name="T11" fmla="*/ 113 h 113"/>
                  <a:gd name="T12" fmla="*/ 0 w 17"/>
                  <a:gd name="T13" fmla="*/ 99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113">
                    <a:moveTo>
                      <a:pt x="0" y="99"/>
                    </a:moveTo>
                    <a:lnTo>
                      <a:pt x="0" y="5"/>
                    </a:lnTo>
                    <a:lnTo>
                      <a:pt x="5" y="3"/>
                    </a:lnTo>
                    <a:lnTo>
                      <a:pt x="10" y="1"/>
                    </a:lnTo>
                    <a:lnTo>
                      <a:pt x="17" y="0"/>
                    </a:lnTo>
                    <a:lnTo>
                      <a:pt x="17" y="113"/>
                    </a:lnTo>
                    <a:lnTo>
                      <a:pt x="0" y="99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5" name="Freeform 825"/>
              <p:cNvSpPr>
                <a:spLocks/>
              </p:cNvSpPr>
              <p:nvPr/>
            </p:nvSpPr>
            <p:spPr bwMode="auto">
              <a:xfrm>
                <a:off x="650" y="1558"/>
                <a:ext cx="3" cy="25"/>
              </a:xfrm>
              <a:custGeom>
                <a:avLst/>
                <a:gdLst>
                  <a:gd name="T0" fmla="*/ 0 w 17"/>
                  <a:gd name="T1" fmla="*/ 108 h 121"/>
                  <a:gd name="T2" fmla="*/ 0 w 17"/>
                  <a:gd name="T3" fmla="*/ 4 h 121"/>
                  <a:gd name="T4" fmla="*/ 9 w 17"/>
                  <a:gd name="T5" fmla="*/ 2 h 121"/>
                  <a:gd name="T6" fmla="*/ 17 w 17"/>
                  <a:gd name="T7" fmla="*/ 0 h 121"/>
                  <a:gd name="T8" fmla="*/ 17 w 17"/>
                  <a:gd name="T9" fmla="*/ 121 h 121"/>
                  <a:gd name="T10" fmla="*/ 0 w 17"/>
                  <a:gd name="T11" fmla="*/ 108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21">
                    <a:moveTo>
                      <a:pt x="0" y="108"/>
                    </a:moveTo>
                    <a:lnTo>
                      <a:pt x="0" y="4"/>
                    </a:lnTo>
                    <a:lnTo>
                      <a:pt x="9" y="2"/>
                    </a:lnTo>
                    <a:lnTo>
                      <a:pt x="17" y="0"/>
                    </a:lnTo>
                    <a:lnTo>
                      <a:pt x="17" y="121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6" name="Freeform 826"/>
              <p:cNvSpPr>
                <a:spLocks/>
              </p:cNvSpPr>
              <p:nvPr/>
            </p:nvSpPr>
            <p:spPr bwMode="auto">
              <a:xfrm>
                <a:off x="652" y="1558"/>
                <a:ext cx="3" cy="26"/>
              </a:xfrm>
              <a:custGeom>
                <a:avLst/>
                <a:gdLst>
                  <a:gd name="T0" fmla="*/ 0 w 16"/>
                  <a:gd name="T1" fmla="*/ 118 h 131"/>
                  <a:gd name="T2" fmla="*/ 0 w 16"/>
                  <a:gd name="T3" fmla="*/ 5 h 131"/>
                  <a:gd name="T4" fmla="*/ 8 w 16"/>
                  <a:gd name="T5" fmla="*/ 3 h 131"/>
                  <a:gd name="T6" fmla="*/ 16 w 16"/>
                  <a:gd name="T7" fmla="*/ 0 h 131"/>
                  <a:gd name="T8" fmla="*/ 16 w 16"/>
                  <a:gd name="T9" fmla="*/ 131 h 131"/>
                  <a:gd name="T10" fmla="*/ 0 w 16"/>
                  <a:gd name="T11" fmla="*/ 118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31">
                    <a:moveTo>
                      <a:pt x="0" y="118"/>
                    </a:moveTo>
                    <a:lnTo>
                      <a:pt x="0" y="5"/>
                    </a:lnTo>
                    <a:lnTo>
                      <a:pt x="8" y="3"/>
                    </a:lnTo>
                    <a:lnTo>
                      <a:pt x="16" y="0"/>
                    </a:lnTo>
                    <a:lnTo>
                      <a:pt x="16" y="131"/>
                    </a:lnTo>
                    <a:lnTo>
                      <a:pt x="0" y="11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7" name="Freeform 827"/>
              <p:cNvSpPr>
                <a:spLocks/>
              </p:cNvSpPr>
              <p:nvPr/>
            </p:nvSpPr>
            <p:spPr bwMode="auto">
              <a:xfrm>
                <a:off x="653" y="1557"/>
                <a:ext cx="4" cy="28"/>
              </a:xfrm>
              <a:custGeom>
                <a:avLst/>
                <a:gdLst>
                  <a:gd name="T0" fmla="*/ 0 w 17"/>
                  <a:gd name="T1" fmla="*/ 126 h 139"/>
                  <a:gd name="T2" fmla="*/ 0 w 17"/>
                  <a:gd name="T3" fmla="*/ 5 h 139"/>
                  <a:gd name="T4" fmla="*/ 8 w 17"/>
                  <a:gd name="T5" fmla="*/ 2 h 139"/>
                  <a:gd name="T6" fmla="*/ 17 w 17"/>
                  <a:gd name="T7" fmla="*/ 0 h 139"/>
                  <a:gd name="T8" fmla="*/ 17 w 17"/>
                  <a:gd name="T9" fmla="*/ 139 h 139"/>
                  <a:gd name="T10" fmla="*/ 0 w 17"/>
                  <a:gd name="T11" fmla="*/ 126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39">
                    <a:moveTo>
                      <a:pt x="0" y="126"/>
                    </a:moveTo>
                    <a:lnTo>
                      <a:pt x="0" y="5"/>
                    </a:lnTo>
                    <a:lnTo>
                      <a:pt x="8" y="2"/>
                    </a:lnTo>
                    <a:lnTo>
                      <a:pt x="17" y="0"/>
                    </a:lnTo>
                    <a:lnTo>
                      <a:pt x="17" y="139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8" name="Freeform 828"/>
              <p:cNvSpPr>
                <a:spLocks/>
              </p:cNvSpPr>
              <p:nvPr/>
            </p:nvSpPr>
            <p:spPr bwMode="auto">
              <a:xfrm>
                <a:off x="655" y="1557"/>
                <a:ext cx="3" cy="29"/>
              </a:xfrm>
              <a:custGeom>
                <a:avLst/>
                <a:gdLst>
                  <a:gd name="T0" fmla="*/ 0 w 17"/>
                  <a:gd name="T1" fmla="*/ 134 h 146"/>
                  <a:gd name="T2" fmla="*/ 0 w 17"/>
                  <a:gd name="T3" fmla="*/ 3 h 146"/>
                  <a:gd name="T4" fmla="*/ 9 w 17"/>
                  <a:gd name="T5" fmla="*/ 1 h 146"/>
                  <a:gd name="T6" fmla="*/ 17 w 17"/>
                  <a:gd name="T7" fmla="*/ 0 h 146"/>
                  <a:gd name="T8" fmla="*/ 17 w 17"/>
                  <a:gd name="T9" fmla="*/ 146 h 146"/>
                  <a:gd name="T10" fmla="*/ 0 w 17"/>
                  <a:gd name="T11" fmla="*/ 13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46">
                    <a:moveTo>
                      <a:pt x="0" y="134"/>
                    </a:moveTo>
                    <a:lnTo>
                      <a:pt x="0" y="3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46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9" name="Freeform 829"/>
              <p:cNvSpPr>
                <a:spLocks/>
              </p:cNvSpPr>
              <p:nvPr/>
            </p:nvSpPr>
            <p:spPr bwMode="auto">
              <a:xfrm>
                <a:off x="657" y="1557"/>
                <a:ext cx="3" cy="31"/>
              </a:xfrm>
              <a:custGeom>
                <a:avLst/>
                <a:gdLst>
                  <a:gd name="T0" fmla="*/ 0 w 16"/>
                  <a:gd name="T1" fmla="*/ 142 h 154"/>
                  <a:gd name="T2" fmla="*/ 0 w 16"/>
                  <a:gd name="T3" fmla="*/ 3 h 154"/>
                  <a:gd name="T4" fmla="*/ 8 w 16"/>
                  <a:gd name="T5" fmla="*/ 2 h 154"/>
                  <a:gd name="T6" fmla="*/ 16 w 16"/>
                  <a:gd name="T7" fmla="*/ 0 h 154"/>
                  <a:gd name="T8" fmla="*/ 16 w 16"/>
                  <a:gd name="T9" fmla="*/ 154 h 154"/>
                  <a:gd name="T10" fmla="*/ 0 w 16"/>
                  <a:gd name="T11" fmla="*/ 14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54">
                    <a:moveTo>
                      <a:pt x="0" y="142"/>
                    </a:moveTo>
                    <a:lnTo>
                      <a:pt x="0" y="3"/>
                    </a:lnTo>
                    <a:lnTo>
                      <a:pt x="8" y="2"/>
                    </a:lnTo>
                    <a:lnTo>
                      <a:pt x="16" y="0"/>
                    </a:lnTo>
                    <a:lnTo>
                      <a:pt x="16" y="154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0" name="Freeform 830"/>
              <p:cNvSpPr>
                <a:spLocks/>
              </p:cNvSpPr>
              <p:nvPr/>
            </p:nvSpPr>
            <p:spPr bwMode="auto">
              <a:xfrm>
                <a:off x="658" y="1556"/>
                <a:ext cx="4" cy="33"/>
              </a:xfrm>
              <a:custGeom>
                <a:avLst/>
                <a:gdLst>
                  <a:gd name="T0" fmla="*/ 0 w 17"/>
                  <a:gd name="T1" fmla="*/ 151 h 164"/>
                  <a:gd name="T2" fmla="*/ 0 w 17"/>
                  <a:gd name="T3" fmla="*/ 5 h 164"/>
                  <a:gd name="T4" fmla="*/ 8 w 17"/>
                  <a:gd name="T5" fmla="*/ 3 h 164"/>
                  <a:gd name="T6" fmla="*/ 17 w 17"/>
                  <a:gd name="T7" fmla="*/ 0 h 164"/>
                  <a:gd name="T8" fmla="*/ 17 w 17"/>
                  <a:gd name="T9" fmla="*/ 164 h 164"/>
                  <a:gd name="T10" fmla="*/ 0 w 17"/>
                  <a:gd name="T11" fmla="*/ 151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64">
                    <a:moveTo>
                      <a:pt x="0" y="151"/>
                    </a:moveTo>
                    <a:lnTo>
                      <a:pt x="0" y="5"/>
                    </a:lnTo>
                    <a:lnTo>
                      <a:pt x="8" y="3"/>
                    </a:lnTo>
                    <a:lnTo>
                      <a:pt x="17" y="0"/>
                    </a:lnTo>
                    <a:lnTo>
                      <a:pt x="17" y="164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1" name="Freeform 831"/>
              <p:cNvSpPr>
                <a:spLocks/>
              </p:cNvSpPr>
              <p:nvPr/>
            </p:nvSpPr>
            <p:spPr bwMode="auto">
              <a:xfrm>
                <a:off x="660" y="1556"/>
                <a:ext cx="3" cy="34"/>
              </a:xfrm>
              <a:custGeom>
                <a:avLst/>
                <a:gdLst>
                  <a:gd name="T0" fmla="*/ 0 w 17"/>
                  <a:gd name="T1" fmla="*/ 158 h 171"/>
                  <a:gd name="T2" fmla="*/ 0 w 17"/>
                  <a:gd name="T3" fmla="*/ 4 h 171"/>
                  <a:gd name="T4" fmla="*/ 9 w 17"/>
                  <a:gd name="T5" fmla="*/ 1 h 171"/>
                  <a:gd name="T6" fmla="*/ 17 w 17"/>
                  <a:gd name="T7" fmla="*/ 0 h 171"/>
                  <a:gd name="T8" fmla="*/ 17 w 17"/>
                  <a:gd name="T9" fmla="*/ 171 h 171"/>
                  <a:gd name="T10" fmla="*/ 0 w 17"/>
                  <a:gd name="T11" fmla="*/ 158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71">
                    <a:moveTo>
                      <a:pt x="0" y="158"/>
                    </a:moveTo>
                    <a:lnTo>
                      <a:pt x="0" y="4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171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2" name="Freeform 832"/>
              <p:cNvSpPr>
                <a:spLocks/>
              </p:cNvSpPr>
              <p:nvPr/>
            </p:nvSpPr>
            <p:spPr bwMode="auto">
              <a:xfrm>
                <a:off x="662" y="1556"/>
                <a:ext cx="3" cy="35"/>
              </a:xfrm>
              <a:custGeom>
                <a:avLst/>
                <a:gdLst>
                  <a:gd name="T0" fmla="*/ 0 w 16"/>
                  <a:gd name="T1" fmla="*/ 167 h 179"/>
                  <a:gd name="T2" fmla="*/ 0 w 16"/>
                  <a:gd name="T3" fmla="*/ 3 h 179"/>
                  <a:gd name="T4" fmla="*/ 7 w 16"/>
                  <a:gd name="T5" fmla="*/ 2 h 179"/>
                  <a:gd name="T6" fmla="*/ 16 w 16"/>
                  <a:gd name="T7" fmla="*/ 0 h 179"/>
                  <a:gd name="T8" fmla="*/ 16 w 16"/>
                  <a:gd name="T9" fmla="*/ 179 h 179"/>
                  <a:gd name="T10" fmla="*/ 0 w 16"/>
                  <a:gd name="T11" fmla="*/ 167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79">
                    <a:moveTo>
                      <a:pt x="0" y="167"/>
                    </a:moveTo>
                    <a:lnTo>
                      <a:pt x="0" y="3"/>
                    </a:lnTo>
                    <a:lnTo>
                      <a:pt x="7" y="2"/>
                    </a:lnTo>
                    <a:lnTo>
                      <a:pt x="16" y="0"/>
                    </a:lnTo>
                    <a:lnTo>
                      <a:pt x="16" y="179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3" name="Freeform 833"/>
              <p:cNvSpPr>
                <a:spLocks/>
              </p:cNvSpPr>
              <p:nvPr/>
            </p:nvSpPr>
            <p:spPr bwMode="auto">
              <a:xfrm>
                <a:off x="663" y="1555"/>
                <a:ext cx="3" cy="38"/>
              </a:xfrm>
              <a:custGeom>
                <a:avLst/>
                <a:gdLst>
                  <a:gd name="T0" fmla="*/ 0 w 16"/>
                  <a:gd name="T1" fmla="*/ 174 h 187"/>
                  <a:gd name="T2" fmla="*/ 0 w 16"/>
                  <a:gd name="T3" fmla="*/ 3 h 187"/>
                  <a:gd name="T4" fmla="*/ 7 w 16"/>
                  <a:gd name="T5" fmla="*/ 1 h 187"/>
                  <a:gd name="T6" fmla="*/ 16 w 16"/>
                  <a:gd name="T7" fmla="*/ 0 h 187"/>
                  <a:gd name="T8" fmla="*/ 16 w 16"/>
                  <a:gd name="T9" fmla="*/ 187 h 187"/>
                  <a:gd name="T10" fmla="*/ 0 w 16"/>
                  <a:gd name="T11" fmla="*/ 174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87">
                    <a:moveTo>
                      <a:pt x="0" y="174"/>
                    </a:moveTo>
                    <a:lnTo>
                      <a:pt x="0" y="3"/>
                    </a:lnTo>
                    <a:lnTo>
                      <a:pt x="7" y="1"/>
                    </a:lnTo>
                    <a:lnTo>
                      <a:pt x="16" y="0"/>
                    </a:lnTo>
                    <a:lnTo>
                      <a:pt x="16" y="187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4" name="Freeform 834"/>
              <p:cNvSpPr>
                <a:spLocks/>
              </p:cNvSpPr>
              <p:nvPr/>
            </p:nvSpPr>
            <p:spPr bwMode="auto">
              <a:xfrm>
                <a:off x="665" y="1555"/>
                <a:ext cx="3" cy="39"/>
              </a:xfrm>
              <a:custGeom>
                <a:avLst/>
                <a:gdLst>
                  <a:gd name="T0" fmla="*/ 0 w 16"/>
                  <a:gd name="T1" fmla="*/ 181 h 194"/>
                  <a:gd name="T2" fmla="*/ 0 w 16"/>
                  <a:gd name="T3" fmla="*/ 2 h 194"/>
                  <a:gd name="T4" fmla="*/ 8 w 16"/>
                  <a:gd name="T5" fmla="*/ 1 h 194"/>
                  <a:gd name="T6" fmla="*/ 16 w 16"/>
                  <a:gd name="T7" fmla="*/ 0 h 194"/>
                  <a:gd name="T8" fmla="*/ 16 w 16"/>
                  <a:gd name="T9" fmla="*/ 194 h 194"/>
                  <a:gd name="T10" fmla="*/ 0 w 16"/>
                  <a:gd name="T11" fmla="*/ 18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94">
                    <a:moveTo>
                      <a:pt x="0" y="181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6" y="0"/>
                    </a:lnTo>
                    <a:lnTo>
                      <a:pt x="16" y="194"/>
                    </a:lnTo>
                    <a:lnTo>
                      <a:pt x="0" y="18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5" name="Freeform 835"/>
              <p:cNvSpPr>
                <a:spLocks/>
              </p:cNvSpPr>
              <p:nvPr/>
            </p:nvSpPr>
            <p:spPr bwMode="auto">
              <a:xfrm>
                <a:off x="666" y="1555"/>
                <a:ext cx="4" cy="40"/>
              </a:xfrm>
              <a:custGeom>
                <a:avLst/>
                <a:gdLst>
                  <a:gd name="T0" fmla="*/ 0 w 16"/>
                  <a:gd name="T1" fmla="*/ 189 h 201"/>
                  <a:gd name="T2" fmla="*/ 0 w 16"/>
                  <a:gd name="T3" fmla="*/ 2 h 201"/>
                  <a:gd name="T4" fmla="*/ 8 w 16"/>
                  <a:gd name="T5" fmla="*/ 1 h 201"/>
                  <a:gd name="T6" fmla="*/ 16 w 16"/>
                  <a:gd name="T7" fmla="*/ 0 h 201"/>
                  <a:gd name="T8" fmla="*/ 16 w 16"/>
                  <a:gd name="T9" fmla="*/ 201 h 201"/>
                  <a:gd name="T10" fmla="*/ 0 w 16"/>
                  <a:gd name="T11" fmla="*/ 189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01">
                    <a:moveTo>
                      <a:pt x="0" y="189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6" y="0"/>
                    </a:lnTo>
                    <a:lnTo>
                      <a:pt x="16" y="201"/>
                    </a:lnTo>
                    <a:lnTo>
                      <a:pt x="0" y="18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6" name="Freeform 836"/>
              <p:cNvSpPr>
                <a:spLocks/>
              </p:cNvSpPr>
              <p:nvPr/>
            </p:nvSpPr>
            <p:spPr bwMode="auto">
              <a:xfrm>
                <a:off x="668" y="1555"/>
                <a:ext cx="3" cy="41"/>
              </a:xfrm>
              <a:custGeom>
                <a:avLst/>
                <a:gdLst>
                  <a:gd name="T0" fmla="*/ 0 w 17"/>
                  <a:gd name="T1" fmla="*/ 196 h 208"/>
                  <a:gd name="T2" fmla="*/ 0 w 17"/>
                  <a:gd name="T3" fmla="*/ 2 h 208"/>
                  <a:gd name="T4" fmla="*/ 8 w 17"/>
                  <a:gd name="T5" fmla="*/ 1 h 208"/>
                  <a:gd name="T6" fmla="*/ 17 w 17"/>
                  <a:gd name="T7" fmla="*/ 0 h 208"/>
                  <a:gd name="T8" fmla="*/ 17 w 17"/>
                  <a:gd name="T9" fmla="*/ 208 h 208"/>
                  <a:gd name="T10" fmla="*/ 0 w 17"/>
                  <a:gd name="T11" fmla="*/ 196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08">
                    <a:moveTo>
                      <a:pt x="0" y="196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17" y="208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7" name="Freeform 837"/>
              <p:cNvSpPr>
                <a:spLocks/>
              </p:cNvSpPr>
              <p:nvPr/>
            </p:nvSpPr>
            <p:spPr bwMode="auto">
              <a:xfrm>
                <a:off x="670" y="1555"/>
                <a:ext cx="3" cy="43"/>
              </a:xfrm>
              <a:custGeom>
                <a:avLst/>
                <a:gdLst>
                  <a:gd name="T0" fmla="*/ 0 w 17"/>
                  <a:gd name="T1" fmla="*/ 203 h 215"/>
                  <a:gd name="T2" fmla="*/ 0 w 17"/>
                  <a:gd name="T3" fmla="*/ 2 h 215"/>
                  <a:gd name="T4" fmla="*/ 9 w 17"/>
                  <a:gd name="T5" fmla="*/ 1 h 215"/>
                  <a:gd name="T6" fmla="*/ 17 w 17"/>
                  <a:gd name="T7" fmla="*/ 0 h 215"/>
                  <a:gd name="T8" fmla="*/ 17 w 17"/>
                  <a:gd name="T9" fmla="*/ 215 h 215"/>
                  <a:gd name="T10" fmla="*/ 0 w 17"/>
                  <a:gd name="T11" fmla="*/ 203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15">
                    <a:moveTo>
                      <a:pt x="0" y="203"/>
                    </a:moveTo>
                    <a:lnTo>
                      <a:pt x="0" y="2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215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8" name="Freeform 838"/>
              <p:cNvSpPr>
                <a:spLocks/>
              </p:cNvSpPr>
              <p:nvPr/>
            </p:nvSpPr>
            <p:spPr bwMode="auto">
              <a:xfrm>
                <a:off x="671" y="1554"/>
                <a:ext cx="4" cy="45"/>
              </a:xfrm>
              <a:custGeom>
                <a:avLst/>
                <a:gdLst>
                  <a:gd name="T0" fmla="*/ 0 w 16"/>
                  <a:gd name="T1" fmla="*/ 210 h 222"/>
                  <a:gd name="T2" fmla="*/ 0 w 16"/>
                  <a:gd name="T3" fmla="*/ 2 h 222"/>
                  <a:gd name="T4" fmla="*/ 8 w 16"/>
                  <a:gd name="T5" fmla="*/ 1 h 222"/>
                  <a:gd name="T6" fmla="*/ 16 w 16"/>
                  <a:gd name="T7" fmla="*/ 0 h 222"/>
                  <a:gd name="T8" fmla="*/ 16 w 16"/>
                  <a:gd name="T9" fmla="*/ 222 h 222"/>
                  <a:gd name="T10" fmla="*/ 0 w 16"/>
                  <a:gd name="T11" fmla="*/ 21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22">
                    <a:moveTo>
                      <a:pt x="0" y="210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6" y="0"/>
                    </a:lnTo>
                    <a:lnTo>
                      <a:pt x="16" y="222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9" name="Freeform 839"/>
              <p:cNvSpPr>
                <a:spLocks/>
              </p:cNvSpPr>
              <p:nvPr/>
            </p:nvSpPr>
            <p:spPr bwMode="auto">
              <a:xfrm>
                <a:off x="673" y="1554"/>
                <a:ext cx="3" cy="46"/>
              </a:xfrm>
              <a:custGeom>
                <a:avLst/>
                <a:gdLst>
                  <a:gd name="T0" fmla="*/ 0 w 17"/>
                  <a:gd name="T1" fmla="*/ 217 h 229"/>
                  <a:gd name="T2" fmla="*/ 0 w 17"/>
                  <a:gd name="T3" fmla="*/ 2 h 229"/>
                  <a:gd name="T4" fmla="*/ 8 w 17"/>
                  <a:gd name="T5" fmla="*/ 1 h 229"/>
                  <a:gd name="T6" fmla="*/ 17 w 17"/>
                  <a:gd name="T7" fmla="*/ 0 h 229"/>
                  <a:gd name="T8" fmla="*/ 17 w 17"/>
                  <a:gd name="T9" fmla="*/ 229 h 229"/>
                  <a:gd name="T10" fmla="*/ 0 w 17"/>
                  <a:gd name="T11" fmla="*/ 217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29">
                    <a:moveTo>
                      <a:pt x="0" y="217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17" y="229"/>
                    </a:lnTo>
                    <a:lnTo>
                      <a:pt x="0" y="217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0" name="Freeform 840"/>
              <p:cNvSpPr>
                <a:spLocks/>
              </p:cNvSpPr>
              <p:nvPr/>
            </p:nvSpPr>
            <p:spPr bwMode="auto">
              <a:xfrm>
                <a:off x="675" y="1554"/>
                <a:ext cx="3" cy="47"/>
              </a:xfrm>
              <a:custGeom>
                <a:avLst/>
                <a:gdLst>
                  <a:gd name="T0" fmla="*/ 0 w 17"/>
                  <a:gd name="T1" fmla="*/ 224 h 236"/>
                  <a:gd name="T2" fmla="*/ 0 w 17"/>
                  <a:gd name="T3" fmla="*/ 2 h 236"/>
                  <a:gd name="T4" fmla="*/ 9 w 17"/>
                  <a:gd name="T5" fmla="*/ 1 h 236"/>
                  <a:gd name="T6" fmla="*/ 17 w 17"/>
                  <a:gd name="T7" fmla="*/ 0 h 236"/>
                  <a:gd name="T8" fmla="*/ 17 w 17"/>
                  <a:gd name="T9" fmla="*/ 236 h 236"/>
                  <a:gd name="T10" fmla="*/ 0 w 17"/>
                  <a:gd name="T11" fmla="*/ 22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36">
                    <a:moveTo>
                      <a:pt x="0" y="224"/>
                    </a:moveTo>
                    <a:lnTo>
                      <a:pt x="0" y="2"/>
                    </a:lnTo>
                    <a:lnTo>
                      <a:pt x="9" y="1"/>
                    </a:lnTo>
                    <a:lnTo>
                      <a:pt x="17" y="0"/>
                    </a:lnTo>
                    <a:lnTo>
                      <a:pt x="17" y="236"/>
                    </a:lnTo>
                    <a:lnTo>
                      <a:pt x="0" y="224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1" name="Freeform 841"/>
              <p:cNvSpPr>
                <a:spLocks/>
              </p:cNvSpPr>
              <p:nvPr/>
            </p:nvSpPr>
            <p:spPr bwMode="auto">
              <a:xfrm>
                <a:off x="676" y="1554"/>
                <a:ext cx="4" cy="48"/>
              </a:xfrm>
              <a:custGeom>
                <a:avLst/>
                <a:gdLst>
                  <a:gd name="T0" fmla="*/ 0 w 17"/>
                  <a:gd name="T1" fmla="*/ 231 h 242"/>
                  <a:gd name="T2" fmla="*/ 0 w 17"/>
                  <a:gd name="T3" fmla="*/ 2 h 242"/>
                  <a:gd name="T4" fmla="*/ 8 w 17"/>
                  <a:gd name="T5" fmla="*/ 1 h 242"/>
                  <a:gd name="T6" fmla="*/ 17 w 17"/>
                  <a:gd name="T7" fmla="*/ 0 h 242"/>
                  <a:gd name="T8" fmla="*/ 17 w 17"/>
                  <a:gd name="T9" fmla="*/ 242 h 242"/>
                  <a:gd name="T10" fmla="*/ 0 w 17"/>
                  <a:gd name="T11" fmla="*/ 231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242">
                    <a:moveTo>
                      <a:pt x="0" y="231"/>
                    </a:moveTo>
                    <a:lnTo>
                      <a:pt x="0" y="2"/>
                    </a:lnTo>
                    <a:lnTo>
                      <a:pt x="8" y="1"/>
                    </a:lnTo>
                    <a:lnTo>
                      <a:pt x="17" y="0"/>
                    </a:lnTo>
                    <a:lnTo>
                      <a:pt x="17" y="242"/>
                    </a:lnTo>
                    <a:lnTo>
                      <a:pt x="0" y="231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2" name="Freeform 842"/>
              <p:cNvSpPr>
                <a:spLocks/>
              </p:cNvSpPr>
              <p:nvPr/>
            </p:nvSpPr>
            <p:spPr bwMode="auto">
              <a:xfrm>
                <a:off x="678" y="1554"/>
                <a:ext cx="3" cy="49"/>
              </a:xfrm>
              <a:custGeom>
                <a:avLst/>
                <a:gdLst>
                  <a:gd name="T0" fmla="*/ 0 w 17"/>
                  <a:gd name="T1" fmla="*/ 237 h 248"/>
                  <a:gd name="T2" fmla="*/ 0 w 17"/>
                  <a:gd name="T3" fmla="*/ 1 h 248"/>
                  <a:gd name="T4" fmla="*/ 9 w 17"/>
                  <a:gd name="T5" fmla="*/ 0 h 248"/>
                  <a:gd name="T6" fmla="*/ 17 w 17"/>
                  <a:gd name="T7" fmla="*/ 0 h 248"/>
                  <a:gd name="T8" fmla="*/ 17 w 17"/>
                  <a:gd name="T9" fmla="*/ 248 h 248"/>
                  <a:gd name="T10" fmla="*/ 9 w 17"/>
                  <a:gd name="T11" fmla="*/ 242 h 248"/>
                  <a:gd name="T12" fmla="*/ 0 w 17"/>
                  <a:gd name="T13" fmla="*/ 237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48">
                    <a:moveTo>
                      <a:pt x="0" y="237"/>
                    </a:moveTo>
                    <a:lnTo>
                      <a:pt x="0" y="1"/>
                    </a:lnTo>
                    <a:lnTo>
                      <a:pt x="9" y="0"/>
                    </a:lnTo>
                    <a:lnTo>
                      <a:pt x="17" y="0"/>
                    </a:lnTo>
                    <a:lnTo>
                      <a:pt x="17" y="248"/>
                    </a:lnTo>
                    <a:lnTo>
                      <a:pt x="9" y="242"/>
                    </a:ln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3" name="Freeform 843"/>
              <p:cNvSpPr>
                <a:spLocks/>
              </p:cNvSpPr>
              <p:nvPr/>
            </p:nvSpPr>
            <p:spPr bwMode="auto">
              <a:xfrm>
                <a:off x="680" y="1554"/>
                <a:ext cx="3" cy="51"/>
              </a:xfrm>
              <a:custGeom>
                <a:avLst/>
                <a:gdLst>
                  <a:gd name="T0" fmla="*/ 0 w 16"/>
                  <a:gd name="T1" fmla="*/ 243 h 256"/>
                  <a:gd name="T2" fmla="*/ 0 w 16"/>
                  <a:gd name="T3" fmla="*/ 1 h 256"/>
                  <a:gd name="T4" fmla="*/ 8 w 16"/>
                  <a:gd name="T5" fmla="*/ 1 h 256"/>
                  <a:gd name="T6" fmla="*/ 16 w 16"/>
                  <a:gd name="T7" fmla="*/ 0 h 256"/>
                  <a:gd name="T8" fmla="*/ 16 w 16"/>
                  <a:gd name="T9" fmla="*/ 256 h 256"/>
                  <a:gd name="T10" fmla="*/ 8 w 16"/>
                  <a:gd name="T11" fmla="*/ 249 h 256"/>
                  <a:gd name="T12" fmla="*/ 0 w 16"/>
                  <a:gd name="T13" fmla="*/ 243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256">
                    <a:moveTo>
                      <a:pt x="0" y="243"/>
                    </a:moveTo>
                    <a:lnTo>
                      <a:pt x="0" y="1"/>
                    </a:lnTo>
                    <a:lnTo>
                      <a:pt x="8" y="1"/>
                    </a:lnTo>
                    <a:lnTo>
                      <a:pt x="16" y="0"/>
                    </a:lnTo>
                    <a:lnTo>
                      <a:pt x="16" y="256"/>
                    </a:lnTo>
                    <a:lnTo>
                      <a:pt x="8" y="249"/>
                    </a:lnTo>
                    <a:lnTo>
                      <a:pt x="0" y="243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4" name="Freeform 844"/>
              <p:cNvSpPr>
                <a:spLocks/>
              </p:cNvSpPr>
              <p:nvPr/>
            </p:nvSpPr>
            <p:spPr bwMode="auto">
              <a:xfrm>
                <a:off x="681" y="1554"/>
                <a:ext cx="4" cy="52"/>
              </a:xfrm>
              <a:custGeom>
                <a:avLst/>
                <a:gdLst>
                  <a:gd name="T0" fmla="*/ 0 w 17"/>
                  <a:gd name="T1" fmla="*/ 249 h 261"/>
                  <a:gd name="T2" fmla="*/ 0 w 17"/>
                  <a:gd name="T3" fmla="*/ 1 h 261"/>
                  <a:gd name="T4" fmla="*/ 9 w 17"/>
                  <a:gd name="T5" fmla="*/ 0 h 261"/>
                  <a:gd name="T6" fmla="*/ 12 w 17"/>
                  <a:gd name="T7" fmla="*/ 1 h 261"/>
                  <a:gd name="T8" fmla="*/ 17 w 17"/>
                  <a:gd name="T9" fmla="*/ 3 h 261"/>
                  <a:gd name="T10" fmla="*/ 17 w 17"/>
                  <a:gd name="T11" fmla="*/ 261 h 261"/>
                  <a:gd name="T12" fmla="*/ 0 w 17"/>
                  <a:gd name="T13" fmla="*/ 249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61">
                    <a:moveTo>
                      <a:pt x="0" y="249"/>
                    </a:moveTo>
                    <a:lnTo>
                      <a:pt x="0" y="1"/>
                    </a:lnTo>
                    <a:lnTo>
                      <a:pt x="9" y="0"/>
                    </a:lnTo>
                    <a:lnTo>
                      <a:pt x="12" y="1"/>
                    </a:lnTo>
                    <a:lnTo>
                      <a:pt x="17" y="3"/>
                    </a:lnTo>
                    <a:lnTo>
                      <a:pt x="17" y="261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5" name="Freeform 845"/>
              <p:cNvSpPr>
                <a:spLocks/>
              </p:cNvSpPr>
              <p:nvPr/>
            </p:nvSpPr>
            <p:spPr bwMode="auto">
              <a:xfrm>
                <a:off x="683" y="1554"/>
                <a:ext cx="3" cy="53"/>
              </a:xfrm>
              <a:custGeom>
                <a:avLst/>
                <a:gdLst>
                  <a:gd name="T0" fmla="*/ 0 w 17"/>
                  <a:gd name="T1" fmla="*/ 256 h 267"/>
                  <a:gd name="T2" fmla="*/ 0 w 17"/>
                  <a:gd name="T3" fmla="*/ 0 h 267"/>
                  <a:gd name="T4" fmla="*/ 1 w 17"/>
                  <a:gd name="T5" fmla="*/ 0 h 267"/>
                  <a:gd name="T6" fmla="*/ 9 w 17"/>
                  <a:gd name="T7" fmla="*/ 3 h 267"/>
                  <a:gd name="T8" fmla="*/ 17 w 17"/>
                  <a:gd name="T9" fmla="*/ 6 h 267"/>
                  <a:gd name="T10" fmla="*/ 17 w 17"/>
                  <a:gd name="T11" fmla="*/ 267 h 267"/>
                  <a:gd name="T12" fmla="*/ 9 w 17"/>
                  <a:gd name="T13" fmla="*/ 261 h 267"/>
                  <a:gd name="T14" fmla="*/ 0 w 17"/>
                  <a:gd name="T15" fmla="*/ 256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" h="267">
                    <a:moveTo>
                      <a:pt x="0" y="256"/>
                    </a:moveTo>
                    <a:lnTo>
                      <a:pt x="0" y="0"/>
                    </a:lnTo>
                    <a:lnTo>
                      <a:pt x="1" y="0"/>
                    </a:lnTo>
                    <a:lnTo>
                      <a:pt x="9" y="3"/>
                    </a:lnTo>
                    <a:lnTo>
                      <a:pt x="17" y="6"/>
                    </a:lnTo>
                    <a:lnTo>
                      <a:pt x="17" y="267"/>
                    </a:lnTo>
                    <a:lnTo>
                      <a:pt x="9" y="261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6" name="Freeform 846"/>
              <p:cNvSpPr>
                <a:spLocks/>
              </p:cNvSpPr>
              <p:nvPr/>
            </p:nvSpPr>
            <p:spPr bwMode="auto">
              <a:xfrm>
                <a:off x="685" y="1554"/>
                <a:ext cx="3" cy="54"/>
              </a:xfrm>
              <a:custGeom>
                <a:avLst/>
                <a:gdLst>
                  <a:gd name="T0" fmla="*/ 0 w 16"/>
                  <a:gd name="T1" fmla="*/ 258 h 270"/>
                  <a:gd name="T2" fmla="*/ 0 w 16"/>
                  <a:gd name="T3" fmla="*/ 0 h 270"/>
                  <a:gd name="T4" fmla="*/ 8 w 16"/>
                  <a:gd name="T5" fmla="*/ 3 h 270"/>
                  <a:gd name="T6" fmla="*/ 16 w 16"/>
                  <a:gd name="T7" fmla="*/ 5 h 270"/>
                  <a:gd name="T8" fmla="*/ 16 w 16"/>
                  <a:gd name="T9" fmla="*/ 270 h 270"/>
                  <a:gd name="T10" fmla="*/ 8 w 16"/>
                  <a:gd name="T11" fmla="*/ 264 h 270"/>
                  <a:gd name="T12" fmla="*/ 0 w 16"/>
                  <a:gd name="T13" fmla="*/ 258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270">
                    <a:moveTo>
                      <a:pt x="0" y="258"/>
                    </a:moveTo>
                    <a:lnTo>
                      <a:pt x="0" y="0"/>
                    </a:lnTo>
                    <a:lnTo>
                      <a:pt x="8" y="3"/>
                    </a:lnTo>
                    <a:lnTo>
                      <a:pt x="16" y="5"/>
                    </a:lnTo>
                    <a:lnTo>
                      <a:pt x="16" y="270"/>
                    </a:lnTo>
                    <a:lnTo>
                      <a:pt x="8" y="264"/>
                    </a:lnTo>
                    <a:lnTo>
                      <a:pt x="0" y="258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7" name="Freeform 847"/>
              <p:cNvSpPr>
                <a:spLocks/>
              </p:cNvSpPr>
              <p:nvPr/>
            </p:nvSpPr>
            <p:spPr bwMode="auto">
              <a:xfrm>
                <a:off x="686" y="1555"/>
                <a:ext cx="4" cy="54"/>
              </a:xfrm>
              <a:custGeom>
                <a:avLst/>
                <a:gdLst>
                  <a:gd name="T0" fmla="*/ 0 w 17"/>
                  <a:gd name="T1" fmla="*/ 261 h 272"/>
                  <a:gd name="T2" fmla="*/ 0 w 17"/>
                  <a:gd name="T3" fmla="*/ 0 h 272"/>
                  <a:gd name="T4" fmla="*/ 8 w 17"/>
                  <a:gd name="T5" fmla="*/ 2 h 272"/>
                  <a:gd name="T6" fmla="*/ 17 w 17"/>
                  <a:gd name="T7" fmla="*/ 4 h 272"/>
                  <a:gd name="T8" fmla="*/ 17 w 17"/>
                  <a:gd name="T9" fmla="*/ 272 h 272"/>
                  <a:gd name="T10" fmla="*/ 8 w 17"/>
                  <a:gd name="T11" fmla="*/ 267 h 272"/>
                  <a:gd name="T12" fmla="*/ 0 w 17"/>
                  <a:gd name="T13" fmla="*/ 26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72">
                    <a:moveTo>
                      <a:pt x="0" y="261"/>
                    </a:moveTo>
                    <a:lnTo>
                      <a:pt x="0" y="0"/>
                    </a:lnTo>
                    <a:lnTo>
                      <a:pt x="8" y="2"/>
                    </a:lnTo>
                    <a:lnTo>
                      <a:pt x="17" y="4"/>
                    </a:lnTo>
                    <a:lnTo>
                      <a:pt x="17" y="272"/>
                    </a:lnTo>
                    <a:lnTo>
                      <a:pt x="8" y="267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8" name="Freeform 848"/>
              <p:cNvSpPr>
                <a:spLocks/>
              </p:cNvSpPr>
              <p:nvPr/>
            </p:nvSpPr>
            <p:spPr bwMode="auto">
              <a:xfrm>
                <a:off x="688" y="1555"/>
                <a:ext cx="3" cy="55"/>
              </a:xfrm>
              <a:custGeom>
                <a:avLst/>
                <a:gdLst>
                  <a:gd name="T0" fmla="*/ 0 w 17"/>
                  <a:gd name="T1" fmla="*/ 265 h 276"/>
                  <a:gd name="T2" fmla="*/ 0 w 17"/>
                  <a:gd name="T3" fmla="*/ 0 h 276"/>
                  <a:gd name="T4" fmla="*/ 9 w 17"/>
                  <a:gd name="T5" fmla="*/ 3 h 276"/>
                  <a:gd name="T6" fmla="*/ 17 w 17"/>
                  <a:gd name="T7" fmla="*/ 4 h 276"/>
                  <a:gd name="T8" fmla="*/ 17 w 17"/>
                  <a:gd name="T9" fmla="*/ 276 h 276"/>
                  <a:gd name="T10" fmla="*/ 9 w 17"/>
                  <a:gd name="T11" fmla="*/ 270 h 276"/>
                  <a:gd name="T12" fmla="*/ 0 w 17"/>
                  <a:gd name="T13" fmla="*/ 265 h 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276">
                    <a:moveTo>
                      <a:pt x="0" y="265"/>
                    </a:moveTo>
                    <a:lnTo>
                      <a:pt x="0" y="0"/>
                    </a:lnTo>
                    <a:lnTo>
                      <a:pt x="9" y="3"/>
                    </a:lnTo>
                    <a:lnTo>
                      <a:pt x="17" y="4"/>
                    </a:lnTo>
                    <a:lnTo>
                      <a:pt x="17" y="276"/>
                    </a:lnTo>
                    <a:lnTo>
                      <a:pt x="9" y="27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9" name="Freeform 849"/>
              <p:cNvSpPr>
                <a:spLocks/>
              </p:cNvSpPr>
              <p:nvPr/>
            </p:nvSpPr>
            <p:spPr bwMode="auto">
              <a:xfrm>
                <a:off x="690" y="1556"/>
                <a:ext cx="3" cy="55"/>
              </a:xfrm>
              <a:custGeom>
                <a:avLst/>
                <a:gdLst>
                  <a:gd name="T0" fmla="*/ 0 w 16"/>
                  <a:gd name="T1" fmla="*/ 268 h 279"/>
                  <a:gd name="T2" fmla="*/ 0 w 16"/>
                  <a:gd name="T3" fmla="*/ 0 h 279"/>
                  <a:gd name="T4" fmla="*/ 7 w 16"/>
                  <a:gd name="T5" fmla="*/ 2 h 279"/>
                  <a:gd name="T6" fmla="*/ 14 w 16"/>
                  <a:gd name="T7" fmla="*/ 5 h 279"/>
                  <a:gd name="T8" fmla="*/ 16 w 16"/>
                  <a:gd name="T9" fmla="*/ 10 h 279"/>
                  <a:gd name="T10" fmla="*/ 16 w 16"/>
                  <a:gd name="T11" fmla="*/ 279 h 279"/>
                  <a:gd name="T12" fmla="*/ 8 w 16"/>
                  <a:gd name="T13" fmla="*/ 274 h 279"/>
                  <a:gd name="T14" fmla="*/ 0 w 16"/>
                  <a:gd name="T15" fmla="*/ 268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" h="279">
                    <a:moveTo>
                      <a:pt x="0" y="268"/>
                    </a:moveTo>
                    <a:lnTo>
                      <a:pt x="0" y="0"/>
                    </a:lnTo>
                    <a:lnTo>
                      <a:pt x="7" y="2"/>
                    </a:lnTo>
                    <a:lnTo>
                      <a:pt x="14" y="5"/>
                    </a:lnTo>
                    <a:lnTo>
                      <a:pt x="16" y="10"/>
                    </a:lnTo>
                    <a:lnTo>
                      <a:pt x="16" y="279"/>
                    </a:lnTo>
                    <a:lnTo>
                      <a:pt x="8" y="274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0" name="Freeform 850"/>
              <p:cNvSpPr>
                <a:spLocks/>
              </p:cNvSpPr>
              <p:nvPr/>
            </p:nvSpPr>
            <p:spPr bwMode="auto">
              <a:xfrm>
                <a:off x="691" y="1556"/>
                <a:ext cx="4" cy="56"/>
              </a:xfrm>
              <a:custGeom>
                <a:avLst/>
                <a:gdLst>
                  <a:gd name="T0" fmla="*/ 0 w 17"/>
                  <a:gd name="T1" fmla="*/ 272 h 282"/>
                  <a:gd name="T2" fmla="*/ 0 w 17"/>
                  <a:gd name="T3" fmla="*/ 0 h 282"/>
                  <a:gd name="T4" fmla="*/ 3 w 17"/>
                  <a:gd name="T5" fmla="*/ 1 h 282"/>
                  <a:gd name="T6" fmla="*/ 6 w 17"/>
                  <a:gd name="T7" fmla="*/ 3 h 282"/>
                  <a:gd name="T8" fmla="*/ 9 w 17"/>
                  <a:gd name="T9" fmla="*/ 11 h 282"/>
                  <a:gd name="T10" fmla="*/ 11 w 17"/>
                  <a:gd name="T11" fmla="*/ 20 h 282"/>
                  <a:gd name="T12" fmla="*/ 13 w 17"/>
                  <a:gd name="T13" fmla="*/ 29 h 282"/>
                  <a:gd name="T14" fmla="*/ 17 w 17"/>
                  <a:gd name="T15" fmla="*/ 38 h 282"/>
                  <a:gd name="T16" fmla="*/ 17 w 17"/>
                  <a:gd name="T17" fmla="*/ 282 h 282"/>
                  <a:gd name="T18" fmla="*/ 8 w 17"/>
                  <a:gd name="T19" fmla="*/ 277 h 282"/>
                  <a:gd name="T20" fmla="*/ 0 w 17"/>
                  <a:gd name="T21" fmla="*/ 27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7" h="282">
                    <a:moveTo>
                      <a:pt x="0" y="272"/>
                    </a:moveTo>
                    <a:lnTo>
                      <a:pt x="0" y="0"/>
                    </a:lnTo>
                    <a:lnTo>
                      <a:pt x="3" y="1"/>
                    </a:lnTo>
                    <a:lnTo>
                      <a:pt x="6" y="3"/>
                    </a:lnTo>
                    <a:lnTo>
                      <a:pt x="9" y="11"/>
                    </a:lnTo>
                    <a:lnTo>
                      <a:pt x="11" y="20"/>
                    </a:lnTo>
                    <a:lnTo>
                      <a:pt x="13" y="29"/>
                    </a:lnTo>
                    <a:lnTo>
                      <a:pt x="17" y="38"/>
                    </a:lnTo>
                    <a:lnTo>
                      <a:pt x="17" y="282"/>
                    </a:lnTo>
                    <a:lnTo>
                      <a:pt x="8" y="277"/>
                    </a:lnTo>
                    <a:lnTo>
                      <a:pt x="0" y="272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1" name="Freeform 851"/>
              <p:cNvSpPr>
                <a:spLocks/>
              </p:cNvSpPr>
              <p:nvPr/>
            </p:nvSpPr>
            <p:spPr bwMode="auto">
              <a:xfrm>
                <a:off x="693" y="1558"/>
                <a:ext cx="3" cy="56"/>
              </a:xfrm>
              <a:custGeom>
                <a:avLst/>
                <a:gdLst>
                  <a:gd name="T0" fmla="*/ 0 w 17"/>
                  <a:gd name="T1" fmla="*/ 269 h 280"/>
                  <a:gd name="T2" fmla="*/ 0 w 17"/>
                  <a:gd name="T3" fmla="*/ 0 h 280"/>
                  <a:gd name="T4" fmla="*/ 3 w 17"/>
                  <a:gd name="T5" fmla="*/ 14 h 280"/>
                  <a:gd name="T6" fmla="*/ 8 w 17"/>
                  <a:gd name="T7" fmla="*/ 28 h 280"/>
                  <a:gd name="T8" fmla="*/ 12 w 17"/>
                  <a:gd name="T9" fmla="*/ 43 h 280"/>
                  <a:gd name="T10" fmla="*/ 17 w 17"/>
                  <a:gd name="T11" fmla="*/ 58 h 280"/>
                  <a:gd name="T12" fmla="*/ 17 w 17"/>
                  <a:gd name="T13" fmla="*/ 280 h 280"/>
                  <a:gd name="T14" fmla="*/ 9 w 17"/>
                  <a:gd name="T15" fmla="*/ 274 h 280"/>
                  <a:gd name="T16" fmla="*/ 0 w 17"/>
                  <a:gd name="T17" fmla="*/ 269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280">
                    <a:moveTo>
                      <a:pt x="0" y="269"/>
                    </a:moveTo>
                    <a:lnTo>
                      <a:pt x="0" y="0"/>
                    </a:lnTo>
                    <a:lnTo>
                      <a:pt x="3" y="14"/>
                    </a:lnTo>
                    <a:lnTo>
                      <a:pt x="8" y="28"/>
                    </a:lnTo>
                    <a:lnTo>
                      <a:pt x="12" y="43"/>
                    </a:lnTo>
                    <a:lnTo>
                      <a:pt x="17" y="58"/>
                    </a:lnTo>
                    <a:lnTo>
                      <a:pt x="17" y="280"/>
                    </a:lnTo>
                    <a:lnTo>
                      <a:pt x="9" y="274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2" name="Freeform 852"/>
              <p:cNvSpPr>
                <a:spLocks/>
              </p:cNvSpPr>
              <p:nvPr/>
            </p:nvSpPr>
            <p:spPr bwMode="auto">
              <a:xfrm>
                <a:off x="695" y="1564"/>
                <a:ext cx="3" cy="51"/>
              </a:xfrm>
              <a:custGeom>
                <a:avLst/>
                <a:gdLst>
                  <a:gd name="T0" fmla="*/ 0 w 16"/>
                  <a:gd name="T1" fmla="*/ 244 h 255"/>
                  <a:gd name="T2" fmla="*/ 0 w 16"/>
                  <a:gd name="T3" fmla="*/ 0 h 255"/>
                  <a:gd name="T4" fmla="*/ 3 w 16"/>
                  <a:gd name="T5" fmla="*/ 13 h 255"/>
                  <a:gd name="T6" fmla="*/ 7 w 16"/>
                  <a:gd name="T7" fmla="*/ 27 h 255"/>
                  <a:gd name="T8" fmla="*/ 11 w 16"/>
                  <a:gd name="T9" fmla="*/ 41 h 255"/>
                  <a:gd name="T10" fmla="*/ 16 w 16"/>
                  <a:gd name="T11" fmla="*/ 54 h 255"/>
                  <a:gd name="T12" fmla="*/ 16 w 16"/>
                  <a:gd name="T13" fmla="*/ 255 h 255"/>
                  <a:gd name="T14" fmla="*/ 8 w 16"/>
                  <a:gd name="T15" fmla="*/ 250 h 255"/>
                  <a:gd name="T16" fmla="*/ 0 w 16"/>
                  <a:gd name="T17" fmla="*/ 244 h 2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255">
                    <a:moveTo>
                      <a:pt x="0" y="244"/>
                    </a:moveTo>
                    <a:lnTo>
                      <a:pt x="0" y="0"/>
                    </a:lnTo>
                    <a:lnTo>
                      <a:pt x="3" y="13"/>
                    </a:lnTo>
                    <a:lnTo>
                      <a:pt x="7" y="27"/>
                    </a:lnTo>
                    <a:lnTo>
                      <a:pt x="11" y="41"/>
                    </a:lnTo>
                    <a:lnTo>
                      <a:pt x="16" y="54"/>
                    </a:lnTo>
                    <a:lnTo>
                      <a:pt x="16" y="255"/>
                    </a:lnTo>
                    <a:lnTo>
                      <a:pt x="8" y="250"/>
                    </a:ln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3" name="Freeform 853"/>
              <p:cNvSpPr>
                <a:spLocks/>
              </p:cNvSpPr>
              <p:nvPr/>
            </p:nvSpPr>
            <p:spPr bwMode="auto">
              <a:xfrm>
                <a:off x="696" y="1569"/>
                <a:ext cx="4" cy="47"/>
              </a:xfrm>
              <a:custGeom>
                <a:avLst/>
                <a:gdLst>
                  <a:gd name="T0" fmla="*/ 0 w 17"/>
                  <a:gd name="T1" fmla="*/ 222 h 233"/>
                  <a:gd name="T2" fmla="*/ 0 w 17"/>
                  <a:gd name="T3" fmla="*/ 0 h 233"/>
                  <a:gd name="T4" fmla="*/ 3 w 17"/>
                  <a:gd name="T5" fmla="*/ 13 h 233"/>
                  <a:gd name="T6" fmla="*/ 7 w 17"/>
                  <a:gd name="T7" fmla="*/ 26 h 233"/>
                  <a:gd name="T8" fmla="*/ 11 w 17"/>
                  <a:gd name="T9" fmla="*/ 38 h 233"/>
                  <a:gd name="T10" fmla="*/ 17 w 17"/>
                  <a:gd name="T11" fmla="*/ 51 h 233"/>
                  <a:gd name="T12" fmla="*/ 17 w 17"/>
                  <a:gd name="T13" fmla="*/ 233 h 233"/>
                  <a:gd name="T14" fmla="*/ 8 w 17"/>
                  <a:gd name="T15" fmla="*/ 227 h 233"/>
                  <a:gd name="T16" fmla="*/ 0 w 17"/>
                  <a:gd name="T17" fmla="*/ 222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233">
                    <a:moveTo>
                      <a:pt x="0" y="222"/>
                    </a:moveTo>
                    <a:lnTo>
                      <a:pt x="0" y="0"/>
                    </a:lnTo>
                    <a:lnTo>
                      <a:pt x="3" y="13"/>
                    </a:lnTo>
                    <a:lnTo>
                      <a:pt x="7" y="26"/>
                    </a:lnTo>
                    <a:lnTo>
                      <a:pt x="11" y="38"/>
                    </a:lnTo>
                    <a:lnTo>
                      <a:pt x="17" y="51"/>
                    </a:lnTo>
                    <a:lnTo>
                      <a:pt x="17" y="233"/>
                    </a:lnTo>
                    <a:lnTo>
                      <a:pt x="8" y="227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4" name="Freeform 854"/>
              <p:cNvSpPr>
                <a:spLocks/>
              </p:cNvSpPr>
              <p:nvPr/>
            </p:nvSpPr>
            <p:spPr bwMode="auto">
              <a:xfrm>
                <a:off x="698" y="1574"/>
                <a:ext cx="3" cy="43"/>
              </a:xfrm>
              <a:custGeom>
                <a:avLst/>
                <a:gdLst>
                  <a:gd name="T0" fmla="*/ 0 w 17"/>
                  <a:gd name="T1" fmla="*/ 201 h 212"/>
                  <a:gd name="T2" fmla="*/ 0 w 17"/>
                  <a:gd name="T3" fmla="*/ 0 h 212"/>
                  <a:gd name="T4" fmla="*/ 3 w 17"/>
                  <a:gd name="T5" fmla="*/ 12 h 212"/>
                  <a:gd name="T6" fmla="*/ 8 w 17"/>
                  <a:gd name="T7" fmla="*/ 24 h 212"/>
                  <a:gd name="T8" fmla="*/ 12 w 17"/>
                  <a:gd name="T9" fmla="*/ 37 h 212"/>
                  <a:gd name="T10" fmla="*/ 17 w 17"/>
                  <a:gd name="T11" fmla="*/ 49 h 212"/>
                  <a:gd name="T12" fmla="*/ 17 w 17"/>
                  <a:gd name="T13" fmla="*/ 212 h 212"/>
                  <a:gd name="T14" fmla="*/ 9 w 17"/>
                  <a:gd name="T15" fmla="*/ 207 h 212"/>
                  <a:gd name="T16" fmla="*/ 0 w 17"/>
                  <a:gd name="T17" fmla="*/ 201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212">
                    <a:moveTo>
                      <a:pt x="0" y="201"/>
                    </a:moveTo>
                    <a:lnTo>
                      <a:pt x="0" y="0"/>
                    </a:lnTo>
                    <a:lnTo>
                      <a:pt x="3" y="12"/>
                    </a:lnTo>
                    <a:lnTo>
                      <a:pt x="8" y="24"/>
                    </a:lnTo>
                    <a:lnTo>
                      <a:pt x="12" y="37"/>
                    </a:lnTo>
                    <a:lnTo>
                      <a:pt x="17" y="49"/>
                    </a:lnTo>
                    <a:lnTo>
                      <a:pt x="17" y="212"/>
                    </a:lnTo>
                    <a:lnTo>
                      <a:pt x="9" y="207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5" name="Freeform 855"/>
              <p:cNvSpPr>
                <a:spLocks/>
              </p:cNvSpPr>
              <p:nvPr/>
            </p:nvSpPr>
            <p:spPr bwMode="auto">
              <a:xfrm>
                <a:off x="700" y="1579"/>
                <a:ext cx="3" cy="39"/>
              </a:xfrm>
              <a:custGeom>
                <a:avLst/>
                <a:gdLst>
                  <a:gd name="T0" fmla="*/ 0 w 15"/>
                  <a:gd name="T1" fmla="*/ 182 h 192"/>
                  <a:gd name="T2" fmla="*/ 0 w 15"/>
                  <a:gd name="T3" fmla="*/ 0 h 192"/>
                  <a:gd name="T4" fmla="*/ 3 w 15"/>
                  <a:gd name="T5" fmla="*/ 12 h 192"/>
                  <a:gd name="T6" fmla="*/ 7 w 15"/>
                  <a:gd name="T7" fmla="*/ 24 h 192"/>
                  <a:gd name="T8" fmla="*/ 11 w 15"/>
                  <a:gd name="T9" fmla="*/ 35 h 192"/>
                  <a:gd name="T10" fmla="*/ 15 w 15"/>
                  <a:gd name="T11" fmla="*/ 47 h 192"/>
                  <a:gd name="T12" fmla="*/ 15 w 15"/>
                  <a:gd name="T13" fmla="*/ 192 h 192"/>
                  <a:gd name="T14" fmla="*/ 8 w 15"/>
                  <a:gd name="T15" fmla="*/ 187 h 192"/>
                  <a:gd name="T16" fmla="*/ 0 w 15"/>
                  <a:gd name="T17" fmla="*/ 18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192">
                    <a:moveTo>
                      <a:pt x="0" y="182"/>
                    </a:moveTo>
                    <a:lnTo>
                      <a:pt x="0" y="0"/>
                    </a:lnTo>
                    <a:lnTo>
                      <a:pt x="3" y="12"/>
                    </a:lnTo>
                    <a:lnTo>
                      <a:pt x="7" y="24"/>
                    </a:lnTo>
                    <a:lnTo>
                      <a:pt x="11" y="35"/>
                    </a:lnTo>
                    <a:lnTo>
                      <a:pt x="15" y="47"/>
                    </a:lnTo>
                    <a:lnTo>
                      <a:pt x="15" y="192"/>
                    </a:lnTo>
                    <a:lnTo>
                      <a:pt x="8" y="187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6" name="Freeform 856"/>
              <p:cNvSpPr>
                <a:spLocks/>
              </p:cNvSpPr>
              <p:nvPr/>
            </p:nvSpPr>
            <p:spPr bwMode="auto">
              <a:xfrm>
                <a:off x="701" y="1584"/>
                <a:ext cx="4" cy="35"/>
              </a:xfrm>
              <a:custGeom>
                <a:avLst/>
                <a:gdLst>
                  <a:gd name="T0" fmla="*/ 0 w 16"/>
                  <a:gd name="T1" fmla="*/ 163 h 173"/>
                  <a:gd name="T2" fmla="*/ 0 w 16"/>
                  <a:gd name="T3" fmla="*/ 0 h 173"/>
                  <a:gd name="T4" fmla="*/ 3 w 16"/>
                  <a:gd name="T5" fmla="*/ 11 h 173"/>
                  <a:gd name="T6" fmla="*/ 7 w 16"/>
                  <a:gd name="T7" fmla="*/ 22 h 173"/>
                  <a:gd name="T8" fmla="*/ 11 w 16"/>
                  <a:gd name="T9" fmla="*/ 33 h 173"/>
                  <a:gd name="T10" fmla="*/ 16 w 16"/>
                  <a:gd name="T11" fmla="*/ 45 h 173"/>
                  <a:gd name="T12" fmla="*/ 16 w 16"/>
                  <a:gd name="T13" fmla="*/ 173 h 173"/>
                  <a:gd name="T14" fmla="*/ 8 w 16"/>
                  <a:gd name="T15" fmla="*/ 168 h 173"/>
                  <a:gd name="T16" fmla="*/ 0 w 16"/>
                  <a:gd name="T17" fmla="*/ 163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73">
                    <a:moveTo>
                      <a:pt x="0" y="163"/>
                    </a:moveTo>
                    <a:lnTo>
                      <a:pt x="0" y="0"/>
                    </a:lnTo>
                    <a:lnTo>
                      <a:pt x="3" y="11"/>
                    </a:lnTo>
                    <a:lnTo>
                      <a:pt x="7" y="22"/>
                    </a:lnTo>
                    <a:lnTo>
                      <a:pt x="11" y="33"/>
                    </a:lnTo>
                    <a:lnTo>
                      <a:pt x="16" y="45"/>
                    </a:lnTo>
                    <a:lnTo>
                      <a:pt x="16" y="173"/>
                    </a:lnTo>
                    <a:lnTo>
                      <a:pt x="8" y="168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7" name="Freeform 857"/>
              <p:cNvSpPr>
                <a:spLocks/>
              </p:cNvSpPr>
              <p:nvPr/>
            </p:nvSpPr>
            <p:spPr bwMode="auto">
              <a:xfrm>
                <a:off x="703" y="1589"/>
                <a:ext cx="3" cy="31"/>
              </a:xfrm>
              <a:custGeom>
                <a:avLst/>
                <a:gdLst>
                  <a:gd name="T0" fmla="*/ 0 w 17"/>
                  <a:gd name="T1" fmla="*/ 145 h 155"/>
                  <a:gd name="T2" fmla="*/ 0 w 17"/>
                  <a:gd name="T3" fmla="*/ 0 h 155"/>
                  <a:gd name="T4" fmla="*/ 4 w 17"/>
                  <a:gd name="T5" fmla="*/ 10 h 155"/>
                  <a:gd name="T6" fmla="*/ 9 w 17"/>
                  <a:gd name="T7" fmla="*/ 22 h 155"/>
                  <a:gd name="T8" fmla="*/ 13 w 17"/>
                  <a:gd name="T9" fmla="*/ 32 h 155"/>
                  <a:gd name="T10" fmla="*/ 17 w 17"/>
                  <a:gd name="T11" fmla="*/ 43 h 155"/>
                  <a:gd name="T12" fmla="*/ 17 w 17"/>
                  <a:gd name="T13" fmla="*/ 155 h 155"/>
                  <a:gd name="T14" fmla="*/ 9 w 17"/>
                  <a:gd name="T15" fmla="*/ 150 h 155"/>
                  <a:gd name="T16" fmla="*/ 0 w 17"/>
                  <a:gd name="T17" fmla="*/ 145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55">
                    <a:moveTo>
                      <a:pt x="0" y="145"/>
                    </a:moveTo>
                    <a:lnTo>
                      <a:pt x="0" y="0"/>
                    </a:lnTo>
                    <a:lnTo>
                      <a:pt x="4" y="10"/>
                    </a:lnTo>
                    <a:lnTo>
                      <a:pt x="9" y="22"/>
                    </a:lnTo>
                    <a:lnTo>
                      <a:pt x="13" y="32"/>
                    </a:lnTo>
                    <a:lnTo>
                      <a:pt x="17" y="43"/>
                    </a:lnTo>
                    <a:lnTo>
                      <a:pt x="17" y="155"/>
                    </a:lnTo>
                    <a:lnTo>
                      <a:pt x="9" y="150"/>
                    </a:lnTo>
                    <a:lnTo>
                      <a:pt x="0" y="145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8" name="Freeform 858"/>
              <p:cNvSpPr>
                <a:spLocks/>
              </p:cNvSpPr>
              <p:nvPr/>
            </p:nvSpPr>
            <p:spPr bwMode="auto">
              <a:xfrm>
                <a:off x="705" y="1593"/>
                <a:ext cx="3" cy="28"/>
              </a:xfrm>
              <a:custGeom>
                <a:avLst/>
                <a:gdLst>
                  <a:gd name="T0" fmla="*/ 0 w 16"/>
                  <a:gd name="T1" fmla="*/ 128 h 137"/>
                  <a:gd name="T2" fmla="*/ 0 w 16"/>
                  <a:gd name="T3" fmla="*/ 0 h 137"/>
                  <a:gd name="T4" fmla="*/ 4 w 16"/>
                  <a:gd name="T5" fmla="*/ 10 h 137"/>
                  <a:gd name="T6" fmla="*/ 8 w 16"/>
                  <a:gd name="T7" fmla="*/ 20 h 137"/>
                  <a:gd name="T8" fmla="*/ 12 w 16"/>
                  <a:gd name="T9" fmla="*/ 30 h 137"/>
                  <a:gd name="T10" fmla="*/ 16 w 16"/>
                  <a:gd name="T11" fmla="*/ 40 h 137"/>
                  <a:gd name="T12" fmla="*/ 16 w 16"/>
                  <a:gd name="T13" fmla="*/ 137 h 137"/>
                  <a:gd name="T14" fmla="*/ 10 w 16"/>
                  <a:gd name="T15" fmla="*/ 134 h 137"/>
                  <a:gd name="T16" fmla="*/ 0 w 16"/>
                  <a:gd name="T17" fmla="*/ 128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37">
                    <a:moveTo>
                      <a:pt x="0" y="128"/>
                    </a:moveTo>
                    <a:lnTo>
                      <a:pt x="0" y="0"/>
                    </a:lnTo>
                    <a:lnTo>
                      <a:pt x="4" y="10"/>
                    </a:lnTo>
                    <a:lnTo>
                      <a:pt x="8" y="20"/>
                    </a:lnTo>
                    <a:lnTo>
                      <a:pt x="12" y="30"/>
                    </a:lnTo>
                    <a:lnTo>
                      <a:pt x="16" y="40"/>
                    </a:lnTo>
                    <a:lnTo>
                      <a:pt x="16" y="137"/>
                    </a:lnTo>
                    <a:lnTo>
                      <a:pt x="10" y="134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9" name="Freeform 859"/>
              <p:cNvSpPr>
                <a:spLocks/>
              </p:cNvSpPr>
              <p:nvPr/>
            </p:nvSpPr>
            <p:spPr bwMode="auto">
              <a:xfrm>
                <a:off x="706" y="1597"/>
                <a:ext cx="4" cy="25"/>
              </a:xfrm>
              <a:custGeom>
                <a:avLst/>
                <a:gdLst>
                  <a:gd name="T0" fmla="*/ 0 w 17"/>
                  <a:gd name="T1" fmla="*/ 112 h 121"/>
                  <a:gd name="T2" fmla="*/ 0 w 17"/>
                  <a:gd name="T3" fmla="*/ 0 h 121"/>
                  <a:gd name="T4" fmla="*/ 4 w 17"/>
                  <a:gd name="T5" fmla="*/ 9 h 121"/>
                  <a:gd name="T6" fmla="*/ 8 w 17"/>
                  <a:gd name="T7" fmla="*/ 19 h 121"/>
                  <a:gd name="T8" fmla="*/ 12 w 17"/>
                  <a:gd name="T9" fmla="*/ 29 h 121"/>
                  <a:gd name="T10" fmla="*/ 17 w 17"/>
                  <a:gd name="T11" fmla="*/ 40 h 121"/>
                  <a:gd name="T12" fmla="*/ 17 w 17"/>
                  <a:gd name="T13" fmla="*/ 121 h 121"/>
                  <a:gd name="T14" fmla="*/ 9 w 17"/>
                  <a:gd name="T15" fmla="*/ 117 h 121"/>
                  <a:gd name="T16" fmla="*/ 2 w 17"/>
                  <a:gd name="T17" fmla="*/ 113 h 121"/>
                  <a:gd name="T18" fmla="*/ 0 w 17"/>
                  <a:gd name="T19" fmla="*/ 112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121">
                    <a:moveTo>
                      <a:pt x="0" y="112"/>
                    </a:moveTo>
                    <a:lnTo>
                      <a:pt x="0" y="0"/>
                    </a:lnTo>
                    <a:lnTo>
                      <a:pt x="4" y="9"/>
                    </a:lnTo>
                    <a:lnTo>
                      <a:pt x="8" y="19"/>
                    </a:lnTo>
                    <a:lnTo>
                      <a:pt x="12" y="29"/>
                    </a:lnTo>
                    <a:lnTo>
                      <a:pt x="17" y="40"/>
                    </a:lnTo>
                    <a:lnTo>
                      <a:pt x="17" y="121"/>
                    </a:lnTo>
                    <a:lnTo>
                      <a:pt x="9" y="117"/>
                    </a:lnTo>
                    <a:lnTo>
                      <a:pt x="2" y="113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0" name="Freeform 860"/>
              <p:cNvSpPr>
                <a:spLocks/>
              </p:cNvSpPr>
              <p:nvPr/>
            </p:nvSpPr>
            <p:spPr bwMode="auto">
              <a:xfrm>
                <a:off x="708" y="1601"/>
                <a:ext cx="3" cy="22"/>
              </a:xfrm>
              <a:custGeom>
                <a:avLst/>
                <a:gdLst>
                  <a:gd name="T0" fmla="*/ 0 w 17"/>
                  <a:gd name="T1" fmla="*/ 97 h 107"/>
                  <a:gd name="T2" fmla="*/ 0 w 17"/>
                  <a:gd name="T3" fmla="*/ 0 h 107"/>
                  <a:gd name="T4" fmla="*/ 4 w 17"/>
                  <a:gd name="T5" fmla="*/ 10 h 107"/>
                  <a:gd name="T6" fmla="*/ 9 w 17"/>
                  <a:gd name="T7" fmla="*/ 20 h 107"/>
                  <a:gd name="T8" fmla="*/ 13 w 17"/>
                  <a:gd name="T9" fmla="*/ 30 h 107"/>
                  <a:gd name="T10" fmla="*/ 17 w 17"/>
                  <a:gd name="T11" fmla="*/ 39 h 107"/>
                  <a:gd name="T12" fmla="*/ 17 w 17"/>
                  <a:gd name="T13" fmla="*/ 107 h 107"/>
                  <a:gd name="T14" fmla="*/ 9 w 17"/>
                  <a:gd name="T15" fmla="*/ 102 h 107"/>
                  <a:gd name="T16" fmla="*/ 0 w 17"/>
                  <a:gd name="T17" fmla="*/ 9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107">
                    <a:moveTo>
                      <a:pt x="0" y="97"/>
                    </a:moveTo>
                    <a:lnTo>
                      <a:pt x="0" y="0"/>
                    </a:lnTo>
                    <a:lnTo>
                      <a:pt x="4" y="10"/>
                    </a:lnTo>
                    <a:lnTo>
                      <a:pt x="9" y="20"/>
                    </a:lnTo>
                    <a:lnTo>
                      <a:pt x="13" y="30"/>
                    </a:lnTo>
                    <a:lnTo>
                      <a:pt x="17" y="39"/>
                    </a:lnTo>
                    <a:lnTo>
                      <a:pt x="17" y="107"/>
                    </a:lnTo>
                    <a:lnTo>
                      <a:pt x="9" y="102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1" name="Freeform 861"/>
              <p:cNvSpPr>
                <a:spLocks/>
              </p:cNvSpPr>
              <p:nvPr/>
            </p:nvSpPr>
            <p:spPr bwMode="auto">
              <a:xfrm>
                <a:off x="710" y="1605"/>
                <a:ext cx="3" cy="18"/>
              </a:xfrm>
              <a:custGeom>
                <a:avLst/>
                <a:gdLst>
                  <a:gd name="T0" fmla="*/ 0 w 16"/>
                  <a:gd name="T1" fmla="*/ 81 h 90"/>
                  <a:gd name="T2" fmla="*/ 0 w 16"/>
                  <a:gd name="T3" fmla="*/ 0 h 90"/>
                  <a:gd name="T4" fmla="*/ 4 w 16"/>
                  <a:gd name="T5" fmla="*/ 9 h 90"/>
                  <a:gd name="T6" fmla="*/ 8 w 16"/>
                  <a:gd name="T7" fmla="*/ 18 h 90"/>
                  <a:gd name="T8" fmla="*/ 12 w 16"/>
                  <a:gd name="T9" fmla="*/ 27 h 90"/>
                  <a:gd name="T10" fmla="*/ 16 w 16"/>
                  <a:gd name="T11" fmla="*/ 36 h 90"/>
                  <a:gd name="T12" fmla="*/ 16 w 16"/>
                  <a:gd name="T13" fmla="*/ 90 h 90"/>
                  <a:gd name="T14" fmla="*/ 8 w 16"/>
                  <a:gd name="T15" fmla="*/ 86 h 90"/>
                  <a:gd name="T16" fmla="*/ 0 w 16"/>
                  <a:gd name="T17" fmla="*/ 81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90">
                    <a:moveTo>
                      <a:pt x="0" y="81"/>
                    </a:moveTo>
                    <a:lnTo>
                      <a:pt x="0" y="0"/>
                    </a:lnTo>
                    <a:lnTo>
                      <a:pt x="4" y="9"/>
                    </a:lnTo>
                    <a:lnTo>
                      <a:pt x="8" y="18"/>
                    </a:lnTo>
                    <a:lnTo>
                      <a:pt x="12" y="27"/>
                    </a:lnTo>
                    <a:lnTo>
                      <a:pt x="16" y="36"/>
                    </a:lnTo>
                    <a:lnTo>
                      <a:pt x="16" y="90"/>
                    </a:lnTo>
                    <a:lnTo>
                      <a:pt x="8" y="86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2" name="Freeform 862"/>
              <p:cNvSpPr>
                <a:spLocks/>
              </p:cNvSpPr>
              <p:nvPr/>
            </p:nvSpPr>
            <p:spPr bwMode="auto">
              <a:xfrm>
                <a:off x="711" y="1609"/>
                <a:ext cx="4" cy="15"/>
              </a:xfrm>
              <a:custGeom>
                <a:avLst/>
                <a:gdLst>
                  <a:gd name="T0" fmla="*/ 0 w 17"/>
                  <a:gd name="T1" fmla="*/ 68 h 76"/>
                  <a:gd name="T2" fmla="*/ 0 w 17"/>
                  <a:gd name="T3" fmla="*/ 0 h 76"/>
                  <a:gd name="T4" fmla="*/ 4 w 17"/>
                  <a:gd name="T5" fmla="*/ 9 h 76"/>
                  <a:gd name="T6" fmla="*/ 8 w 17"/>
                  <a:gd name="T7" fmla="*/ 18 h 76"/>
                  <a:gd name="T8" fmla="*/ 12 w 17"/>
                  <a:gd name="T9" fmla="*/ 27 h 76"/>
                  <a:gd name="T10" fmla="*/ 17 w 17"/>
                  <a:gd name="T11" fmla="*/ 37 h 76"/>
                  <a:gd name="T12" fmla="*/ 17 w 17"/>
                  <a:gd name="T13" fmla="*/ 76 h 76"/>
                  <a:gd name="T14" fmla="*/ 8 w 17"/>
                  <a:gd name="T15" fmla="*/ 72 h 76"/>
                  <a:gd name="T16" fmla="*/ 0 w 17"/>
                  <a:gd name="T17" fmla="*/ 6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76">
                    <a:moveTo>
                      <a:pt x="0" y="68"/>
                    </a:moveTo>
                    <a:lnTo>
                      <a:pt x="0" y="0"/>
                    </a:lnTo>
                    <a:lnTo>
                      <a:pt x="4" y="9"/>
                    </a:lnTo>
                    <a:lnTo>
                      <a:pt x="8" y="18"/>
                    </a:lnTo>
                    <a:lnTo>
                      <a:pt x="12" y="27"/>
                    </a:lnTo>
                    <a:lnTo>
                      <a:pt x="17" y="37"/>
                    </a:lnTo>
                    <a:lnTo>
                      <a:pt x="17" y="76"/>
                    </a:lnTo>
                    <a:lnTo>
                      <a:pt x="8" y="72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3" name="Freeform 863"/>
              <p:cNvSpPr>
                <a:spLocks/>
              </p:cNvSpPr>
              <p:nvPr/>
            </p:nvSpPr>
            <p:spPr bwMode="auto">
              <a:xfrm>
                <a:off x="713" y="1613"/>
                <a:ext cx="3" cy="12"/>
              </a:xfrm>
              <a:custGeom>
                <a:avLst/>
                <a:gdLst>
                  <a:gd name="T0" fmla="*/ 0 w 17"/>
                  <a:gd name="T1" fmla="*/ 54 h 62"/>
                  <a:gd name="T2" fmla="*/ 0 w 17"/>
                  <a:gd name="T3" fmla="*/ 0 h 62"/>
                  <a:gd name="T4" fmla="*/ 4 w 17"/>
                  <a:gd name="T5" fmla="*/ 9 h 62"/>
                  <a:gd name="T6" fmla="*/ 9 w 17"/>
                  <a:gd name="T7" fmla="*/ 19 h 62"/>
                  <a:gd name="T8" fmla="*/ 13 w 17"/>
                  <a:gd name="T9" fmla="*/ 27 h 62"/>
                  <a:gd name="T10" fmla="*/ 17 w 17"/>
                  <a:gd name="T11" fmla="*/ 36 h 62"/>
                  <a:gd name="T12" fmla="*/ 17 w 17"/>
                  <a:gd name="T13" fmla="*/ 62 h 62"/>
                  <a:gd name="T14" fmla="*/ 9 w 17"/>
                  <a:gd name="T15" fmla="*/ 58 h 62"/>
                  <a:gd name="T16" fmla="*/ 0 w 17"/>
                  <a:gd name="T17" fmla="*/ 54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7" h="62">
                    <a:moveTo>
                      <a:pt x="0" y="54"/>
                    </a:moveTo>
                    <a:lnTo>
                      <a:pt x="0" y="0"/>
                    </a:lnTo>
                    <a:lnTo>
                      <a:pt x="4" y="9"/>
                    </a:lnTo>
                    <a:lnTo>
                      <a:pt x="9" y="19"/>
                    </a:lnTo>
                    <a:lnTo>
                      <a:pt x="13" y="27"/>
                    </a:lnTo>
                    <a:lnTo>
                      <a:pt x="17" y="36"/>
                    </a:lnTo>
                    <a:lnTo>
                      <a:pt x="17" y="62"/>
                    </a:lnTo>
                    <a:lnTo>
                      <a:pt x="9" y="58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4" name="Freeform 864"/>
              <p:cNvSpPr>
                <a:spLocks/>
              </p:cNvSpPr>
              <p:nvPr/>
            </p:nvSpPr>
            <p:spPr bwMode="auto">
              <a:xfrm>
                <a:off x="715" y="1616"/>
                <a:ext cx="3" cy="10"/>
              </a:xfrm>
              <a:custGeom>
                <a:avLst/>
                <a:gdLst>
                  <a:gd name="T0" fmla="*/ 0 w 16"/>
                  <a:gd name="T1" fmla="*/ 39 h 47"/>
                  <a:gd name="T2" fmla="*/ 0 w 16"/>
                  <a:gd name="T3" fmla="*/ 0 h 47"/>
                  <a:gd name="T4" fmla="*/ 4 w 16"/>
                  <a:gd name="T5" fmla="*/ 8 h 47"/>
                  <a:gd name="T6" fmla="*/ 8 w 16"/>
                  <a:gd name="T7" fmla="*/ 17 h 47"/>
                  <a:gd name="T8" fmla="*/ 12 w 16"/>
                  <a:gd name="T9" fmla="*/ 25 h 47"/>
                  <a:gd name="T10" fmla="*/ 16 w 16"/>
                  <a:gd name="T11" fmla="*/ 34 h 47"/>
                  <a:gd name="T12" fmla="*/ 16 w 16"/>
                  <a:gd name="T13" fmla="*/ 47 h 47"/>
                  <a:gd name="T14" fmla="*/ 8 w 16"/>
                  <a:gd name="T15" fmla="*/ 43 h 47"/>
                  <a:gd name="T16" fmla="*/ 0 w 16"/>
                  <a:gd name="T17" fmla="*/ 3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47">
                    <a:moveTo>
                      <a:pt x="0" y="39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8" y="17"/>
                    </a:lnTo>
                    <a:lnTo>
                      <a:pt x="12" y="25"/>
                    </a:lnTo>
                    <a:lnTo>
                      <a:pt x="16" y="34"/>
                    </a:lnTo>
                    <a:lnTo>
                      <a:pt x="16" y="47"/>
                    </a:lnTo>
                    <a:lnTo>
                      <a:pt x="8" y="43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5" name="Freeform 865"/>
              <p:cNvSpPr>
                <a:spLocks/>
              </p:cNvSpPr>
              <p:nvPr/>
            </p:nvSpPr>
            <p:spPr bwMode="auto">
              <a:xfrm>
                <a:off x="716" y="1620"/>
                <a:ext cx="4" cy="7"/>
              </a:xfrm>
              <a:custGeom>
                <a:avLst/>
                <a:gdLst>
                  <a:gd name="T0" fmla="*/ 0 w 17"/>
                  <a:gd name="T1" fmla="*/ 26 h 34"/>
                  <a:gd name="T2" fmla="*/ 0 w 17"/>
                  <a:gd name="T3" fmla="*/ 0 h 34"/>
                  <a:gd name="T4" fmla="*/ 4 w 17"/>
                  <a:gd name="T5" fmla="*/ 8 h 34"/>
                  <a:gd name="T6" fmla="*/ 8 w 17"/>
                  <a:gd name="T7" fmla="*/ 17 h 34"/>
                  <a:gd name="T8" fmla="*/ 13 w 17"/>
                  <a:gd name="T9" fmla="*/ 25 h 34"/>
                  <a:gd name="T10" fmla="*/ 17 w 17"/>
                  <a:gd name="T11" fmla="*/ 33 h 34"/>
                  <a:gd name="T12" fmla="*/ 17 w 17"/>
                  <a:gd name="T13" fmla="*/ 34 h 34"/>
                  <a:gd name="T14" fmla="*/ 16 w 17"/>
                  <a:gd name="T15" fmla="*/ 33 h 34"/>
                  <a:gd name="T16" fmla="*/ 8 w 17"/>
                  <a:gd name="T17" fmla="*/ 30 h 34"/>
                  <a:gd name="T18" fmla="*/ 0 w 17"/>
                  <a:gd name="T19" fmla="*/ 2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34">
                    <a:moveTo>
                      <a:pt x="0" y="26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8" y="17"/>
                    </a:lnTo>
                    <a:lnTo>
                      <a:pt x="13" y="25"/>
                    </a:lnTo>
                    <a:lnTo>
                      <a:pt x="17" y="33"/>
                    </a:lnTo>
                    <a:lnTo>
                      <a:pt x="17" y="34"/>
                    </a:lnTo>
                    <a:lnTo>
                      <a:pt x="16" y="33"/>
                    </a:lnTo>
                    <a:lnTo>
                      <a:pt x="8" y="30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6" name="Freeform 866"/>
              <p:cNvSpPr>
                <a:spLocks/>
              </p:cNvSpPr>
              <p:nvPr/>
            </p:nvSpPr>
            <p:spPr bwMode="auto">
              <a:xfrm>
                <a:off x="718" y="1623"/>
                <a:ext cx="2" cy="4"/>
              </a:xfrm>
              <a:custGeom>
                <a:avLst/>
                <a:gdLst>
                  <a:gd name="T0" fmla="*/ 0 w 9"/>
                  <a:gd name="T1" fmla="*/ 13 h 17"/>
                  <a:gd name="T2" fmla="*/ 0 w 9"/>
                  <a:gd name="T3" fmla="*/ 0 h 17"/>
                  <a:gd name="T4" fmla="*/ 5 w 9"/>
                  <a:gd name="T5" fmla="*/ 8 h 17"/>
                  <a:gd name="T6" fmla="*/ 9 w 9"/>
                  <a:gd name="T7" fmla="*/ 17 h 17"/>
                  <a:gd name="T8" fmla="*/ 9 w 9"/>
                  <a:gd name="T9" fmla="*/ 17 h 17"/>
                  <a:gd name="T10" fmla="*/ 8 w 9"/>
                  <a:gd name="T11" fmla="*/ 16 h 17"/>
                  <a:gd name="T12" fmla="*/ 5 w 9"/>
                  <a:gd name="T13" fmla="*/ 15 h 17"/>
                  <a:gd name="T14" fmla="*/ 0 w 9"/>
                  <a:gd name="T15" fmla="*/ 1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17">
                    <a:moveTo>
                      <a:pt x="0" y="13"/>
                    </a:moveTo>
                    <a:lnTo>
                      <a:pt x="0" y="0"/>
                    </a:lnTo>
                    <a:lnTo>
                      <a:pt x="5" y="8"/>
                    </a:lnTo>
                    <a:lnTo>
                      <a:pt x="9" y="17"/>
                    </a:lnTo>
                    <a:lnTo>
                      <a:pt x="9" y="17"/>
                    </a:lnTo>
                    <a:lnTo>
                      <a:pt x="8" y="16"/>
                    </a:lnTo>
                    <a:lnTo>
                      <a:pt x="5" y="15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7" name="Freeform 867"/>
              <p:cNvSpPr>
                <a:spLocks/>
              </p:cNvSpPr>
              <p:nvPr/>
            </p:nvSpPr>
            <p:spPr bwMode="auto">
              <a:xfrm>
                <a:off x="324" y="888"/>
                <a:ext cx="364" cy="607"/>
              </a:xfrm>
              <a:custGeom>
                <a:avLst/>
                <a:gdLst>
                  <a:gd name="T0" fmla="*/ 1814 w 1819"/>
                  <a:gd name="T1" fmla="*/ 2773 h 3034"/>
                  <a:gd name="T2" fmla="*/ 1807 w 1819"/>
                  <a:gd name="T3" fmla="*/ 2828 h 3034"/>
                  <a:gd name="T4" fmla="*/ 1800 w 1819"/>
                  <a:gd name="T5" fmla="*/ 2884 h 3034"/>
                  <a:gd name="T6" fmla="*/ 1797 w 1819"/>
                  <a:gd name="T7" fmla="*/ 2941 h 3034"/>
                  <a:gd name="T8" fmla="*/ 1796 w 1819"/>
                  <a:gd name="T9" fmla="*/ 2986 h 3034"/>
                  <a:gd name="T10" fmla="*/ 1797 w 1819"/>
                  <a:gd name="T11" fmla="*/ 3018 h 3034"/>
                  <a:gd name="T12" fmla="*/ 1754 w 1819"/>
                  <a:gd name="T13" fmla="*/ 2990 h 3034"/>
                  <a:gd name="T14" fmla="*/ 1663 w 1819"/>
                  <a:gd name="T15" fmla="*/ 2889 h 3034"/>
                  <a:gd name="T16" fmla="*/ 1567 w 1819"/>
                  <a:gd name="T17" fmla="*/ 2775 h 3034"/>
                  <a:gd name="T18" fmla="*/ 1467 w 1819"/>
                  <a:gd name="T19" fmla="*/ 2650 h 3034"/>
                  <a:gd name="T20" fmla="*/ 1362 w 1819"/>
                  <a:gd name="T21" fmla="*/ 2514 h 3034"/>
                  <a:gd name="T22" fmla="*/ 1257 w 1819"/>
                  <a:gd name="T23" fmla="*/ 2369 h 3034"/>
                  <a:gd name="T24" fmla="*/ 1150 w 1819"/>
                  <a:gd name="T25" fmla="*/ 2217 h 3034"/>
                  <a:gd name="T26" fmla="*/ 1042 w 1819"/>
                  <a:gd name="T27" fmla="*/ 2059 h 3034"/>
                  <a:gd name="T28" fmla="*/ 935 w 1819"/>
                  <a:gd name="T29" fmla="*/ 1895 h 3034"/>
                  <a:gd name="T30" fmla="*/ 830 w 1819"/>
                  <a:gd name="T31" fmla="*/ 1727 h 3034"/>
                  <a:gd name="T32" fmla="*/ 725 w 1819"/>
                  <a:gd name="T33" fmla="*/ 1557 h 3034"/>
                  <a:gd name="T34" fmla="*/ 625 w 1819"/>
                  <a:gd name="T35" fmla="*/ 1386 h 3034"/>
                  <a:gd name="T36" fmla="*/ 528 w 1819"/>
                  <a:gd name="T37" fmla="*/ 1216 h 3034"/>
                  <a:gd name="T38" fmla="*/ 436 w 1819"/>
                  <a:gd name="T39" fmla="*/ 1047 h 3034"/>
                  <a:gd name="T40" fmla="*/ 350 w 1819"/>
                  <a:gd name="T41" fmla="*/ 880 h 3034"/>
                  <a:gd name="T42" fmla="*/ 270 w 1819"/>
                  <a:gd name="T43" fmla="*/ 718 h 3034"/>
                  <a:gd name="T44" fmla="*/ 205 w 1819"/>
                  <a:gd name="T45" fmla="*/ 577 h 3034"/>
                  <a:gd name="T46" fmla="*/ 152 w 1819"/>
                  <a:gd name="T47" fmla="*/ 455 h 3034"/>
                  <a:gd name="T48" fmla="*/ 106 w 1819"/>
                  <a:gd name="T49" fmla="*/ 339 h 3034"/>
                  <a:gd name="T50" fmla="*/ 65 w 1819"/>
                  <a:gd name="T51" fmla="*/ 229 h 3034"/>
                  <a:gd name="T52" fmla="*/ 40 w 1819"/>
                  <a:gd name="T53" fmla="*/ 153 h 3034"/>
                  <a:gd name="T54" fmla="*/ 27 w 1819"/>
                  <a:gd name="T55" fmla="*/ 107 h 3034"/>
                  <a:gd name="T56" fmla="*/ 14 w 1819"/>
                  <a:gd name="T57" fmla="*/ 63 h 3034"/>
                  <a:gd name="T58" fmla="*/ 4 w 1819"/>
                  <a:gd name="T59" fmla="*/ 20 h 3034"/>
                  <a:gd name="T60" fmla="*/ 44 w 1819"/>
                  <a:gd name="T61" fmla="*/ 87 h 3034"/>
                  <a:gd name="T62" fmla="*/ 140 w 1819"/>
                  <a:gd name="T63" fmla="*/ 258 h 3034"/>
                  <a:gd name="T64" fmla="*/ 241 w 1819"/>
                  <a:gd name="T65" fmla="*/ 426 h 3034"/>
                  <a:gd name="T66" fmla="*/ 345 w 1819"/>
                  <a:gd name="T67" fmla="*/ 592 h 3034"/>
                  <a:gd name="T68" fmla="*/ 452 w 1819"/>
                  <a:gd name="T69" fmla="*/ 754 h 3034"/>
                  <a:gd name="T70" fmla="*/ 560 w 1819"/>
                  <a:gd name="T71" fmla="*/ 912 h 3034"/>
                  <a:gd name="T72" fmla="*/ 669 w 1819"/>
                  <a:gd name="T73" fmla="*/ 1069 h 3034"/>
                  <a:gd name="T74" fmla="*/ 777 w 1819"/>
                  <a:gd name="T75" fmla="*/ 1223 h 3034"/>
                  <a:gd name="T76" fmla="*/ 866 w 1819"/>
                  <a:gd name="T77" fmla="*/ 1348 h 3034"/>
                  <a:gd name="T78" fmla="*/ 936 w 1819"/>
                  <a:gd name="T79" fmla="*/ 1448 h 3034"/>
                  <a:gd name="T80" fmla="*/ 1006 w 1819"/>
                  <a:gd name="T81" fmla="*/ 1545 h 3034"/>
                  <a:gd name="T82" fmla="*/ 1073 w 1819"/>
                  <a:gd name="T83" fmla="*/ 1642 h 3034"/>
                  <a:gd name="T84" fmla="*/ 1106 w 1819"/>
                  <a:gd name="T85" fmla="*/ 1690 h 3034"/>
                  <a:gd name="T86" fmla="*/ 1195 w 1819"/>
                  <a:gd name="T87" fmla="*/ 1821 h 3034"/>
                  <a:gd name="T88" fmla="*/ 1284 w 1819"/>
                  <a:gd name="T89" fmla="*/ 1952 h 3034"/>
                  <a:gd name="T90" fmla="*/ 1374 w 1819"/>
                  <a:gd name="T91" fmla="*/ 2084 h 3034"/>
                  <a:gd name="T92" fmla="*/ 1463 w 1819"/>
                  <a:gd name="T93" fmla="*/ 2217 h 3034"/>
                  <a:gd name="T94" fmla="*/ 1552 w 1819"/>
                  <a:gd name="T95" fmla="*/ 2349 h 3034"/>
                  <a:gd name="T96" fmla="*/ 1641 w 1819"/>
                  <a:gd name="T97" fmla="*/ 2481 h 3034"/>
                  <a:gd name="T98" fmla="*/ 1730 w 1819"/>
                  <a:gd name="T99" fmla="*/ 2613 h 3034"/>
                  <a:gd name="T100" fmla="*/ 1819 w 1819"/>
                  <a:gd name="T101" fmla="*/ 2745 h 3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19" h="3034">
                    <a:moveTo>
                      <a:pt x="1819" y="2745"/>
                    </a:moveTo>
                    <a:lnTo>
                      <a:pt x="1814" y="2773"/>
                    </a:lnTo>
                    <a:lnTo>
                      <a:pt x="1810" y="2800"/>
                    </a:lnTo>
                    <a:lnTo>
                      <a:pt x="1807" y="2828"/>
                    </a:lnTo>
                    <a:lnTo>
                      <a:pt x="1804" y="2856"/>
                    </a:lnTo>
                    <a:lnTo>
                      <a:pt x="1800" y="2884"/>
                    </a:lnTo>
                    <a:lnTo>
                      <a:pt x="1798" y="2912"/>
                    </a:lnTo>
                    <a:lnTo>
                      <a:pt x="1797" y="2941"/>
                    </a:lnTo>
                    <a:lnTo>
                      <a:pt x="1796" y="2968"/>
                    </a:lnTo>
                    <a:lnTo>
                      <a:pt x="1796" y="2986"/>
                    </a:lnTo>
                    <a:lnTo>
                      <a:pt x="1796" y="3002"/>
                    </a:lnTo>
                    <a:lnTo>
                      <a:pt x="1797" y="3018"/>
                    </a:lnTo>
                    <a:lnTo>
                      <a:pt x="1797" y="3034"/>
                    </a:lnTo>
                    <a:lnTo>
                      <a:pt x="1754" y="2990"/>
                    </a:lnTo>
                    <a:lnTo>
                      <a:pt x="1709" y="2941"/>
                    </a:lnTo>
                    <a:lnTo>
                      <a:pt x="1663" y="2889"/>
                    </a:lnTo>
                    <a:lnTo>
                      <a:pt x="1615" y="2833"/>
                    </a:lnTo>
                    <a:lnTo>
                      <a:pt x="1567" y="2775"/>
                    </a:lnTo>
                    <a:lnTo>
                      <a:pt x="1517" y="2714"/>
                    </a:lnTo>
                    <a:lnTo>
                      <a:pt x="1467" y="2650"/>
                    </a:lnTo>
                    <a:lnTo>
                      <a:pt x="1415" y="2583"/>
                    </a:lnTo>
                    <a:lnTo>
                      <a:pt x="1362" y="2514"/>
                    </a:lnTo>
                    <a:lnTo>
                      <a:pt x="1310" y="2442"/>
                    </a:lnTo>
                    <a:lnTo>
                      <a:pt x="1257" y="2369"/>
                    </a:lnTo>
                    <a:lnTo>
                      <a:pt x="1204" y="2294"/>
                    </a:lnTo>
                    <a:lnTo>
                      <a:pt x="1150" y="2217"/>
                    </a:lnTo>
                    <a:lnTo>
                      <a:pt x="1097" y="2138"/>
                    </a:lnTo>
                    <a:lnTo>
                      <a:pt x="1042" y="2059"/>
                    </a:lnTo>
                    <a:lnTo>
                      <a:pt x="989" y="1977"/>
                    </a:lnTo>
                    <a:lnTo>
                      <a:pt x="935" y="1895"/>
                    </a:lnTo>
                    <a:lnTo>
                      <a:pt x="882" y="1812"/>
                    </a:lnTo>
                    <a:lnTo>
                      <a:pt x="830" y="1727"/>
                    </a:lnTo>
                    <a:lnTo>
                      <a:pt x="777" y="1643"/>
                    </a:lnTo>
                    <a:lnTo>
                      <a:pt x="725" y="1557"/>
                    </a:lnTo>
                    <a:lnTo>
                      <a:pt x="674" y="1472"/>
                    </a:lnTo>
                    <a:lnTo>
                      <a:pt x="625" y="1386"/>
                    </a:lnTo>
                    <a:lnTo>
                      <a:pt x="576" y="1301"/>
                    </a:lnTo>
                    <a:lnTo>
                      <a:pt x="528" y="1216"/>
                    </a:lnTo>
                    <a:lnTo>
                      <a:pt x="481" y="1131"/>
                    </a:lnTo>
                    <a:lnTo>
                      <a:pt x="436" y="1047"/>
                    </a:lnTo>
                    <a:lnTo>
                      <a:pt x="392" y="962"/>
                    </a:lnTo>
                    <a:lnTo>
                      <a:pt x="350" y="880"/>
                    </a:lnTo>
                    <a:lnTo>
                      <a:pt x="309" y="799"/>
                    </a:lnTo>
                    <a:lnTo>
                      <a:pt x="270" y="718"/>
                    </a:lnTo>
                    <a:lnTo>
                      <a:pt x="233" y="639"/>
                    </a:lnTo>
                    <a:lnTo>
                      <a:pt x="205" y="577"/>
                    </a:lnTo>
                    <a:lnTo>
                      <a:pt x="178" y="515"/>
                    </a:lnTo>
                    <a:lnTo>
                      <a:pt x="152" y="455"/>
                    </a:lnTo>
                    <a:lnTo>
                      <a:pt x="128" y="397"/>
                    </a:lnTo>
                    <a:lnTo>
                      <a:pt x="106" y="339"/>
                    </a:lnTo>
                    <a:lnTo>
                      <a:pt x="85" y="283"/>
                    </a:lnTo>
                    <a:lnTo>
                      <a:pt x="65" y="229"/>
                    </a:lnTo>
                    <a:lnTo>
                      <a:pt x="47" y="176"/>
                    </a:lnTo>
                    <a:lnTo>
                      <a:pt x="40" y="153"/>
                    </a:lnTo>
                    <a:lnTo>
                      <a:pt x="33" y="129"/>
                    </a:lnTo>
                    <a:lnTo>
                      <a:pt x="27" y="107"/>
                    </a:lnTo>
                    <a:lnTo>
                      <a:pt x="20" y="84"/>
                    </a:lnTo>
                    <a:lnTo>
                      <a:pt x="14" y="63"/>
                    </a:lnTo>
                    <a:lnTo>
                      <a:pt x="9" y="42"/>
                    </a:lnTo>
                    <a:lnTo>
                      <a:pt x="4" y="20"/>
                    </a:lnTo>
                    <a:lnTo>
                      <a:pt x="0" y="0"/>
                    </a:lnTo>
                    <a:lnTo>
                      <a:pt x="44" y="87"/>
                    </a:lnTo>
                    <a:lnTo>
                      <a:pt x="92" y="173"/>
                    </a:lnTo>
                    <a:lnTo>
                      <a:pt x="140" y="258"/>
                    </a:lnTo>
                    <a:lnTo>
                      <a:pt x="190" y="343"/>
                    </a:lnTo>
                    <a:lnTo>
                      <a:pt x="241" y="426"/>
                    </a:lnTo>
                    <a:lnTo>
                      <a:pt x="293" y="510"/>
                    </a:lnTo>
                    <a:lnTo>
                      <a:pt x="345" y="592"/>
                    </a:lnTo>
                    <a:lnTo>
                      <a:pt x="398" y="673"/>
                    </a:lnTo>
                    <a:lnTo>
                      <a:pt x="452" y="754"/>
                    </a:lnTo>
                    <a:lnTo>
                      <a:pt x="505" y="833"/>
                    </a:lnTo>
                    <a:lnTo>
                      <a:pt x="560" y="912"/>
                    </a:lnTo>
                    <a:lnTo>
                      <a:pt x="614" y="991"/>
                    </a:lnTo>
                    <a:lnTo>
                      <a:pt x="669" y="1069"/>
                    </a:lnTo>
                    <a:lnTo>
                      <a:pt x="723" y="1146"/>
                    </a:lnTo>
                    <a:lnTo>
                      <a:pt x="777" y="1223"/>
                    </a:lnTo>
                    <a:lnTo>
                      <a:pt x="831" y="1298"/>
                    </a:lnTo>
                    <a:lnTo>
                      <a:pt x="866" y="1348"/>
                    </a:lnTo>
                    <a:lnTo>
                      <a:pt x="902" y="1398"/>
                    </a:lnTo>
                    <a:lnTo>
                      <a:pt x="936" y="1448"/>
                    </a:lnTo>
                    <a:lnTo>
                      <a:pt x="971" y="1496"/>
                    </a:lnTo>
                    <a:lnTo>
                      <a:pt x="1006" y="1545"/>
                    </a:lnTo>
                    <a:lnTo>
                      <a:pt x="1039" y="1593"/>
                    </a:lnTo>
                    <a:lnTo>
                      <a:pt x="1073" y="1642"/>
                    </a:lnTo>
                    <a:lnTo>
                      <a:pt x="1106" y="1690"/>
                    </a:lnTo>
                    <a:lnTo>
                      <a:pt x="1106" y="1690"/>
                    </a:lnTo>
                    <a:lnTo>
                      <a:pt x="1151" y="1755"/>
                    </a:lnTo>
                    <a:lnTo>
                      <a:pt x="1195" y="1821"/>
                    </a:lnTo>
                    <a:lnTo>
                      <a:pt x="1239" y="1887"/>
                    </a:lnTo>
                    <a:lnTo>
                      <a:pt x="1284" y="1952"/>
                    </a:lnTo>
                    <a:lnTo>
                      <a:pt x="1329" y="2018"/>
                    </a:lnTo>
                    <a:lnTo>
                      <a:pt x="1374" y="2084"/>
                    </a:lnTo>
                    <a:lnTo>
                      <a:pt x="1418" y="2150"/>
                    </a:lnTo>
                    <a:lnTo>
                      <a:pt x="1463" y="2217"/>
                    </a:lnTo>
                    <a:lnTo>
                      <a:pt x="1507" y="2283"/>
                    </a:lnTo>
                    <a:lnTo>
                      <a:pt x="1552" y="2349"/>
                    </a:lnTo>
                    <a:lnTo>
                      <a:pt x="1596" y="2415"/>
                    </a:lnTo>
                    <a:lnTo>
                      <a:pt x="1641" y="2481"/>
                    </a:lnTo>
                    <a:lnTo>
                      <a:pt x="1686" y="2547"/>
                    </a:lnTo>
                    <a:lnTo>
                      <a:pt x="1730" y="2613"/>
                    </a:lnTo>
                    <a:lnTo>
                      <a:pt x="1774" y="2679"/>
                    </a:lnTo>
                    <a:lnTo>
                      <a:pt x="1819" y="27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8" name="Freeform 868"/>
              <p:cNvSpPr>
                <a:spLocks/>
              </p:cNvSpPr>
              <p:nvPr/>
            </p:nvSpPr>
            <p:spPr bwMode="auto">
              <a:xfrm>
                <a:off x="324" y="888"/>
                <a:ext cx="364" cy="607"/>
              </a:xfrm>
              <a:custGeom>
                <a:avLst/>
                <a:gdLst>
                  <a:gd name="T0" fmla="*/ 1814 w 1819"/>
                  <a:gd name="T1" fmla="*/ 2773 h 3034"/>
                  <a:gd name="T2" fmla="*/ 1807 w 1819"/>
                  <a:gd name="T3" fmla="*/ 2828 h 3034"/>
                  <a:gd name="T4" fmla="*/ 1800 w 1819"/>
                  <a:gd name="T5" fmla="*/ 2884 h 3034"/>
                  <a:gd name="T6" fmla="*/ 1797 w 1819"/>
                  <a:gd name="T7" fmla="*/ 2941 h 3034"/>
                  <a:gd name="T8" fmla="*/ 1796 w 1819"/>
                  <a:gd name="T9" fmla="*/ 2986 h 3034"/>
                  <a:gd name="T10" fmla="*/ 1797 w 1819"/>
                  <a:gd name="T11" fmla="*/ 3018 h 3034"/>
                  <a:gd name="T12" fmla="*/ 1754 w 1819"/>
                  <a:gd name="T13" fmla="*/ 2990 h 3034"/>
                  <a:gd name="T14" fmla="*/ 1663 w 1819"/>
                  <a:gd name="T15" fmla="*/ 2889 h 3034"/>
                  <a:gd name="T16" fmla="*/ 1567 w 1819"/>
                  <a:gd name="T17" fmla="*/ 2775 h 3034"/>
                  <a:gd name="T18" fmla="*/ 1467 w 1819"/>
                  <a:gd name="T19" fmla="*/ 2650 h 3034"/>
                  <a:gd name="T20" fmla="*/ 1362 w 1819"/>
                  <a:gd name="T21" fmla="*/ 2514 h 3034"/>
                  <a:gd name="T22" fmla="*/ 1257 w 1819"/>
                  <a:gd name="T23" fmla="*/ 2369 h 3034"/>
                  <a:gd name="T24" fmla="*/ 1150 w 1819"/>
                  <a:gd name="T25" fmla="*/ 2217 h 3034"/>
                  <a:gd name="T26" fmla="*/ 1042 w 1819"/>
                  <a:gd name="T27" fmla="*/ 2059 h 3034"/>
                  <a:gd name="T28" fmla="*/ 935 w 1819"/>
                  <a:gd name="T29" fmla="*/ 1895 h 3034"/>
                  <a:gd name="T30" fmla="*/ 830 w 1819"/>
                  <a:gd name="T31" fmla="*/ 1727 h 3034"/>
                  <a:gd name="T32" fmla="*/ 725 w 1819"/>
                  <a:gd name="T33" fmla="*/ 1557 h 3034"/>
                  <a:gd name="T34" fmla="*/ 625 w 1819"/>
                  <a:gd name="T35" fmla="*/ 1386 h 3034"/>
                  <a:gd name="T36" fmla="*/ 528 w 1819"/>
                  <a:gd name="T37" fmla="*/ 1216 h 3034"/>
                  <a:gd name="T38" fmla="*/ 436 w 1819"/>
                  <a:gd name="T39" fmla="*/ 1047 h 3034"/>
                  <a:gd name="T40" fmla="*/ 350 w 1819"/>
                  <a:gd name="T41" fmla="*/ 880 h 3034"/>
                  <a:gd name="T42" fmla="*/ 270 w 1819"/>
                  <a:gd name="T43" fmla="*/ 718 h 3034"/>
                  <a:gd name="T44" fmla="*/ 205 w 1819"/>
                  <a:gd name="T45" fmla="*/ 577 h 3034"/>
                  <a:gd name="T46" fmla="*/ 152 w 1819"/>
                  <a:gd name="T47" fmla="*/ 455 h 3034"/>
                  <a:gd name="T48" fmla="*/ 106 w 1819"/>
                  <a:gd name="T49" fmla="*/ 339 h 3034"/>
                  <a:gd name="T50" fmla="*/ 65 w 1819"/>
                  <a:gd name="T51" fmla="*/ 229 h 3034"/>
                  <a:gd name="T52" fmla="*/ 40 w 1819"/>
                  <a:gd name="T53" fmla="*/ 153 h 3034"/>
                  <a:gd name="T54" fmla="*/ 27 w 1819"/>
                  <a:gd name="T55" fmla="*/ 107 h 3034"/>
                  <a:gd name="T56" fmla="*/ 14 w 1819"/>
                  <a:gd name="T57" fmla="*/ 63 h 3034"/>
                  <a:gd name="T58" fmla="*/ 4 w 1819"/>
                  <a:gd name="T59" fmla="*/ 20 h 3034"/>
                  <a:gd name="T60" fmla="*/ 44 w 1819"/>
                  <a:gd name="T61" fmla="*/ 87 h 3034"/>
                  <a:gd name="T62" fmla="*/ 140 w 1819"/>
                  <a:gd name="T63" fmla="*/ 258 h 3034"/>
                  <a:gd name="T64" fmla="*/ 241 w 1819"/>
                  <a:gd name="T65" fmla="*/ 426 h 3034"/>
                  <a:gd name="T66" fmla="*/ 345 w 1819"/>
                  <a:gd name="T67" fmla="*/ 592 h 3034"/>
                  <a:gd name="T68" fmla="*/ 452 w 1819"/>
                  <a:gd name="T69" fmla="*/ 754 h 3034"/>
                  <a:gd name="T70" fmla="*/ 560 w 1819"/>
                  <a:gd name="T71" fmla="*/ 912 h 3034"/>
                  <a:gd name="T72" fmla="*/ 669 w 1819"/>
                  <a:gd name="T73" fmla="*/ 1069 h 3034"/>
                  <a:gd name="T74" fmla="*/ 777 w 1819"/>
                  <a:gd name="T75" fmla="*/ 1223 h 3034"/>
                  <a:gd name="T76" fmla="*/ 866 w 1819"/>
                  <a:gd name="T77" fmla="*/ 1348 h 3034"/>
                  <a:gd name="T78" fmla="*/ 936 w 1819"/>
                  <a:gd name="T79" fmla="*/ 1448 h 3034"/>
                  <a:gd name="T80" fmla="*/ 1006 w 1819"/>
                  <a:gd name="T81" fmla="*/ 1545 h 3034"/>
                  <a:gd name="T82" fmla="*/ 1073 w 1819"/>
                  <a:gd name="T83" fmla="*/ 1642 h 3034"/>
                  <a:gd name="T84" fmla="*/ 1106 w 1819"/>
                  <a:gd name="T85" fmla="*/ 1690 h 3034"/>
                  <a:gd name="T86" fmla="*/ 1195 w 1819"/>
                  <a:gd name="T87" fmla="*/ 1821 h 3034"/>
                  <a:gd name="T88" fmla="*/ 1284 w 1819"/>
                  <a:gd name="T89" fmla="*/ 1952 h 3034"/>
                  <a:gd name="T90" fmla="*/ 1374 w 1819"/>
                  <a:gd name="T91" fmla="*/ 2084 h 3034"/>
                  <a:gd name="T92" fmla="*/ 1463 w 1819"/>
                  <a:gd name="T93" fmla="*/ 2217 h 3034"/>
                  <a:gd name="T94" fmla="*/ 1552 w 1819"/>
                  <a:gd name="T95" fmla="*/ 2349 h 3034"/>
                  <a:gd name="T96" fmla="*/ 1641 w 1819"/>
                  <a:gd name="T97" fmla="*/ 2481 h 3034"/>
                  <a:gd name="T98" fmla="*/ 1730 w 1819"/>
                  <a:gd name="T99" fmla="*/ 2613 h 3034"/>
                  <a:gd name="T100" fmla="*/ 1819 w 1819"/>
                  <a:gd name="T101" fmla="*/ 2745 h 3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19" h="3034">
                    <a:moveTo>
                      <a:pt x="1819" y="2745"/>
                    </a:moveTo>
                    <a:lnTo>
                      <a:pt x="1814" y="2773"/>
                    </a:lnTo>
                    <a:lnTo>
                      <a:pt x="1810" y="2800"/>
                    </a:lnTo>
                    <a:lnTo>
                      <a:pt x="1807" y="2828"/>
                    </a:lnTo>
                    <a:lnTo>
                      <a:pt x="1804" y="2856"/>
                    </a:lnTo>
                    <a:lnTo>
                      <a:pt x="1800" y="2884"/>
                    </a:lnTo>
                    <a:lnTo>
                      <a:pt x="1798" y="2912"/>
                    </a:lnTo>
                    <a:lnTo>
                      <a:pt x="1797" y="2941"/>
                    </a:lnTo>
                    <a:lnTo>
                      <a:pt x="1796" y="2968"/>
                    </a:lnTo>
                    <a:lnTo>
                      <a:pt x="1796" y="2986"/>
                    </a:lnTo>
                    <a:lnTo>
                      <a:pt x="1796" y="3002"/>
                    </a:lnTo>
                    <a:lnTo>
                      <a:pt x="1797" y="3018"/>
                    </a:lnTo>
                    <a:lnTo>
                      <a:pt x="1797" y="3034"/>
                    </a:lnTo>
                    <a:lnTo>
                      <a:pt x="1754" y="2990"/>
                    </a:lnTo>
                    <a:lnTo>
                      <a:pt x="1709" y="2941"/>
                    </a:lnTo>
                    <a:lnTo>
                      <a:pt x="1663" y="2889"/>
                    </a:lnTo>
                    <a:lnTo>
                      <a:pt x="1615" y="2833"/>
                    </a:lnTo>
                    <a:lnTo>
                      <a:pt x="1567" y="2775"/>
                    </a:lnTo>
                    <a:lnTo>
                      <a:pt x="1517" y="2714"/>
                    </a:lnTo>
                    <a:lnTo>
                      <a:pt x="1467" y="2650"/>
                    </a:lnTo>
                    <a:lnTo>
                      <a:pt x="1415" y="2583"/>
                    </a:lnTo>
                    <a:lnTo>
                      <a:pt x="1362" y="2514"/>
                    </a:lnTo>
                    <a:lnTo>
                      <a:pt x="1310" y="2442"/>
                    </a:lnTo>
                    <a:lnTo>
                      <a:pt x="1257" y="2369"/>
                    </a:lnTo>
                    <a:lnTo>
                      <a:pt x="1204" y="2294"/>
                    </a:lnTo>
                    <a:lnTo>
                      <a:pt x="1150" y="2217"/>
                    </a:lnTo>
                    <a:lnTo>
                      <a:pt x="1097" y="2138"/>
                    </a:lnTo>
                    <a:lnTo>
                      <a:pt x="1042" y="2059"/>
                    </a:lnTo>
                    <a:lnTo>
                      <a:pt x="989" y="1977"/>
                    </a:lnTo>
                    <a:lnTo>
                      <a:pt x="935" y="1895"/>
                    </a:lnTo>
                    <a:lnTo>
                      <a:pt x="882" y="1812"/>
                    </a:lnTo>
                    <a:lnTo>
                      <a:pt x="830" y="1727"/>
                    </a:lnTo>
                    <a:lnTo>
                      <a:pt x="777" y="1643"/>
                    </a:lnTo>
                    <a:lnTo>
                      <a:pt x="725" y="1557"/>
                    </a:lnTo>
                    <a:lnTo>
                      <a:pt x="674" y="1472"/>
                    </a:lnTo>
                    <a:lnTo>
                      <a:pt x="625" y="1386"/>
                    </a:lnTo>
                    <a:lnTo>
                      <a:pt x="576" y="1301"/>
                    </a:lnTo>
                    <a:lnTo>
                      <a:pt x="528" y="1216"/>
                    </a:lnTo>
                    <a:lnTo>
                      <a:pt x="481" y="1131"/>
                    </a:lnTo>
                    <a:lnTo>
                      <a:pt x="436" y="1047"/>
                    </a:lnTo>
                    <a:lnTo>
                      <a:pt x="392" y="962"/>
                    </a:lnTo>
                    <a:lnTo>
                      <a:pt x="350" y="880"/>
                    </a:lnTo>
                    <a:lnTo>
                      <a:pt x="309" y="799"/>
                    </a:lnTo>
                    <a:lnTo>
                      <a:pt x="270" y="718"/>
                    </a:lnTo>
                    <a:lnTo>
                      <a:pt x="233" y="639"/>
                    </a:lnTo>
                    <a:lnTo>
                      <a:pt x="205" y="577"/>
                    </a:lnTo>
                    <a:lnTo>
                      <a:pt x="178" y="515"/>
                    </a:lnTo>
                    <a:lnTo>
                      <a:pt x="152" y="455"/>
                    </a:lnTo>
                    <a:lnTo>
                      <a:pt x="128" y="397"/>
                    </a:lnTo>
                    <a:lnTo>
                      <a:pt x="106" y="339"/>
                    </a:lnTo>
                    <a:lnTo>
                      <a:pt x="85" y="283"/>
                    </a:lnTo>
                    <a:lnTo>
                      <a:pt x="65" y="229"/>
                    </a:lnTo>
                    <a:lnTo>
                      <a:pt x="47" y="176"/>
                    </a:lnTo>
                    <a:lnTo>
                      <a:pt x="40" y="153"/>
                    </a:lnTo>
                    <a:lnTo>
                      <a:pt x="33" y="129"/>
                    </a:lnTo>
                    <a:lnTo>
                      <a:pt x="27" y="107"/>
                    </a:lnTo>
                    <a:lnTo>
                      <a:pt x="20" y="84"/>
                    </a:lnTo>
                    <a:lnTo>
                      <a:pt x="14" y="63"/>
                    </a:lnTo>
                    <a:lnTo>
                      <a:pt x="9" y="42"/>
                    </a:lnTo>
                    <a:lnTo>
                      <a:pt x="4" y="20"/>
                    </a:lnTo>
                    <a:lnTo>
                      <a:pt x="0" y="0"/>
                    </a:lnTo>
                    <a:lnTo>
                      <a:pt x="44" y="87"/>
                    </a:lnTo>
                    <a:lnTo>
                      <a:pt x="92" y="173"/>
                    </a:lnTo>
                    <a:lnTo>
                      <a:pt x="140" y="258"/>
                    </a:lnTo>
                    <a:lnTo>
                      <a:pt x="190" y="343"/>
                    </a:lnTo>
                    <a:lnTo>
                      <a:pt x="241" y="426"/>
                    </a:lnTo>
                    <a:lnTo>
                      <a:pt x="293" y="510"/>
                    </a:lnTo>
                    <a:lnTo>
                      <a:pt x="345" y="592"/>
                    </a:lnTo>
                    <a:lnTo>
                      <a:pt x="398" y="673"/>
                    </a:lnTo>
                    <a:lnTo>
                      <a:pt x="452" y="754"/>
                    </a:lnTo>
                    <a:lnTo>
                      <a:pt x="505" y="833"/>
                    </a:lnTo>
                    <a:lnTo>
                      <a:pt x="560" y="912"/>
                    </a:lnTo>
                    <a:lnTo>
                      <a:pt x="614" y="991"/>
                    </a:lnTo>
                    <a:lnTo>
                      <a:pt x="669" y="1069"/>
                    </a:lnTo>
                    <a:lnTo>
                      <a:pt x="723" y="1146"/>
                    </a:lnTo>
                    <a:lnTo>
                      <a:pt x="777" y="1223"/>
                    </a:lnTo>
                    <a:lnTo>
                      <a:pt x="831" y="1298"/>
                    </a:lnTo>
                    <a:lnTo>
                      <a:pt x="866" y="1348"/>
                    </a:lnTo>
                    <a:lnTo>
                      <a:pt x="902" y="1398"/>
                    </a:lnTo>
                    <a:lnTo>
                      <a:pt x="936" y="1448"/>
                    </a:lnTo>
                    <a:lnTo>
                      <a:pt x="971" y="1496"/>
                    </a:lnTo>
                    <a:lnTo>
                      <a:pt x="1006" y="1545"/>
                    </a:lnTo>
                    <a:lnTo>
                      <a:pt x="1039" y="1593"/>
                    </a:lnTo>
                    <a:lnTo>
                      <a:pt x="1073" y="1642"/>
                    </a:lnTo>
                    <a:lnTo>
                      <a:pt x="1106" y="1690"/>
                    </a:lnTo>
                    <a:lnTo>
                      <a:pt x="1106" y="1690"/>
                    </a:lnTo>
                    <a:lnTo>
                      <a:pt x="1151" y="1755"/>
                    </a:lnTo>
                    <a:lnTo>
                      <a:pt x="1195" y="1821"/>
                    </a:lnTo>
                    <a:lnTo>
                      <a:pt x="1239" y="1887"/>
                    </a:lnTo>
                    <a:lnTo>
                      <a:pt x="1284" y="1952"/>
                    </a:lnTo>
                    <a:lnTo>
                      <a:pt x="1329" y="2018"/>
                    </a:lnTo>
                    <a:lnTo>
                      <a:pt x="1374" y="2084"/>
                    </a:lnTo>
                    <a:lnTo>
                      <a:pt x="1418" y="2150"/>
                    </a:lnTo>
                    <a:lnTo>
                      <a:pt x="1463" y="2217"/>
                    </a:lnTo>
                    <a:lnTo>
                      <a:pt x="1507" y="2283"/>
                    </a:lnTo>
                    <a:lnTo>
                      <a:pt x="1552" y="2349"/>
                    </a:lnTo>
                    <a:lnTo>
                      <a:pt x="1596" y="2415"/>
                    </a:lnTo>
                    <a:lnTo>
                      <a:pt x="1641" y="2481"/>
                    </a:lnTo>
                    <a:lnTo>
                      <a:pt x="1686" y="2547"/>
                    </a:lnTo>
                    <a:lnTo>
                      <a:pt x="1730" y="2613"/>
                    </a:lnTo>
                    <a:lnTo>
                      <a:pt x="1774" y="2679"/>
                    </a:lnTo>
                    <a:lnTo>
                      <a:pt x="1819" y="2745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9" name="Freeform 869"/>
              <p:cNvSpPr>
                <a:spLocks/>
              </p:cNvSpPr>
              <p:nvPr/>
            </p:nvSpPr>
            <p:spPr bwMode="auto">
              <a:xfrm>
                <a:off x="886" y="2057"/>
                <a:ext cx="230" cy="74"/>
              </a:xfrm>
              <a:custGeom>
                <a:avLst/>
                <a:gdLst>
                  <a:gd name="T0" fmla="*/ 549 w 1149"/>
                  <a:gd name="T1" fmla="*/ 82 h 373"/>
                  <a:gd name="T2" fmla="*/ 612 w 1149"/>
                  <a:gd name="T3" fmla="*/ 70 h 373"/>
                  <a:gd name="T4" fmla="*/ 707 w 1149"/>
                  <a:gd name="T5" fmla="*/ 52 h 373"/>
                  <a:gd name="T6" fmla="*/ 900 w 1149"/>
                  <a:gd name="T7" fmla="*/ 21 h 373"/>
                  <a:gd name="T8" fmla="*/ 879 w 1149"/>
                  <a:gd name="T9" fmla="*/ 18 h 373"/>
                  <a:gd name="T10" fmla="*/ 1075 w 1149"/>
                  <a:gd name="T11" fmla="*/ 52 h 373"/>
                  <a:gd name="T12" fmla="*/ 1088 w 1149"/>
                  <a:gd name="T13" fmla="*/ 60 h 373"/>
                  <a:gd name="T14" fmla="*/ 1101 w 1149"/>
                  <a:gd name="T15" fmla="*/ 65 h 373"/>
                  <a:gd name="T16" fmla="*/ 1114 w 1149"/>
                  <a:gd name="T17" fmla="*/ 68 h 373"/>
                  <a:gd name="T18" fmla="*/ 1126 w 1149"/>
                  <a:gd name="T19" fmla="*/ 67 h 373"/>
                  <a:gd name="T20" fmla="*/ 1143 w 1149"/>
                  <a:gd name="T21" fmla="*/ 63 h 373"/>
                  <a:gd name="T22" fmla="*/ 1147 w 1149"/>
                  <a:gd name="T23" fmla="*/ 109 h 373"/>
                  <a:gd name="T24" fmla="*/ 1149 w 1149"/>
                  <a:gd name="T25" fmla="*/ 155 h 373"/>
                  <a:gd name="T26" fmla="*/ 1147 w 1149"/>
                  <a:gd name="T27" fmla="*/ 203 h 373"/>
                  <a:gd name="T28" fmla="*/ 1139 w 1149"/>
                  <a:gd name="T29" fmla="*/ 248 h 373"/>
                  <a:gd name="T30" fmla="*/ 1125 w 1149"/>
                  <a:gd name="T31" fmla="*/ 258 h 373"/>
                  <a:gd name="T32" fmla="*/ 1088 w 1149"/>
                  <a:gd name="T33" fmla="*/ 274 h 373"/>
                  <a:gd name="T34" fmla="*/ 1049 w 1149"/>
                  <a:gd name="T35" fmla="*/ 290 h 373"/>
                  <a:gd name="T36" fmla="*/ 1017 w 1149"/>
                  <a:gd name="T37" fmla="*/ 302 h 373"/>
                  <a:gd name="T38" fmla="*/ 959 w 1149"/>
                  <a:gd name="T39" fmla="*/ 322 h 373"/>
                  <a:gd name="T40" fmla="*/ 871 w 1149"/>
                  <a:gd name="T41" fmla="*/ 347 h 373"/>
                  <a:gd name="T42" fmla="*/ 802 w 1149"/>
                  <a:gd name="T43" fmla="*/ 361 h 373"/>
                  <a:gd name="T44" fmla="*/ 755 w 1149"/>
                  <a:gd name="T45" fmla="*/ 368 h 373"/>
                  <a:gd name="T46" fmla="*/ 709 w 1149"/>
                  <a:gd name="T47" fmla="*/ 372 h 373"/>
                  <a:gd name="T48" fmla="*/ 664 w 1149"/>
                  <a:gd name="T49" fmla="*/ 372 h 373"/>
                  <a:gd name="T50" fmla="*/ 643 w 1149"/>
                  <a:gd name="T51" fmla="*/ 368 h 373"/>
                  <a:gd name="T52" fmla="*/ 604 w 1149"/>
                  <a:gd name="T53" fmla="*/ 366 h 373"/>
                  <a:gd name="T54" fmla="*/ 585 w 1149"/>
                  <a:gd name="T55" fmla="*/ 362 h 373"/>
                  <a:gd name="T56" fmla="*/ 580 w 1149"/>
                  <a:gd name="T57" fmla="*/ 364 h 373"/>
                  <a:gd name="T58" fmla="*/ 542 w 1149"/>
                  <a:gd name="T59" fmla="*/ 368 h 373"/>
                  <a:gd name="T60" fmla="*/ 494 w 1149"/>
                  <a:gd name="T61" fmla="*/ 364 h 373"/>
                  <a:gd name="T62" fmla="*/ 442 w 1149"/>
                  <a:gd name="T63" fmla="*/ 357 h 373"/>
                  <a:gd name="T64" fmla="*/ 384 w 1149"/>
                  <a:gd name="T65" fmla="*/ 345 h 373"/>
                  <a:gd name="T66" fmla="*/ 319 w 1149"/>
                  <a:gd name="T67" fmla="*/ 326 h 373"/>
                  <a:gd name="T68" fmla="*/ 248 w 1149"/>
                  <a:gd name="T69" fmla="*/ 301 h 373"/>
                  <a:gd name="T70" fmla="*/ 170 w 1149"/>
                  <a:gd name="T71" fmla="*/ 268 h 373"/>
                  <a:gd name="T72" fmla="*/ 84 w 1149"/>
                  <a:gd name="T73" fmla="*/ 227 h 373"/>
                  <a:gd name="T74" fmla="*/ 115 w 1149"/>
                  <a:gd name="T75" fmla="*/ 195 h 373"/>
                  <a:gd name="T76" fmla="*/ 274 w 1149"/>
                  <a:gd name="T77" fmla="*/ 177 h 373"/>
                  <a:gd name="T78" fmla="*/ 442 w 1149"/>
                  <a:gd name="T79" fmla="*/ 152 h 373"/>
                  <a:gd name="T80" fmla="*/ 620 w 1149"/>
                  <a:gd name="T81" fmla="*/ 122 h 373"/>
                  <a:gd name="T82" fmla="*/ 696 w 1149"/>
                  <a:gd name="T83" fmla="*/ 52 h 373"/>
                  <a:gd name="T84" fmla="*/ 507 w 1149"/>
                  <a:gd name="T85" fmla="*/ 87 h 373"/>
                  <a:gd name="T86" fmla="*/ 327 w 1149"/>
                  <a:gd name="T87" fmla="*/ 115 h 373"/>
                  <a:gd name="T88" fmla="*/ 158 w 1149"/>
                  <a:gd name="T89" fmla="*/ 136 h 373"/>
                  <a:gd name="T90" fmla="*/ 0 w 1149"/>
                  <a:gd name="T91" fmla="*/ 151 h 373"/>
                  <a:gd name="T92" fmla="*/ 182 w 1149"/>
                  <a:gd name="T93" fmla="*/ 132 h 373"/>
                  <a:gd name="T94" fmla="*/ 312 w 1149"/>
                  <a:gd name="T95" fmla="*/ 117 h 373"/>
                  <a:gd name="T96" fmla="*/ 412 w 1149"/>
                  <a:gd name="T97" fmla="*/ 103 h 373"/>
                  <a:gd name="T98" fmla="*/ 510 w 1149"/>
                  <a:gd name="T99" fmla="*/ 86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49" h="373">
                    <a:moveTo>
                      <a:pt x="510" y="86"/>
                    </a:moveTo>
                    <a:lnTo>
                      <a:pt x="549" y="82"/>
                    </a:lnTo>
                    <a:lnTo>
                      <a:pt x="581" y="77"/>
                    </a:lnTo>
                    <a:lnTo>
                      <a:pt x="612" y="70"/>
                    </a:lnTo>
                    <a:lnTo>
                      <a:pt x="652" y="62"/>
                    </a:lnTo>
                    <a:lnTo>
                      <a:pt x="707" y="52"/>
                    </a:lnTo>
                    <a:lnTo>
                      <a:pt x="787" y="38"/>
                    </a:lnTo>
                    <a:lnTo>
                      <a:pt x="900" y="21"/>
                    </a:lnTo>
                    <a:lnTo>
                      <a:pt x="1054" y="0"/>
                    </a:lnTo>
                    <a:lnTo>
                      <a:pt x="879" y="18"/>
                    </a:lnTo>
                    <a:lnTo>
                      <a:pt x="891" y="71"/>
                    </a:lnTo>
                    <a:lnTo>
                      <a:pt x="1075" y="52"/>
                    </a:lnTo>
                    <a:lnTo>
                      <a:pt x="1081" y="57"/>
                    </a:lnTo>
                    <a:lnTo>
                      <a:pt x="1088" y="60"/>
                    </a:lnTo>
                    <a:lnTo>
                      <a:pt x="1095" y="63"/>
                    </a:lnTo>
                    <a:lnTo>
                      <a:pt x="1101" y="65"/>
                    </a:lnTo>
                    <a:lnTo>
                      <a:pt x="1107" y="67"/>
                    </a:lnTo>
                    <a:lnTo>
                      <a:pt x="1114" y="68"/>
                    </a:lnTo>
                    <a:lnTo>
                      <a:pt x="1120" y="68"/>
                    </a:lnTo>
                    <a:lnTo>
                      <a:pt x="1126" y="67"/>
                    </a:lnTo>
                    <a:lnTo>
                      <a:pt x="1134" y="66"/>
                    </a:lnTo>
                    <a:lnTo>
                      <a:pt x="1143" y="63"/>
                    </a:lnTo>
                    <a:lnTo>
                      <a:pt x="1145" y="85"/>
                    </a:lnTo>
                    <a:lnTo>
                      <a:pt x="1147" y="109"/>
                    </a:lnTo>
                    <a:lnTo>
                      <a:pt x="1148" y="132"/>
                    </a:lnTo>
                    <a:lnTo>
                      <a:pt x="1149" y="155"/>
                    </a:lnTo>
                    <a:lnTo>
                      <a:pt x="1148" y="180"/>
                    </a:lnTo>
                    <a:lnTo>
                      <a:pt x="1147" y="203"/>
                    </a:lnTo>
                    <a:lnTo>
                      <a:pt x="1144" y="226"/>
                    </a:lnTo>
                    <a:lnTo>
                      <a:pt x="1139" y="248"/>
                    </a:lnTo>
                    <a:lnTo>
                      <a:pt x="1138" y="251"/>
                    </a:lnTo>
                    <a:lnTo>
                      <a:pt x="1125" y="258"/>
                    </a:lnTo>
                    <a:lnTo>
                      <a:pt x="1108" y="265"/>
                    </a:lnTo>
                    <a:lnTo>
                      <a:pt x="1088" y="274"/>
                    </a:lnTo>
                    <a:lnTo>
                      <a:pt x="1064" y="285"/>
                    </a:lnTo>
                    <a:lnTo>
                      <a:pt x="1049" y="290"/>
                    </a:lnTo>
                    <a:lnTo>
                      <a:pt x="1033" y="296"/>
                    </a:lnTo>
                    <a:lnTo>
                      <a:pt x="1017" y="302"/>
                    </a:lnTo>
                    <a:lnTo>
                      <a:pt x="999" y="308"/>
                    </a:lnTo>
                    <a:lnTo>
                      <a:pt x="959" y="322"/>
                    </a:lnTo>
                    <a:lnTo>
                      <a:pt x="915" y="334"/>
                    </a:lnTo>
                    <a:lnTo>
                      <a:pt x="871" y="347"/>
                    </a:lnTo>
                    <a:lnTo>
                      <a:pt x="825" y="357"/>
                    </a:lnTo>
                    <a:lnTo>
                      <a:pt x="802" y="361"/>
                    </a:lnTo>
                    <a:lnTo>
                      <a:pt x="778" y="365"/>
                    </a:lnTo>
                    <a:lnTo>
                      <a:pt x="755" y="368"/>
                    </a:lnTo>
                    <a:lnTo>
                      <a:pt x="732" y="371"/>
                    </a:lnTo>
                    <a:lnTo>
                      <a:pt x="709" y="372"/>
                    </a:lnTo>
                    <a:lnTo>
                      <a:pt x="686" y="373"/>
                    </a:lnTo>
                    <a:lnTo>
                      <a:pt x="664" y="372"/>
                    </a:lnTo>
                    <a:lnTo>
                      <a:pt x="642" y="371"/>
                    </a:lnTo>
                    <a:lnTo>
                      <a:pt x="643" y="368"/>
                    </a:lnTo>
                    <a:lnTo>
                      <a:pt x="616" y="368"/>
                    </a:lnTo>
                    <a:lnTo>
                      <a:pt x="604" y="366"/>
                    </a:lnTo>
                    <a:lnTo>
                      <a:pt x="591" y="364"/>
                    </a:lnTo>
                    <a:lnTo>
                      <a:pt x="585" y="362"/>
                    </a:lnTo>
                    <a:lnTo>
                      <a:pt x="580" y="364"/>
                    </a:lnTo>
                    <a:lnTo>
                      <a:pt x="580" y="364"/>
                    </a:lnTo>
                    <a:lnTo>
                      <a:pt x="564" y="368"/>
                    </a:lnTo>
                    <a:lnTo>
                      <a:pt x="542" y="368"/>
                    </a:lnTo>
                    <a:lnTo>
                      <a:pt x="518" y="366"/>
                    </a:lnTo>
                    <a:lnTo>
                      <a:pt x="494" y="364"/>
                    </a:lnTo>
                    <a:lnTo>
                      <a:pt x="469" y="361"/>
                    </a:lnTo>
                    <a:lnTo>
                      <a:pt x="442" y="357"/>
                    </a:lnTo>
                    <a:lnTo>
                      <a:pt x="413" y="351"/>
                    </a:lnTo>
                    <a:lnTo>
                      <a:pt x="384" y="345"/>
                    </a:lnTo>
                    <a:lnTo>
                      <a:pt x="352" y="336"/>
                    </a:lnTo>
                    <a:lnTo>
                      <a:pt x="319" y="326"/>
                    </a:lnTo>
                    <a:lnTo>
                      <a:pt x="285" y="315"/>
                    </a:lnTo>
                    <a:lnTo>
                      <a:pt x="248" y="301"/>
                    </a:lnTo>
                    <a:lnTo>
                      <a:pt x="209" y="286"/>
                    </a:lnTo>
                    <a:lnTo>
                      <a:pt x="170" y="268"/>
                    </a:lnTo>
                    <a:lnTo>
                      <a:pt x="128" y="249"/>
                    </a:lnTo>
                    <a:lnTo>
                      <a:pt x="84" y="227"/>
                    </a:lnTo>
                    <a:lnTo>
                      <a:pt x="38" y="202"/>
                    </a:lnTo>
                    <a:lnTo>
                      <a:pt x="115" y="195"/>
                    </a:lnTo>
                    <a:lnTo>
                      <a:pt x="193" y="187"/>
                    </a:lnTo>
                    <a:lnTo>
                      <a:pt x="274" y="177"/>
                    </a:lnTo>
                    <a:lnTo>
                      <a:pt x="357" y="166"/>
                    </a:lnTo>
                    <a:lnTo>
                      <a:pt x="442" y="152"/>
                    </a:lnTo>
                    <a:lnTo>
                      <a:pt x="530" y="138"/>
                    </a:lnTo>
                    <a:lnTo>
                      <a:pt x="620" y="122"/>
                    </a:lnTo>
                    <a:lnTo>
                      <a:pt x="713" y="104"/>
                    </a:lnTo>
                    <a:lnTo>
                      <a:pt x="696" y="52"/>
                    </a:lnTo>
                    <a:lnTo>
                      <a:pt x="599" y="70"/>
                    </a:lnTo>
                    <a:lnTo>
                      <a:pt x="507" y="87"/>
                    </a:lnTo>
                    <a:lnTo>
                      <a:pt x="415" y="101"/>
                    </a:lnTo>
                    <a:lnTo>
                      <a:pt x="327" y="115"/>
                    </a:lnTo>
                    <a:lnTo>
                      <a:pt x="242" y="127"/>
                    </a:lnTo>
                    <a:lnTo>
                      <a:pt x="158" y="136"/>
                    </a:lnTo>
                    <a:lnTo>
                      <a:pt x="78" y="145"/>
                    </a:lnTo>
                    <a:lnTo>
                      <a:pt x="0" y="151"/>
                    </a:lnTo>
                    <a:lnTo>
                      <a:pt x="100" y="141"/>
                    </a:lnTo>
                    <a:lnTo>
                      <a:pt x="182" y="132"/>
                    </a:lnTo>
                    <a:lnTo>
                      <a:pt x="252" y="124"/>
                    </a:lnTo>
                    <a:lnTo>
                      <a:pt x="312" y="117"/>
                    </a:lnTo>
                    <a:lnTo>
                      <a:pt x="363" y="110"/>
                    </a:lnTo>
                    <a:lnTo>
                      <a:pt x="412" y="103"/>
                    </a:lnTo>
                    <a:lnTo>
                      <a:pt x="459" y="95"/>
                    </a:lnTo>
                    <a:lnTo>
                      <a:pt x="510" y="86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0" name="Freeform 870"/>
              <p:cNvSpPr>
                <a:spLocks/>
              </p:cNvSpPr>
              <p:nvPr/>
            </p:nvSpPr>
            <p:spPr bwMode="auto">
              <a:xfrm>
                <a:off x="886" y="2057"/>
                <a:ext cx="230" cy="74"/>
              </a:xfrm>
              <a:custGeom>
                <a:avLst/>
                <a:gdLst>
                  <a:gd name="T0" fmla="*/ 549 w 1149"/>
                  <a:gd name="T1" fmla="*/ 82 h 373"/>
                  <a:gd name="T2" fmla="*/ 612 w 1149"/>
                  <a:gd name="T3" fmla="*/ 70 h 373"/>
                  <a:gd name="T4" fmla="*/ 707 w 1149"/>
                  <a:gd name="T5" fmla="*/ 52 h 373"/>
                  <a:gd name="T6" fmla="*/ 900 w 1149"/>
                  <a:gd name="T7" fmla="*/ 21 h 373"/>
                  <a:gd name="T8" fmla="*/ 879 w 1149"/>
                  <a:gd name="T9" fmla="*/ 18 h 373"/>
                  <a:gd name="T10" fmla="*/ 1075 w 1149"/>
                  <a:gd name="T11" fmla="*/ 52 h 373"/>
                  <a:gd name="T12" fmla="*/ 1088 w 1149"/>
                  <a:gd name="T13" fmla="*/ 60 h 373"/>
                  <a:gd name="T14" fmla="*/ 1101 w 1149"/>
                  <a:gd name="T15" fmla="*/ 65 h 373"/>
                  <a:gd name="T16" fmla="*/ 1114 w 1149"/>
                  <a:gd name="T17" fmla="*/ 68 h 373"/>
                  <a:gd name="T18" fmla="*/ 1126 w 1149"/>
                  <a:gd name="T19" fmla="*/ 67 h 373"/>
                  <a:gd name="T20" fmla="*/ 1143 w 1149"/>
                  <a:gd name="T21" fmla="*/ 63 h 373"/>
                  <a:gd name="T22" fmla="*/ 1147 w 1149"/>
                  <a:gd name="T23" fmla="*/ 109 h 373"/>
                  <a:gd name="T24" fmla="*/ 1149 w 1149"/>
                  <a:gd name="T25" fmla="*/ 155 h 373"/>
                  <a:gd name="T26" fmla="*/ 1147 w 1149"/>
                  <a:gd name="T27" fmla="*/ 203 h 373"/>
                  <a:gd name="T28" fmla="*/ 1139 w 1149"/>
                  <a:gd name="T29" fmla="*/ 248 h 373"/>
                  <a:gd name="T30" fmla="*/ 1125 w 1149"/>
                  <a:gd name="T31" fmla="*/ 258 h 373"/>
                  <a:gd name="T32" fmla="*/ 1088 w 1149"/>
                  <a:gd name="T33" fmla="*/ 274 h 373"/>
                  <a:gd name="T34" fmla="*/ 1049 w 1149"/>
                  <a:gd name="T35" fmla="*/ 290 h 373"/>
                  <a:gd name="T36" fmla="*/ 1017 w 1149"/>
                  <a:gd name="T37" fmla="*/ 302 h 373"/>
                  <a:gd name="T38" fmla="*/ 959 w 1149"/>
                  <a:gd name="T39" fmla="*/ 322 h 373"/>
                  <a:gd name="T40" fmla="*/ 871 w 1149"/>
                  <a:gd name="T41" fmla="*/ 347 h 373"/>
                  <a:gd name="T42" fmla="*/ 802 w 1149"/>
                  <a:gd name="T43" fmla="*/ 361 h 373"/>
                  <a:gd name="T44" fmla="*/ 755 w 1149"/>
                  <a:gd name="T45" fmla="*/ 368 h 373"/>
                  <a:gd name="T46" fmla="*/ 709 w 1149"/>
                  <a:gd name="T47" fmla="*/ 372 h 373"/>
                  <a:gd name="T48" fmla="*/ 664 w 1149"/>
                  <a:gd name="T49" fmla="*/ 372 h 373"/>
                  <a:gd name="T50" fmla="*/ 643 w 1149"/>
                  <a:gd name="T51" fmla="*/ 368 h 373"/>
                  <a:gd name="T52" fmla="*/ 604 w 1149"/>
                  <a:gd name="T53" fmla="*/ 366 h 373"/>
                  <a:gd name="T54" fmla="*/ 585 w 1149"/>
                  <a:gd name="T55" fmla="*/ 362 h 373"/>
                  <a:gd name="T56" fmla="*/ 580 w 1149"/>
                  <a:gd name="T57" fmla="*/ 364 h 373"/>
                  <a:gd name="T58" fmla="*/ 542 w 1149"/>
                  <a:gd name="T59" fmla="*/ 368 h 373"/>
                  <a:gd name="T60" fmla="*/ 494 w 1149"/>
                  <a:gd name="T61" fmla="*/ 364 h 373"/>
                  <a:gd name="T62" fmla="*/ 442 w 1149"/>
                  <a:gd name="T63" fmla="*/ 357 h 373"/>
                  <a:gd name="T64" fmla="*/ 384 w 1149"/>
                  <a:gd name="T65" fmla="*/ 345 h 373"/>
                  <a:gd name="T66" fmla="*/ 319 w 1149"/>
                  <a:gd name="T67" fmla="*/ 326 h 373"/>
                  <a:gd name="T68" fmla="*/ 248 w 1149"/>
                  <a:gd name="T69" fmla="*/ 301 h 373"/>
                  <a:gd name="T70" fmla="*/ 170 w 1149"/>
                  <a:gd name="T71" fmla="*/ 268 h 373"/>
                  <a:gd name="T72" fmla="*/ 84 w 1149"/>
                  <a:gd name="T73" fmla="*/ 227 h 373"/>
                  <a:gd name="T74" fmla="*/ 115 w 1149"/>
                  <a:gd name="T75" fmla="*/ 195 h 373"/>
                  <a:gd name="T76" fmla="*/ 274 w 1149"/>
                  <a:gd name="T77" fmla="*/ 177 h 373"/>
                  <a:gd name="T78" fmla="*/ 442 w 1149"/>
                  <a:gd name="T79" fmla="*/ 152 h 373"/>
                  <a:gd name="T80" fmla="*/ 620 w 1149"/>
                  <a:gd name="T81" fmla="*/ 122 h 373"/>
                  <a:gd name="T82" fmla="*/ 696 w 1149"/>
                  <a:gd name="T83" fmla="*/ 52 h 373"/>
                  <a:gd name="T84" fmla="*/ 507 w 1149"/>
                  <a:gd name="T85" fmla="*/ 87 h 373"/>
                  <a:gd name="T86" fmla="*/ 327 w 1149"/>
                  <a:gd name="T87" fmla="*/ 115 h 373"/>
                  <a:gd name="T88" fmla="*/ 158 w 1149"/>
                  <a:gd name="T89" fmla="*/ 136 h 373"/>
                  <a:gd name="T90" fmla="*/ 0 w 1149"/>
                  <a:gd name="T91" fmla="*/ 151 h 373"/>
                  <a:gd name="T92" fmla="*/ 182 w 1149"/>
                  <a:gd name="T93" fmla="*/ 132 h 373"/>
                  <a:gd name="T94" fmla="*/ 312 w 1149"/>
                  <a:gd name="T95" fmla="*/ 117 h 373"/>
                  <a:gd name="T96" fmla="*/ 412 w 1149"/>
                  <a:gd name="T97" fmla="*/ 103 h 373"/>
                  <a:gd name="T98" fmla="*/ 510 w 1149"/>
                  <a:gd name="T99" fmla="*/ 86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149" h="373">
                    <a:moveTo>
                      <a:pt x="510" y="86"/>
                    </a:moveTo>
                    <a:lnTo>
                      <a:pt x="549" y="82"/>
                    </a:lnTo>
                    <a:lnTo>
                      <a:pt x="581" y="77"/>
                    </a:lnTo>
                    <a:lnTo>
                      <a:pt x="612" y="70"/>
                    </a:lnTo>
                    <a:lnTo>
                      <a:pt x="652" y="62"/>
                    </a:lnTo>
                    <a:lnTo>
                      <a:pt x="707" y="52"/>
                    </a:lnTo>
                    <a:lnTo>
                      <a:pt x="787" y="38"/>
                    </a:lnTo>
                    <a:lnTo>
                      <a:pt x="900" y="21"/>
                    </a:lnTo>
                    <a:lnTo>
                      <a:pt x="1054" y="0"/>
                    </a:lnTo>
                    <a:lnTo>
                      <a:pt x="879" y="18"/>
                    </a:lnTo>
                    <a:lnTo>
                      <a:pt x="891" y="71"/>
                    </a:lnTo>
                    <a:lnTo>
                      <a:pt x="1075" y="52"/>
                    </a:lnTo>
                    <a:lnTo>
                      <a:pt x="1081" y="57"/>
                    </a:lnTo>
                    <a:lnTo>
                      <a:pt x="1088" y="60"/>
                    </a:lnTo>
                    <a:lnTo>
                      <a:pt x="1095" y="63"/>
                    </a:lnTo>
                    <a:lnTo>
                      <a:pt x="1101" y="65"/>
                    </a:lnTo>
                    <a:lnTo>
                      <a:pt x="1107" y="67"/>
                    </a:lnTo>
                    <a:lnTo>
                      <a:pt x="1114" y="68"/>
                    </a:lnTo>
                    <a:lnTo>
                      <a:pt x="1120" y="68"/>
                    </a:lnTo>
                    <a:lnTo>
                      <a:pt x="1126" y="67"/>
                    </a:lnTo>
                    <a:lnTo>
                      <a:pt x="1134" y="66"/>
                    </a:lnTo>
                    <a:lnTo>
                      <a:pt x="1143" y="63"/>
                    </a:lnTo>
                    <a:lnTo>
                      <a:pt x="1145" y="85"/>
                    </a:lnTo>
                    <a:lnTo>
                      <a:pt x="1147" y="109"/>
                    </a:lnTo>
                    <a:lnTo>
                      <a:pt x="1148" y="132"/>
                    </a:lnTo>
                    <a:lnTo>
                      <a:pt x="1149" y="155"/>
                    </a:lnTo>
                    <a:lnTo>
                      <a:pt x="1148" y="180"/>
                    </a:lnTo>
                    <a:lnTo>
                      <a:pt x="1147" y="203"/>
                    </a:lnTo>
                    <a:lnTo>
                      <a:pt x="1144" y="226"/>
                    </a:lnTo>
                    <a:lnTo>
                      <a:pt x="1139" y="248"/>
                    </a:lnTo>
                    <a:lnTo>
                      <a:pt x="1138" y="251"/>
                    </a:lnTo>
                    <a:lnTo>
                      <a:pt x="1125" y="258"/>
                    </a:lnTo>
                    <a:lnTo>
                      <a:pt x="1108" y="265"/>
                    </a:lnTo>
                    <a:lnTo>
                      <a:pt x="1088" y="274"/>
                    </a:lnTo>
                    <a:lnTo>
                      <a:pt x="1064" y="285"/>
                    </a:lnTo>
                    <a:lnTo>
                      <a:pt x="1049" y="290"/>
                    </a:lnTo>
                    <a:lnTo>
                      <a:pt x="1033" y="296"/>
                    </a:lnTo>
                    <a:lnTo>
                      <a:pt x="1017" y="302"/>
                    </a:lnTo>
                    <a:lnTo>
                      <a:pt x="999" y="308"/>
                    </a:lnTo>
                    <a:lnTo>
                      <a:pt x="959" y="322"/>
                    </a:lnTo>
                    <a:lnTo>
                      <a:pt x="915" y="334"/>
                    </a:lnTo>
                    <a:lnTo>
                      <a:pt x="871" y="347"/>
                    </a:lnTo>
                    <a:lnTo>
                      <a:pt x="825" y="357"/>
                    </a:lnTo>
                    <a:lnTo>
                      <a:pt x="802" y="361"/>
                    </a:lnTo>
                    <a:lnTo>
                      <a:pt x="778" y="365"/>
                    </a:lnTo>
                    <a:lnTo>
                      <a:pt x="755" y="368"/>
                    </a:lnTo>
                    <a:lnTo>
                      <a:pt x="732" y="371"/>
                    </a:lnTo>
                    <a:lnTo>
                      <a:pt x="709" y="372"/>
                    </a:lnTo>
                    <a:lnTo>
                      <a:pt x="686" y="373"/>
                    </a:lnTo>
                    <a:lnTo>
                      <a:pt x="664" y="372"/>
                    </a:lnTo>
                    <a:lnTo>
                      <a:pt x="642" y="371"/>
                    </a:lnTo>
                    <a:lnTo>
                      <a:pt x="643" y="368"/>
                    </a:lnTo>
                    <a:lnTo>
                      <a:pt x="616" y="368"/>
                    </a:lnTo>
                    <a:lnTo>
                      <a:pt x="604" y="366"/>
                    </a:lnTo>
                    <a:lnTo>
                      <a:pt x="591" y="364"/>
                    </a:lnTo>
                    <a:lnTo>
                      <a:pt x="585" y="362"/>
                    </a:lnTo>
                    <a:lnTo>
                      <a:pt x="580" y="364"/>
                    </a:lnTo>
                    <a:lnTo>
                      <a:pt x="580" y="364"/>
                    </a:lnTo>
                    <a:lnTo>
                      <a:pt x="564" y="368"/>
                    </a:lnTo>
                    <a:lnTo>
                      <a:pt x="542" y="368"/>
                    </a:lnTo>
                    <a:lnTo>
                      <a:pt x="518" y="366"/>
                    </a:lnTo>
                    <a:lnTo>
                      <a:pt x="494" y="364"/>
                    </a:lnTo>
                    <a:lnTo>
                      <a:pt x="469" y="361"/>
                    </a:lnTo>
                    <a:lnTo>
                      <a:pt x="442" y="357"/>
                    </a:lnTo>
                    <a:lnTo>
                      <a:pt x="413" y="351"/>
                    </a:lnTo>
                    <a:lnTo>
                      <a:pt x="384" y="345"/>
                    </a:lnTo>
                    <a:lnTo>
                      <a:pt x="352" y="336"/>
                    </a:lnTo>
                    <a:lnTo>
                      <a:pt x="319" y="326"/>
                    </a:lnTo>
                    <a:lnTo>
                      <a:pt x="285" y="315"/>
                    </a:lnTo>
                    <a:lnTo>
                      <a:pt x="248" y="301"/>
                    </a:lnTo>
                    <a:lnTo>
                      <a:pt x="209" y="286"/>
                    </a:lnTo>
                    <a:lnTo>
                      <a:pt x="170" y="268"/>
                    </a:lnTo>
                    <a:lnTo>
                      <a:pt x="128" y="249"/>
                    </a:lnTo>
                    <a:lnTo>
                      <a:pt x="84" y="227"/>
                    </a:lnTo>
                    <a:lnTo>
                      <a:pt x="38" y="202"/>
                    </a:lnTo>
                    <a:lnTo>
                      <a:pt x="115" y="195"/>
                    </a:lnTo>
                    <a:lnTo>
                      <a:pt x="193" y="187"/>
                    </a:lnTo>
                    <a:lnTo>
                      <a:pt x="274" y="177"/>
                    </a:lnTo>
                    <a:lnTo>
                      <a:pt x="357" y="166"/>
                    </a:lnTo>
                    <a:lnTo>
                      <a:pt x="442" y="152"/>
                    </a:lnTo>
                    <a:lnTo>
                      <a:pt x="530" y="138"/>
                    </a:lnTo>
                    <a:lnTo>
                      <a:pt x="620" y="122"/>
                    </a:lnTo>
                    <a:lnTo>
                      <a:pt x="713" y="104"/>
                    </a:lnTo>
                    <a:lnTo>
                      <a:pt x="696" y="52"/>
                    </a:lnTo>
                    <a:lnTo>
                      <a:pt x="599" y="70"/>
                    </a:lnTo>
                    <a:lnTo>
                      <a:pt x="507" y="87"/>
                    </a:lnTo>
                    <a:lnTo>
                      <a:pt x="415" y="101"/>
                    </a:lnTo>
                    <a:lnTo>
                      <a:pt x="327" y="115"/>
                    </a:lnTo>
                    <a:lnTo>
                      <a:pt x="242" y="127"/>
                    </a:lnTo>
                    <a:lnTo>
                      <a:pt x="158" y="136"/>
                    </a:lnTo>
                    <a:lnTo>
                      <a:pt x="78" y="145"/>
                    </a:lnTo>
                    <a:lnTo>
                      <a:pt x="0" y="151"/>
                    </a:lnTo>
                    <a:lnTo>
                      <a:pt x="100" y="141"/>
                    </a:lnTo>
                    <a:lnTo>
                      <a:pt x="182" y="132"/>
                    </a:lnTo>
                    <a:lnTo>
                      <a:pt x="252" y="124"/>
                    </a:lnTo>
                    <a:lnTo>
                      <a:pt x="312" y="117"/>
                    </a:lnTo>
                    <a:lnTo>
                      <a:pt x="363" y="110"/>
                    </a:lnTo>
                    <a:lnTo>
                      <a:pt x="412" y="103"/>
                    </a:lnTo>
                    <a:lnTo>
                      <a:pt x="459" y="95"/>
                    </a:lnTo>
                    <a:lnTo>
                      <a:pt x="510" y="86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1" name="Freeform 871"/>
              <p:cNvSpPr>
                <a:spLocks noEditPoints="1"/>
              </p:cNvSpPr>
              <p:nvPr/>
            </p:nvSpPr>
            <p:spPr bwMode="auto">
              <a:xfrm>
                <a:off x="1409" y="2249"/>
                <a:ext cx="360" cy="528"/>
              </a:xfrm>
              <a:custGeom>
                <a:avLst/>
                <a:gdLst>
                  <a:gd name="T0" fmla="*/ 1749 w 1799"/>
                  <a:gd name="T1" fmla="*/ 2561 h 2640"/>
                  <a:gd name="T2" fmla="*/ 1695 w 1799"/>
                  <a:gd name="T3" fmla="*/ 2480 h 2640"/>
                  <a:gd name="T4" fmla="*/ 1663 w 1799"/>
                  <a:gd name="T5" fmla="*/ 2416 h 2640"/>
                  <a:gd name="T6" fmla="*/ 1622 w 1799"/>
                  <a:gd name="T7" fmla="*/ 2301 h 2640"/>
                  <a:gd name="T8" fmla="*/ 0 w 1799"/>
                  <a:gd name="T9" fmla="*/ 3 h 2640"/>
                  <a:gd name="T10" fmla="*/ 23 w 1799"/>
                  <a:gd name="T11" fmla="*/ 801 h 2640"/>
                  <a:gd name="T12" fmla="*/ 108 w 1799"/>
                  <a:gd name="T13" fmla="*/ 938 h 2640"/>
                  <a:gd name="T14" fmla="*/ 206 w 1799"/>
                  <a:gd name="T15" fmla="*/ 1088 h 2640"/>
                  <a:gd name="T16" fmla="*/ 356 w 1799"/>
                  <a:gd name="T17" fmla="*/ 1301 h 2640"/>
                  <a:gd name="T18" fmla="*/ 604 w 1799"/>
                  <a:gd name="T19" fmla="*/ 1639 h 2640"/>
                  <a:gd name="T20" fmla="*/ 862 w 1799"/>
                  <a:gd name="T21" fmla="*/ 1977 h 2640"/>
                  <a:gd name="T22" fmla="*/ 1105 w 1799"/>
                  <a:gd name="T23" fmla="*/ 2298 h 2640"/>
                  <a:gd name="T24" fmla="*/ 1283 w 1799"/>
                  <a:gd name="T25" fmla="*/ 2492 h 2640"/>
                  <a:gd name="T26" fmla="*/ 1377 w 1799"/>
                  <a:gd name="T27" fmla="*/ 2498 h 2640"/>
                  <a:gd name="T28" fmla="*/ 1468 w 1799"/>
                  <a:gd name="T29" fmla="*/ 2514 h 2640"/>
                  <a:gd name="T30" fmla="*/ 1559 w 1799"/>
                  <a:gd name="T31" fmla="*/ 2543 h 2640"/>
                  <a:gd name="T32" fmla="*/ 1643 w 1799"/>
                  <a:gd name="T33" fmla="*/ 2571 h 2640"/>
                  <a:gd name="T34" fmla="*/ 1727 w 1799"/>
                  <a:gd name="T35" fmla="*/ 2614 h 2640"/>
                  <a:gd name="T36" fmla="*/ 1762 w 1799"/>
                  <a:gd name="T37" fmla="*/ 2634 h 2640"/>
                  <a:gd name="T38" fmla="*/ 1783 w 1799"/>
                  <a:gd name="T39" fmla="*/ 2640 h 2640"/>
                  <a:gd name="T40" fmla="*/ 1796 w 1799"/>
                  <a:gd name="T41" fmla="*/ 2639 h 2640"/>
                  <a:gd name="T42" fmla="*/ 1799 w 1799"/>
                  <a:gd name="T43" fmla="*/ 2634 h 2640"/>
                  <a:gd name="T44" fmla="*/ 1791 w 1799"/>
                  <a:gd name="T45" fmla="*/ 2619 h 2640"/>
                  <a:gd name="T46" fmla="*/ 1344 w 1799"/>
                  <a:gd name="T47" fmla="*/ 2120 h 2640"/>
                  <a:gd name="T48" fmla="*/ 1367 w 1799"/>
                  <a:gd name="T49" fmla="*/ 2119 h 2640"/>
                  <a:gd name="T50" fmla="*/ 1389 w 1799"/>
                  <a:gd name="T51" fmla="*/ 2124 h 2640"/>
                  <a:gd name="T52" fmla="*/ 1409 w 1799"/>
                  <a:gd name="T53" fmla="*/ 2134 h 2640"/>
                  <a:gd name="T54" fmla="*/ 1425 w 1799"/>
                  <a:gd name="T55" fmla="*/ 2148 h 2640"/>
                  <a:gd name="T56" fmla="*/ 1435 w 1799"/>
                  <a:gd name="T57" fmla="*/ 2168 h 2640"/>
                  <a:gd name="T58" fmla="*/ 1438 w 1799"/>
                  <a:gd name="T59" fmla="*/ 2188 h 2640"/>
                  <a:gd name="T60" fmla="*/ 1435 w 1799"/>
                  <a:gd name="T61" fmla="*/ 2207 h 2640"/>
                  <a:gd name="T62" fmla="*/ 1426 w 1799"/>
                  <a:gd name="T63" fmla="*/ 2226 h 2640"/>
                  <a:gd name="T64" fmla="*/ 1410 w 1799"/>
                  <a:gd name="T65" fmla="*/ 2240 h 2640"/>
                  <a:gd name="T66" fmla="*/ 1390 w 1799"/>
                  <a:gd name="T67" fmla="*/ 2251 h 2640"/>
                  <a:gd name="T68" fmla="*/ 1367 w 1799"/>
                  <a:gd name="T69" fmla="*/ 2256 h 2640"/>
                  <a:gd name="T70" fmla="*/ 1344 w 1799"/>
                  <a:gd name="T71" fmla="*/ 2255 h 2640"/>
                  <a:gd name="T72" fmla="*/ 1324 w 1799"/>
                  <a:gd name="T73" fmla="*/ 2248 h 2640"/>
                  <a:gd name="T74" fmla="*/ 1305 w 1799"/>
                  <a:gd name="T75" fmla="*/ 2237 h 2640"/>
                  <a:gd name="T76" fmla="*/ 1291 w 1799"/>
                  <a:gd name="T77" fmla="*/ 2221 h 2640"/>
                  <a:gd name="T78" fmla="*/ 1283 w 1799"/>
                  <a:gd name="T79" fmla="*/ 2201 h 2640"/>
                  <a:gd name="T80" fmla="*/ 1282 w 1799"/>
                  <a:gd name="T81" fmla="*/ 2181 h 2640"/>
                  <a:gd name="T82" fmla="*/ 1287 w 1799"/>
                  <a:gd name="T83" fmla="*/ 2162 h 2640"/>
                  <a:gd name="T84" fmla="*/ 1299 w 1799"/>
                  <a:gd name="T85" fmla="*/ 2144 h 2640"/>
                  <a:gd name="T86" fmla="*/ 1315 w 1799"/>
                  <a:gd name="T87" fmla="*/ 2131 h 2640"/>
                  <a:gd name="T88" fmla="*/ 1337 w 1799"/>
                  <a:gd name="T89" fmla="*/ 2122 h 2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799" h="2640">
                    <a:moveTo>
                      <a:pt x="1785" y="2611"/>
                    </a:moveTo>
                    <a:lnTo>
                      <a:pt x="1767" y="2586"/>
                    </a:lnTo>
                    <a:lnTo>
                      <a:pt x="1749" y="2561"/>
                    </a:lnTo>
                    <a:lnTo>
                      <a:pt x="1730" y="2535"/>
                    </a:lnTo>
                    <a:lnTo>
                      <a:pt x="1713" y="2508"/>
                    </a:lnTo>
                    <a:lnTo>
                      <a:pt x="1695" y="2480"/>
                    </a:lnTo>
                    <a:lnTo>
                      <a:pt x="1678" y="2448"/>
                    </a:lnTo>
                    <a:lnTo>
                      <a:pt x="1671" y="2432"/>
                    </a:lnTo>
                    <a:lnTo>
                      <a:pt x="1663" y="2416"/>
                    </a:lnTo>
                    <a:lnTo>
                      <a:pt x="1655" y="2398"/>
                    </a:lnTo>
                    <a:lnTo>
                      <a:pt x="1649" y="2379"/>
                    </a:lnTo>
                    <a:lnTo>
                      <a:pt x="1622" y="230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3" y="794"/>
                    </a:lnTo>
                    <a:lnTo>
                      <a:pt x="23" y="797"/>
                    </a:lnTo>
                    <a:lnTo>
                      <a:pt x="23" y="801"/>
                    </a:lnTo>
                    <a:lnTo>
                      <a:pt x="49" y="845"/>
                    </a:lnTo>
                    <a:lnTo>
                      <a:pt x="77" y="891"/>
                    </a:lnTo>
                    <a:lnTo>
                      <a:pt x="108" y="938"/>
                    </a:lnTo>
                    <a:lnTo>
                      <a:pt x="139" y="987"/>
                    </a:lnTo>
                    <a:lnTo>
                      <a:pt x="171" y="1037"/>
                    </a:lnTo>
                    <a:lnTo>
                      <a:pt x="206" y="1088"/>
                    </a:lnTo>
                    <a:lnTo>
                      <a:pt x="241" y="1140"/>
                    </a:lnTo>
                    <a:lnTo>
                      <a:pt x="279" y="1193"/>
                    </a:lnTo>
                    <a:lnTo>
                      <a:pt x="356" y="1301"/>
                    </a:lnTo>
                    <a:lnTo>
                      <a:pt x="436" y="1412"/>
                    </a:lnTo>
                    <a:lnTo>
                      <a:pt x="520" y="1525"/>
                    </a:lnTo>
                    <a:lnTo>
                      <a:pt x="604" y="1639"/>
                    </a:lnTo>
                    <a:lnTo>
                      <a:pt x="691" y="1753"/>
                    </a:lnTo>
                    <a:lnTo>
                      <a:pt x="776" y="1866"/>
                    </a:lnTo>
                    <a:lnTo>
                      <a:pt x="862" y="1977"/>
                    </a:lnTo>
                    <a:lnTo>
                      <a:pt x="945" y="2087"/>
                    </a:lnTo>
                    <a:lnTo>
                      <a:pt x="1026" y="2195"/>
                    </a:lnTo>
                    <a:lnTo>
                      <a:pt x="1105" y="2298"/>
                    </a:lnTo>
                    <a:lnTo>
                      <a:pt x="1179" y="2397"/>
                    </a:lnTo>
                    <a:lnTo>
                      <a:pt x="1246" y="2491"/>
                    </a:lnTo>
                    <a:lnTo>
                      <a:pt x="1283" y="2492"/>
                    </a:lnTo>
                    <a:lnTo>
                      <a:pt x="1316" y="2494"/>
                    </a:lnTo>
                    <a:lnTo>
                      <a:pt x="1348" y="2496"/>
                    </a:lnTo>
                    <a:lnTo>
                      <a:pt x="1377" y="2498"/>
                    </a:lnTo>
                    <a:lnTo>
                      <a:pt x="1406" y="2502"/>
                    </a:lnTo>
                    <a:lnTo>
                      <a:pt x="1436" y="2507"/>
                    </a:lnTo>
                    <a:lnTo>
                      <a:pt x="1468" y="2514"/>
                    </a:lnTo>
                    <a:lnTo>
                      <a:pt x="1501" y="2525"/>
                    </a:lnTo>
                    <a:lnTo>
                      <a:pt x="1530" y="2534"/>
                    </a:lnTo>
                    <a:lnTo>
                      <a:pt x="1559" y="2543"/>
                    </a:lnTo>
                    <a:lnTo>
                      <a:pt x="1587" y="2551"/>
                    </a:lnTo>
                    <a:lnTo>
                      <a:pt x="1615" y="2561"/>
                    </a:lnTo>
                    <a:lnTo>
                      <a:pt x="1643" y="2571"/>
                    </a:lnTo>
                    <a:lnTo>
                      <a:pt x="1671" y="2584"/>
                    </a:lnTo>
                    <a:lnTo>
                      <a:pt x="1699" y="2598"/>
                    </a:lnTo>
                    <a:lnTo>
                      <a:pt x="1727" y="2614"/>
                    </a:lnTo>
                    <a:lnTo>
                      <a:pt x="1741" y="2623"/>
                    </a:lnTo>
                    <a:lnTo>
                      <a:pt x="1754" y="2630"/>
                    </a:lnTo>
                    <a:lnTo>
                      <a:pt x="1762" y="2634"/>
                    </a:lnTo>
                    <a:lnTo>
                      <a:pt x="1769" y="2637"/>
                    </a:lnTo>
                    <a:lnTo>
                      <a:pt x="1776" y="2639"/>
                    </a:lnTo>
                    <a:lnTo>
                      <a:pt x="1783" y="2640"/>
                    </a:lnTo>
                    <a:lnTo>
                      <a:pt x="1789" y="2640"/>
                    </a:lnTo>
                    <a:lnTo>
                      <a:pt x="1793" y="2640"/>
                    </a:lnTo>
                    <a:lnTo>
                      <a:pt x="1796" y="2639"/>
                    </a:lnTo>
                    <a:lnTo>
                      <a:pt x="1798" y="2638"/>
                    </a:lnTo>
                    <a:lnTo>
                      <a:pt x="1799" y="2636"/>
                    </a:lnTo>
                    <a:lnTo>
                      <a:pt x="1799" y="2634"/>
                    </a:lnTo>
                    <a:lnTo>
                      <a:pt x="1798" y="2631"/>
                    </a:lnTo>
                    <a:lnTo>
                      <a:pt x="1797" y="2628"/>
                    </a:lnTo>
                    <a:lnTo>
                      <a:pt x="1791" y="2619"/>
                    </a:lnTo>
                    <a:lnTo>
                      <a:pt x="1785" y="2611"/>
                    </a:lnTo>
                    <a:close/>
                    <a:moveTo>
                      <a:pt x="1337" y="2122"/>
                    </a:moveTo>
                    <a:lnTo>
                      <a:pt x="1344" y="2120"/>
                    </a:lnTo>
                    <a:lnTo>
                      <a:pt x="1353" y="2119"/>
                    </a:lnTo>
                    <a:lnTo>
                      <a:pt x="1360" y="2119"/>
                    </a:lnTo>
                    <a:lnTo>
                      <a:pt x="1367" y="2119"/>
                    </a:lnTo>
                    <a:lnTo>
                      <a:pt x="1376" y="2120"/>
                    </a:lnTo>
                    <a:lnTo>
                      <a:pt x="1383" y="2122"/>
                    </a:lnTo>
                    <a:lnTo>
                      <a:pt x="1389" y="2124"/>
                    </a:lnTo>
                    <a:lnTo>
                      <a:pt x="1397" y="2127"/>
                    </a:lnTo>
                    <a:lnTo>
                      <a:pt x="1403" y="2130"/>
                    </a:lnTo>
                    <a:lnTo>
                      <a:pt x="1409" y="2134"/>
                    </a:lnTo>
                    <a:lnTo>
                      <a:pt x="1414" y="2138"/>
                    </a:lnTo>
                    <a:lnTo>
                      <a:pt x="1420" y="2143"/>
                    </a:lnTo>
                    <a:lnTo>
                      <a:pt x="1425" y="2148"/>
                    </a:lnTo>
                    <a:lnTo>
                      <a:pt x="1429" y="2154"/>
                    </a:lnTo>
                    <a:lnTo>
                      <a:pt x="1432" y="2161"/>
                    </a:lnTo>
                    <a:lnTo>
                      <a:pt x="1435" y="2168"/>
                    </a:lnTo>
                    <a:lnTo>
                      <a:pt x="1437" y="2174"/>
                    </a:lnTo>
                    <a:lnTo>
                      <a:pt x="1438" y="2181"/>
                    </a:lnTo>
                    <a:lnTo>
                      <a:pt x="1438" y="2188"/>
                    </a:lnTo>
                    <a:lnTo>
                      <a:pt x="1438" y="2194"/>
                    </a:lnTo>
                    <a:lnTo>
                      <a:pt x="1437" y="2201"/>
                    </a:lnTo>
                    <a:lnTo>
                      <a:pt x="1435" y="2207"/>
                    </a:lnTo>
                    <a:lnTo>
                      <a:pt x="1433" y="2213"/>
                    </a:lnTo>
                    <a:lnTo>
                      <a:pt x="1429" y="2220"/>
                    </a:lnTo>
                    <a:lnTo>
                      <a:pt x="1426" y="2226"/>
                    </a:lnTo>
                    <a:lnTo>
                      <a:pt x="1422" y="2231"/>
                    </a:lnTo>
                    <a:lnTo>
                      <a:pt x="1416" y="2236"/>
                    </a:lnTo>
                    <a:lnTo>
                      <a:pt x="1410" y="2240"/>
                    </a:lnTo>
                    <a:lnTo>
                      <a:pt x="1405" y="2244"/>
                    </a:lnTo>
                    <a:lnTo>
                      <a:pt x="1398" y="2248"/>
                    </a:lnTo>
                    <a:lnTo>
                      <a:pt x="1390" y="2251"/>
                    </a:lnTo>
                    <a:lnTo>
                      <a:pt x="1383" y="2253"/>
                    </a:lnTo>
                    <a:lnTo>
                      <a:pt x="1376" y="2255"/>
                    </a:lnTo>
                    <a:lnTo>
                      <a:pt x="1367" y="2256"/>
                    </a:lnTo>
                    <a:lnTo>
                      <a:pt x="1360" y="2256"/>
                    </a:lnTo>
                    <a:lnTo>
                      <a:pt x="1352" y="2256"/>
                    </a:lnTo>
                    <a:lnTo>
                      <a:pt x="1344" y="2255"/>
                    </a:lnTo>
                    <a:lnTo>
                      <a:pt x="1337" y="2253"/>
                    </a:lnTo>
                    <a:lnTo>
                      <a:pt x="1330" y="2251"/>
                    </a:lnTo>
                    <a:lnTo>
                      <a:pt x="1324" y="2248"/>
                    </a:lnTo>
                    <a:lnTo>
                      <a:pt x="1317" y="2245"/>
                    </a:lnTo>
                    <a:lnTo>
                      <a:pt x="1311" y="2241"/>
                    </a:lnTo>
                    <a:lnTo>
                      <a:pt x="1305" y="2237"/>
                    </a:lnTo>
                    <a:lnTo>
                      <a:pt x="1300" y="2232"/>
                    </a:lnTo>
                    <a:lnTo>
                      <a:pt x="1295" y="2227"/>
                    </a:lnTo>
                    <a:lnTo>
                      <a:pt x="1291" y="2221"/>
                    </a:lnTo>
                    <a:lnTo>
                      <a:pt x="1288" y="2214"/>
                    </a:lnTo>
                    <a:lnTo>
                      <a:pt x="1285" y="2207"/>
                    </a:lnTo>
                    <a:lnTo>
                      <a:pt x="1283" y="2201"/>
                    </a:lnTo>
                    <a:lnTo>
                      <a:pt x="1282" y="2194"/>
                    </a:lnTo>
                    <a:lnTo>
                      <a:pt x="1282" y="2187"/>
                    </a:lnTo>
                    <a:lnTo>
                      <a:pt x="1282" y="2181"/>
                    </a:lnTo>
                    <a:lnTo>
                      <a:pt x="1283" y="2174"/>
                    </a:lnTo>
                    <a:lnTo>
                      <a:pt x="1285" y="2168"/>
                    </a:lnTo>
                    <a:lnTo>
                      <a:pt x="1287" y="2162"/>
                    </a:lnTo>
                    <a:lnTo>
                      <a:pt x="1290" y="2155"/>
                    </a:lnTo>
                    <a:lnTo>
                      <a:pt x="1294" y="2149"/>
                    </a:lnTo>
                    <a:lnTo>
                      <a:pt x="1299" y="2144"/>
                    </a:lnTo>
                    <a:lnTo>
                      <a:pt x="1304" y="2139"/>
                    </a:lnTo>
                    <a:lnTo>
                      <a:pt x="1309" y="2135"/>
                    </a:lnTo>
                    <a:lnTo>
                      <a:pt x="1315" y="2131"/>
                    </a:lnTo>
                    <a:lnTo>
                      <a:pt x="1323" y="2127"/>
                    </a:lnTo>
                    <a:lnTo>
                      <a:pt x="1329" y="2124"/>
                    </a:lnTo>
                    <a:lnTo>
                      <a:pt x="1337" y="2122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2" name="Freeform 872"/>
              <p:cNvSpPr>
                <a:spLocks/>
              </p:cNvSpPr>
              <p:nvPr/>
            </p:nvSpPr>
            <p:spPr bwMode="auto">
              <a:xfrm>
                <a:off x="1409" y="2249"/>
                <a:ext cx="360" cy="528"/>
              </a:xfrm>
              <a:custGeom>
                <a:avLst/>
                <a:gdLst>
                  <a:gd name="T0" fmla="*/ 1767 w 1799"/>
                  <a:gd name="T1" fmla="*/ 2586 h 2640"/>
                  <a:gd name="T2" fmla="*/ 1730 w 1799"/>
                  <a:gd name="T3" fmla="*/ 2535 h 2640"/>
                  <a:gd name="T4" fmla="*/ 1695 w 1799"/>
                  <a:gd name="T5" fmla="*/ 2480 h 2640"/>
                  <a:gd name="T6" fmla="*/ 1671 w 1799"/>
                  <a:gd name="T7" fmla="*/ 2432 h 2640"/>
                  <a:gd name="T8" fmla="*/ 1655 w 1799"/>
                  <a:gd name="T9" fmla="*/ 2398 h 2640"/>
                  <a:gd name="T10" fmla="*/ 1622 w 1799"/>
                  <a:gd name="T11" fmla="*/ 2301 h 2640"/>
                  <a:gd name="T12" fmla="*/ 0 w 1799"/>
                  <a:gd name="T13" fmla="*/ 1 h 2640"/>
                  <a:gd name="T14" fmla="*/ 23 w 1799"/>
                  <a:gd name="T15" fmla="*/ 794 h 2640"/>
                  <a:gd name="T16" fmla="*/ 23 w 1799"/>
                  <a:gd name="T17" fmla="*/ 801 h 2640"/>
                  <a:gd name="T18" fmla="*/ 77 w 1799"/>
                  <a:gd name="T19" fmla="*/ 891 h 2640"/>
                  <a:gd name="T20" fmla="*/ 139 w 1799"/>
                  <a:gd name="T21" fmla="*/ 987 h 2640"/>
                  <a:gd name="T22" fmla="*/ 206 w 1799"/>
                  <a:gd name="T23" fmla="*/ 1088 h 2640"/>
                  <a:gd name="T24" fmla="*/ 279 w 1799"/>
                  <a:gd name="T25" fmla="*/ 1193 h 2640"/>
                  <a:gd name="T26" fmla="*/ 436 w 1799"/>
                  <a:gd name="T27" fmla="*/ 1412 h 2640"/>
                  <a:gd name="T28" fmla="*/ 604 w 1799"/>
                  <a:gd name="T29" fmla="*/ 1639 h 2640"/>
                  <a:gd name="T30" fmla="*/ 776 w 1799"/>
                  <a:gd name="T31" fmla="*/ 1866 h 2640"/>
                  <a:gd name="T32" fmla="*/ 945 w 1799"/>
                  <a:gd name="T33" fmla="*/ 2087 h 2640"/>
                  <a:gd name="T34" fmla="*/ 1105 w 1799"/>
                  <a:gd name="T35" fmla="*/ 2298 h 2640"/>
                  <a:gd name="T36" fmla="*/ 1246 w 1799"/>
                  <a:gd name="T37" fmla="*/ 2491 h 2640"/>
                  <a:gd name="T38" fmla="*/ 1316 w 1799"/>
                  <a:gd name="T39" fmla="*/ 2494 h 2640"/>
                  <a:gd name="T40" fmla="*/ 1377 w 1799"/>
                  <a:gd name="T41" fmla="*/ 2498 h 2640"/>
                  <a:gd name="T42" fmla="*/ 1436 w 1799"/>
                  <a:gd name="T43" fmla="*/ 2507 h 2640"/>
                  <a:gd name="T44" fmla="*/ 1501 w 1799"/>
                  <a:gd name="T45" fmla="*/ 2525 h 2640"/>
                  <a:gd name="T46" fmla="*/ 1559 w 1799"/>
                  <a:gd name="T47" fmla="*/ 2543 h 2640"/>
                  <a:gd name="T48" fmla="*/ 1615 w 1799"/>
                  <a:gd name="T49" fmla="*/ 2561 h 2640"/>
                  <a:gd name="T50" fmla="*/ 1671 w 1799"/>
                  <a:gd name="T51" fmla="*/ 2584 h 2640"/>
                  <a:gd name="T52" fmla="*/ 1727 w 1799"/>
                  <a:gd name="T53" fmla="*/ 2614 h 2640"/>
                  <a:gd name="T54" fmla="*/ 1754 w 1799"/>
                  <a:gd name="T55" fmla="*/ 2630 h 2640"/>
                  <a:gd name="T56" fmla="*/ 1769 w 1799"/>
                  <a:gd name="T57" fmla="*/ 2637 h 2640"/>
                  <a:gd name="T58" fmla="*/ 1783 w 1799"/>
                  <a:gd name="T59" fmla="*/ 2640 h 2640"/>
                  <a:gd name="T60" fmla="*/ 1793 w 1799"/>
                  <a:gd name="T61" fmla="*/ 2640 h 2640"/>
                  <a:gd name="T62" fmla="*/ 1798 w 1799"/>
                  <a:gd name="T63" fmla="*/ 2638 h 2640"/>
                  <a:gd name="T64" fmla="*/ 1799 w 1799"/>
                  <a:gd name="T65" fmla="*/ 2634 h 2640"/>
                  <a:gd name="T66" fmla="*/ 1797 w 1799"/>
                  <a:gd name="T67" fmla="*/ 2628 h 2640"/>
                  <a:gd name="T68" fmla="*/ 1785 w 1799"/>
                  <a:gd name="T69" fmla="*/ 2611 h 2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799" h="2640">
                    <a:moveTo>
                      <a:pt x="1785" y="2611"/>
                    </a:moveTo>
                    <a:lnTo>
                      <a:pt x="1767" y="2586"/>
                    </a:lnTo>
                    <a:lnTo>
                      <a:pt x="1749" y="2561"/>
                    </a:lnTo>
                    <a:lnTo>
                      <a:pt x="1730" y="2535"/>
                    </a:lnTo>
                    <a:lnTo>
                      <a:pt x="1713" y="2508"/>
                    </a:lnTo>
                    <a:lnTo>
                      <a:pt x="1695" y="2480"/>
                    </a:lnTo>
                    <a:lnTo>
                      <a:pt x="1678" y="2448"/>
                    </a:lnTo>
                    <a:lnTo>
                      <a:pt x="1671" y="2432"/>
                    </a:lnTo>
                    <a:lnTo>
                      <a:pt x="1663" y="2416"/>
                    </a:lnTo>
                    <a:lnTo>
                      <a:pt x="1655" y="2398"/>
                    </a:lnTo>
                    <a:lnTo>
                      <a:pt x="1649" y="2379"/>
                    </a:lnTo>
                    <a:lnTo>
                      <a:pt x="1622" y="230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3" y="794"/>
                    </a:lnTo>
                    <a:lnTo>
                      <a:pt x="23" y="797"/>
                    </a:lnTo>
                    <a:lnTo>
                      <a:pt x="23" y="801"/>
                    </a:lnTo>
                    <a:lnTo>
                      <a:pt x="49" y="845"/>
                    </a:lnTo>
                    <a:lnTo>
                      <a:pt x="77" y="891"/>
                    </a:lnTo>
                    <a:lnTo>
                      <a:pt x="108" y="938"/>
                    </a:lnTo>
                    <a:lnTo>
                      <a:pt x="139" y="987"/>
                    </a:lnTo>
                    <a:lnTo>
                      <a:pt x="171" y="1037"/>
                    </a:lnTo>
                    <a:lnTo>
                      <a:pt x="206" y="1088"/>
                    </a:lnTo>
                    <a:lnTo>
                      <a:pt x="241" y="1140"/>
                    </a:lnTo>
                    <a:lnTo>
                      <a:pt x="279" y="1193"/>
                    </a:lnTo>
                    <a:lnTo>
                      <a:pt x="356" y="1301"/>
                    </a:lnTo>
                    <a:lnTo>
                      <a:pt x="436" y="1412"/>
                    </a:lnTo>
                    <a:lnTo>
                      <a:pt x="520" y="1525"/>
                    </a:lnTo>
                    <a:lnTo>
                      <a:pt x="604" y="1639"/>
                    </a:lnTo>
                    <a:lnTo>
                      <a:pt x="691" y="1753"/>
                    </a:lnTo>
                    <a:lnTo>
                      <a:pt x="776" y="1866"/>
                    </a:lnTo>
                    <a:lnTo>
                      <a:pt x="862" y="1977"/>
                    </a:lnTo>
                    <a:lnTo>
                      <a:pt x="945" y="2087"/>
                    </a:lnTo>
                    <a:lnTo>
                      <a:pt x="1026" y="2195"/>
                    </a:lnTo>
                    <a:lnTo>
                      <a:pt x="1105" y="2298"/>
                    </a:lnTo>
                    <a:lnTo>
                      <a:pt x="1179" y="2397"/>
                    </a:lnTo>
                    <a:lnTo>
                      <a:pt x="1246" y="2491"/>
                    </a:lnTo>
                    <a:lnTo>
                      <a:pt x="1283" y="2492"/>
                    </a:lnTo>
                    <a:lnTo>
                      <a:pt x="1316" y="2494"/>
                    </a:lnTo>
                    <a:lnTo>
                      <a:pt x="1348" y="2496"/>
                    </a:lnTo>
                    <a:lnTo>
                      <a:pt x="1377" y="2498"/>
                    </a:lnTo>
                    <a:lnTo>
                      <a:pt x="1406" y="2502"/>
                    </a:lnTo>
                    <a:lnTo>
                      <a:pt x="1436" y="2507"/>
                    </a:lnTo>
                    <a:lnTo>
                      <a:pt x="1468" y="2514"/>
                    </a:lnTo>
                    <a:lnTo>
                      <a:pt x="1501" y="2525"/>
                    </a:lnTo>
                    <a:lnTo>
                      <a:pt x="1530" y="2534"/>
                    </a:lnTo>
                    <a:lnTo>
                      <a:pt x="1559" y="2543"/>
                    </a:lnTo>
                    <a:lnTo>
                      <a:pt x="1587" y="2551"/>
                    </a:lnTo>
                    <a:lnTo>
                      <a:pt x="1615" y="2561"/>
                    </a:lnTo>
                    <a:lnTo>
                      <a:pt x="1643" y="2571"/>
                    </a:lnTo>
                    <a:lnTo>
                      <a:pt x="1671" y="2584"/>
                    </a:lnTo>
                    <a:lnTo>
                      <a:pt x="1699" y="2598"/>
                    </a:lnTo>
                    <a:lnTo>
                      <a:pt x="1727" y="2614"/>
                    </a:lnTo>
                    <a:lnTo>
                      <a:pt x="1741" y="2623"/>
                    </a:lnTo>
                    <a:lnTo>
                      <a:pt x="1754" y="2630"/>
                    </a:lnTo>
                    <a:lnTo>
                      <a:pt x="1762" y="2634"/>
                    </a:lnTo>
                    <a:lnTo>
                      <a:pt x="1769" y="2637"/>
                    </a:lnTo>
                    <a:lnTo>
                      <a:pt x="1776" y="2639"/>
                    </a:lnTo>
                    <a:lnTo>
                      <a:pt x="1783" y="2640"/>
                    </a:lnTo>
                    <a:lnTo>
                      <a:pt x="1789" y="2640"/>
                    </a:lnTo>
                    <a:lnTo>
                      <a:pt x="1793" y="2640"/>
                    </a:lnTo>
                    <a:lnTo>
                      <a:pt x="1796" y="2639"/>
                    </a:lnTo>
                    <a:lnTo>
                      <a:pt x="1798" y="2638"/>
                    </a:lnTo>
                    <a:lnTo>
                      <a:pt x="1799" y="2636"/>
                    </a:lnTo>
                    <a:lnTo>
                      <a:pt x="1799" y="2634"/>
                    </a:lnTo>
                    <a:lnTo>
                      <a:pt x="1798" y="2631"/>
                    </a:lnTo>
                    <a:lnTo>
                      <a:pt x="1797" y="2628"/>
                    </a:lnTo>
                    <a:lnTo>
                      <a:pt x="1791" y="2619"/>
                    </a:lnTo>
                    <a:lnTo>
                      <a:pt x="1785" y="2611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3" name="Freeform 873"/>
              <p:cNvSpPr>
                <a:spLocks/>
              </p:cNvSpPr>
              <p:nvPr/>
            </p:nvSpPr>
            <p:spPr bwMode="auto">
              <a:xfrm>
                <a:off x="1666" y="2673"/>
                <a:ext cx="31" cy="27"/>
              </a:xfrm>
              <a:custGeom>
                <a:avLst/>
                <a:gdLst>
                  <a:gd name="T0" fmla="*/ 62 w 156"/>
                  <a:gd name="T1" fmla="*/ 1 h 137"/>
                  <a:gd name="T2" fmla="*/ 78 w 156"/>
                  <a:gd name="T3" fmla="*/ 0 h 137"/>
                  <a:gd name="T4" fmla="*/ 94 w 156"/>
                  <a:gd name="T5" fmla="*/ 1 h 137"/>
                  <a:gd name="T6" fmla="*/ 107 w 156"/>
                  <a:gd name="T7" fmla="*/ 5 h 137"/>
                  <a:gd name="T8" fmla="*/ 121 w 156"/>
                  <a:gd name="T9" fmla="*/ 11 h 137"/>
                  <a:gd name="T10" fmla="*/ 132 w 156"/>
                  <a:gd name="T11" fmla="*/ 19 h 137"/>
                  <a:gd name="T12" fmla="*/ 143 w 156"/>
                  <a:gd name="T13" fmla="*/ 29 h 137"/>
                  <a:gd name="T14" fmla="*/ 150 w 156"/>
                  <a:gd name="T15" fmla="*/ 42 h 137"/>
                  <a:gd name="T16" fmla="*/ 155 w 156"/>
                  <a:gd name="T17" fmla="*/ 55 h 137"/>
                  <a:gd name="T18" fmla="*/ 156 w 156"/>
                  <a:gd name="T19" fmla="*/ 69 h 137"/>
                  <a:gd name="T20" fmla="*/ 155 w 156"/>
                  <a:gd name="T21" fmla="*/ 82 h 137"/>
                  <a:gd name="T22" fmla="*/ 151 w 156"/>
                  <a:gd name="T23" fmla="*/ 94 h 137"/>
                  <a:gd name="T24" fmla="*/ 144 w 156"/>
                  <a:gd name="T25" fmla="*/ 107 h 137"/>
                  <a:gd name="T26" fmla="*/ 134 w 156"/>
                  <a:gd name="T27" fmla="*/ 117 h 137"/>
                  <a:gd name="T28" fmla="*/ 123 w 156"/>
                  <a:gd name="T29" fmla="*/ 125 h 137"/>
                  <a:gd name="T30" fmla="*/ 108 w 156"/>
                  <a:gd name="T31" fmla="*/ 132 h 137"/>
                  <a:gd name="T32" fmla="*/ 94 w 156"/>
                  <a:gd name="T33" fmla="*/ 136 h 137"/>
                  <a:gd name="T34" fmla="*/ 78 w 156"/>
                  <a:gd name="T35" fmla="*/ 137 h 137"/>
                  <a:gd name="T36" fmla="*/ 62 w 156"/>
                  <a:gd name="T37" fmla="*/ 136 h 137"/>
                  <a:gd name="T38" fmla="*/ 48 w 156"/>
                  <a:gd name="T39" fmla="*/ 132 h 137"/>
                  <a:gd name="T40" fmla="*/ 35 w 156"/>
                  <a:gd name="T41" fmla="*/ 126 h 137"/>
                  <a:gd name="T42" fmla="*/ 23 w 156"/>
                  <a:gd name="T43" fmla="*/ 118 h 137"/>
                  <a:gd name="T44" fmla="*/ 13 w 156"/>
                  <a:gd name="T45" fmla="*/ 108 h 137"/>
                  <a:gd name="T46" fmla="*/ 6 w 156"/>
                  <a:gd name="T47" fmla="*/ 95 h 137"/>
                  <a:gd name="T48" fmla="*/ 1 w 156"/>
                  <a:gd name="T49" fmla="*/ 82 h 137"/>
                  <a:gd name="T50" fmla="*/ 0 w 156"/>
                  <a:gd name="T51" fmla="*/ 68 h 137"/>
                  <a:gd name="T52" fmla="*/ 1 w 156"/>
                  <a:gd name="T53" fmla="*/ 55 h 137"/>
                  <a:gd name="T54" fmla="*/ 5 w 156"/>
                  <a:gd name="T55" fmla="*/ 43 h 137"/>
                  <a:gd name="T56" fmla="*/ 12 w 156"/>
                  <a:gd name="T57" fmla="*/ 30 h 137"/>
                  <a:gd name="T58" fmla="*/ 22 w 156"/>
                  <a:gd name="T59" fmla="*/ 20 h 137"/>
                  <a:gd name="T60" fmla="*/ 33 w 156"/>
                  <a:gd name="T61" fmla="*/ 12 h 137"/>
                  <a:gd name="T62" fmla="*/ 47 w 156"/>
                  <a:gd name="T63" fmla="*/ 5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56" h="137">
                    <a:moveTo>
                      <a:pt x="55" y="3"/>
                    </a:moveTo>
                    <a:lnTo>
                      <a:pt x="62" y="1"/>
                    </a:lnTo>
                    <a:lnTo>
                      <a:pt x="71" y="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94" y="1"/>
                    </a:lnTo>
                    <a:lnTo>
                      <a:pt x="101" y="3"/>
                    </a:lnTo>
                    <a:lnTo>
                      <a:pt x="107" y="5"/>
                    </a:lnTo>
                    <a:lnTo>
                      <a:pt x="115" y="8"/>
                    </a:lnTo>
                    <a:lnTo>
                      <a:pt x="121" y="11"/>
                    </a:lnTo>
                    <a:lnTo>
                      <a:pt x="127" y="15"/>
                    </a:lnTo>
                    <a:lnTo>
                      <a:pt x="132" y="19"/>
                    </a:lnTo>
                    <a:lnTo>
                      <a:pt x="138" y="24"/>
                    </a:lnTo>
                    <a:lnTo>
                      <a:pt x="143" y="29"/>
                    </a:lnTo>
                    <a:lnTo>
                      <a:pt x="147" y="35"/>
                    </a:lnTo>
                    <a:lnTo>
                      <a:pt x="150" y="42"/>
                    </a:lnTo>
                    <a:lnTo>
                      <a:pt x="153" y="49"/>
                    </a:lnTo>
                    <a:lnTo>
                      <a:pt x="155" y="55"/>
                    </a:lnTo>
                    <a:lnTo>
                      <a:pt x="156" y="62"/>
                    </a:lnTo>
                    <a:lnTo>
                      <a:pt x="156" y="69"/>
                    </a:lnTo>
                    <a:lnTo>
                      <a:pt x="156" y="75"/>
                    </a:lnTo>
                    <a:lnTo>
                      <a:pt x="155" y="82"/>
                    </a:lnTo>
                    <a:lnTo>
                      <a:pt x="153" y="88"/>
                    </a:lnTo>
                    <a:lnTo>
                      <a:pt x="151" y="94"/>
                    </a:lnTo>
                    <a:lnTo>
                      <a:pt x="147" y="101"/>
                    </a:lnTo>
                    <a:lnTo>
                      <a:pt x="144" y="107"/>
                    </a:lnTo>
                    <a:lnTo>
                      <a:pt x="140" y="112"/>
                    </a:lnTo>
                    <a:lnTo>
                      <a:pt x="134" y="117"/>
                    </a:lnTo>
                    <a:lnTo>
                      <a:pt x="128" y="121"/>
                    </a:lnTo>
                    <a:lnTo>
                      <a:pt x="123" y="125"/>
                    </a:lnTo>
                    <a:lnTo>
                      <a:pt x="116" y="129"/>
                    </a:lnTo>
                    <a:lnTo>
                      <a:pt x="108" y="132"/>
                    </a:lnTo>
                    <a:lnTo>
                      <a:pt x="101" y="134"/>
                    </a:lnTo>
                    <a:lnTo>
                      <a:pt x="94" y="136"/>
                    </a:lnTo>
                    <a:lnTo>
                      <a:pt x="85" y="137"/>
                    </a:lnTo>
                    <a:lnTo>
                      <a:pt x="78" y="137"/>
                    </a:lnTo>
                    <a:lnTo>
                      <a:pt x="70" y="137"/>
                    </a:lnTo>
                    <a:lnTo>
                      <a:pt x="62" y="136"/>
                    </a:lnTo>
                    <a:lnTo>
                      <a:pt x="55" y="134"/>
                    </a:lnTo>
                    <a:lnTo>
                      <a:pt x="48" y="132"/>
                    </a:lnTo>
                    <a:lnTo>
                      <a:pt x="42" y="129"/>
                    </a:lnTo>
                    <a:lnTo>
                      <a:pt x="35" y="126"/>
                    </a:lnTo>
                    <a:lnTo>
                      <a:pt x="29" y="122"/>
                    </a:lnTo>
                    <a:lnTo>
                      <a:pt x="23" y="118"/>
                    </a:lnTo>
                    <a:lnTo>
                      <a:pt x="18" y="113"/>
                    </a:lnTo>
                    <a:lnTo>
                      <a:pt x="13" y="108"/>
                    </a:lnTo>
                    <a:lnTo>
                      <a:pt x="9" y="102"/>
                    </a:lnTo>
                    <a:lnTo>
                      <a:pt x="6" y="95"/>
                    </a:lnTo>
                    <a:lnTo>
                      <a:pt x="3" y="88"/>
                    </a:lnTo>
                    <a:lnTo>
                      <a:pt x="1" y="82"/>
                    </a:lnTo>
                    <a:lnTo>
                      <a:pt x="0" y="75"/>
                    </a:lnTo>
                    <a:lnTo>
                      <a:pt x="0" y="68"/>
                    </a:lnTo>
                    <a:lnTo>
                      <a:pt x="0" y="62"/>
                    </a:lnTo>
                    <a:lnTo>
                      <a:pt x="1" y="55"/>
                    </a:lnTo>
                    <a:lnTo>
                      <a:pt x="3" y="49"/>
                    </a:lnTo>
                    <a:lnTo>
                      <a:pt x="5" y="43"/>
                    </a:lnTo>
                    <a:lnTo>
                      <a:pt x="8" y="36"/>
                    </a:lnTo>
                    <a:lnTo>
                      <a:pt x="12" y="30"/>
                    </a:lnTo>
                    <a:lnTo>
                      <a:pt x="17" y="25"/>
                    </a:lnTo>
                    <a:lnTo>
                      <a:pt x="22" y="20"/>
                    </a:lnTo>
                    <a:lnTo>
                      <a:pt x="27" y="16"/>
                    </a:lnTo>
                    <a:lnTo>
                      <a:pt x="33" y="12"/>
                    </a:lnTo>
                    <a:lnTo>
                      <a:pt x="41" y="8"/>
                    </a:lnTo>
                    <a:lnTo>
                      <a:pt x="47" y="5"/>
                    </a:lnTo>
                    <a:lnTo>
                      <a:pt x="55" y="3"/>
                    </a:lnTo>
                    <a:close/>
                  </a:path>
                </a:pathLst>
              </a:custGeom>
              <a:noFill/>
              <a:ln w="1905">
                <a:solidFill>
                  <a:srgbClr val="96959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694" name="Line 874"/>
              <p:cNvCxnSpPr>
                <a:cxnSpLocks noChangeShapeType="1"/>
              </p:cNvCxnSpPr>
              <p:nvPr/>
            </p:nvCxnSpPr>
            <p:spPr bwMode="auto">
              <a:xfrm flipH="1" flipV="1">
                <a:off x="1690" y="2695"/>
                <a:ext cx="76" cy="80"/>
              </a:xfrm>
              <a:prstGeom prst="line">
                <a:avLst/>
              </a:prstGeom>
              <a:noFill/>
              <a:ln w="1905">
                <a:solidFill>
                  <a:srgbClr val="120A8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695" name="Freeform 875"/>
              <p:cNvSpPr>
                <a:spLocks/>
              </p:cNvSpPr>
              <p:nvPr/>
            </p:nvSpPr>
            <p:spPr bwMode="auto">
              <a:xfrm>
                <a:off x="1758" y="2770"/>
                <a:ext cx="17" cy="14"/>
              </a:xfrm>
              <a:custGeom>
                <a:avLst/>
                <a:gdLst>
                  <a:gd name="T0" fmla="*/ 30 w 83"/>
                  <a:gd name="T1" fmla="*/ 2 h 72"/>
                  <a:gd name="T2" fmla="*/ 38 w 83"/>
                  <a:gd name="T3" fmla="*/ 0 h 72"/>
                  <a:gd name="T4" fmla="*/ 47 w 83"/>
                  <a:gd name="T5" fmla="*/ 0 h 72"/>
                  <a:gd name="T6" fmla="*/ 54 w 83"/>
                  <a:gd name="T7" fmla="*/ 1 h 72"/>
                  <a:gd name="T8" fmla="*/ 61 w 83"/>
                  <a:gd name="T9" fmla="*/ 4 h 72"/>
                  <a:gd name="T10" fmla="*/ 68 w 83"/>
                  <a:gd name="T11" fmla="*/ 8 h 72"/>
                  <a:gd name="T12" fmla="*/ 74 w 83"/>
                  <a:gd name="T13" fmla="*/ 12 h 72"/>
                  <a:gd name="T14" fmla="*/ 78 w 83"/>
                  <a:gd name="T15" fmla="*/ 18 h 72"/>
                  <a:gd name="T16" fmla="*/ 81 w 83"/>
                  <a:gd name="T17" fmla="*/ 25 h 72"/>
                  <a:gd name="T18" fmla="*/ 83 w 83"/>
                  <a:gd name="T19" fmla="*/ 33 h 72"/>
                  <a:gd name="T20" fmla="*/ 82 w 83"/>
                  <a:gd name="T21" fmla="*/ 40 h 72"/>
                  <a:gd name="T22" fmla="*/ 81 w 83"/>
                  <a:gd name="T23" fmla="*/ 46 h 72"/>
                  <a:gd name="T24" fmla="*/ 78 w 83"/>
                  <a:gd name="T25" fmla="*/ 53 h 72"/>
                  <a:gd name="T26" fmla="*/ 74 w 83"/>
                  <a:gd name="T27" fmla="*/ 59 h 72"/>
                  <a:gd name="T28" fmla="*/ 68 w 83"/>
                  <a:gd name="T29" fmla="*/ 64 h 72"/>
                  <a:gd name="T30" fmla="*/ 61 w 83"/>
                  <a:gd name="T31" fmla="*/ 68 h 72"/>
                  <a:gd name="T32" fmla="*/ 53 w 83"/>
                  <a:gd name="T33" fmla="*/ 71 h 72"/>
                  <a:gd name="T34" fmla="*/ 45 w 83"/>
                  <a:gd name="T35" fmla="*/ 72 h 72"/>
                  <a:gd name="T36" fmla="*/ 36 w 83"/>
                  <a:gd name="T37" fmla="*/ 72 h 72"/>
                  <a:gd name="T38" fmla="*/ 29 w 83"/>
                  <a:gd name="T39" fmla="*/ 71 h 72"/>
                  <a:gd name="T40" fmla="*/ 22 w 83"/>
                  <a:gd name="T41" fmla="*/ 68 h 72"/>
                  <a:gd name="T42" fmla="*/ 16 w 83"/>
                  <a:gd name="T43" fmla="*/ 65 h 72"/>
                  <a:gd name="T44" fmla="*/ 9 w 83"/>
                  <a:gd name="T45" fmla="*/ 60 h 72"/>
                  <a:gd name="T46" fmla="*/ 5 w 83"/>
                  <a:gd name="T47" fmla="*/ 54 h 72"/>
                  <a:gd name="T48" fmla="*/ 2 w 83"/>
                  <a:gd name="T49" fmla="*/ 48 h 72"/>
                  <a:gd name="T50" fmla="*/ 0 w 83"/>
                  <a:gd name="T51" fmla="*/ 41 h 72"/>
                  <a:gd name="T52" fmla="*/ 1 w 83"/>
                  <a:gd name="T53" fmla="*/ 34 h 72"/>
                  <a:gd name="T54" fmla="*/ 2 w 83"/>
                  <a:gd name="T55" fmla="*/ 26 h 72"/>
                  <a:gd name="T56" fmla="*/ 5 w 83"/>
                  <a:gd name="T57" fmla="*/ 19 h 72"/>
                  <a:gd name="T58" fmla="*/ 10 w 83"/>
                  <a:gd name="T59" fmla="*/ 14 h 72"/>
                  <a:gd name="T60" fmla="*/ 16 w 83"/>
                  <a:gd name="T61" fmla="*/ 9 h 72"/>
                  <a:gd name="T62" fmla="*/ 22 w 83"/>
                  <a:gd name="T63" fmla="*/ 5 h 72"/>
                  <a:gd name="T64" fmla="*/ 30 w 83"/>
                  <a:gd name="T65" fmla="*/ 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3" h="72">
                    <a:moveTo>
                      <a:pt x="30" y="2"/>
                    </a:moveTo>
                    <a:lnTo>
                      <a:pt x="38" y="0"/>
                    </a:lnTo>
                    <a:lnTo>
                      <a:pt x="47" y="0"/>
                    </a:lnTo>
                    <a:lnTo>
                      <a:pt x="54" y="1"/>
                    </a:lnTo>
                    <a:lnTo>
                      <a:pt x="61" y="4"/>
                    </a:lnTo>
                    <a:lnTo>
                      <a:pt x="68" y="8"/>
                    </a:lnTo>
                    <a:lnTo>
                      <a:pt x="74" y="12"/>
                    </a:lnTo>
                    <a:lnTo>
                      <a:pt x="78" y="18"/>
                    </a:lnTo>
                    <a:lnTo>
                      <a:pt x="81" y="25"/>
                    </a:lnTo>
                    <a:lnTo>
                      <a:pt x="83" y="33"/>
                    </a:lnTo>
                    <a:lnTo>
                      <a:pt x="82" y="40"/>
                    </a:lnTo>
                    <a:lnTo>
                      <a:pt x="81" y="46"/>
                    </a:lnTo>
                    <a:lnTo>
                      <a:pt x="78" y="53"/>
                    </a:lnTo>
                    <a:lnTo>
                      <a:pt x="74" y="59"/>
                    </a:lnTo>
                    <a:lnTo>
                      <a:pt x="68" y="64"/>
                    </a:lnTo>
                    <a:lnTo>
                      <a:pt x="61" y="68"/>
                    </a:lnTo>
                    <a:lnTo>
                      <a:pt x="53" y="71"/>
                    </a:lnTo>
                    <a:lnTo>
                      <a:pt x="45" y="72"/>
                    </a:lnTo>
                    <a:lnTo>
                      <a:pt x="36" y="72"/>
                    </a:lnTo>
                    <a:lnTo>
                      <a:pt x="29" y="71"/>
                    </a:lnTo>
                    <a:lnTo>
                      <a:pt x="22" y="68"/>
                    </a:lnTo>
                    <a:lnTo>
                      <a:pt x="16" y="65"/>
                    </a:lnTo>
                    <a:lnTo>
                      <a:pt x="9" y="60"/>
                    </a:lnTo>
                    <a:lnTo>
                      <a:pt x="5" y="54"/>
                    </a:lnTo>
                    <a:lnTo>
                      <a:pt x="2" y="48"/>
                    </a:lnTo>
                    <a:lnTo>
                      <a:pt x="0" y="41"/>
                    </a:lnTo>
                    <a:lnTo>
                      <a:pt x="1" y="34"/>
                    </a:lnTo>
                    <a:lnTo>
                      <a:pt x="2" y="26"/>
                    </a:lnTo>
                    <a:lnTo>
                      <a:pt x="5" y="19"/>
                    </a:lnTo>
                    <a:lnTo>
                      <a:pt x="10" y="14"/>
                    </a:lnTo>
                    <a:lnTo>
                      <a:pt x="16" y="9"/>
                    </a:lnTo>
                    <a:lnTo>
                      <a:pt x="22" y="5"/>
                    </a:lnTo>
                    <a:lnTo>
                      <a:pt x="3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6" name="Freeform 876"/>
              <p:cNvSpPr>
                <a:spLocks/>
              </p:cNvSpPr>
              <p:nvPr/>
            </p:nvSpPr>
            <p:spPr bwMode="auto">
              <a:xfrm>
                <a:off x="495" y="2036"/>
                <a:ext cx="17" cy="208"/>
              </a:xfrm>
              <a:custGeom>
                <a:avLst/>
                <a:gdLst>
                  <a:gd name="T0" fmla="*/ 0 w 84"/>
                  <a:gd name="T1" fmla="*/ 996 h 1037"/>
                  <a:gd name="T2" fmla="*/ 0 w 84"/>
                  <a:gd name="T3" fmla="*/ 0 h 1037"/>
                  <a:gd name="T4" fmla="*/ 14 w 84"/>
                  <a:gd name="T5" fmla="*/ 4 h 1037"/>
                  <a:gd name="T6" fmla="*/ 28 w 84"/>
                  <a:gd name="T7" fmla="*/ 7 h 1037"/>
                  <a:gd name="T8" fmla="*/ 38 w 84"/>
                  <a:gd name="T9" fmla="*/ 11 h 1037"/>
                  <a:gd name="T10" fmla="*/ 49 w 84"/>
                  <a:gd name="T11" fmla="*/ 14 h 1037"/>
                  <a:gd name="T12" fmla="*/ 63 w 84"/>
                  <a:gd name="T13" fmla="*/ 21 h 1037"/>
                  <a:gd name="T14" fmla="*/ 74 w 84"/>
                  <a:gd name="T15" fmla="*/ 28 h 1037"/>
                  <a:gd name="T16" fmla="*/ 80 w 84"/>
                  <a:gd name="T17" fmla="*/ 34 h 1037"/>
                  <a:gd name="T18" fmla="*/ 83 w 84"/>
                  <a:gd name="T19" fmla="*/ 38 h 1037"/>
                  <a:gd name="T20" fmla="*/ 84 w 84"/>
                  <a:gd name="T21" fmla="*/ 41 h 1037"/>
                  <a:gd name="T22" fmla="*/ 84 w 84"/>
                  <a:gd name="T23" fmla="*/ 42 h 1037"/>
                  <a:gd name="T24" fmla="*/ 84 w 84"/>
                  <a:gd name="T25" fmla="*/ 1037 h 1037"/>
                  <a:gd name="T26" fmla="*/ 84 w 84"/>
                  <a:gd name="T27" fmla="*/ 1036 h 1037"/>
                  <a:gd name="T28" fmla="*/ 83 w 84"/>
                  <a:gd name="T29" fmla="*/ 1034 h 1037"/>
                  <a:gd name="T30" fmla="*/ 80 w 84"/>
                  <a:gd name="T31" fmla="*/ 1028 h 1037"/>
                  <a:gd name="T32" fmla="*/ 74 w 84"/>
                  <a:gd name="T33" fmla="*/ 1023 h 1037"/>
                  <a:gd name="T34" fmla="*/ 63 w 84"/>
                  <a:gd name="T35" fmla="*/ 1016 h 1037"/>
                  <a:gd name="T36" fmla="*/ 49 w 84"/>
                  <a:gd name="T37" fmla="*/ 1010 h 1037"/>
                  <a:gd name="T38" fmla="*/ 38 w 84"/>
                  <a:gd name="T39" fmla="*/ 1006 h 1037"/>
                  <a:gd name="T40" fmla="*/ 28 w 84"/>
                  <a:gd name="T41" fmla="*/ 1003 h 1037"/>
                  <a:gd name="T42" fmla="*/ 14 w 84"/>
                  <a:gd name="T43" fmla="*/ 999 h 1037"/>
                  <a:gd name="T44" fmla="*/ 0 w 84"/>
                  <a:gd name="T45" fmla="*/ 996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4" h="1037">
                    <a:moveTo>
                      <a:pt x="0" y="996"/>
                    </a:moveTo>
                    <a:lnTo>
                      <a:pt x="0" y="0"/>
                    </a:lnTo>
                    <a:lnTo>
                      <a:pt x="14" y="4"/>
                    </a:lnTo>
                    <a:lnTo>
                      <a:pt x="28" y="7"/>
                    </a:lnTo>
                    <a:lnTo>
                      <a:pt x="38" y="11"/>
                    </a:lnTo>
                    <a:lnTo>
                      <a:pt x="49" y="14"/>
                    </a:lnTo>
                    <a:lnTo>
                      <a:pt x="63" y="21"/>
                    </a:lnTo>
                    <a:lnTo>
                      <a:pt x="74" y="28"/>
                    </a:lnTo>
                    <a:lnTo>
                      <a:pt x="80" y="34"/>
                    </a:lnTo>
                    <a:lnTo>
                      <a:pt x="83" y="38"/>
                    </a:lnTo>
                    <a:lnTo>
                      <a:pt x="84" y="41"/>
                    </a:lnTo>
                    <a:lnTo>
                      <a:pt x="84" y="42"/>
                    </a:lnTo>
                    <a:lnTo>
                      <a:pt x="84" y="1037"/>
                    </a:lnTo>
                    <a:lnTo>
                      <a:pt x="84" y="1036"/>
                    </a:lnTo>
                    <a:lnTo>
                      <a:pt x="83" y="1034"/>
                    </a:lnTo>
                    <a:lnTo>
                      <a:pt x="80" y="1028"/>
                    </a:lnTo>
                    <a:lnTo>
                      <a:pt x="74" y="1023"/>
                    </a:lnTo>
                    <a:lnTo>
                      <a:pt x="63" y="1016"/>
                    </a:lnTo>
                    <a:lnTo>
                      <a:pt x="49" y="1010"/>
                    </a:lnTo>
                    <a:lnTo>
                      <a:pt x="38" y="1006"/>
                    </a:lnTo>
                    <a:lnTo>
                      <a:pt x="28" y="1003"/>
                    </a:lnTo>
                    <a:lnTo>
                      <a:pt x="14" y="999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C48E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7" name="Freeform 877"/>
              <p:cNvSpPr>
                <a:spLocks/>
              </p:cNvSpPr>
              <p:nvPr/>
            </p:nvSpPr>
            <p:spPr bwMode="auto">
              <a:xfrm>
                <a:off x="486" y="2035"/>
                <a:ext cx="18" cy="203"/>
              </a:xfrm>
              <a:custGeom>
                <a:avLst/>
                <a:gdLst>
                  <a:gd name="T0" fmla="*/ 89 w 89"/>
                  <a:gd name="T1" fmla="*/ 20 h 1015"/>
                  <a:gd name="T2" fmla="*/ 89 w 89"/>
                  <a:gd name="T3" fmla="*/ 1015 h 1015"/>
                  <a:gd name="T4" fmla="*/ 73 w 89"/>
                  <a:gd name="T5" fmla="*/ 1010 h 1015"/>
                  <a:gd name="T6" fmla="*/ 53 w 89"/>
                  <a:gd name="T7" fmla="*/ 1005 h 1015"/>
                  <a:gd name="T8" fmla="*/ 29 w 89"/>
                  <a:gd name="T9" fmla="*/ 1000 h 1015"/>
                  <a:gd name="T10" fmla="*/ 0 w 89"/>
                  <a:gd name="T11" fmla="*/ 995 h 1015"/>
                  <a:gd name="T12" fmla="*/ 0 w 89"/>
                  <a:gd name="T13" fmla="*/ 0 h 1015"/>
                  <a:gd name="T14" fmla="*/ 29 w 89"/>
                  <a:gd name="T15" fmla="*/ 4 h 1015"/>
                  <a:gd name="T16" fmla="*/ 53 w 89"/>
                  <a:gd name="T17" fmla="*/ 9 h 1015"/>
                  <a:gd name="T18" fmla="*/ 73 w 89"/>
                  <a:gd name="T19" fmla="*/ 14 h 1015"/>
                  <a:gd name="T20" fmla="*/ 89 w 89"/>
                  <a:gd name="T21" fmla="*/ 20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5">
                    <a:moveTo>
                      <a:pt x="89" y="20"/>
                    </a:moveTo>
                    <a:lnTo>
                      <a:pt x="89" y="1015"/>
                    </a:lnTo>
                    <a:lnTo>
                      <a:pt x="73" y="1010"/>
                    </a:lnTo>
                    <a:lnTo>
                      <a:pt x="53" y="1005"/>
                    </a:lnTo>
                    <a:lnTo>
                      <a:pt x="29" y="1000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9" y="4"/>
                    </a:lnTo>
                    <a:lnTo>
                      <a:pt x="53" y="9"/>
                    </a:lnTo>
                    <a:lnTo>
                      <a:pt x="73" y="14"/>
                    </a:lnTo>
                    <a:lnTo>
                      <a:pt x="89" y="20"/>
                    </a:lnTo>
                    <a:close/>
                  </a:path>
                </a:pathLst>
              </a:custGeom>
              <a:solidFill>
                <a:srgbClr val="CA98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8" name="Freeform 878"/>
              <p:cNvSpPr>
                <a:spLocks/>
              </p:cNvSpPr>
              <p:nvPr/>
            </p:nvSpPr>
            <p:spPr bwMode="auto">
              <a:xfrm>
                <a:off x="477" y="2034"/>
                <a:ext cx="18" cy="202"/>
              </a:xfrm>
              <a:custGeom>
                <a:avLst/>
                <a:gdLst>
                  <a:gd name="T0" fmla="*/ 90 w 90"/>
                  <a:gd name="T1" fmla="*/ 12 h 1008"/>
                  <a:gd name="T2" fmla="*/ 90 w 90"/>
                  <a:gd name="T3" fmla="*/ 1008 h 1008"/>
                  <a:gd name="T4" fmla="*/ 71 w 90"/>
                  <a:gd name="T5" fmla="*/ 1004 h 1008"/>
                  <a:gd name="T6" fmla="*/ 50 w 90"/>
                  <a:gd name="T7" fmla="*/ 1001 h 1008"/>
                  <a:gd name="T8" fmla="*/ 27 w 90"/>
                  <a:gd name="T9" fmla="*/ 998 h 1008"/>
                  <a:gd name="T10" fmla="*/ 0 w 90"/>
                  <a:gd name="T11" fmla="*/ 995 h 1008"/>
                  <a:gd name="T12" fmla="*/ 0 w 90"/>
                  <a:gd name="T13" fmla="*/ 0 h 1008"/>
                  <a:gd name="T14" fmla="*/ 27 w 90"/>
                  <a:gd name="T15" fmla="*/ 2 h 1008"/>
                  <a:gd name="T16" fmla="*/ 50 w 90"/>
                  <a:gd name="T17" fmla="*/ 5 h 1008"/>
                  <a:gd name="T18" fmla="*/ 71 w 90"/>
                  <a:gd name="T19" fmla="*/ 9 h 1008"/>
                  <a:gd name="T20" fmla="*/ 90 w 90"/>
                  <a:gd name="T21" fmla="*/ 12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8">
                    <a:moveTo>
                      <a:pt x="90" y="12"/>
                    </a:moveTo>
                    <a:lnTo>
                      <a:pt x="90" y="1008"/>
                    </a:lnTo>
                    <a:lnTo>
                      <a:pt x="71" y="1004"/>
                    </a:lnTo>
                    <a:lnTo>
                      <a:pt x="50" y="1001"/>
                    </a:lnTo>
                    <a:lnTo>
                      <a:pt x="27" y="998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7" y="2"/>
                    </a:lnTo>
                    <a:lnTo>
                      <a:pt x="50" y="5"/>
                    </a:lnTo>
                    <a:lnTo>
                      <a:pt x="71" y="9"/>
                    </a:lnTo>
                    <a:lnTo>
                      <a:pt x="90" y="12"/>
                    </a:lnTo>
                    <a:close/>
                  </a:path>
                </a:pathLst>
              </a:custGeom>
              <a:solidFill>
                <a:srgbClr val="D0A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9" name="Freeform 879"/>
              <p:cNvSpPr>
                <a:spLocks/>
              </p:cNvSpPr>
              <p:nvPr/>
            </p:nvSpPr>
            <p:spPr bwMode="auto">
              <a:xfrm>
                <a:off x="468" y="2033"/>
                <a:ext cx="18" cy="201"/>
              </a:xfrm>
              <a:custGeom>
                <a:avLst/>
                <a:gdLst>
                  <a:gd name="T0" fmla="*/ 89 w 89"/>
                  <a:gd name="T1" fmla="*/ 9 h 1004"/>
                  <a:gd name="T2" fmla="*/ 89 w 89"/>
                  <a:gd name="T3" fmla="*/ 1004 h 1004"/>
                  <a:gd name="T4" fmla="*/ 70 w 89"/>
                  <a:gd name="T5" fmla="*/ 1002 h 1004"/>
                  <a:gd name="T6" fmla="*/ 48 w 89"/>
                  <a:gd name="T7" fmla="*/ 999 h 1004"/>
                  <a:gd name="T8" fmla="*/ 25 w 89"/>
                  <a:gd name="T9" fmla="*/ 997 h 1004"/>
                  <a:gd name="T10" fmla="*/ 0 w 89"/>
                  <a:gd name="T11" fmla="*/ 995 h 1004"/>
                  <a:gd name="T12" fmla="*/ 0 w 89"/>
                  <a:gd name="T13" fmla="*/ 0 h 1004"/>
                  <a:gd name="T14" fmla="*/ 25 w 89"/>
                  <a:gd name="T15" fmla="*/ 2 h 1004"/>
                  <a:gd name="T16" fmla="*/ 48 w 89"/>
                  <a:gd name="T17" fmla="*/ 4 h 1004"/>
                  <a:gd name="T18" fmla="*/ 70 w 89"/>
                  <a:gd name="T19" fmla="*/ 6 h 1004"/>
                  <a:gd name="T20" fmla="*/ 89 w 89"/>
                  <a:gd name="T21" fmla="*/ 9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4">
                    <a:moveTo>
                      <a:pt x="89" y="9"/>
                    </a:moveTo>
                    <a:lnTo>
                      <a:pt x="89" y="1004"/>
                    </a:lnTo>
                    <a:lnTo>
                      <a:pt x="70" y="1002"/>
                    </a:lnTo>
                    <a:lnTo>
                      <a:pt x="48" y="999"/>
                    </a:lnTo>
                    <a:lnTo>
                      <a:pt x="25" y="997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5" y="2"/>
                    </a:lnTo>
                    <a:lnTo>
                      <a:pt x="48" y="4"/>
                    </a:lnTo>
                    <a:lnTo>
                      <a:pt x="70" y="6"/>
                    </a:lnTo>
                    <a:lnTo>
                      <a:pt x="89" y="9"/>
                    </a:lnTo>
                    <a:close/>
                  </a:path>
                </a:pathLst>
              </a:custGeom>
              <a:solidFill>
                <a:srgbClr val="D6A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0" name="Freeform 880"/>
              <p:cNvSpPr>
                <a:spLocks/>
              </p:cNvSpPr>
              <p:nvPr/>
            </p:nvSpPr>
            <p:spPr bwMode="auto">
              <a:xfrm>
                <a:off x="459" y="2033"/>
                <a:ext cx="18" cy="200"/>
              </a:xfrm>
              <a:custGeom>
                <a:avLst/>
                <a:gdLst>
                  <a:gd name="T0" fmla="*/ 89 w 89"/>
                  <a:gd name="T1" fmla="*/ 6 h 1001"/>
                  <a:gd name="T2" fmla="*/ 89 w 89"/>
                  <a:gd name="T3" fmla="*/ 1001 h 1001"/>
                  <a:gd name="T4" fmla="*/ 69 w 89"/>
                  <a:gd name="T5" fmla="*/ 999 h 1001"/>
                  <a:gd name="T6" fmla="*/ 48 w 89"/>
                  <a:gd name="T7" fmla="*/ 998 h 1001"/>
                  <a:gd name="T8" fmla="*/ 25 w 89"/>
                  <a:gd name="T9" fmla="*/ 996 h 1001"/>
                  <a:gd name="T10" fmla="*/ 0 w 89"/>
                  <a:gd name="T11" fmla="*/ 995 h 1001"/>
                  <a:gd name="T12" fmla="*/ 0 w 89"/>
                  <a:gd name="T13" fmla="*/ 0 h 1001"/>
                  <a:gd name="T14" fmla="*/ 25 w 89"/>
                  <a:gd name="T15" fmla="*/ 1 h 1001"/>
                  <a:gd name="T16" fmla="*/ 48 w 89"/>
                  <a:gd name="T17" fmla="*/ 2 h 1001"/>
                  <a:gd name="T18" fmla="*/ 69 w 89"/>
                  <a:gd name="T19" fmla="*/ 4 h 1001"/>
                  <a:gd name="T20" fmla="*/ 89 w 89"/>
                  <a:gd name="T21" fmla="*/ 6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1">
                    <a:moveTo>
                      <a:pt x="89" y="6"/>
                    </a:moveTo>
                    <a:lnTo>
                      <a:pt x="89" y="1001"/>
                    </a:lnTo>
                    <a:lnTo>
                      <a:pt x="69" y="999"/>
                    </a:lnTo>
                    <a:lnTo>
                      <a:pt x="48" y="998"/>
                    </a:lnTo>
                    <a:lnTo>
                      <a:pt x="25" y="996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5" y="1"/>
                    </a:lnTo>
                    <a:lnTo>
                      <a:pt x="48" y="2"/>
                    </a:lnTo>
                    <a:lnTo>
                      <a:pt x="69" y="4"/>
                    </a:lnTo>
                    <a:lnTo>
                      <a:pt x="89" y="6"/>
                    </a:lnTo>
                    <a:close/>
                  </a:path>
                </a:pathLst>
              </a:custGeom>
              <a:solidFill>
                <a:srgbClr val="DCB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1" name="Freeform 881"/>
              <p:cNvSpPr>
                <a:spLocks/>
              </p:cNvSpPr>
              <p:nvPr/>
            </p:nvSpPr>
            <p:spPr bwMode="auto">
              <a:xfrm>
                <a:off x="450" y="2032"/>
                <a:ext cx="18" cy="200"/>
              </a:xfrm>
              <a:custGeom>
                <a:avLst/>
                <a:gdLst>
                  <a:gd name="T0" fmla="*/ 90 w 90"/>
                  <a:gd name="T1" fmla="*/ 4 h 999"/>
                  <a:gd name="T2" fmla="*/ 90 w 90"/>
                  <a:gd name="T3" fmla="*/ 999 h 999"/>
                  <a:gd name="T4" fmla="*/ 69 w 90"/>
                  <a:gd name="T5" fmla="*/ 998 h 999"/>
                  <a:gd name="T6" fmla="*/ 47 w 90"/>
                  <a:gd name="T7" fmla="*/ 997 h 999"/>
                  <a:gd name="T8" fmla="*/ 24 w 90"/>
                  <a:gd name="T9" fmla="*/ 996 h 999"/>
                  <a:gd name="T10" fmla="*/ 0 w 90"/>
                  <a:gd name="T11" fmla="*/ 996 h 999"/>
                  <a:gd name="T12" fmla="*/ 0 w 90"/>
                  <a:gd name="T13" fmla="*/ 0 h 999"/>
                  <a:gd name="T14" fmla="*/ 24 w 90"/>
                  <a:gd name="T15" fmla="*/ 1 h 999"/>
                  <a:gd name="T16" fmla="*/ 47 w 90"/>
                  <a:gd name="T17" fmla="*/ 2 h 999"/>
                  <a:gd name="T18" fmla="*/ 69 w 90"/>
                  <a:gd name="T19" fmla="*/ 3 h 999"/>
                  <a:gd name="T20" fmla="*/ 90 w 90"/>
                  <a:gd name="T21" fmla="*/ 4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9">
                    <a:moveTo>
                      <a:pt x="90" y="4"/>
                    </a:moveTo>
                    <a:lnTo>
                      <a:pt x="90" y="999"/>
                    </a:lnTo>
                    <a:lnTo>
                      <a:pt x="69" y="998"/>
                    </a:lnTo>
                    <a:lnTo>
                      <a:pt x="47" y="997"/>
                    </a:lnTo>
                    <a:lnTo>
                      <a:pt x="24" y="996"/>
                    </a:lnTo>
                    <a:lnTo>
                      <a:pt x="0" y="996"/>
                    </a:lnTo>
                    <a:lnTo>
                      <a:pt x="0" y="0"/>
                    </a:lnTo>
                    <a:lnTo>
                      <a:pt x="24" y="1"/>
                    </a:lnTo>
                    <a:lnTo>
                      <a:pt x="47" y="2"/>
                    </a:lnTo>
                    <a:lnTo>
                      <a:pt x="69" y="3"/>
                    </a:ln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E3C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2" name="Freeform 882"/>
              <p:cNvSpPr>
                <a:spLocks/>
              </p:cNvSpPr>
              <p:nvPr/>
            </p:nvSpPr>
            <p:spPr bwMode="auto">
              <a:xfrm>
                <a:off x="441" y="2032"/>
                <a:ext cx="18" cy="200"/>
              </a:xfrm>
              <a:custGeom>
                <a:avLst/>
                <a:gdLst>
                  <a:gd name="T0" fmla="*/ 89 w 89"/>
                  <a:gd name="T1" fmla="*/ 2 h 997"/>
                  <a:gd name="T2" fmla="*/ 89 w 89"/>
                  <a:gd name="T3" fmla="*/ 997 h 997"/>
                  <a:gd name="T4" fmla="*/ 68 w 89"/>
                  <a:gd name="T5" fmla="*/ 996 h 997"/>
                  <a:gd name="T6" fmla="*/ 46 w 89"/>
                  <a:gd name="T7" fmla="*/ 996 h 997"/>
                  <a:gd name="T8" fmla="*/ 24 w 89"/>
                  <a:gd name="T9" fmla="*/ 996 h 997"/>
                  <a:gd name="T10" fmla="*/ 0 w 89"/>
                  <a:gd name="T11" fmla="*/ 995 h 997"/>
                  <a:gd name="T12" fmla="*/ 0 w 89"/>
                  <a:gd name="T13" fmla="*/ 0 h 997"/>
                  <a:gd name="T14" fmla="*/ 24 w 89"/>
                  <a:gd name="T15" fmla="*/ 0 h 997"/>
                  <a:gd name="T16" fmla="*/ 46 w 89"/>
                  <a:gd name="T17" fmla="*/ 0 h 997"/>
                  <a:gd name="T18" fmla="*/ 68 w 89"/>
                  <a:gd name="T19" fmla="*/ 1 h 997"/>
                  <a:gd name="T20" fmla="*/ 89 w 89"/>
                  <a:gd name="T21" fmla="*/ 2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89" y="2"/>
                    </a:moveTo>
                    <a:lnTo>
                      <a:pt x="89" y="997"/>
                    </a:lnTo>
                    <a:lnTo>
                      <a:pt x="68" y="996"/>
                    </a:lnTo>
                    <a:lnTo>
                      <a:pt x="46" y="996"/>
                    </a:lnTo>
                    <a:lnTo>
                      <a:pt x="24" y="996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46" y="0"/>
                    </a:lnTo>
                    <a:lnTo>
                      <a:pt x="68" y="1"/>
                    </a:lnTo>
                    <a:lnTo>
                      <a:pt x="89" y="2"/>
                    </a:lnTo>
                    <a:close/>
                  </a:path>
                </a:pathLst>
              </a:custGeom>
              <a:solidFill>
                <a:srgbClr val="E9CB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3" name="Freeform 883"/>
              <p:cNvSpPr>
                <a:spLocks/>
              </p:cNvSpPr>
              <p:nvPr/>
            </p:nvSpPr>
            <p:spPr bwMode="auto">
              <a:xfrm>
                <a:off x="432" y="2032"/>
                <a:ext cx="18" cy="200"/>
              </a:xfrm>
              <a:custGeom>
                <a:avLst/>
                <a:gdLst>
                  <a:gd name="T0" fmla="*/ 88 w 88"/>
                  <a:gd name="T1" fmla="*/ 0 h 996"/>
                  <a:gd name="T2" fmla="*/ 88 w 88"/>
                  <a:gd name="T3" fmla="*/ 996 h 996"/>
                  <a:gd name="T4" fmla="*/ 74 w 88"/>
                  <a:gd name="T5" fmla="*/ 996 h 996"/>
                  <a:gd name="T6" fmla="*/ 59 w 88"/>
                  <a:gd name="T7" fmla="*/ 995 h 996"/>
                  <a:gd name="T8" fmla="*/ 44 w 88"/>
                  <a:gd name="T9" fmla="*/ 995 h 996"/>
                  <a:gd name="T10" fmla="*/ 28 w 88"/>
                  <a:gd name="T11" fmla="*/ 995 h 996"/>
                  <a:gd name="T12" fmla="*/ 21 w 88"/>
                  <a:gd name="T13" fmla="*/ 995 h 996"/>
                  <a:gd name="T14" fmla="*/ 0 w 88"/>
                  <a:gd name="T15" fmla="*/ 995 h 996"/>
                  <a:gd name="T16" fmla="*/ 0 w 88"/>
                  <a:gd name="T17" fmla="*/ 0 h 996"/>
                  <a:gd name="T18" fmla="*/ 24 w 88"/>
                  <a:gd name="T19" fmla="*/ 0 h 996"/>
                  <a:gd name="T20" fmla="*/ 28 w 88"/>
                  <a:gd name="T21" fmla="*/ 0 h 996"/>
                  <a:gd name="T22" fmla="*/ 44 w 88"/>
                  <a:gd name="T23" fmla="*/ 0 h 996"/>
                  <a:gd name="T24" fmla="*/ 59 w 88"/>
                  <a:gd name="T25" fmla="*/ 0 h 996"/>
                  <a:gd name="T26" fmla="*/ 74 w 88"/>
                  <a:gd name="T27" fmla="*/ 0 h 996"/>
                  <a:gd name="T28" fmla="*/ 88 w 88"/>
                  <a:gd name="T29" fmla="*/ 0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996">
                    <a:moveTo>
                      <a:pt x="88" y="0"/>
                    </a:moveTo>
                    <a:lnTo>
                      <a:pt x="88" y="996"/>
                    </a:lnTo>
                    <a:lnTo>
                      <a:pt x="74" y="996"/>
                    </a:lnTo>
                    <a:lnTo>
                      <a:pt x="59" y="995"/>
                    </a:lnTo>
                    <a:lnTo>
                      <a:pt x="44" y="995"/>
                    </a:lnTo>
                    <a:lnTo>
                      <a:pt x="28" y="995"/>
                    </a:lnTo>
                    <a:lnTo>
                      <a:pt x="21" y="995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28" y="0"/>
                    </a:lnTo>
                    <a:lnTo>
                      <a:pt x="44" y="0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EFD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4" name="Freeform 884"/>
              <p:cNvSpPr>
                <a:spLocks/>
              </p:cNvSpPr>
              <p:nvPr/>
            </p:nvSpPr>
            <p:spPr bwMode="auto">
              <a:xfrm>
                <a:off x="423" y="2032"/>
                <a:ext cx="18" cy="200"/>
              </a:xfrm>
              <a:custGeom>
                <a:avLst/>
                <a:gdLst>
                  <a:gd name="T0" fmla="*/ 89 w 89"/>
                  <a:gd name="T1" fmla="*/ 0 h 996"/>
                  <a:gd name="T2" fmla="*/ 89 w 89"/>
                  <a:gd name="T3" fmla="*/ 995 h 996"/>
                  <a:gd name="T4" fmla="*/ 73 w 89"/>
                  <a:gd name="T5" fmla="*/ 995 h 996"/>
                  <a:gd name="T6" fmla="*/ 68 w 89"/>
                  <a:gd name="T7" fmla="*/ 995 h 996"/>
                  <a:gd name="T8" fmla="*/ 53 w 89"/>
                  <a:gd name="T9" fmla="*/ 995 h 996"/>
                  <a:gd name="T10" fmla="*/ 30 w 89"/>
                  <a:gd name="T11" fmla="*/ 995 h 996"/>
                  <a:gd name="T12" fmla="*/ 0 w 89"/>
                  <a:gd name="T13" fmla="*/ 996 h 996"/>
                  <a:gd name="T14" fmla="*/ 0 w 89"/>
                  <a:gd name="T15" fmla="*/ 0 h 996"/>
                  <a:gd name="T16" fmla="*/ 24 w 89"/>
                  <a:gd name="T17" fmla="*/ 0 h 996"/>
                  <a:gd name="T18" fmla="*/ 44 w 89"/>
                  <a:gd name="T19" fmla="*/ 0 h 996"/>
                  <a:gd name="T20" fmla="*/ 59 w 89"/>
                  <a:gd name="T21" fmla="*/ 0 h 996"/>
                  <a:gd name="T22" fmla="*/ 69 w 89"/>
                  <a:gd name="T23" fmla="*/ 0 h 996"/>
                  <a:gd name="T24" fmla="*/ 73 w 89"/>
                  <a:gd name="T25" fmla="*/ 0 h 996"/>
                  <a:gd name="T26" fmla="*/ 89 w 89"/>
                  <a:gd name="T27" fmla="*/ 0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9" h="996">
                    <a:moveTo>
                      <a:pt x="89" y="0"/>
                    </a:moveTo>
                    <a:lnTo>
                      <a:pt x="89" y="995"/>
                    </a:lnTo>
                    <a:lnTo>
                      <a:pt x="73" y="995"/>
                    </a:lnTo>
                    <a:lnTo>
                      <a:pt x="68" y="995"/>
                    </a:lnTo>
                    <a:lnTo>
                      <a:pt x="53" y="995"/>
                    </a:lnTo>
                    <a:lnTo>
                      <a:pt x="30" y="995"/>
                    </a:lnTo>
                    <a:lnTo>
                      <a:pt x="0" y="996"/>
                    </a:lnTo>
                    <a:lnTo>
                      <a:pt x="0" y="0"/>
                    </a:lnTo>
                    <a:lnTo>
                      <a:pt x="24" y="0"/>
                    </a:lnTo>
                    <a:lnTo>
                      <a:pt x="44" y="0"/>
                    </a:lnTo>
                    <a:lnTo>
                      <a:pt x="59" y="0"/>
                    </a:lnTo>
                    <a:lnTo>
                      <a:pt x="69" y="0"/>
                    </a:lnTo>
                    <a:lnTo>
                      <a:pt x="73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5DF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5" name="Freeform 885"/>
              <p:cNvSpPr>
                <a:spLocks/>
              </p:cNvSpPr>
              <p:nvPr/>
            </p:nvSpPr>
            <p:spPr bwMode="auto">
              <a:xfrm>
                <a:off x="414" y="2032"/>
                <a:ext cx="18" cy="200"/>
              </a:xfrm>
              <a:custGeom>
                <a:avLst/>
                <a:gdLst>
                  <a:gd name="T0" fmla="*/ 90 w 90"/>
                  <a:gd name="T1" fmla="*/ 0 h 996"/>
                  <a:gd name="T2" fmla="*/ 90 w 90"/>
                  <a:gd name="T3" fmla="*/ 995 h 996"/>
                  <a:gd name="T4" fmla="*/ 72 w 90"/>
                  <a:gd name="T5" fmla="*/ 996 h 996"/>
                  <a:gd name="T6" fmla="*/ 51 w 90"/>
                  <a:gd name="T7" fmla="*/ 996 h 996"/>
                  <a:gd name="T8" fmla="*/ 27 w 90"/>
                  <a:gd name="T9" fmla="*/ 996 h 996"/>
                  <a:gd name="T10" fmla="*/ 0 w 90"/>
                  <a:gd name="T11" fmla="*/ 996 h 996"/>
                  <a:gd name="T12" fmla="*/ 0 w 90"/>
                  <a:gd name="T13" fmla="*/ 1 h 996"/>
                  <a:gd name="T14" fmla="*/ 27 w 90"/>
                  <a:gd name="T15" fmla="*/ 1 h 996"/>
                  <a:gd name="T16" fmla="*/ 51 w 90"/>
                  <a:gd name="T17" fmla="*/ 0 h 996"/>
                  <a:gd name="T18" fmla="*/ 72 w 90"/>
                  <a:gd name="T19" fmla="*/ 0 h 996"/>
                  <a:gd name="T20" fmla="*/ 90 w 90"/>
                  <a:gd name="T21" fmla="*/ 0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6">
                    <a:moveTo>
                      <a:pt x="90" y="0"/>
                    </a:moveTo>
                    <a:lnTo>
                      <a:pt x="90" y="995"/>
                    </a:lnTo>
                    <a:lnTo>
                      <a:pt x="72" y="996"/>
                    </a:lnTo>
                    <a:lnTo>
                      <a:pt x="51" y="996"/>
                    </a:lnTo>
                    <a:lnTo>
                      <a:pt x="27" y="996"/>
                    </a:lnTo>
                    <a:lnTo>
                      <a:pt x="0" y="996"/>
                    </a:lnTo>
                    <a:lnTo>
                      <a:pt x="0" y="1"/>
                    </a:lnTo>
                    <a:lnTo>
                      <a:pt x="27" y="1"/>
                    </a:lnTo>
                    <a:lnTo>
                      <a:pt x="51" y="0"/>
                    </a:lnTo>
                    <a:lnTo>
                      <a:pt x="72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BE9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6" name="Freeform 886"/>
              <p:cNvSpPr>
                <a:spLocks/>
              </p:cNvSpPr>
              <p:nvPr/>
            </p:nvSpPr>
            <p:spPr bwMode="auto">
              <a:xfrm>
                <a:off x="406" y="2032"/>
                <a:ext cx="17" cy="200"/>
              </a:xfrm>
              <a:custGeom>
                <a:avLst/>
                <a:gdLst>
                  <a:gd name="T0" fmla="*/ 89 w 89"/>
                  <a:gd name="T1" fmla="*/ 0 h 997"/>
                  <a:gd name="T2" fmla="*/ 89 w 89"/>
                  <a:gd name="T3" fmla="*/ 996 h 997"/>
                  <a:gd name="T4" fmla="*/ 69 w 89"/>
                  <a:gd name="T5" fmla="*/ 996 h 997"/>
                  <a:gd name="T6" fmla="*/ 48 w 89"/>
                  <a:gd name="T7" fmla="*/ 996 h 997"/>
                  <a:gd name="T8" fmla="*/ 24 w 89"/>
                  <a:gd name="T9" fmla="*/ 997 h 997"/>
                  <a:gd name="T10" fmla="*/ 0 w 89"/>
                  <a:gd name="T11" fmla="*/ 997 h 997"/>
                  <a:gd name="T12" fmla="*/ 0 w 89"/>
                  <a:gd name="T13" fmla="*/ 2 h 997"/>
                  <a:gd name="T14" fmla="*/ 24 w 89"/>
                  <a:gd name="T15" fmla="*/ 1 h 997"/>
                  <a:gd name="T16" fmla="*/ 48 w 89"/>
                  <a:gd name="T17" fmla="*/ 1 h 997"/>
                  <a:gd name="T18" fmla="*/ 69 w 89"/>
                  <a:gd name="T19" fmla="*/ 1 h 997"/>
                  <a:gd name="T20" fmla="*/ 89 w 89"/>
                  <a:gd name="T21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89" y="0"/>
                    </a:moveTo>
                    <a:lnTo>
                      <a:pt x="89" y="996"/>
                    </a:lnTo>
                    <a:lnTo>
                      <a:pt x="69" y="996"/>
                    </a:lnTo>
                    <a:lnTo>
                      <a:pt x="48" y="996"/>
                    </a:lnTo>
                    <a:lnTo>
                      <a:pt x="24" y="997"/>
                    </a:lnTo>
                    <a:lnTo>
                      <a:pt x="0" y="997"/>
                    </a:lnTo>
                    <a:lnTo>
                      <a:pt x="0" y="2"/>
                    </a:lnTo>
                    <a:lnTo>
                      <a:pt x="24" y="1"/>
                    </a:lnTo>
                    <a:lnTo>
                      <a:pt x="48" y="1"/>
                    </a:lnTo>
                    <a:lnTo>
                      <a:pt x="69" y="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E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7" name="Freeform 887"/>
              <p:cNvSpPr>
                <a:spLocks/>
              </p:cNvSpPr>
              <p:nvPr/>
            </p:nvSpPr>
            <p:spPr bwMode="auto">
              <a:xfrm>
                <a:off x="397" y="2033"/>
                <a:ext cx="17" cy="199"/>
              </a:xfrm>
              <a:custGeom>
                <a:avLst/>
                <a:gdLst>
                  <a:gd name="T0" fmla="*/ 89 w 89"/>
                  <a:gd name="T1" fmla="*/ 0 h 997"/>
                  <a:gd name="T2" fmla="*/ 89 w 89"/>
                  <a:gd name="T3" fmla="*/ 995 h 997"/>
                  <a:gd name="T4" fmla="*/ 69 w 89"/>
                  <a:gd name="T5" fmla="*/ 996 h 997"/>
                  <a:gd name="T6" fmla="*/ 47 w 89"/>
                  <a:gd name="T7" fmla="*/ 996 h 997"/>
                  <a:gd name="T8" fmla="*/ 24 w 89"/>
                  <a:gd name="T9" fmla="*/ 997 h 997"/>
                  <a:gd name="T10" fmla="*/ 0 w 89"/>
                  <a:gd name="T11" fmla="*/ 997 h 997"/>
                  <a:gd name="T12" fmla="*/ 0 w 89"/>
                  <a:gd name="T13" fmla="*/ 2 h 997"/>
                  <a:gd name="T14" fmla="*/ 24 w 89"/>
                  <a:gd name="T15" fmla="*/ 1 h 997"/>
                  <a:gd name="T16" fmla="*/ 47 w 89"/>
                  <a:gd name="T17" fmla="*/ 1 h 997"/>
                  <a:gd name="T18" fmla="*/ 69 w 89"/>
                  <a:gd name="T19" fmla="*/ 0 h 997"/>
                  <a:gd name="T20" fmla="*/ 89 w 89"/>
                  <a:gd name="T21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89" y="0"/>
                    </a:moveTo>
                    <a:lnTo>
                      <a:pt x="89" y="995"/>
                    </a:lnTo>
                    <a:lnTo>
                      <a:pt x="69" y="996"/>
                    </a:lnTo>
                    <a:lnTo>
                      <a:pt x="47" y="996"/>
                    </a:lnTo>
                    <a:lnTo>
                      <a:pt x="24" y="997"/>
                    </a:lnTo>
                    <a:lnTo>
                      <a:pt x="0" y="997"/>
                    </a:lnTo>
                    <a:lnTo>
                      <a:pt x="0" y="2"/>
                    </a:lnTo>
                    <a:lnTo>
                      <a:pt x="24" y="1"/>
                    </a:lnTo>
                    <a:lnTo>
                      <a:pt x="47" y="1"/>
                    </a:lnTo>
                    <a:lnTo>
                      <a:pt x="69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C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8" name="Freeform 888"/>
              <p:cNvSpPr>
                <a:spLocks/>
              </p:cNvSpPr>
              <p:nvPr/>
            </p:nvSpPr>
            <p:spPr bwMode="auto">
              <a:xfrm>
                <a:off x="388" y="2033"/>
                <a:ext cx="18" cy="199"/>
              </a:xfrm>
              <a:custGeom>
                <a:avLst/>
                <a:gdLst>
                  <a:gd name="T0" fmla="*/ 89 w 89"/>
                  <a:gd name="T1" fmla="*/ 0 h 998"/>
                  <a:gd name="T2" fmla="*/ 89 w 89"/>
                  <a:gd name="T3" fmla="*/ 995 h 998"/>
                  <a:gd name="T4" fmla="*/ 67 w 89"/>
                  <a:gd name="T5" fmla="*/ 996 h 998"/>
                  <a:gd name="T6" fmla="*/ 45 w 89"/>
                  <a:gd name="T7" fmla="*/ 996 h 998"/>
                  <a:gd name="T8" fmla="*/ 24 w 89"/>
                  <a:gd name="T9" fmla="*/ 997 h 998"/>
                  <a:gd name="T10" fmla="*/ 0 w 89"/>
                  <a:gd name="T11" fmla="*/ 998 h 998"/>
                  <a:gd name="T12" fmla="*/ 0 w 89"/>
                  <a:gd name="T13" fmla="*/ 2 h 998"/>
                  <a:gd name="T14" fmla="*/ 24 w 89"/>
                  <a:gd name="T15" fmla="*/ 2 h 998"/>
                  <a:gd name="T16" fmla="*/ 45 w 89"/>
                  <a:gd name="T17" fmla="*/ 1 h 998"/>
                  <a:gd name="T18" fmla="*/ 67 w 89"/>
                  <a:gd name="T19" fmla="*/ 0 h 998"/>
                  <a:gd name="T20" fmla="*/ 89 w 89"/>
                  <a:gd name="T21" fmla="*/ 0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8">
                    <a:moveTo>
                      <a:pt x="89" y="0"/>
                    </a:moveTo>
                    <a:lnTo>
                      <a:pt x="89" y="995"/>
                    </a:lnTo>
                    <a:lnTo>
                      <a:pt x="67" y="996"/>
                    </a:lnTo>
                    <a:lnTo>
                      <a:pt x="45" y="996"/>
                    </a:lnTo>
                    <a:lnTo>
                      <a:pt x="24" y="997"/>
                    </a:lnTo>
                    <a:lnTo>
                      <a:pt x="0" y="998"/>
                    </a:lnTo>
                    <a:lnTo>
                      <a:pt x="0" y="2"/>
                    </a:lnTo>
                    <a:lnTo>
                      <a:pt x="24" y="2"/>
                    </a:lnTo>
                    <a:lnTo>
                      <a:pt x="45" y="1"/>
                    </a:lnTo>
                    <a:lnTo>
                      <a:pt x="67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9" name="Freeform 889"/>
              <p:cNvSpPr>
                <a:spLocks/>
              </p:cNvSpPr>
              <p:nvPr/>
            </p:nvSpPr>
            <p:spPr bwMode="auto">
              <a:xfrm>
                <a:off x="379" y="2033"/>
                <a:ext cx="18" cy="200"/>
              </a:xfrm>
              <a:custGeom>
                <a:avLst/>
                <a:gdLst>
                  <a:gd name="T0" fmla="*/ 89 w 89"/>
                  <a:gd name="T1" fmla="*/ 0 h 998"/>
                  <a:gd name="T2" fmla="*/ 89 w 89"/>
                  <a:gd name="T3" fmla="*/ 995 h 998"/>
                  <a:gd name="T4" fmla="*/ 68 w 89"/>
                  <a:gd name="T5" fmla="*/ 996 h 998"/>
                  <a:gd name="T6" fmla="*/ 46 w 89"/>
                  <a:gd name="T7" fmla="*/ 997 h 998"/>
                  <a:gd name="T8" fmla="*/ 23 w 89"/>
                  <a:gd name="T9" fmla="*/ 997 h 998"/>
                  <a:gd name="T10" fmla="*/ 0 w 89"/>
                  <a:gd name="T11" fmla="*/ 998 h 998"/>
                  <a:gd name="T12" fmla="*/ 0 w 89"/>
                  <a:gd name="T13" fmla="*/ 3 h 998"/>
                  <a:gd name="T14" fmla="*/ 23 w 89"/>
                  <a:gd name="T15" fmla="*/ 2 h 998"/>
                  <a:gd name="T16" fmla="*/ 46 w 89"/>
                  <a:gd name="T17" fmla="*/ 1 h 998"/>
                  <a:gd name="T18" fmla="*/ 68 w 89"/>
                  <a:gd name="T19" fmla="*/ 1 h 998"/>
                  <a:gd name="T20" fmla="*/ 89 w 89"/>
                  <a:gd name="T21" fmla="*/ 0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8">
                    <a:moveTo>
                      <a:pt x="89" y="0"/>
                    </a:moveTo>
                    <a:lnTo>
                      <a:pt x="89" y="995"/>
                    </a:lnTo>
                    <a:lnTo>
                      <a:pt x="68" y="996"/>
                    </a:lnTo>
                    <a:lnTo>
                      <a:pt x="46" y="997"/>
                    </a:lnTo>
                    <a:lnTo>
                      <a:pt x="23" y="997"/>
                    </a:lnTo>
                    <a:lnTo>
                      <a:pt x="0" y="998"/>
                    </a:lnTo>
                    <a:lnTo>
                      <a:pt x="0" y="3"/>
                    </a:lnTo>
                    <a:lnTo>
                      <a:pt x="23" y="2"/>
                    </a:lnTo>
                    <a:lnTo>
                      <a:pt x="46" y="1"/>
                    </a:lnTo>
                    <a:lnTo>
                      <a:pt x="68" y="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0" name="Freeform 890"/>
              <p:cNvSpPr>
                <a:spLocks/>
              </p:cNvSpPr>
              <p:nvPr/>
            </p:nvSpPr>
            <p:spPr bwMode="auto">
              <a:xfrm>
                <a:off x="370" y="2033"/>
                <a:ext cx="18" cy="200"/>
              </a:xfrm>
              <a:custGeom>
                <a:avLst/>
                <a:gdLst>
                  <a:gd name="T0" fmla="*/ 89 w 89"/>
                  <a:gd name="T1" fmla="*/ 0 h 999"/>
                  <a:gd name="T2" fmla="*/ 89 w 89"/>
                  <a:gd name="T3" fmla="*/ 996 h 999"/>
                  <a:gd name="T4" fmla="*/ 67 w 89"/>
                  <a:gd name="T5" fmla="*/ 996 h 999"/>
                  <a:gd name="T6" fmla="*/ 45 w 89"/>
                  <a:gd name="T7" fmla="*/ 997 h 999"/>
                  <a:gd name="T8" fmla="*/ 23 w 89"/>
                  <a:gd name="T9" fmla="*/ 998 h 999"/>
                  <a:gd name="T10" fmla="*/ 0 w 89"/>
                  <a:gd name="T11" fmla="*/ 999 h 999"/>
                  <a:gd name="T12" fmla="*/ 0 w 89"/>
                  <a:gd name="T13" fmla="*/ 4 h 999"/>
                  <a:gd name="T14" fmla="*/ 23 w 89"/>
                  <a:gd name="T15" fmla="*/ 3 h 999"/>
                  <a:gd name="T16" fmla="*/ 45 w 89"/>
                  <a:gd name="T17" fmla="*/ 2 h 999"/>
                  <a:gd name="T18" fmla="*/ 67 w 89"/>
                  <a:gd name="T19" fmla="*/ 1 h 999"/>
                  <a:gd name="T20" fmla="*/ 89 w 89"/>
                  <a:gd name="T21" fmla="*/ 0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89" y="0"/>
                    </a:moveTo>
                    <a:lnTo>
                      <a:pt x="89" y="996"/>
                    </a:lnTo>
                    <a:lnTo>
                      <a:pt x="67" y="996"/>
                    </a:lnTo>
                    <a:lnTo>
                      <a:pt x="45" y="997"/>
                    </a:lnTo>
                    <a:lnTo>
                      <a:pt x="23" y="998"/>
                    </a:lnTo>
                    <a:lnTo>
                      <a:pt x="0" y="999"/>
                    </a:lnTo>
                    <a:lnTo>
                      <a:pt x="0" y="4"/>
                    </a:lnTo>
                    <a:lnTo>
                      <a:pt x="23" y="3"/>
                    </a:lnTo>
                    <a:lnTo>
                      <a:pt x="45" y="2"/>
                    </a:lnTo>
                    <a:lnTo>
                      <a:pt x="67" y="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4DD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1" name="Freeform 891"/>
              <p:cNvSpPr>
                <a:spLocks/>
              </p:cNvSpPr>
              <p:nvPr/>
            </p:nvSpPr>
            <p:spPr bwMode="auto">
              <a:xfrm>
                <a:off x="361" y="2034"/>
                <a:ext cx="18" cy="199"/>
              </a:xfrm>
              <a:custGeom>
                <a:avLst/>
                <a:gdLst>
                  <a:gd name="T0" fmla="*/ 89 w 89"/>
                  <a:gd name="T1" fmla="*/ 0 h 999"/>
                  <a:gd name="T2" fmla="*/ 89 w 89"/>
                  <a:gd name="T3" fmla="*/ 995 h 999"/>
                  <a:gd name="T4" fmla="*/ 67 w 89"/>
                  <a:gd name="T5" fmla="*/ 996 h 999"/>
                  <a:gd name="T6" fmla="*/ 45 w 89"/>
                  <a:gd name="T7" fmla="*/ 997 h 999"/>
                  <a:gd name="T8" fmla="*/ 23 w 89"/>
                  <a:gd name="T9" fmla="*/ 998 h 999"/>
                  <a:gd name="T10" fmla="*/ 0 w 89"/>
                  <a:gd name="T11" fmla="*/ 999 h 999"/>
                  <a:gd name="T12" fmla="*/ 0 w 89"/>
                  <a:gd name="T13" fmla="*/ 4 h 999"/>
                  <a:gd name="T14" fmla="*/ 23 w 89"/>
                  <a:gd name="T15" fmla="*/ 3 h 999"/>
                  <a:gd name="T16" fmla="*/ 45 w 89"/>
                  <a:gd name="T17" fmla="*/ 2 h 999"/>
                  <a:gd name="T18" fmla="*/ 67 w 89"/>
                  <a:gd name="T19" fmla="*/ 1 h 999"/>
                  <a:gd name="T20" fmla="*/ 89 w 89"/>
                  <a:gd name="T21" fmla="*/ 0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89" y="0"/>
                    </a:moveTo>
                    <a:lnTo>
                      <a:pt x="89" y="995"/>
                    </a:lnTo>
                    <a:lnTo>
                      <a:pt x="67" y="996"/>
                    </a:lnTo>
                    <a:lnTo>
                      <a:pt x="45" y="997"/>
                    </a:lnTo>
                    <a:lnTo>
                      <a:pt x="23" y="998"/>
                    </a:lnTo>
                    <a:lnTo>
                      <a:pt x="0" y="999"/>
                    </a:lnTo>
                    <a:lnTo>
                      <a:pt x="0" y="4"/>
                    </a:lnTo>
                    <a:lnTo>
                      <a:pt x="23" y="3"/>
                    </a:lnTo>
                    <a:lnTo>
                      <a:pt x="45" y="2"/>
                    </a:lnTo>
                    <a:lnTo>
                      <a:pt x="67" y="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1D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2" name="Freeform 892"/>
              <p:cNvSpPr>
                <a:spLocks/>
              </p:cNvSpPr>
              <p:nvPr/>
            </p:nvSpPr>
            <p:spPr bwMode="auto">
              <a:xfrm>
                <a:off x="352" y="2034"/>
                <a:ext cx="18" cy="200"/>
              </a:xfrm>
              <a:custGeom>
                <a:avLst/>
                <a:gdLst>
                  <a:gd name="T0" fmla="*/ 90 w 90"/>
                  <a:gd name="T1" fmla="*/ 0 h 999"/>
                  <a:gd name="T2" fmla="*/ 90 w 90"/>
                  <a:gd name="T3" fmla="*/ 995 h 999"/>
                  <a:gd name="T4" fmla="*/ 68 w 90"/>
                  <a:gd name="T5" fmla="*/ 996 h 999"/>
                  <a:gd name="T6" fmla="*/ 45 w 90"/>
                  <a:gd name="T7" fmla="*/ 997 h 999"/>
                  <a:gd name="T8" fmla="*/ 23 w 90"/>
                  <a:gd name="T9" fmla="*/ 998 h 999"/>
                  <a:gd name="T10" fmla="*/ 0 w 90"/>
                  <a:gd name="T11" fmla="*/ 999 h 999"/>
                  <a:gd name="T12" fmla="*/ 0 w 90"/>
                  <a:gd name="T13" fmla="*/ 4 h 999"/>
                  <a:gd name="T14" fmla="*/ 23 w 90"/>
                  <a:gd name="T15" fmla="*/ 3 h 999"/>
                  <a:gd name="T16" fmla="*/ 45 w 90"/>
                  <a:gd name="T17" fmla="*/ 2 h 999"/>
                  <a:gd name="T18" fmla="*/ 68 w 90"/>
                  <a:gd name="T19" fmla="*/ 1 h 999"/>
                  <a:gd name="T20" fmla="*/ 90 w 90"/>
                  <a:gd name="T21" fmla="*/ 0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9">
                    <a:moveTo>
                      <a:pt x="90" y="0"/>
                    </a:moveTo>
                    <a:lnTo>
                      <a:pt x="90" y="995"/>
                    </a:lnTo>
                    <a:lnTo>
                      <a:pt x="68" y="996"/>
                    </a:lnTo>
                    <a:lnTo>
                      <a:pt x="45" y="997"/>
                    </a:lnTo>
                    <a:lnTo>
                      <a:pt x="23" y="998"/>
                    </a:lnTo>
                    <a:lnTo>
                      <a:pt x="0" y="999"/>
                    </a:lnTo>
                    <a:lnTo>
                      <a:pt x="0" y="4"/>
                    </a:lnTo>
                    <a:lnTo>
                      <a:pt x="23" y="3"/>
                    </a:lnTo>
                    <a:lnTo>
                      <a:pt x="45" y="2"/>
                    </a:lnTo>
                    <a:lnTo>
                      <a:pt x="68" y="1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FD5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3" name="Freeform 893"/>
              <p:cNvSpPr>
                <a:spLocks/>
              </p:cNvSpPr>
              <p:nvPr/>
            </p:nvSpPr>
            <p:spPr bwMode="auto">
              <a:xfrm>
                <a:off x="343" y="2034"/>
                <a:ext cx="18" cy="200"/>
              </a:xfrm>
              <a:custGeom>
                <a:avLst/>
                <a:gdLst>
                  <a:gd name="T0" fmla="*/ 90 w 90"/>
                  <a:gd name="T1" fmla="*/ 0 h 1000"/>
                  <a:gd name="T2" fmla="*/ 90 w 90"/>
                  <a:gd name="T3" fmla="*/ 995 h 1000"/>
                  <a:gd name="T4" fmla="*/ 68 w 90"/>
                  <a:gd name="T5" fmla="*/ 996 h 1000"/>
                  <a:gd name="T6" fmla="*/ 45 w 90"/>
                  <a:gd name="T7" fmla="*/ 997 h 1000"/>
                  <a:gd name="T8" fmla="*/ 23 w 90"/>
                  <a:gd name="T9" fmla="*/ 998 h 1000"/>
                  <a:gd name="T10" fmla="*/ 0 w 90"/>
                  <a:gd name="T11" fmla="*/ 1000 h 1000"/>
                  <a:gd name="T12" fmla="*/ 0 w 90"/>
                  <a:gd name="T13" fmla="*/ 4 h 1000"/>
                  <a:gd name="T14" fmla="*/ 23 w 90"/>
                  <a:gd name="T15" fmla="*/ 3 h 1000"/>
                  <a:gd name="T16" fmla="*/ 45 w 90"/>
                  <a:gd name="T17" fmla="*/ 2 h 1000"/>
                  <a:gd name="T18" fmla="*/ 68 w 90"/>
                  <a:gd name="T19" fmla="*/ 1 h 1000"/>
                  <a:gd name="T20" fmla="*/ 90 w 90"/>
                  <a:gd name="T21" fmla="*/ 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0">
                    <a:moveTo>
                      <a:pt x="90" y="0"/>
                    </a:moveTo>
                    <a:lnTo>
                      <a:pt x="90" y="995"/>
                    </a:lnTo>
                    <a:lnTo>
                      <a:pt x="68" y="996"/>
                    </a:lnTo>
                    <a:lnTo>
                      <a:pt x="45" y="997"/>
                    </a:lnTo>
                    <a:lnTo>
                      <a:pt x="23" y="998"/>
                    </a:lnTo>
                    <a:lnTo>
                      <a:pt x="0" y="1000"/>
                    </a:lnTo>
                    <a:lnTo>
                      <a:pt x="0" y="4"/>
                    </a:lnTo>
                    <a:lnTo>
                      <a:pt x="23" y="3"/>
                    </a:lnTo>
                    <a:lnTo>
                      <a:pt x="45" y="2"/>
                    </a:lnTo>
                    <a:lnTo>
                      <a:pt x="68" y="1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CD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4" name="Freeform 894"/>
              <p:cNvSpPr>
                <a:spLocks/>
              </p:cNvSpPr>
              <p:nvPr/>
            </p:nvSpPr>
            <p:spPr bwMode="auto">
              <a:xfrm>
                <a:off x="334" y="2035"/>
                <a:ext cx="18" cy="200"/>
              </a:xfrm>
              <a:custGeom>
                <a:avLst/>
                <a:gdLst>
                  <a:gd name="T0" fmla="*/ 88 w 88"/>
                  <a:gd name="T1" fmla="*/ 0 h 1001"/>
                  <a:gd name="T2" fmla="*/ 88 w 88"/>
                  <a:gd name="T3" fmla="*/ 995 h 1001"/>
                  <a:gd name="T4" fmla="*/ 66 w 88"/>
                  <a:gd name="T5" fmla="*/ 996 h 1001"/>
                  <a:gd name="T6" fmla="*/ 43 w 88"/>
                  <a:gd name="T7" fmla="*/ 998 h 1001"/>
                  <a:gd name="T8" fmla="*/ 22 w 88"/>
                  <a:gd name="T9" fmla="*/ 999 h 1001"/>
                  <a:gd name="T10" fmla="*/ 0 w 88"/>
                  <a:gd name="T11" fmla="*/ 1001 h 1001"/>
                  <a:gd name="T12" fmla="*/ 0 w 88"/>
                  <a:gd name="T13" fmla="*/ 5 h 1001"/>
                  <a:gd name="T14" fmla="*/ 22 w 88"/>
                  <a:gd name="T15" fmla="*/ 4 h 1001"/>
                  <a:gd name="T16" fmla="*/ 43 w 88"/>
                  <a:gd name="T17" fmla="*/ 2 h 1001"/>
                  <a:gd name="T18" fmla="*/ 66 w 88"/>
                  <a:gd name="T19" fmla="*/ 1 h 1001"/>
                  <a:gd name="T20" fmla="*/ 88 w 88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1">
                    <a:moveTo>
                      <a:pt x="88" y="0"/>
                    </a:moveTo>
                    <a:lnTo>
                      <a:pt x="88" y="995"/>
                    </a:lnTo>
                    <a:lnTo>
                      <a:pt x="66" y="996"/>
                    </a:lnTo>
                    <a:lnTo>
                      <a:pt x="43" y="998"/>
                    </a:lnTo>
                    <a:lnTo>
                      <a:pt x="22" y="999"/>
                    </a:lnTo>
                    <a:lnTo>
                      <a:pt x="0" y="1001"/>
                    </a:lnTo>
                    <a:lnTo>
                      <a:pt x="0" y="5"/>
                    </a:lnTo>
                    <a:lnTo>
                      <a:pt x="22" y="4"/>
                    </a:lnTo>
                    <a:lnTo>
                      <a:pt x="43" y="2"/>
                    </a:lnTo>
                    <a:lnTo>
                      <a:pt x="66" y="1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EAC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5" name="Freeform 895"/>
              <p:cNvSpPr>
                <a:spLocks/>
              </p:cNvSpPr>
              <p:nvPr/>
            </p:nvSpPr>
            <p:spPr bwMode="auto">
              <a:xfrm>
                <a:off x="325" y="2035"/>
                <a:ext cx="18" cy="201"/>
              </a:xfrm>
              <a:custGeom>
                <a:avLst/>
                <a:gdLst>
                  <a:gd name="T0" fmla="*/ 88 w 88"/>
                  <a:gd name="T1" fmla="*/ 0 h 1002"/>
                  <a:gd name="T2" fmla="*/ 88 w 88"/>
                  <a:gd name="T3" fmla="*/ 996 h 1002"/>
                  <a:gd name="T4" fmla="*/ 67 w 88"/>
                  <a:gd name="T5" fmla="*/ 997 h 1002"/>
                  <a:gd name="T6" fmla="*/ 44 w 88"/>
                  <a:gd name="T7" fmla="*/ 999 h 1002"/>
                  <a:gd name="T8" fmla="*/ 22 w 88"/>
                  <a:gd name="T9" fmla="*/ 1000 h 1002"/>
                  <a:gd name="T10" fmla="*/ 0 w 88"/>
                  <a:gd name="T11" fmla="*/ 1002 h 1002"/>
                  <a:gd name="T12" fmla="*/ 0 w 88"/>
                  <a:gd name="T13" fmla="*/ 7 h 1002"/>
                  <a:gd name="T14" fmla="*/ 22 w 88"/>
                  <a:gd name="T15" fmla="*/ 5 h 1002"/>
                  <a:gd name="T16" fmla="*/ 44 w 88"/>
                  <a:gd name="T17" fmla="*/ 3 h 1002"/>
                  <a:gd name="T18" fmla="*/ 67 w 88"/>
                  <a:gd name="T19" fmla="*/ 2 h 1002"/>
                  <a:gd name="T20" fmla="*/ 88 w 88"/>
                  <a:gd name="T21" fmla="*/ 0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2">
                    <a:moveTo>
                      <a:pt x="88" y="0"/>
                    </a:moveTo>
                    <a:lnTo>
                      <a:pt x="88" y="996"/>
                    </a:lnTo>
                    <a:lnTo>
                      <a:pt x="67" y="997"/>
                    </a:lnTo>
                    <a:lnTo>
                      <a:pt x="44" y="999"/>
                    </a:lnTo>
                    <a:lnTo>
                      <a:pt x="22" y="1000"/>
                    </a:lnTo>
                    <a:lnTo>
                      <a:pt x="0" y="1002"/>
                    </a:lnTo>
                    <a:lnTo>
                      <a:pt x="0" y="7"/>
                    </a:lnTo>
                    <a:lnTo>
                      <a:pt x="22" y="5"/>
                    </a:lnTo>
                    <a:lnTo>
                      <a:pt x="44" y="3"/>
                    </a:lnTo>
                    <a:lnTo>
                      <a:pt x="67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E7C9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6" name="Freeform 896"/>
              <p:cNvSpPr>
                <a:spLocks/>
              </p:cNvSpPr>
              <p:nvPr/>
            </p:nvSpPr>
            <p:spPr bwMode="auto">
              <a:xfrm>
                <a:off x="316" y="2036"/>
                <a:ext cx="18" cy="200"/>
              </a:xfrm>
              <a:custGeom>
                <a:avLst/>
                <a:gdLst>
                  <a:gd name="T0" fmla="*/ 90 w 90"/>
                  <a:gd name="T1" fmla="*/ 0 h 1003"/>
                  <a:gd name="T2" fmla="*/ 90 w 90"/>
                  <a:gd name="T3" fmla="*/ 996 h 1003"/>
                  <a:gd name="T4" fmla="*/ 67 w 90"/>
                  <a:gd name="T5" fmla="*/ 997 h 1003"/>
                  <a:gd name="T6" fmla="*/ 45 w 90"/>
                  <a:gd name="T7" fmla="*/ 999 h 1003"/>
                  <a:gd name="T8" fmla="*/ 22 w 90"/>
                  <a:gd name="T9" fmla="*/ 1001 h 1003"/>
                  <a:gd name="T10" fmla="*/ 0 w 90"/>
                  <a:gd name="T11" fmla="*/ 1003 h 1003"/>
                  <a:gd name="T12" fmla="*/ 0 w 90"/>
                  <a:gd name="T13" fmla="*/ 7 h 1003"/>
                  <a:gd name="T14" fmla="*/ 22 w 90"/>
                  <a:gd name="T15" fmla="*/ 5 h 1003"/>
                  <a:gd name="T16" fmla="*/ 45 w 90"/>
                  <a:gd name="T17" fmla="*/ 4 h 1003"/>
                  <a:gd name="T18" fmla="*/ 67 w 90"/>
                  <a:gd name="T19" fmla="*/ 2 h 1003"/>
                  <a:gd name="T20" fmla="*/ 90 w 90"/>
                  <a:gd name="T21" fmla="*/ 0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3">
                    <a:moveTo>
                      <a:pt x="90" y="0"/>
                    </a:moveTo>
                    <a:lnTo>
                      <a:pt x="90" y="996"/>
                    </a:lnTo>
                    <a:lnTo>
                      <a:pt x="67" y="997"/>
                    </a:lnTo>
                    <a:lnTo>
                      <a:pt x="45" y="999"/>
                    </a:lnTo>
                    <a:lnTo>
                      <a:pt x="22" y="1001"/>
                    </a:lnTo>
                    <a:lnTo>
                      <a:pt x="0" y="1003"/>
                    </a:lnTo>
                    <a:lnTo>
                      <a:pt x="0" y="7"/>
                    </a:lnTo>
                    <a:lnTo>
                      <a:pt x="22" y="5"/>
                    </a:lnTo>
                    <a:lnTo>
                      <a:pt x="45" y="4"/>
                    </a:lnTo>
                    <a:lnTo>
                      <a:pt x="67" y="2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4C5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7" name="Freeform 897"/>
              <p:cNvSpPr>
                <a:spLocks/>
              </p:cNvSpPr>
              <p:nvPr/>
            </p:nvSpPr>
            <p:spPr bwMode="auto">
              <a:xfrm>
                <a:off x="307" y="2037"/>
                <a:ext cx="18" cy="200"/>
              </a:xfrm>
              <a:custGeom>
                <a:avLst/>
                <a:gdLst>
                  <a:gd name="T0" fmla="*/ 90 w 90"/>
                  <a:gd name="T1" fmla="*/ 0 h 1003"/>
                  <a:gd name="T2" fmla="*/ 90 w 90"/>
                  <a:gd name="T3" fmla="*/ 995 h 1003"/>
                  <a:gd name="T4" fmla="*/ 67 w 90"/>
                  <a:gd name="T5" fmla="*/ 997 h 1003"/>
                  <a:gd name="T6" fmla="*/ 45 w 90"/>
                  <a:gd name="T7" fmla="*/ 999 h 1003"/>
                  <a:gd name="T8" fmla="*/ 22 w 90"/>
                  <a:gd name="T9" fmla="*/ 1001 h 1003"/>
                  <a:gd name="T10" fmla="*/ 0 w 90"/>
                  <a:gd name="T11" fmla="*/ 1003 h 1003"/>
                  <a:gd name="T12" fmla="*/ 0 w 90"/>
                  <a:gd name="T13" fmla="*/ 8 h 1003"/>
                  <a:gd name="T14" fmla="*/ 22 w 90"/>
                  <a:gd name="T15" fmla="*/ 5 h 1003"/>
                  <a:gd name="T16" fmla="*/ 45 w 90"/>
                  <a:gd name="T17" fmla="*/ 3 h 1003"/>
                  <a:gd name="T18" fmla="*/ 67 w 90"/>
                  <a:gd name="T19" fmla="*/ 1 h 1003"/>
                  <a:gd name="T20" fmla="*/ 90 w 90"/>
                  <a:gd name="T21" fmla="*/ 0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3">
                    <a:moveTo>
                      <a:pt x="90" y="0"/>
                    </a:moveTo>
                    <a:lnTo>
                      <a:pt x="90" y="995"/>
                    </a:lnTo>
                    <a:lnTo>
                      <a:pt x="67" y="997"/>
                    </a:lnTo>
                    <a:lnTo>
                      <a:pt x="45" y="999"/>
                    </a:lnTo>
                    <a:lnTo>
                      <a:pt x="22" y="1001"/>
                    </a:lnTo>
                    <a:lnTo>
                      <a:pt x="0" y="1003"/>
                    </a:lnTo>
                    <a:lnTo>
                      <a:pt x="0" y="8"/>
                    </a:lnTo>
                    <a:lnTo>
                      <a:pt x="22" y="5"/>
                    </a:lnTo>
                    <a:lnTo>
                      <a:pt x="45" y="3"/>
                    </a:lnTo>
                    <a:lnTo>
                      <a:pt x="67" y="1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2C1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8" name="Freeform 898"/>
              <p:cNvSpPr>
                <a:spLocks/>
              </p:cNvSpPr>
              <p:nvPr/>
            </p:nvSpPr>
            <p:spPr bwMode="auto">
              <a:xfrm>
                <a:off x="299" y="2037"/>
                <a:ext cx="17" cy="201"/>
              </a:xfrm>
              <a:custGeom>
                <a:avLst/>
                <a:gdLst>
                  <a:gd name="T0" fmla="*/ 89 w 89"/>
                  <a:gd name="T1" fmla="*/ 0 h 1005"/>
                  <a:gd name="T2" fmla="*/ 89 w 89"/>
                  <a:gd name="T3" fmla="*/ 996 h 1005"/>
                  <a:gd name="T4" fmla="*/ 66 w 89"/>
                  <a:gd name="T5" fmla="*/ 998 h 1005"/>
                  <a:gd name="T6" fmla="*/ 44 w 89"/>
                  <a:gd name="T7" fmla="*/ 1000 h 1005"/>
                  <a:gd name="T8" fmla="*/ 21 w 89"/>
                  <a:gd name="T9" fmla="*/ 1002 h 1005"/>
                  <a:gd name="T10" fmla="*/ 0 w 89"/>
                  <a:gd name="T11" fmla="*/ 1005 h 1005"/>
                  <a:gd name="T12" fmla="*/ 0 w 89"/>
                  <a:gd name="T13" fmla="*/ 10 h 1005"/>
                  <a:gd name="T14" fmla="*/ 21 w 89"/>
                  <a:gd name="T15" fmla="*/ 7 h 1005"/>
                  <a:gd name="T16" fmla="*/ 44 w 89"/>
                  <a:gd name="T17" fmla="*/ 5 h 1005"/>
                  <a:gd name="T18" fmla="*/ 66 w 89"/>
                  <a:gd name="T19" fmla="*/ 2 h 1005"/>
                  <a:gd name="T20" fmla="*/ 89 w 89"/>
                  <a:gd name="T21" fmla="*/ 0 h 1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5">
                    <a:moveTo>
                      <a:pt x="89" y="0"/>
                    </a:moveTo>
                    <a:lnTo>
                      <a:pt x="89" y="996"/>
                    </a:lnTo>
                    <a:lnTo>
                      <a:pt x="66" y="998"/>
                    </a:lnTo>
                    <a:lnTo>
                      <a:pt x="44" y="1000"/>
                    </a:lnTo>
                    <a:lnTo>
                      <a:pt x="21" y="1002"/>
                    </a:lnTo>
                    <a:lnTo>
                      <a:pt x="0" y="1005"/>
                    </a:lnTo>
                    <a:lnTo>
                      <a:pt x="0" y="10"/>
                    </a:lnTo>
                    <a:lnTo>
                      <a:pt x="21" y="7"/>
                    </a:lnTo>
                    <a:lnTo>
                      <a:pt x="44" y="5"/>
                    </a:lnTo>
                    <a:lnTo>
                      <a:pt x="66" y="2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FBD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9" name="Freeform 899"/>
              <p:cNvSpPr>
                <a:spLocks/>
              </p:cNvSpPr>
              <p:nvPr/>
            </p:nvSpPr>
            <p:spPr bwMode="auto">
              <a:xfrm>
                <a:off x="290" y="2038"/>
                <a:ext cx="17" cy="201"/>
              </a:xfrm>
              <a:custGeom>
                <a:avLst/>
                <a:gdLst>
                  <a:gd name="T0" fmla="*/ 89 w 89"/>
                  <a:gd name="T1" fmla="*/ 0 h 1006"/>
                  <a:gd name="T2" fmla="*/ 89 w 89"/>
                  <a:gd name="T3" fmla="*/ 995 h 1006"/>
                  <a:gd name="T4" fmla="*/ 66 w 89"/>
                  <a:gd name="T5" fmla="*/ 997 h 1006"/>
                  <a:gd name="T6" fmla="*/ 44 w 89"/>
                  <a:gd name="T7" fmla="*/ 1000 h 1006"/>
                  <a:gd name="T8" fmla="*/ 22 w 89"/>
                  <a:gd name="T9" fmla="*/ 1003 h 1006"/>
                  <a:gd name="T10" fmla="*/ 0 w 89"/>
                  <a:gd name="T11" fmla="*/ 1006 h 1006"/>
                  <a:gd name="T12" fmla="*/ 0 w 89"/>
                  <a:gd name="T13" fmla="*/ 10 h 1006"/>
                  <a:gd name="T14" fmla="*/ 22 w 89"/>
                  <a:gd name="T15" fmla="*/ 7 h 1006"/>
                  <a:gd name="T16" fmla="*/ 44 w 89"/>
                  <a:gd name="T17" fmla="*/ 5 h 1006"/>
                  <a:gd name="T18" fmla="*/ 66 w 89"/>
                  <a:gd name="T19" fmla="*/ 2 h 1006"/>
                  <a:gd name="T20" fmla="*/ 89 w 89"/>
                  <a:gd name="T21" fmla="*/ 0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6">
                    <a:moveTo>
                      <a:pt x="89" y="0"/>
                    </a:moveTo>
                    <a:lnTo>
                      <a:pt x="89" y="995"/>
                    </a:lnTo>
                    <a:lnTo>
                      <a:pt x="66" y="997"/>
                    </a:lnTo>
                    <a:lnTo>
                      <a:pt x="44" y="1000"/>
                    </a:lnTo>
                    <a:lnTo>
                      <a:pt x="22" y="1003"/>
                    </a:lnTo>
                    <a:lnTo>
                      <a:pt x="0" y="1006"/>
                    </a:lnTo>
                    <a:lnTo>
                      <a:pt x="0" y="10"/>
                    </a:lnTo>
                    <a:lnTo>
                      <a:pt x="22" y="7"/>
                    </a:lnTo>
                    <a:lnTo>
                      <a:pt x="44" y="5"/>
                    </a:lnTo>
                    <a:lnTo>
                      <a:pt x="66" y="2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DB9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0" name="Freeform 900"/>
              <p:cNvSpPr>
                <a:spLocks/>
              </p:cNvSpPr>
              <p:nvPr/>
            </p:nvSpPr>
            <p:spPr bwMode="auto">
              <a:xfrm>
                <a:off x="281" y="2039"/>
                <a:ext cx="18" cy="202"/>
              </a:xfrm>
              <a:custGeom>
                <a:avLst/>
                <a:gdLst>
                  <a:gd name="T0" fmla="*/ 89 w 89"/>
                  <a:gd name="T1" fmla="*/ 0 h 1007"/>
                  <a:gd name="T2" fmla="*/ 89 w 89"/>
                  <a:gd name="T3" fmla="*/ 995 h 1007"/>
                  <a:gd name="T4" fmla="*/ 65 w 89"/>
                  <a:gd name="T5" fmla="*/ 998 h 1007"/>
                  <a:gd name="T6" fmla="*/ 43 w 89"/>
                  <a:gd name="T7" fmla="*/ 1001 h 1007"/>
                  <a:gd name="T8" fmla="*/ 20 w 89"/>
                  <a:gd name="T9" fmla="*/ 1004 h 1007"/>
                  <a:gd name="T10" fmla="*/ 0 w 89"/>
                  <a:gd name="T11" fmla="*/ 1007 h 1007"/>
                  <a:gd name="T12" fmla="*/ 0 w 89"/>
                  <a:gd name="T13" fmla="*/ 12 h 1007"/>
                  <a:gd name="T14" fmla="*/ 20 w 89"/>
                  <a:gd name="T15" fmla="*/ 9 h 1007"/>
                  <a:gd name="T16" fmla="*/ 43 w 89"/>
                  <a:gd name="T17" fmla="*/ 5 h 1007"/>
                  <a:gd name="T18" fmla="*/ 65 w 89"/>
                  <a:gd name="T19" fmla="*/ 2 h 1007"/>
                  <a:gd name="T20" fmla="*/ 89 w 89"/>
                  <a:gd name="T21" fmla="*/ 0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7">
                    <a:moveTo>
                      <a:pt x="89" y="0"/>
                    </a:moveTo>
                    <a:lnTo>
                      <a:pt x="89" y="995"/>
                    </a:lnTo>
                    <a:lnTo>
                      <a:pt x="65" y="998"/>
                    </a:lnTo>
                    <a:lnTo>
                      <a:pt x="43" y="1001"/>
                    </a:lnTo>
                    <a:lnTo>
                      <a:pt x="20" y="1004"/>
                    </a:lnTo>
                    <a:lnTo>
                      <a:pt x="0" y="1007"/>
                    </a:lnTo>
                    <a:lnTo>
                      <a:pt x="0" y="12"/>
                    </a:lnTo>
                    <a:lnTo>
                      <a:pt x="20" y="9"/>
                    </a:lnTo>
                    <a:lnTo>
                      <a:pt x="43" y="5"/>
                    </a:lnTo>
                    <a:lnTo>
                      <a:pt x="65" y="2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CB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1" name="Freeform 901"/>
              <p:cNvSpPr>
                <a:spLocks/>
              </p:cNvSpPr>
              <p:nvPr/>
            </p:nvSpPr>
            <p:spPr bwMode="auto">
              <a:xfrm>
                <a:off x="272" y="2040"/>
                <a:ext cx="18" cy="202"/>
              </a:xfrm>
              <a:custGeom>
                <a:avLst/>
                <a:gdLst>
                  <a:gd name="T0" fmla="*/ 89 w 89"/>
                  <a:gd name="T1" fmla="*/ 0 h 1011"/>
                  <a:gd name="T2" fmla="*/ 89 w 89"/>
                  <a:gd name="T3" fmla="*/ 996 h 1011"/>
                  <a:gd name="T4" fmla="*/ 65 w 89"/>
                  <a:gd name="T5" fmla="*/ 999 h 1011"/>
                  <a:gd name="T6" fmla="*/ 43 w 89"/>
                  <a:gd name="T7" fmla="*/ 1003 h 1011"/>
                  <a:gd name="T8" fmla="*/ 21 w 89"/>
                  <a:gd name="T9" fmla="*/ 1007 h 1011"/>
                  <a:gd name="T10" fmla="*/ 0 w 89"/>
                  <a:gd name="T11" fmla="*/ 1011 h 1011"/>
                  <a:gd name="T12" fmla="*/ 0 w 89"/>
                  <a:gd name="T13" fmla="*/ 16 h 1011"/>
                  <a:gd name="T14" fmla="*/ 21 w 89"/>
                  <a:gd name="T15" fmla="*/ 12 h 1011"/>
                  <a:gd name="T16" fmla="*/ 43 w 89"/>
                  <a:gd name="T17" fmla="*/ 7 h 1011"/>
                  <a:gd name="T18" fmla="*/ 65 w 89"/>
                  <a:gd name="T19" fmla="*/ 4 h 1011"/>
                  <a:gd name="T20" fmla="*/ 89 w 89"/>
                  <a:gd name="T21" fmla="*/ 0 h 1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1">
                    <a:moveTo>
                      <a:pt x="89" y="0"/>
                    </a:moveTo>
                    <a:lnTo>
                      <a:pt x="89" y="996"/>
                    </a:lnTo>
                    <a:lnTo>
                      <a:pt x="65" y="999"/>
                    </a:lnTo>
                    <a:lnTo>
                      <a:pt x="43" y="1003"/>
                    </a:lnTo>
                    <a:lnTo>
                      <a:pt x="21" y="1007"/>
                    </a:lnTo>
                    <a:lnTo>
                      <a:pt x="0" y="1011"/>
                    </a:lnTo>
                    <a:lnTo>
                      <a:pt x="0" y="16"/>
                    </a:lnTo>
                    <a:lnTo>
                      <a:pt x="21" y="12"/>
                    </a:lnTo>
                    <a:lnTo>
                      <a:pt x="43" y="7"/>
                    </a:lnTo>
                    <a:lnTo>
                      <a:pt x="65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DEB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2" name="Freeform 902"/>
              <p:cNvSpPr>
                <a:spLocks/>
              </p:cNvSpPr>
              <p:nvPr/>
            </p:nvSpPr>
            <p:spPr bwMode="auto">
              <a:xfrm>
                <a:off x="263" y="2042"/>
                <a:ext cx="18" cy="203"/>
              </a:xfrm>
              <a:custGeom>
                <a:avLst/>
                <a:gdLst>
                  <a:gd name="T0" fmla="*/ 89 w 89"/>
                  <a:gd name="T1" fmla="*/ 0 h 1015"/>
                  <a:gd name="T2" fmla="*/ 89 w 89"/>
                  <a:gd name="T3" fmla="*/ 995 h 1015"/>
                  <a:gd name="T4" fmla="*/ 69 w 89"/>
                  <a:gd name="T5" fmla="*/ 999 h 1015"/>
                  <a:gd name="T6" fmla="*/ 50 w 89"/>
                  <a:gd name="T7" fmla="*/ 1003 h 1015"/>
                  <a:gd name="T8" fmla="*/ 32 w 89"/>
                  <a:gd name="T9" fmla="*/ 1006 h 1015"/>
                  <a:gd name="T10" fmla="*/ 16 w 89"/>
                  <a:gd name="T11" fmla="*/ 1011 h 1015"/>
                  <a:gd name="T12" fmla="*/ 0 w 89"/>
                  <a:gd name="T13" fmla="*/ 1015 h 1015"/>
                  <a:gd name="T14" fmla="*/ 0 w 89"/>
                  <a:gd name="T15" fmla="*/ 20 h 1015"/>
                  <a:gd name="T16" fmla="*/ 16 w 89"/>
                  <a:gd name="T17" fmla="*/ 16 h 1015"/>
                  <a:gd name="T18" fmla="*/ 32 w 89"/>
                  <a:gd name="T19" fmla="*/ 12 h 1015"/>
                  <a:gd name="T20" fmla="*/ 50 w 89"/>
                  <a:gd name="T21" fmla="*/ 8 h 1015"/>
                  <a:gd name="T22" fmla="*/ 69 w 89"/>
                  <a:gd name="T23" fmla="*/ 5 h 1015"/>
                  <a:gd name="T24" fmla="*/ 89 w 89"/>
                  <a:gd name="T25" fmla="*/ 0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1015">
                    <a:moveTo>
                      <a:pt x="89" y="0"/>
                    </a:moveTo>
                    <a:lnTo>
                      <a:pt x="89" y="995"/>
                    </a:lnTo>
                    <a:lnTo>
                      <a:pt x="69" y="999"/>
                    </a:lnTo>
                    <a:lnTo>
                      <a:pt x="50" y="1003"/>
                    </a:lnTo>
                    <a:lnTo>
                      <a:pt x="32" y="1006"/>
                    </a:lnTo>
                    <a:lnTo>
                      <a:pt x="16" y="1011"/>
                    </a:lnTo>
                    <a:lnTo>
                      <a:pt x="0" y="1015"/>
                    </a:lnTo>
                    <a:lnTo>
                      <a:pt x="0" y="20"/>
                    </a:lnTo>
                    <a:lnTo>
                      <a:pt x="16" y="16"/>
                    </a:lnTo>
                    <a:lnTo>
                      <a:pt x="32" y="12"/>
                    </a:lnTo>
                    <a:lnTo>
                      <a:pt x="50" y="8"/>
                    </a:lnTo>
                    <a:lnTo>
                      <a:pt x="69" y="5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E1BF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3" name="Freeform 903"/>
              <p:cNvSpPr>
                <a:spLocks/>
              </p:cNvSpPr>
              <p:nvPr/>
            </p:nvSpPr>
            <p:spPr bwMode="auto">
              <a:xfrm>
                <a:off x="254" y="2043"/>
                <a:ext cx="18" cy="204"/>
              </a:xfrm>
              <a:custGeom>
                <a:avLst/>
                <a:gdLst>
                  <a:gd name="T0" fmla="*/ 89 w 89"/>
                  <a:gd name="T1" fmla="*/ 0 h 1017"/>
                  <a:gd name="T2" fmla="*/ 89 w 89"/>
                  <a:gd name="T3" fmla="*/ 995 h 1017"/>
                  <a:gd name="T4" fmla="*/ 74 w 89"/>
                  <a:gd name="T5" fmla="*/ 999 h 1017"/>
                  <a:gd name="T6" fmla="*/ 61 w 89"/>
                  <a:gd name="T7" fmla="*/ 1002 h 1017"/>
                  <a:gd name="T8" fmla="*/ 45 w 89"/>
                  <a:gd name="T9" fmla="*/ 1006 h 1017"/>
                  <a:gd name="T10" fmla="*/ 30 w 89"/>
                  <a:gd name="T11" fmla="*/ 1010 h 1017"/>
                  <a:gd name="T12" fmla="*/ 15 w 89"/>
                  <a:gd name="T13" fmla="*/ 1014 h 1017"/>
                  <a:gd name="T14" fmla="*/ 0 w 89"/>
                  <a:gd name="T15" fmla="*/ 1017 h 1017"/>
                  <a:gd name="T16" fmla="*/ 0 w 89"/>
                  <a:gd name="T17" fmla="*/ 22 h 1017"/>
                  <a:gd name="T18" fmla="*/ 15 w 89"/>
                  <a:gd name="T19" fmla="*/ 18 h 1017"/>
                  <a:gd name="T20" fmla="*/ 30 w 89"/>
                  <a:gd name="T21" fmla="*/ 14 h 1017"/>
                  <a:gd name="T22" fmla="*/ 45 w 89"/>
                  <a:gd name="T23" fmla="*/ 11 h 1017"/>
                  <a:gd name="T24" fmla="*/ 61 w 89"/>
                  <a:gd name="T25" fmla="*/ 7 h 1017"/>
                  <a:gd name="T26" fmla="*/ 74 w 89"/>
                  <a:gd name="T27" fmla="*/ 4 h 1017"/>
                  <a:gd name="T28" fmla="*/ 89 w 89"/>
                  <a:gd name="T29" fmla="*/ 0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9" h="1017">
                    <a:moveTo>
                      <a:pt x="89" y="0"/>
                    </a:moveTo>
                    <a:lnTo>
                      <a:pt x="89" y="995"/>
                    </a:lnTo>
                    <a:lnTo>
                      <a:pt x="74" y="999"/>
                    </a:lnTo>
                    <a:lnTo>
                      <a:pt x="61" y="1002"/>
                    </a:lnTo>
                    <a:lnTo>
                      <a:pt x="45" y="1006"/>
                    </a:lnTo>
                    <a:lnTo>
                      <a:pt x="30" y="1010"/>
                    </a:lnTo>
                    <a:lnTo>
                      <a:pt x="15" y="1014"/>
                    </a:lnTo>
                    <a:lnTo>
                      <a:pt x="0" y="1017"/>
                    </a:lnTo>
                    <a:lnTo>
                      <a:pt x="0" y="22"/>
                    </a:lnTo>
                    <a:lnTo>
                      <a:pt x="15" y="18"/>
                    </a:lnTo>
                    <a:lnTo>
                      <a:pt x="30" y="14"/>
                    </a:lnTo>
                    <a:lnTo>
                      <a:pt x="45" y="11"/>
                    </a:lnTo>
                    <a:lnTo>
                      <a:pt x="61" y="7"/>
                    </a:lnTo>
                    <a:lnTo>
                      <a:pt x="74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E3C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4" name="Freeform 904"/>
              <p:cNvSpPr>
                <a:spLocks/>
              </p:cNvSpPr>
              <p:nvPr/>
            </p:nvSpPr>
            <p:spPr bwMode="auto">
              <a:xfrm>
                <a:off x="245" y="2046"/>
                <a:ext cx="18" cy="203"/>
              </a:xfrm>
              <a:custGeom>
                <a:avLst/>
                <a:gdLst>
                  <a:gd name="T0" fmla="*/ 90 w 90"/>
                  <a:gd name="T1" fmla="*/ 0 h 1017"/>
                  <a:gd name="T2" fmla="*/ 90 w 90"/>
                  <a:gd name="T3" fmla="*/ 995 h 1017"/>
                  <a:gd name="T4" fmla="*/ 68 w 90"/>
                  <a:gd name="T5" fmla="*/ 1001 h 1017"/>
                  <a:gd name="T6" fmla="*/ 45 w 90"/>
                  <a:gd name="T7" fmla="*/ 1006 h 1017"/>
                  <a:gd name="T8" fmla="*/ 23 w 90"/>
                  <a:gd name="T9" fmla="*/ 1012 h 1017"/>
                  <a:gd name="T10" fmla="*/ 0 w 90"/>
                  <a:gd name="T11" fmla="*/ 1017 h 1017"/>
                  <a:gd name="T12" fmla="*/ 0 w 90"/>
                  <a:gd name="T13" fmla="*/ 21 h 1017"/>
                  <a:gd name="T14" fmla="*/ 23 w 90"/>
                  <a:gd name="T15" fmla="*/ 16 h 1017"/>
                  <a:gd name="T16" fmla="*/ 45 w 90"/>
                  <a:gd name="T17" fmla="*/ 11 h 1017"/>
                  <a:gd name="T18" fmla="*/ 67 w 90"/>
                  <a:gd name="T19" fmla="*/ 5 h 1017"/>
                  <a:gd name="T20" fmla="*/ 90 w 90"/>
                  <a:gd name="T21" fmla="*/ 0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17">
                    <a:moveTo>
                      <a:pt x="90" y="0"/>
                    </a:moveTo>
                    <a:lnTo>
                      <a:pt x="90" y="995"/>
                    </a:lnTo>
                    <a:lnTo>
                      <a:pt x="68" y="1001"/>
                    </a:lnTo>
                    <a:lnTo>
                      <a:pt x="45" y="1006"/>
                    </a:lnTo>
                    <a:lnTo>
                      <a:pt x="23" y="1012"/>
                    </a:lnTo>
                    <a:lnTo>
                      <a:pt x="0" y="1017"/>
                    </a:lnTo>
                    <a:lnTo>
                      <a:pt x="0" y="21"/>
                    </a:lnTo>
                    <a:lnTo>
                      <a:pt x="23" y="16"/>
                    </a:lnTo>
                    <a:lnTo>
                      <a:pt x="45" y="11"/>
                    </a:lnTo>
                    <a:lnTo>
                      <a:pt x="67" y="5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5C7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5" name="Freeform 905"/>
              <p:cNvSpPr>
                <a:spLocks/>
              </p:cNvSpPr>
              <p:nvPr/>
            </p:nvSpPr>
            <p:spPr bwMode="auto">
              <a:xfrm>
                <a:off x="236" y="2048"/>
                <a:ext cx="18" cy="203"/>
              </a:xfrm>
              <a:custGeom>
                <a:avLst/>
                <a:gdLst>
                  <a:gd name="T0" fmla="*/ 89 w 89"/>
                  <a:gd name="T1" fmla="*/ 0 h 1016"/>
                  <a:gd name="T2" fmla="*/ 89 w 89"/>
                  <a:gd name="T3" fmla="*/ 995 h 1016"/>
                  <a:gd name="T4" fmla="*/ 67 w 89"/>
                  <a:gd name="T5" fmla="*/ 1001 h 1016"/>
                  <a:gd name="T6" fmla="*/ 45 w 89"/>
                  <a:gd name="T7" fmla="*/ 1006 h 1016"/>
                  <a:gd name="T8" fmla="*/ 22 w 89"/>
                  <a:gd name="T9" fmla="*/ 1011 h 1016"/>
                  <a:gd name="T10" fmla="*/ 0 w 89"/>
                  <a:gd name="T11" fmla="*/ 1016 h 1016"/>
                  <a:gd name="T12" fmla="*/ 0 w 89"/>
                  <a:gd name="T13" fmla="*/ 21 h 1016"/>
                  <a:gd name="T14" fmla="*/ 22 w 89"/>
                  <a:gd name="T15" fmla="*/ 16 h 1016"/>
                  <a:gd name="T16" fmla="*/ 45 w 89"/>
                  <a:gd name="T17" fmla="*/ 10 h 1016"/>
                  <a:gd name="T18" fmla="*/ 67 w 89"/>
                  <a:gd name="T19" fmla="*/ 5 h 1016"/>
                  <a:gd name="T20" fmla="*/ 89 w 89"/>
                  <a:gd name="T21" fmla="*/ 0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6">
                    <a:moveTo>
                      <a:pt x="89" y="0"/>
                    </a:moveTo>
                    <a:lnTo>
                      <a:pt x="89" y="995"/>
                    </a:lnTo>
                    <a:lnTo>
                      <a:pt x="67" y="1001"/>
                    </a:lnTo>
                    <a:lnTo>
                      <a:pt x="45" y="1006"/>
                    </a:lnTo>
                    <a:lnTo>
                      <a:pt x="22" y="1011"/>
                    </a:lnTo>
                    <a:lnTo>
                      <a:pt x="0" y="1016"/>
                    </a:lnTo>
                    <a:lnTo>
                      <a:pt x="0" y="21"/>
                    </a:lnTo>
                    <a:lnTo>
                      <a:pt x="22" y="16"/>
                    </a:lnTo>
                    <a:lnTo>
                      <a:pt x="45" y="10"/>
                    </a:lnTo>
                    <a:lnTo>
                      <a:pt x="67" y="5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E8CA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6" name="Freeform 906"/>
              <p:cNvSpPr>
                <a:spLocks/>
              </p:cNvSpPr>
              <p:nvPr/>
            </p:nvSpPr>
            <p:spPr bwMode="auto">
              <a:xfrm>
                <a:off x="227" y="2050"/>
                <a:ext cx="18" cy="203"/>
              </a:xfrm>
              <a:custGeom>
                <a:avLst/>
                <a:gdLst>
                  <a:gd name="T0" fmla="*/ 88 w 88"/>
                  <a:gd name="T1" fmla="*/ 0 h 1015"/>
                  <a:gd name="T2" fmla="*/ 88 w 88"/>
                  <a:gd name="T3" fmla="*/ 996 h 1015"/>
                  <a:gd name="T4" fmla="*/ 68 w 88"/>
                  <a:gd name="T5" fmla="*/ 1001 h 1015"/>
                  <a:gd name="T6" fmla="*/ 48 w 88"/>
                  <a:gd name="T7" fmla="*/ 1005 h 1015"/>
                  <a:gd name="T8" fmla="*/ 27 w 88"/>
                  <a:gd name="T9" fmla="*/ 1010 h 1015"/>
                  <a:gd name="T10" fmla="*/ 5 w 88"/>
                  <a:gd name="T11" fmla="*/ 1014 h 1015"/>
                  <a:gd name="T12" fmla="*/ 0 w 88"/>
                  <a:gd name="T13" fmla="*/ 1015 h 1015"/>
                  <a:gd name="T14" fmla="*/ 0 w 88"/>
                  <a:gd name="T15" fmla="*/ 21 h 1015"/>
                  <a:gd name="T16" fmla="*/ 23 w 88"/>
                  <a:gd name="T17" fmla="*/ 15 h 1015"/>
                  <a:gd name="T18" fmla="*/ 44 w 88"/>
                  <a:gd name="T19" fmla="*/ 11 h 1015"/>
                  <a:gd name="T20" fmla="*/ 66 w 88"/>
                  <a:gd name="T21" fmla="*/ 6 h 1015"/>
                  <a:gd name="T22" fmla="*/ 88 w 88"/>
                  <a:gd name="T23" fmla="*/ 0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" h="1015">
                    <a:moveTo>
                      <a:pt x="88" y="0"/>
                    </a:moveTo>
                    <a:lnTo>
                      <a:pt x="88" y="996"/>
                    </a:lnTo>
                    <a:lnTo>
                      <a:pt x="68" y="1001"/>
                    </a:lnTo>
                    <a:lnTo>
                      <a:pt x="48" y="1005"/>
                    </a:lnTo>
                    <a:lnTo>
                      <a:pt x="27" y="1010"/>
                    </a:lnTo>
                    <a:lnTo>
                      <a:pt x="5" y="1014"/>
                    </a:lnTo>
                    <a:lnTo>
                      <a:pt x="0" y="1015"/>
                    </a:lnTo>
                    <a:lnTo>
                      <a:pt x="0" y="21"/>
                    </a:lnTo>
                    <a:lnTo>
                      <a:pt x="23" y="15"/>
                    </a:lnTo>
                    <a:lnTo>
                      <a:pt x="44" y="11"/>
                    </a:lnTo>
                    <a:lnTo>
                      <a:pt x="66" y="6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EAC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7" name="Freeform 907"/>
              <p:cNvSpPr>
                <a:spLocks/>
              </p:cNvSpPr>
              <p:nvPr/>
            </p:nvSpPr>
            <p:spPr bwMode="auto">
              <a:xfrm>
                <a:off x="218" y="2052"/>
                <a:ext cx="18" cy="203"/>
              </a:xfrm>
              <a:custGeom>
                <a:avLst/>
                <a:gdLst>
                  <a:gd name="T0" fmla="*/ 89 w 89"/>
                  <a:gd name="T1" fmla="*/ 0 h 1013"/>
                  <a:gd name="T2" fmla="*/ 89 w 89"/>
                  <a:gd name="T3" fmla="*/ 995 h 1013"/>
                  <a:gd name="T4" fmla="*/ 79 w 89"/>
                  <a:gd name="T5" fmla="*/ 997 h 1013"/>
                  <a:gd name="T6" fmla="*/ 70 w 89"/>
                  <a:gd name="T7" fmla="*/ 999 h 1013"/>
                  <a:gd name="T8" fmla="*/ 60 w 89"/>
                  <a:gd name="T9" fmla="*/ 1001 h 1013"/>
                  <a:gd name="T10" fmla="*/ 50 w 89"/>
                  <a:gd name="T11" fmla="*/ 1003 h 1013"/>
                  <a:gd name="T12" fmla="*/ 37 w 89"/>
                  <a:gd name="T13" fmla="*/ 1006 h 1013"/>
                  <a:gd name="T14" fmla="*/ 25 w 89"/>
                  <a:gd name="T15" fmla="*/ 1008 h 1013"/>
                  <a:gd name="T16" fmla="*/ 12 w 89"/>
                  <a:gd name="T17" fmla="*/ 1011 h 1013"/>
                  <a:gd name="T18" fmla="*/ 0 w 89"/>
                  <a:gd name="T19" fmla="*/ 1013 h 1013"/>
                  <a:gd name="T20" fmla="*/ 0 w 89"/>
                  <a:gd name="T21" fmla="*/ 19 h 1013"/>
                  <a:gd name="T22" fmla="*/ 23 w 89"/>
                  <a:gd name="T23" fmla="*/ 14 h 1013"/>
                  <a:gd name="T24" fmla="*/ 45 w 89"/>
                  <a:gd name="T25" fmla="*/ 10 h 1013"/>
                  <a:gd name="T26" fmla="*/ 68 w 89"/>
                  <a:gd name="T27" fmla="*/ 4 h 1013"/>
                  <a:gd name="T28" fmla="*/ 89 w 89"/>
                  <a:gd name="T29" fmla="*/ 0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9" h="1013">
                    <a:moveTo>
                      <a:pt x="89" y="0"/>
                    </a:moveTo>
                    <a:lnTo>
                      <a:pt x="89" y="995"/>
                    </a:lnTo>
                    <a:lnTo>
                      <a:pt x="79" y="997"/>
                    </a:lnTo>
                    <a:lnTo>
                      <a:pt x="70" y="999"/>
                    </a:lnTo>
                    <a:lnTo>
                      <a:pt x="60" y="1001"/>
                    </a:lnTo>
                    <a:lnTo>
                      <a:pt x="50" y="1003"/>
                    </a:lnTo>
                    <a:lnTo>
                      <a:pt x="37" y="1006"/>
                    </a:lnTo>
                    <a:lnTo>
                      <a:pt x="25" y="1008"/>
                    </a:lnTo>
                    <a:lnTo>
                      <a:pt x="12" y="1011"/>
                    </a:lnTo>
                    <a:lnTo>
                      <a:pt x="0" y="1013"/>
                    </a:lnTo>
                    <a:lnTo>
                      <a:pt x="0" y="19"/>
                    </a:lnTo>
                    <a:lnTo>
                      <a:pt x="23" y="14"/>
                    </a:lnTo>
                    <a:lnTo>
                      <a:pt x="45" y="10"/>
                    </a:lnTo>
                    <a:lnTo>
                      <a:pt x="68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EDD2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8" name="Freeform 908"/>
              <p:cNvSpPr>
                <a:spLocks/>
              </p:cNvSpPr>
              <p:nvPr/>
            </p:nvSpPr>
            <p:spPr bwMode="auto">
              <a:xfrm>
                <a:off x="209" y="2054"/>
                <a:ext cx="18" cy="202"/>
              </a:xfrm>
              <a:custGeom>
                <a:avLst/>
                <a:gdLst>
                  <a:gd name="T0" fmla="*/ 90 w 90"/>
                  <a:gd name="T1" fmla="*/ 0 h 1012"/>
                  <a:gd name="T2" fmla="*/ 90 w 90"/>
                  <a:gd name="T3" fmla="*/ 994 h 1012"/>
                  <a:gd name="T4" fmla="*/ 68 w 90"/>
                  <a:gd name="T5" fmla="*/ 999 h 1012"/>
                  <a:gd name="T6" fmla="*/ 46 w 90"/>
                  <a:gd name="T7" fmla="*/ 1003 h 1012"/>
                  <a:gd name="T8" fmla="*/ 23 w 90"/>
                  <a:gd name="T9" fmla="*/ 1008 h 1012"/>
                  <a:gd name="T10" fmla="*/ 0 w 90"/>
                  <a:gd name="T11" fmla="*/ 1012 h 1012"/>
                  <a:gd name="T12" fmla="*/ 0 w 90"/>
                  <a:gd name="T13" fmla="*/ 16 h 1012"/>
                  <a:gd name="T14" fmla="*/ 23 w 90"/>
                  <a:gd name="T15" fmla="*/ 13 h 1012"/>
                  <a:gd name="T16" fmla="*/ 46 w 90"/>
                  <a:gd name="T17" fmla="*/ 9 h 1012"/>
                  <a:gd name="T18" fmla="*/ 68 w 90"/>
                  <a:gd name="T19" fmla="*/ 4 h 1012"/>
                  <a:gd name="T20" fmla="*/ 90 w 90"/>
                  <a:gd name="T21" fmla="*/ 0 h 1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12">
                    <a:moveTo>
                      <a:pt x="90" y="0"/>
                    </a:moveTo>
                    <a:lnTo>
                      <a:pt x="90" y="994"/>
                    </a:lnTo>
                    <a:lnTo>
                      <a:pt x="68" y="999"/>
                    </a:lnTo>
                    <a:lnTo>
                      <a:pt x="46" y="1003"/>
                    </a:lnTo>
                    <a:lnTo>
                      <a:pt x="23" y="1008"/>
                    </a:lnTo>
                    <a:lnTo>
                      <a:pt x="0" y="1012"/>
                    </a:lnTo>
                    <a:lnTo>
                      <a:pt x="0" y="16"/>
                    </a:lnTo>
                    <a:lnTo>
                      <a:pt x="23" y="13"/>
                    </a:lnTo>
                    <a:lnTo>
                      <a:pt x="46" y="9"/>
                    </a:lnTo>
                    <a:lnTo>
                      <a:pt x="68" y="4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EFD6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9" name="Freeform 909"/>
              <p:cNvSpPr>
                <a:spLocks/>
              </p:cNvSpPr>
              <p:nvPr/>
            </p:nvSpPr>
            <p:spPr bwMode="auto">
              <a:xfrm>
                <a:off x="201" y="2056"/>
                <a:ext cx="17" cy="202"/>
              </a:xfrm>
              <a:custGeom>
                <a:avLst/>
                <a:gdLst>
                  <a:gd name="T0" fmla="*/ 89 w 89"/>
                  <a:gd name="T1" fmla="*/ 0 h 1009"/>
                  <a:gd name="T2" fmla="*/ 89 w 89"/>
                  <a:gd name="T3" fmla="*/ 994 h 1009"/>
                  <a:gd name="T4" fmla="*/ 67 w 89"/>
                  <a:gd name="T5" fmla="*/ 999 h 1009"/>
                  <a:gd name="T6" fmla="*/ 45 w 89"/>
                  <a:gd name="T7" fmla="*/ 1003 h 1009"/>
                  <a:gd name="T8" fmla="*/ 23 w 89"/>
                  <a:gd name="T9" fmla="*/ 1006 h 1009"/>
                  <a:gd name="T10" fmla="*/ 0 w 89"/>
                  <a:gd name="T11" fmla="*/ 1009 h 1009"/>
                  <a:gd name="T12" fmla="*/ 0 w 89"/>
                  <a:gd name="T13" fmla="*/ 14 h 1009"/>
                  <a:gd name="T14" fmla="*/ 23 w 89"/>
                  <a:gd name="T15" fmla="*/ 11 h 1009"/>
                  <a:gd name="T16" fmla="*/ 45 w 89"/>
                  <a:gd name="T17" fmla="*/ 7 h 1009"/>
                  <a:gd name="T18" fmla="*/ 67 w 89"/>
                  <a:gd name="T19" fmla="*/ 4 h 1009"/>
                  <a:gd name="T20" fmla="*/ 89 w 89"/>
                  <a:gd name="T21" fmla="*/ 0 h 1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9">
                    <a:moveTo>
                      <a:pt x="89" y="0"/>
                    </a:moveTo>
                    <a:lnTo>
                      <a:pt x="89" y="994"/>
                    </a:lnTo>
                    <a:lnTo>
                      <a:pt x="67" y="999"/>
                    </a:lnTo>
                    <a:lnTo>
                      <a:pt x="45" y="1003"/>
                    </a:lnTo>
                    <a:lnTo>
                      <a:pt x="23" y="1006"/>
                    </a:lnTo>
                    <a:lnTo>
                      <a:pt x="0" y="1009"/>
                    </a:lnTo>
                    <a:lnTo>
                      <a:pt x="0" y="14"/>
                    </a:lnTo>
                    <a:lnTo>
                      <a:pt x="23" y="11"/>
                    </a:lnTo>
                    <a:lnTo>
                      <a:pt x="45" y="7"/>
                    </a:lnTo>
                    <a:lnTo>
                      <a:pt x="67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1D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0" name="Freeform 910"/>
              <p:cNvSpPr>
                <a:spLocks/>
              </p:cNvSpPr>
              <p:nvPr/>
            </p:nvSpPr>
            <p:spPr bwMode="auto">
              <a:xfrm>
                <a:off x="192" y="2057"/>
                <a:ext cx="17" cy="202"/>
              </a:xfrm>
              <a:custGeom>
                <a:avLst/>
                <a:gdLst>
                  <a:gd name="T0" fmla="*/ 89 w 89"/>
                  <a:gd name="T1" fmla="*/ 0 h 1008"/>
                  <a:gd name="T2" fmla="*/ 89 w 89"/>
                  <a:gd name="T3" fmla="*/ 996 h 1008"/>
                  <a:gd name="T4" fmla="*/ 68 w 89"/>
                  <a:gd name="T5" fmla="*/ 999 h 1008"/>
                  <a:gd name="T6" fmla="*/ 45 w 89"/>
                  <a:gd name="T7" fmla="*/ 1002 h 1008"/>
                  <a:gd name="T8" fmla="*/ 23 w 89"/>
                  <a:gd name="T9" fmla="*/ 1005 h 1008"/>
                  <a:gd name="T10" fmla="*/ 0 w 89"/>
                  <a:gd name="T11" fmla="*/ 1008 h 1008"/>
                  <a:gd name="T12" fmla="*/ 0 w 89"/>
                  <a:gd name="T13" fmla="*/ 13 h 1008"/>
                  <a:gd name="T14" fmla="*/ 23 w 89"/>
                  <a:gd name="T15" fmla="*/ 10 h 1008"/>
                  <a:gd name="T16" fmla="*/ 45 w 89"/>
                  <a:gd name="T17" fmla="*/ 7 h 1008"/>
                  <a:gd name="T18" fmla="*/ 68 w 89"/>
                  <a:gd name="T19" fmla="*/ 4 h 1008"/>
                  <a:gd name="T20" fmla="*/ 89 w 89"/>
                  <a:gd name="T21" fmla="*/ 0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8">
                    <a:moveTo>
                      <a:pt x="89" y="0"/>
                    </a:moveTo>
                    <a:lnTo>
                      <a:pt x="89" y="996"/>
                    </a:lnTo>
                    <a:lnTo>
                      <a:pt x="68" y="999"/>
                    </a:lnTo>
                    <a:lnTo>
                      <a:pt x="45" y="1002"/>
                    </a:lnTo>
                    <a:lnTo>
                      <a:pt x="23" y="1005"/>
                    </a:lnTo>
                    <a:lnTo>
                      <a:pt x="0" y="1008"/>
                    </a:lnTo>
                    <a:lnTo>
                      <a:pt x="0" y="13"/>
                    </a:lnTo>
                    <a:lnTo>
                      <a:pt x="23" y="10"/>
                    </a:lnTo>
                    <a:lnTo>
                      <a:pt x="45" y="7"/>
                    </a:lnTo>
                    <a:lnTo>
                      <a:pt x="68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4DD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1" name="Freeform 911"/>
              <p:cNvSpPr>
                <a:spLocks/>
              </p:cNvSpPr>
              <p:nvPr/>
            </p:nvSpPr>
            <p:spPr bwMode="auto">
              <a:xfrm>
                <a:off x="183" y="2059"/>
                <a:ext cx="18" cy="201"/>
              </a:xfrm>
              <a:custGeom>
                <a:avLst/>
                <a:gdLst>
                  <a:gd name="T0" fmla="*/ 90 w 90"/>
                  <a:gd name="T1" fmla="*/ 0 h 1005"/>
                  <a:gd name="T2" fmla="*/ 90 w 90"/>
                  <a:gd name="T3" fmla="*/ 995 h 1005"/>
                  <a:gd name="T4" fmla="*/ 72 w 90"/>
                  <a:gd name="T5" fmla="*/ 998 h 1005"/>
                  <a:gd name="T6" fmla="*/ 55 w 90"/>
                  <a:gd name="T7" fmla="*/ 1000 h 1005"/>
                  <a:gd name="T8" fmla="*/ 36 w 90"/>
                  <a:gd name="T9" fmla="*/ 1002 h 1005"/>
                  <a:gd name="T10" fmla="*/ 18 w 90"/>
                  <a:gd name="T11" fmla="*/ 1004 h 1005"/>
                  <a:gd name="T12" fmla="*/ 9 w 90"/>
                  <a:gd name="T13" fmla="*/ 1005 h 1005"/>
                  <a:gd name="T14" fmla="*/ 0 w 90"/>
                  <a:gd name="T15" fmla="*/ 1005 h 1005"/>
                  <a:gd name="T16" fmla="*/ 0 w 90"/>
                  <a:gd name="T17" fmla="*/ 10 h 1005"/>
                  <a:gd name="T18" fmla="*/ 23 w 90"/>
                  <a:gd name="T19" fmla="*/ 8 h 1005"/>
                  <a:gd name="T20" fmla="*/ 46 w 90"/>
                  <a:gd name="T21" fmla="*/ 5 h 1005"/>
                  <a:gd name="T22" fmla="*/ 68 w 90"/>
                  <a:gd name="T23" fmla="*/ 3 h 1005"/>
                  <a:gd name="T24" fmla="*/ 90 w 90"/>
                  <a:gd name="T25" fmla="*/ 0 h 1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1005">
                    <a:moveTo>
                      <a:pt x="90" y="0"/>
                    </a:moveTo>
                    <a:lnTo>
                      <a:pt x="90" y="995"/>
                    </a:lnTo>
                    <a:lnTo>
                      <a:pt x="72" y="998"/>
                    </a:lnTo>
                    <a:lnTo>
                      <a:pt x="55" y="1000"/>
                    </a:lnTo>
                    <a:lnTo>
                      <a:pt x="36" y="1002"/>
                    </a:lnTo>
                    <a:lnTo>
                      <a:pt x="18" y="1004"/>
                    </a:lnTo>
                    <a:lnTo>
                      <a:pt x="9" y="1005"/>
                    </a:lnTo>
                    <a:lnTo>
                      <a:pt x="0" y="1005"/>
                    </a:lnTo>
                    <a:lnTo>
                      <a:pt x="0" y="10"/>
                    </a:lnTo>
                    <a:lnTo>
                      <a:pt x="23" y="8"/>
                    </a:lnTo>
                    <a:lnTo>
                      <a:pt x="46" y="5"/>
                    </a:lnTo>
                    <a:lnTo>
                      <a:pt x="68" y="3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2" name="Freeform 912"/>
              <p:cNvSpPr>
                <a:spLocks/>
              </p:cNvSpPr>
              <p:nvPr/>
            </p:nvSpPr>
            <p:spPr bwMode="auto">
              <a:xfrm>
                <a:off x="174" y="2060"/>
                <a:ext cx="18" cy="200"/>
              </a:xfrm>
              <a:custGeom>
                <a:avLst/>
                <a:gdLst>
                  <a:gd name="T0" fmla="*/ 89 w 89"/>
                  <a:gd name="T1" fmla="*/ 0 h 1003"/>
                  <a:gd name="T2" fmla="*/ 89 w 89"/>
                  <a:gd name="T3" fmla="*/ 995 h 1003"/>
                  <a:gd name="T4" fmla="*/ 76 w 89"/>
                  <a:gd name="T5" fmla="*/ 996 h 1003"/>
                  <a:gd name="T6" fmla="*/ 62 w 89"/>
                  <a:gd name="T7" fmla="*/ 998 h 1003"/>
                  <a:gd name="T8" fmla="*/ 47 w 89"/>
                  <a:gd name="T9" fmla="*/ 999 h 1003"/>
                  <a:gd name="T10" fmla="*/ 31 w 89"/>
                  <a:gd name="T11" fmla="*/ 1001 h 1003"/>
                  <a:gd name="T12" fmla="*/ 15 w 89"/>
                  <a:gd name="T13" fmla="*/ 1002 h 1003"/>
                  <a:gd name="T14" fmla="*/ 0 w 89"/>
                  <a:gd name="T15" fmla="*/ 1003 h 1003"/>
                  <a:gd name="T16" fmla="*/ 0 w 89"/>
                  <a:gd name="T17" fmla="*/ 8 h 1003"/>
                  <a:gd name="T18" fmla="*/ 23 w 89"/>
                  <a:gd name="T19" fmla="*/ 6 h 1003"/>
                  <a:gd name="T20" fmla="*/ 46 w 89"/>
                  <a:gd name="T21" fmla="*/ 4 h 1003"/>
                  <a:gd name="T22" fmla="*/ 67 w 89"/>
                  <a:gd name="T23" fmla="*/ 2 h 1003"/>
                  <a:gd name="T24" fmla="*/ 89 w 89"/>
                  <a:gd name="T25" fmla="*/ 0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1003">
                    <a:moveTo>
                      <a:pt x="89" y="0"/>
                    </a:moveTo>
                    <a:lnTo>
                      <a:pt x="89" y="995"/>
                    </a:lnTo>
                    <a:lnTo>
                      <a:pt x="76" y="996"/>
                    </a:lnTo>
                    <a:lnTo>
                      <a:pt x="62" y="998"/>
                    </a:lnTo>
                    <a:lnTo>
                      <a:pt x="47" y="999"/>
                    </a:lnTo>
                    <a:lnTo>
                      <a:pt x="31" y="1001"/>
                    </a:lnTo>
                    <a:lnTo>
                      <a:pt x="15" y="1002"/>
                    </a:lnTo>
                    <a:lnTo>
                      <a:pt x="0" y="1003"/>
                    </a:lnTo>
                    <a:lnTo>
                      <a:pt x="0" y="8"/>
                    </a:lnTo>
                    <a:lnTo>
                      <a:pt x="23" y="6"/>
                    </a:lnTo>
                    <a:lnTo>
                      <a:pt x="46" y="4"/>
                    </a:lnTo>
                    <a:lnTo>
                      <a:pt x="67" y="2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3" name="Freeform 913"/>
              <p:cNvSpPr>
                <a:spLocks/>
              </p:cNvSpPr>
              <p:nvPr/>
            </p:nvSpPr>
            <p:spPr bwMode="auto">
              <a:xfrm>
                <a:off x="165" y="2061"/>
                <a:ext cx="18" cy="200"/>
              </a:xfrm>
              <a:custGeom>
                <a:avLst/>
                <a:gdLst>
                  <a:gd name="T0" fmla="*/ 88 w 88"/>
                  <a:gd name="T1" fmla="*/ 0 h 1001"/>
                  <a:gd name="T2" fmla="*/ 88 w 88"/>
                  <a:gd name="T3" fmla="*/ 995 h 1001"/>
                  <a:gd name="T4" fmla="*/ 67 w 88"/>
                  <a:gd name="T5" fmla="*/ 997 h 1001"/>
                  <a:gd name="T6" fmla="*/ 44 w 88"/>
                  <a:gd name="T7" fmla="*/ 999 h 1001"/>
                  <a:gd name="T8" fmla="*/ 22 w 88"/>
                  <a:gd name="T9" fmla="*/ 1000 h 1001"/>
                  <a:gd name="T10" fmla="*/ 0 w 88"/>
                  <a:gd name="T11" fmla="*/ 1001 h 1001"/>
                  <a:gd name="T12" fmla="*/ 0 w 88"/>
                  <a:gd name="T13" fmla="*/ 6 h 1001"/>
                  <a:gd name="T14" fmla="*/ 23 w 88"/>
                  <a:gd name="T15" fmla="*/ 5 h 1001"/>
                  <a:gd name="T16" fmla="*/ 45 w 88"/>
                  <a:gd name="T17" fmla="*/ 4 h 1001"/>
                  <a:gd name="T18" fmla="*/ 67 w 88"/>
                  <a:gd name="T19" fmla="*/ 2 h 1001"/>
                  <a:gd name="T20" fmla="*/ 88 w 88"/>
                  <a:gd name="T21" fmla="*/ 0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1">
                    <a:moveTo>
                      <a:pt x="88" y="0"/>
                    </a:moveTo>
                    <a:lnTo>
                      <a:pt x="88" y="995"/>
                    </a:lnTo>
                    <a:lnTo>
                      <a:pt x="67" y="997"/>
                    </a:lnTo>
                    <a:lnTo>
                      <a:pt x="44" y="999"/>
                    </a:lnTo>
                    <a:lnTo>
                      <a:pt x="22" y="1000"/>
                    </a:lnTo>
                    <a:lnTo>
                      <a:pt x="0" y="1001"/>
                    </a:lnTo>
                    <a:lnTo>
                      <a:pt x="0" y="6"/>
                    </a:lnTo>
                    <a:lnTo>
                      <a:pt x="23" y="5"/>
                    </a:lnTo>
                    <a:lnTo>
                      <a:pt x="45" y="4"/>
                    </a:lnTo>
                    <a:lnTo>
                      <a:pt x="67" y="2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FB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4" name="Freeform 914"/>
              <p:cNvSpPr>
                <a:spLocks/>
              </p:cNvSpPr>
              <p:nvPr/>
            </p:nvSpPr>
            <p:spPr bwMode="auto">
              <a:xfrm>
                <a:off x="156" y="2061"/>
                <a:ext cx="18" cy="200"/>
              </a:xfrm>
              <a:custGeom>
                <a:avLst/>
                <a:gdLst>
                  <a:gd name="T0" fmla="*/ 89 w 89"/>
                  <a:gd name="T1" fmla="*/ 0 h 999"/>
                  <a:gd name="T2" fmla="*/ 89 w 89"/>
                  <a:gd name="T3" fmla="*/ 995 h 999"/>
                  <a:gd name="T4" fmla="*/ 67 w 89"/>
                  <a:gd name="T5" fmla="*/ 996 h 999"/>
                  <a:gd name="T6" fmla="*/ 45 w 89"/>
                  <a:gd name="T7" fmla="*/ 997 h 999"/>
                  <a:gd name="T8" fmla="*/ 22 w 89"/>
                  <a:gd name="T9" fmla="*/ 998 h 999"/>
                  <a:gd name="T10" fmla="*/ 0 w 89"/>
                  <a:gd name="T11" fmla="*/ 999 h 999"/>
                  <a:gd name="T12" fmla="*/ 0 w 89"/>
                  <a:gd name="T13" fmla="*/ 4 h 999"/>
                  <a:gd name="T14" fmla="*/ 23 w 89"/>
                  <a:gd name="T15" fmla="*/ 3 h 999"/>
                  <a:gd name="T16" fmla="*/ 45 w 89"/>
                  <a:gd name="T17" fmla="*/ 2 h 999"/>
                  <a:gd name="T18" fmla="*/ 68 w 89"/>
                  <a:gd name="T19" fmla="*/ 1 h 999"/>
                  <a:gd name="T20" fmla="*/ 89 w 89"/>
                  <a:gd name="T21" fmla="*/ 0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89" y="0"/>
                    </a:moveTo>
                    <a:lnTo>
                      <a:pt x="89" y="995"/>
                    </a:lnTo>
                    <a:lnTo>
                      <a:pt x="67" y="996"/>
                    </a:lnTo>
                    <a:lnTo>
                      <a:pt x="45" y="997"/>
                    </a:lnTo>
                    <a:lnTo>
                      <a:pt x="22" y="998"/>
                    </a:lnTo>
                    <a:lnTo>
                      <a:pt x="0" y="999"/>
                    </a:lnTo>
                    <a:lnTo>
                      <a:pt x="0" y="4"/>
                    </a:lnTo>
                    <a:lnTo>
                      <a:pt x="23" y="3"/>
                    </a:lnTo>
                    <a:lnTo>
                      <a:pt x="45" y="2"/>
                    </a:lnTo>
                    <a:lnTo>
                      <a:pt x="68" y="1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FD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5" name="Freeform 915"/>
              <p:cNvSpPr>
                <a:spLocks/>
              </p:cNvSpPr>
              <p:nvPr/>
            </p:nvSpPr>
            <p:spPr bwMode="auto">
              <a:xfrm>
                <a:off x="147" y="2062"/>
                <a:ext cx="18" cy="199"/>
              </a:xfrm>
              <a:custGeom>
                <a:avLst/>
                <a:gdLst>
                  <a:gd name="T0" fmla="*/ 90 w 90"/>
                  <a:gd name="T1" fmla="*/ 0 h 997"/>
                  <a:gd name="T2" fmla="*/ 90 w 90"/>
                  <a:gd name="T3" fmla="*/ 995 h 997"/>
                  <a:gd name="T4" fmla="*/ 67 w 90"/>
                  <a:gd name="T5" fmla="*/ 996 h 997"/>
                  <a:gd name="T6" fmla="*/ 45 w 90"/>
                  <a:gd name="T7" fmla="*/ 997 h 997"/>
                  <a:gd name="T8" fmla="*/ 22 w 90"/>
                  <a:gd name="T9" fmla="*/ 997 h 997"/>
                  <a:gd name="T10" fmla="*/ 0 w 90"/>
                  <a:gd name="T11" fmla="*/ 997 h 997"/>
                  <a:gd name="T12" fmla="*/ 0 w 90"/>
                  <a:gd name="T13" fmla="*/ 2 h 997"/>
                  <a:gd name="T14" fmla="*/ 23 w 90"/>
                  <a:gd name="T15" fmla="*/ 2 h 997"/>
                  <a:gd name="T16" fmla="*/ 46 w 90"/>
                  <a:gd name="T17" fmla="*/ 2 h 997"/>
                  <a:gd name="T18" fmla="*/ 68 w 90"/>
                  <a:gd name="T19" fmla="*/ 1 h 997"/>
                  <a:gd name="T20" fmla="*/ 90 w 90"/>
                  <a:gd name="T21" fmla="*/ 0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7">
                    <a:moveTo>
                      <a:pt x="90" y="0"/>
                    </a:moveTo>
                    <a:lnTo>
                      <a:pt x="90" y="995"/>
                    </a:lnTo>
                    <a:lnTo>
                      <a:pt x="67" y="996"/>
                    </a:lnTo>
                    <a:lnTo>
                      <a:pt x="45" y="997"/>
                    </a:lnTo>
                    <a:lnTo>
                      <a:pt x="22" y="997"/>
                    </a:lnTo>
                    <a:lnTo>
                      <a:pt x="0" y="997"/>
                    </a:lnTo>
                    <a:lnTo>
                      <a:pt x="0" y="2"/>
                    </a:lnTo>
                    <a:lnTo>
                      <a:pt x="23" y="2"/>
                    </a:lnTo>
                    <a:lnTo>
                      <a:pt x="46" y="2"/>
                    </a:lnTo>
                    <a:lnTo>
                      <a:pt x="68" y="1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CE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6" name="Freeform 916"/>
              <p:cNvSpPr>
                <a:spLocks/>
              </p:cNvSpPr>
              <p:nvPr/>
            </p:nvSpPr>
            <p:spPr bwMode="auto">
              <a:xfrm>
                <a:off x="138" y="2062"/>
                <a:ext cx="18" cy="199"/>
              </a:xfrm>
              <a:custGeom>
                <a:avLst/>
                <a:gdLst>
                  <a:gd name="T0" fmla="*/ 90 w 90"/>
                  <a:gd name="T1" fmla="*/ 0 h 995"/>
                  <a:gd name="T2" fmla="*/ 90 w 90"/>
                  <a:gd name="T3" fmla="*/ 995 h 995"/>
                  <a:gd name="T4" fmla="*/ 67 w 90"/>
                  <a:gd name="T5" fmla="*/ 995 h 995"/>
                  <a:gd name="T6" fmla="*/ 45 w 90"/>
                  <a:gd name="T7" fmla="*/ 995 h 995"/>
                  <a:gd name="T8" fmla="*/ 23 w 90"/>
                  <a:gd name="T9" fmla="*/ 995 h 995"/>
                  <a:gd name="T10" fmla="*/ 0 w 90"/>
                  <a:gd name="T11" fmla="*/ 995 h 995"/>
                  <a:gd name="T12" fmla="*/ 0 w 90"/>
                  <a:gd name="T13" fmla="*/ 0 h 995"/>
                  <a:gd name="T14" fmla="*/ 23 w 90"/>
                  <a:gd name="T15" fmla="*/ 0 h 995"/>
                  <a:gd name="T16" fmla="*/ 46 w 90"/>
                  <a:gd name="T17" fmla="*/ 0 h 995"/>
                  <a:gd name="T18" fmla="*/ 68 w 90"/>
                  <a:gd name="T19" fmla="*/ 0 h 995"/>
                  <a:gd name="T20" fmla="*/ 90 w 90"/>
                  <a:gd name="T21" fmla="*/ 0 h 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5">
                    <a:moveTo>
                      <a:pt x="90" y="0"/>
                    </a:moveTo>
                    <a:lnTo>
                      <a:pt x="90" y="995"/>
                    </a:lnTo>
                    <a:lnTo>
                      <a:pt x="67" y="995"/>
                    </a:lnTo>
                    <a:lnTo>
                      <a:pt x="45" y="995"/>
                    </a:lnTo>
                    <a:lnTo>
                      <a:pt x="23" y="995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46" y="0"/>
                    </a:lnTo>
                    <a:lnTo>
                      <a:pt x="68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F5DF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7" name="Freeform 917"/>
              <p:cNvSpPr>
                <a:spLocks/>
              </p:cNvSpPr>
              <p:nvPr/>
            </p:nvSpPr>
            <p:spPr bwMode="auto">
              <a:xfrm>
                <a:off x="129" y="2062"/>
                <a:ext cx="18" cy="199"/>
              </a:xfrm>
              <a:custGeom>
                <a:avLst/>
                <a:gdLst>
                  <a:gd name="T0" fmla="*/ 88 w 88"/>
                  <a:gd name="T1" fmla="*/ 1 h 996"/>
                  <a:gd name="T2" fmla="*/ 88 w 88"/>
                  <a:gd name="T3" fmla="*/ 996 h 996"/>
                  <a:gd name="T4" fmla="*/ 66 w 88"/>
                  <a:gd name="T5" fmla="*/ 996 h 996"/>
                  <a:gd name="T6" fmla="*/ 43 w 88"/>
                  <a:gd name="T7" fmla="*/ 996 h 996"/>
                  <a:gd name="T8" fmla="*/ 21 w 88"/>
                  <a:gd name="T9" fmla="*/ 995 h 996"/>
                  <a:gd name="T10" fmla="*/ 0 w 88"/>
                  <a:gd name="T11" fmla="*/ 995 h 996"/>
                  <a:gd name="T12" fmla="*/ 0 w 88"/>
                  <a:gd name="T13" fmla="*/ 0 h 996"/>
                  <a:gd name="T14" fmla="*/ 22 w 88"/>
                  <a:gd name="T15" fmla="*/ 1 h 996"/>
                  <a:gd name="T16" fmla="*/ 44 w 88"/>
                  <a:gd name="T17" fmla="*/ 1 h 996"/>
                  <a:gd name="T18" fmla="*/ 66 w 88"/>
                  <a:gd name="T19" fmla="*/ 1 h 996"/>
                  <a:gd name="T20" fmla="*/ 88 w 88"/>
                  <a:gd name="T21" fmla="*/ 1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996">
                    <a:moveTo>
                      <a:pt x="88" y="1"/>
                    </a:moveTo>
                    <a:lnTo>
                      <a:pt x="88" y="996"/>
                    </a:lnTo>
                    <a:lnTo>
                      <a:pt x="66" y="996"/>
                    </a:lnTo>
                    <a:lnTo>
                      <a:pt x="43" y="996"/>
                    </a:lnTo>
                    <a:lnTo>
                      <a:pt x="21" y="995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22" y="1"/>
                    </a:lnTo>
                    <a:lnTo>
                      <a:pt x="44" y="1"/>
                    </a:lnTo>
                    <a:lnTo>
                      <a:pt x="66" y="1"/>
                    </a:lnTo>
                    <a:lnTo>
                      <a:pt x="88" y="1"/>
                    </a:lnTo>
                    <a:close/>
                  </a:path>
                </a:pathLst>
              </a:custGeom>
              <a:solidFill>
                <a:srgbClr val="EE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8" name="Freeform 918"/>
              <p:cNvSpPr>
                <a:spLocks/>
              </p:cNvSpPr>
              <p:nvPr/>
            </p:nvSpPr>
            <p:spPr bwMode="auto">
              <a:xfrm>
                <a:off x="120" y="2062"/>
                <a:ext cx="18" cy="199"/>
              </a:xfrm>
              <a:custGeom>
                <a:avLst/>
                <a:gdLst>
                  <a:gd name="T0" fmla="*/ 88 w 88"/>
                  <a:gd name="T1" fmla="*/ 2 h 997"/>
                  <a:gd name="T2" fmla="*/ 88 w 88"/>
                  <a:gd name="T3" fmla="*/ 997 h 997"/>
                  <a:gd name="T4" fmla="*/ 66 w 88"/>
                  <a:gd name="T5" fmla="*/ 996 h 997"/>
                  <a:gd name="T6" fmla="*/ 43 w 88"/>
                  <a:gd name="T7" fmla="*/ 996 h 997"/>
                  <a:gd name="T8" fmla="*/ 22 w 88"/>
                  <a:gd name="T9" fmla="*/ 994 h 997"/>
                  <a:gd name="T10" fmla="*/ 0 w 88"/>
                  <a:gd name="T11" fmla="*/ 993 h 997"/>
                  <a:gd name="T12" fmla="*/ 0 w 88"/>
                  <a:gd name="T13" fmla="*/ 0 h 997"/>
                  <a:gd name="T14" fmla="*/ 23 w 88"/>
                  <a:gd name="T15" fmla="*/ 0 h 997"/>
                  <a:gd name="T16" fmla="*/ 45 w 88"/>
                  <a:gd name="T17" fmla="*/ 1 h 997"/>
                  <a:gd name="T18" fmla="*/ 67 w 88"/>
                  <a:gd name="T19" fmla="*/ 2 h 997"/>
                  <a:gd name="T20" fmla="*/ 88 w 88"/>
                  <a:gd name="T21" fmla="*/ 2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997">
                    <a:moveTo>
                      <a:pt x="88" y="2"/>
                    </a:moveTo>
                    <a:lnTo>
                      <a:pt x="88" y="997"/>
                    </a:lnTo>
                    <a:lnTo>
                      <a:pt x="66" y="996"/>
                    </a:lnTo>
                    <a:lnTo>
                      <a:pt x="43" y="996"/>
                    </a:lnTo>
                    <a:lnTo>
                      <a:pt x="22" y="994"/>
                    </a:lnTo>
                    <a:lnTo>
                      <a:pt x="0" y="993"/>
                    </a:lnTo>
                    <a:lnTo>
                      <a:pt x="0" y="0"/>
                    </a:lnTo>
                    <a:lnTo>
                      <a:pt x="23" y="0"/>
                    </a:lnTo>
                    <a:lnTo>
                      <a:pt x="45" y="1"/>
                    </a:lnTo>
                    <a:lnTo>
                      <a:pt x="67" y="2"/>
                    </a:lnTo>
                    <a:lnTo>
                      <a:pt x="88" y="2"/>
                    </a:lnTo>
                    <a:close/>
                  </a:path>
                </a:pathLst>
              </a:custGeom>
              <a:solidFill>
                <a:srgbClr val="E7C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9" name="Freeform 919"/>
              <p:cNvSpPr>
                <a:spLocks/>
              </p:cNvSpPr>
              <p:nvPr/>
            </p:nvSpPr>
            <p:spPr bwMode="auto">
              <a:xfrm>
                <a:off x="111" y="2061"/>
                <a:ext cx="18" cy="200"/>
              </a:xfrm>
              <a:custGeom>
                <a:avLst/>
                <a:gdLst>
                  <a:gd name="T0" fmla="*/ 90 w 90"/>
                  <a:gd name="T1" fmla="*/ 4 h 999"/>
                  <a:gd name="T2" fmla="*/ 90 w 90"/>
                  <a:gd name="T3" fmla="*/ 999 h 999"/>
                  <a:gd name="T4" fmla="*/ 67 w 90"/>
                  <a:gd name="T5" fmla="*/ 997 h 999"/>
                  <a:gd name="T6" fmla="*/ 45 w 90"/>
                  <a:gd name="T7" fmla="*/ 996 h 999"/>
                  <a:gd name="T8" fmla="*/ 22 w 90"/>
                  <a:gd name="T9" fmla="*/ 994 h 999"/>
                  <a:gd name="T10" fmla="*/ 0 w 90"/>
                  <a:gd name="T11" fmla="*/ 992 h 999"/>
                  <a:gd name="T12" fmla="*/ 0 w 90"/>
                  <a:gd name="T13" fmla="*/ 0 h 999"/>
                  <a:gd name="T14" fmla="*/ 23 w 90"/>
                  <a:gd name="T15" fmla="*/ 1 h 999"/>
                  <a:gd name="T16" fmla="*/ 46 w 90"/>
                  <a:gd name="T17" fmla="*/ 3 h 999"/>
                  <a:gd name="T18" fmla="*/ 68 w 90"/>
                  <a:gd name="T19" fmla="*/ 3 h 999"/>
                  <a:gd name="T20" fmla="*/ 90 w 90"/>
                  <a:gd name="T21" fmla="*/ 4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9">
                    <a:moveTo>
                      <a:pt x="90" y="4"/>
                    </a:moveTo>
                    <a:lnTo>
                      <a:pt x="90" y="999"/>
                    </a:lnTo>
                    <a:lnTo>
                      <a:pt x="67" y="997"/>
                    </a:lnTo>
                    <a:lnTo>
                      <a:pt x="45" y="996"/>
                    </a:lnTo>
                    <a:lnTo>
                      <a:pt x="22" y="994"/>
                    </a:lnTo>
                    <a:lnTo>
                      <a:pt x="0" y="992"/>
                    </a:lnTo>
                    <a:lnTo>
                      <a:pt x="0" y="0"/>
                    </a:lnTo>
                    <a:lnTo>
                      <a:pt x="23" y="1"/>
                    </a:lnTo>
                    <a:lnTo>
                      <a:pt x="46" y="3"/>
                    </a:lnTo>
                    <a:lnTo>
                      <a:pt x="68" y="3"/>
                    </a:ln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E0B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0" name="Freeform 920"/>
              <p:cNvSpPr>
                <a:spLocks/>
              </p:cNvSpPr>
              <p:nvPr/>
            </p:nvSpPr>
            <p:spPr bwMode="auto">
              <a:xfrm>
                <a:off x="102" y="2061"/>
                <a:ext cx="18" cy="199"/>
              </a:xfrm>
              <a:custGeom>
                <a:avLst/>
                <a:gdLst>
                  <a:gd name="T0" fmla="*/ 90 w 90"/>
                  <a:gd name="T1" fmla="*/ 6 h 999"/>
                  <a:gd name="T2" fmla="*/ 90 w 90"/>
                  <a:gd name="T3" fmla="*/ 999 h 999"/>
                  <a:gd name="T4" fmla="*/ 67 w 90"/>
                  <a:gd name="T5" fmla="*/ 997 h 999"/>
                  <a:gd name="T6" fmla="*/ 45 w 90"/>
                  <a:gd name="T7" fmla="*/ 995 h 999"/>
                  <a:gd name="T8" fmla="*/ 23 w 90"/>
                  <a:gd name="T9" fmla="*/ 992 h 999"/>
                  <a:gd name="T10" fmla="*/ 0 w 90"/>
                  <a:gd name="T11" fmla="*/ 989 h 999"/>
                  <a:gd name="T12" fmla="*/ 0 w 90"/>
                  <a:gd name="T13" fmla="*/ 546 h 999"/>
                  <a:gd name="T14" fmla="*/ 6 w 90"/>
                  <a:gd name="T15" fmla="*/ 525 h 999"/>
                  <a:gd name="T16" fmla="*/ 9 w 90"/>
                  <a:gd name="T17" fmla="*/ 505 h 999"/>
                  <a:gd name="T18" fmla="*/ 13 w 90"/>
                  <a:gd name="T19" fmla="*/ 483 h 999"/>
                  <a:gd name="T20" fmla="*/ 13 w 90"/>
                  <a:gd name="T21" fmla="*/ 463 h 999"/>
                  <a:gd name="T22" fmla="*/ 13 w 90"/>
                  <a:gd name="T23" fmla="*/ 440 h 999"/>
                  <a:gd name="T24" fmla="*/ 10 w 90"/>
                  <a:gd name="T25" fmla="*/ 415 h 999"/>
                  <a:gd name="T26" fmla="*/ 6 w 90"/>
                  <a:gd name="T27" fmla="*/ 391 h 999"/>
                  <a:gd name="T28" fmla="*/ 0 w 90"/>
                  <a:gd name="T29" fmla="*/ 366 h 999"/>
                  <a:gd name="T30" fmla="*/ 0 w 90"/>
                  <a:gd name="T31" fmla="*/ 0 h 999"/>
                  <a:gd name="T32" fmla="*/ 23 w 90"/>
                  <a:gd name="T33" fmla="*/ 2 h 999"/>
                  <a:gd name="T34" fmla="*/ 46 w 90"/>
                  <a:gd name="T35" fmla="*/ 3 h 999"/>
                  <a:gd name="T36" fmla="*/ 68 w 90"/>
                  <a:gd name="T37" fmla="*/ 4 h 999"/>
                  <a:gd name="T38" fmla="*/ 90 w 90"/>
                  <a:gd name="T39" fmla="*/ 6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0" h="999">
                    <a:moveTo>
                      <a:pt x="90" y="6"/>
                    </a:moveTo>
                    <a:lnTo>
                      <a:pt x="90" y="999"/>
                    </a:lnTo>
                    <a:lnTo>
                      <a:pt x="67" y="997"/>
                    </a:lnTo>
                    <a:lnTo>
                      <a:pt x="45" y="995"/>
                    </a:lnTo>
                    <a:lnTo>
                      <a:pt x="23" y="992"/>
                    </a:lnTo>
                    <a:lnTo>
                      <a:pt x="0" y="989"/>
                    </a:lnTo>
                    <a:lnTo>
                      <a:pt x="0" y="546"/>
                    </a:lnTo>
                    <a:lnTo>
                      <a:pt x="6" y="525"/>
                    </a:lnTo>
                    <a:lnTo>
                      <a:pt x="9" y="505"/>
                    </a:lnTo>
                    <a:lnTo>
                      <a:pt x="13" y="483"/>
                    </a:lnTo>
                    <a:lnTo>
                      <a:pt x="13" y="463"/>
                    </a:lnTo>
                    <a:lnTo>
                      <a:pt x="13" y="440"/>
                    </a:lnTo>
                    <a:lnTo>
                      <a:pt x="10" y="415"/>
                    </a:lnTo>
                    <a:lnTo>
                      <a:pt x="6" y="391"/>
                    </a:lnTo>
                    <a:lnTo>
                      <a:pt x="0" y="366"/>
                    </a:lnTo>
                    <a:lnTo>
                      <a:pt x="0" y="0"/>
                    </a:lnTo>
                    <a:lnTo>
                      <a:pt x="23" y="2"/>
                    </a:lnTo>
                    <a:lnTo>
                      <a:pt x="46" y="3"/>
                    </a:lnTo>
                    <a:lnTo>
                      <a:pt x="68" y="4"/>
                    </a:lnTo>
                    <a:lnTo>
                      <a:pt x="90" y="6"/>
                    </a:lnTo>
                    <a:close/>
                  </a:path>
                </a:pathLst>
              </a:custGeom>
              <a:solidFill>
                <a:srgbClr val="D8B1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1" name="Freeform 921"/>
              <p:cNvSpPr>
                <a:spLocks/>
              </p:cNvSpPr>
              <p:nvPr/>
            </p:nvSpPr>
            <p:spPr bwMode="auto">
              <a:xfrm>
                <a:off x="94" y="2060"/>
                <a:ext cx="17" cy="200"/>
              </a:xfrm>
              <a:custGeom>
                <a:avLst/>
                <a:gdLst>
                  <a:gd name="T0" fmla="*/ 89 w 89"/>
                  <a:gd name="T1" fmla="*/ 7 h 999"/>
                  <a:gd name="T2" fmla="*/ 89 w 89"/>
                  <a:gd name="T3" fmla="*/ 999 h 999"/>
                  <a:gd name="T4" fmla="*/ 66 w 89"/>
                  <a:gd name="T5" fmla="*/ 996 h 999"/>
                  <a:gd name="T6" fmla="*/ 44 w 89"/>
                  <a:gd name="T7" fmla="*/ 993 h 999"/>
                  <a:gd name="T8" fmla="*/ 22 w 89"/>
                  <a:gd name="T9" fmla="*/ 990 h 999"/>
                  <a:gd name="T10" fmla="*/ 0 w 89"/>
                  <a:gd name="T11" fmla="*/ 987 h 999"/>
                  <a:gd name="T12" fmla="*/ 0 w 89"/>
                  <a:gd name="T13" fmla="*/ 657 h 999"/>
                  <a:gd name="T14" fmla="*/ 12 w 89"/>
                  <a:gd name="T15" fmla="*/ 634 h 999"/>
                  <a:gd name="T16" fmla="*/ 23 w 89"/>
                  <a:gd name="T17" fmla="*/ 609 h 999"/>
                  <a:gd name="T18" fmla="*/ 33 w 89"/>
                  <a:gd name="T19" fmla="*/ 586 h 999"/>
                  <a:gd name="T20" fmla="*/ 41 w 89"/>
                  <a:gd name="T21" fmla="*/ 563 h 999"/>
                  <a:gd name="T22" fmla="*/ 47 w 89"/>
                  <a:gd name="T23" fmla="*/ 538 h 999"/>
                  <a:gd name="T24" fmla="*/ 52 w 89"/>
                  <a:gd name="T25" fmla="*/ 515 h 999"/>
                  <a:gd name="T26" fmla="*/ 55 w 89"/>
                  <a:gd name="T27" fmla="*/ 490 h 999"/>
                  <a:gd name="T28" fmla="*/ 57 w 89"/>
                  <a:gd name="T29" fmla="*/ 467 h 999"/>
                  <a:gd name="T30" fmla="*/ 57 w 89"/>
                  <a:gd name="T31" fmla="*/ 449 h 999"/>
                  <a:gd name="T32" fmla="*/ 55 w 89"/>
                  <a:gd name="T33" fmla="*/ 430 h 999"/>
                  <a:gd name="T34" fmla="*/ 53 w 89"/>
                  <a:gd name="T35" fmla="*/ 412 h 999"/>
                  <a:gd name="T36" fmla="*/ 50 w 89"/>
                  <a:gd name="T37" fmla="*/ 394 h 999"/>
                  <a:gd name="T38" fmla="*/ 46 w 89"/>
                  <a:gd name="T39" fmla="*/ 375 h 999"/>
                  <a:gd name="T40" fmla="*/ 41 w 89"/>
                  <a:gd name="T41" fmla="*/ 356 h 999"/>
                  <a:gd name="T42" fmla="*/ 34 w 89"/>
                  <a:gd name="T43" fmla="*/ 338 h 999"/>
                  <a:gd name="T44" fmla="*/ 26 w 89"/>
                  <a:gd name="T45" fmla="*/ 319 h 999"/>
                  <a:gd name="T46" fmla="*/ 20 w 89"/>
                  <a:gd name="T47" fmla="*/ 303 h 999"/>
                  <a:gd name="T48" fmla="*/ 14 w 89"/>
                  <a:gd name="T49" fmla="*/ 288 h 999"/>
                  <a:gd name="T50" fmla="*/ 8 w 89"/>
                  <a:gd name="T51" fmla="*/ 272 h 999"/>
                  <a:gd name="T52" fmla="*/ 0 w 89"/>
                  <a:gd name="T53" fmla="*/ 256 h 999"/>
                  <a:gd name="T54" fmla="*/ 0 w 89"/>
                  <a:gd name="T55" fmla="*/ 0 h 999"/>
                  <a:gd name="T56" fmla="*/ 23 w 89"/>
                  <a:gd name="T57" fmla="*/ 2 h 999"/>
                  <a:gd name="T58" fmla="*/ 45 w 89"/>
                  <a:gd name="T59" fmla="*/ 4 h 999"/>
                  <a:gd name="T60" fmla="*/ 67 w 89"/>
                  <a:gd name="T61" fmla="*/ 6 h 999"/>
                  <a:gd name="T62" fmla="*/ 89 w 89"/>
                  <a:gd name="T63" fmla="*/ 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89" h="999">
                    <a:moveTo>
                      <a:pt x="89" y="7"/>
                    </a:moveTo>
                    <a:lnTo>
                      <a:pt x="89" y="999"/>
                    </a:lnTo>
                    <a:lnTo>
                      <a:pt x="66" y="996"/>
                    </a:lnTo>
                    <a:lnTo>
                      <a:pt x="44" y="993"/>
                    </a:lnTo>
                    <a:lnTo>
                      <a:pt x="22" y="990"/>
                    </a:lnTo>
                    <a:lnTo>
                      <a:pt x="0" y="987"/>
                    </a:lnTo>
                    <a:lnTo>
                      <a:pt x="0" y="657"/>
                    </a:lnTo>
                    <a:lnTo>
                      <a:pt x="12" y="634"/>
                    </a:lnTo>
                    <a:lnTo>
                      <a:pt x="23" y="609"/>
                    </a:lnTo>
                    <a:lnTo>
                      <a:pt x="33" y="586"/>
                    </a:lnTo>
                    <a:lnTo>
                      <a:pt x="41" y="563"/>
                    </a:lnTo>
                    <a:lnTo>
                      <a:pt x="47" y="538"/>
                    </a:lnTo>
                    <a:lnTo>
                      <a:pt x="52" y="515"/>
                    </a:lnTo>
                    <a:lnTo>
                      <a:pt x="55" y="490"/>
                    </a:lnTo>
                    <a:lnTo>
                      <a:pt x="57" y="467"/>
                    </a:lnTo>
                    <a:lnTo>
                      <a:pt x="57" y="449"/>
                    </a:lnTo>
                    <a:lnTo>
                      <a:pt x="55" y="430"/>
                    </a:lnTo>
                    <a:lnTo>
                      <a:pt x="53" y="412"/>
                    </a:lnTo>
                    <a:lnTo>
                      <a:pt x="50" y="394"/>
                    </a:lnTo>
                    <a:lnTo>
                      <a:pt x="46" y="375"/>
                    </a:lnTo>
                    <a:lnTo>
                      <a:pt x="41" y="356"/>
                    </a:lnTo>
                    <a:lnTo>
                      <a:pt x="34" y="338"/>
                    </a:lnTo>
                    <a:lnTo>
                      <a:pt x="26" y="319"/>
                    </a:lnTo>
                    <a:lnTo>
                      <a:pt x="20" y="303"/>
                    </a:lnTo>
                    <a:lnTo>
                      <a:pt x="14" y="288"/>
                    </a:lnTo>
                    <a:lnTo>
                      <a:pt x="8" y="272"/>
                    </a:lnTo>
                    <a:lnTo>
                      <a:pt x="0" y="256"/>
                    </a:lnTo>
                    <a:lnTo>
                      <a:pt x="0" y="0"/>
                    </a:lnTo>
                    <a:lnTo>
                      <a:pt x="23" y="2"/>
                    </a:lnTo>
                    <a:lnTo>
                      <a:pt x="45" y="4"/>
                    </a:lnTo>
                    <a:lnTo>
                      <a:pt x="67" y="6"/>
                    </a:lnTo>
                    <a:lnTo>
                      <a:pt x="89" y="7"/>
                    </a:lnTo>
                    <a:close/>
                  </a:path>
                </a:pathLst>
              </a:custGeom>
              <a:solidFill>
                <a:srgbClr val="D1A6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2" name="Freeform 922"/>
              <p:cNvSpPr>
                <a:spLocks noEditPoints="1"/>
              </p:cNvSpPr>
              <p:nvPr/>
            </p:nvSpPr>
            <p:spPr bwMode="auto">
              <a:xfrm>
                <a:off x="85" y="2059"/>
                <a:ext cx="17" cy="199"/>
              </a:xfrm>
              <a:custGeom>
                <a:avLst/>
                <a:gdLst>
                  <a:gd name="T0" fmla="*/ 89 w 89"/>
                  <a:gd name="T1" fmla="*/ 8 h 997"/>
                  <a:gd name="T2" fmla="*/ 89 w 89"/>
                  <a:gd name="T3" fmla="*/ 374 h 997"/>
                  <a:gd name="T4" fmla="*/ 86 w 89"/>
                  <a:gd name="T5" fmla="*/ 362 h 997"/>
                  <a:gd name="T6" fmla="*/ 82 w 89"/>
                  <a:gd name="T7" fmla="*/ 349 h 997"/>
                  <a:gd name="T8" fmla="*/ 77 w 89"/>
                  <a:gd name="T9" fmla="*/ 336 h 997"/>
                  <a:gd name="T10" fmla="*/ 71 w 89"/>
                  <a:gd name="T11" fmla="*/ 323 h 997"/>
                  <a:gd name="T12" fmla="*/ 58 w 89"/>
                  <a:gd name="T13" fmla="*/ 288 h 997"/>
                  <a:gd name="T14" fmla="*/ 42 w 89"/>
                  <a:gd name="T15" fmla="*/ 253 h 997"/>
                  <a:gd name="T16" fmla="*/ 24 w 89"/>
                  <a:gd name="T17" fmla="*/ 219 h 997"/>
                  <a:gd name="T18" fmla="*/ 6 w 89"/>
                  <a:gd name="T19" fmla="*/ 184 h 997"/>
                  <a:gd name="T20" fmla="*/ 0 w 89"/>
                  <a:gd name="T21" fmla="*/ 174 h 997"/>
                  <a:gd name="T22" fmla="*/ 0 w 89"/>
                  <a:gd name="T23" fmla="*/ 0 h 997"/>
                  <a:gd name="T24" fmla="*/ 23 w 89"/>
                  <a:gd name="T25" fmla="*/ 2 h 997"/>
                  <a:gd name="T26" fmla="*/ 45 w 89"/>
                  <a:gd name="T27" fmla="*/ 4 h 997"/>
                  <a:gd name="T28" fmla="*/ 68 w 89"/>
                  <a:gd name="T29" fmla="*/ 6 h 997"/>
                  <a:gd name="T30" fmla="*/ 89 w 89"/>
                  <a:gd name="T31" fmla="*/ 8 h 997"/>
                  <a:gd name="T32" fmla="*/ 89 w 89"/>
                  <a:gd name="T33" fmla="*/ 554 h 997"/>
                  <a:gd name="T34" fmla="*/ 89 w 89"/>
                  <a:gd name="T35" fmla="*/ 997 h 997"/>
                  <a:gd name="T36" fmla="*/ 67 w 89"/>
                  <a:gd name="T37" fmla="*/ 994 h 997"/>
                  <a:gd name="T38" fmla="*/ 44 w 89"/>
                  <a:gd name="T39" fmla="*/ 990 h 997"/>
                  <a:gd name="T40" fmla="*/ 22 w 89"/>
                  <a:gd name="T41" fmla="*/ 986 h 997"/>
                  <a:gd name="T42" fmla="*/ 0 w 89"/>
                  <a:gd name="T43" fmla="*/ 982 h 997"/>
                  <a:gd name="T44" fmla="*/ 0 w 89"/>
                  <a:gd name="T45" fmla="*/ 740 h 997"/>
                  <a:gd name="T46" fmla="*/ 14 w 89"/>
                  <a:gd name="T47" fmla="*/ 717 h 997"/>
                  <a:gd name="T48" fmla="*/ 27 w 89"/>
                  <a:gd name="T49" fmla="*/ 694 h 997"/>
                  <a:gd name="T50" fmla="*/ 40 w 89"/>
                  <a:gd name="T51" fmla="*/ 670 h 997"/>
                  <a:gd name="T52" fmla="*/ 53 w 89"/>
                  <a:gd name="T53" fmla="*/ 647 h 997"/>
                  <a:gd name="T54" fmla="*/ 63 w 89"/>
                  <a:gd name="T55" fmla="*/ 623 h 997"/>
                  <a:gd name="T56" fmla="*/ 73 w 89"/>
                  <a:gd name="T57" fmla="*/ 600 h 997"/>
                  <a:gd name="T58" fmla="*/ 82 w 89"/>
                  <a:gd name="T59" fmla="*/ 578 h 997"/>
                  <a:gd name="T60" fmla="*/ 89 w 89"/>
                  <a:gd name="T61" fmla="*/ 554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9" h="997">
                    <a:moveTo>
                      <a:pt x="89" y="8"/>
                    </a:moveTo>
                    <a:lnTo>
                      <a:pt x="89" y="374"/>
                    </a:lnTo>
                    <a:lnTo>
                      <a:pt x="86" y="362"/>
                    </a:lnTo>
                    <a:lnTo>
                      <a:pt x="82" y="349"/>
                    </a:lnTo>
                    <a:lnTo>
                      <a:pt x="77" y="336"/>
                    </a:lnTo>
                    <a:lnTo>
                      <a:pt x="71" y="323"/>
                    </a:lnTo>
                    <a:lnTo>
                      <a:pt x="58" y="288"/>
                    </a:lnTo>
                    <a:lnTo>
                      <a:pt x="42" y="253"/>
                    </a:lnTo>
                    <a:lnTo>
                      <a:pt x="24" y="219"/>
                    </a:lnTo>
                    <a:lnTo>
                      <a:pt x="6" y="184"/>
                    </a:lnTo>
                    <a:lnTo>
                      <a:pt x="0" y="174"/>
                    </a:lnTo>
                    <a:lnTo>
                      <a:pt x="0" y="0"/>
                    </a:lnTo>
                    <a:lnTo>
                      <a:pt x="23" y="2"/>
                    </a:lnTo>
                    <a:lnTo>
                      <a:pt x="45" y="4"/>
                    </a:lnTo>
                    <a:lnTo>
                      <a:pt x="68" y="6"/>
                    </a:lnTo>
                    <a:lnTo>
                      <a:pt x="89" y="8"/>
                    </a:lnTo>
                    <a:close/>
                    <a:moveTo>
                      <a:pt x="89" y="554"/>
                    </a:moveTo>
                    <a:lnTo>
                      <a:pt x="89" y="997"/>
                    </a:lnTo>
                    <a:lnTo>
                      <a:pt x="67" y="994"/>
                    </a:lnTo>
                    <a:lnTo>
                      <a:pt x="44" y="990"/>
                    </a:lnTo>
                    <a:lnTo>
                      <a:pt x="22" y="986"/>
                    </a:lnTo>
                    <a:lnTo>
                      <a:pt x="0" y="982"/>
                    </a:lnTo>
                    <a:lnTo>
                      <a:pt x="0" y="740"/>
                    </a:lnTo>
                    <a:lnTo>
                      <a:pt x="14" y="717"/>
                    </a:lnTo>
                    <a:lnTo>
                      <a:pt x="27" y="694"/>
                    </a:lnTo>
                    <a:lnTo>
                      <a:pt x="40" y="670"/>
                    </a:lnTo>
                    <a:lnTo>
                      <a:pt x="53" y="647"/>
                    </a:lnTo>
                    <a:lnTo>
                      <a:pt x="63" y="623"/>
                    </a:lnTo>
                    <a:lnTo>
                      <a:pt x="73" y="600"/>
                    </a:lnTo>
                    <a:lnTo>
                      <a:pt x="82" y="578"/>
                    </a:lnTo>
                    <a:lnTo>
                      <a:pt x="89" y="554"/>
                    </a:lnTo>
                    <a:close/>
                  </a:path>
                </a:pathLst>
              </a:custGeom>
              <a:solidFill>
                <a:srgbClr val="CA9B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3" name="Freeform 923"/>
              <p:cNvSpPr>
                <a:spLocks noEditPoints="1"/>
              </p:cNvSpPr>
              <p:nvPr/>
            </p:nvSpPr>
            <p:spPr bwMode="auto">
              <a:xfrm>
                <a:off x="76" y="2058"/>
                <a:ext cx="18" cy="199"/>
              </a:xfrm>
              <a:custGeom>
                <a:avLst/>
                <a:gdLst>
                  <a:gd name="T0" fmla="*/ 89 w 89"/>
                  <a:gd name="T1" fmla="*/ 9 h 996"/>
                  <a:gd name="T2" fmla="*/ 89 w 89"/>
                  <a:gd name="T3" fmla="*/ 265 h 996"/>
                  <a:gd name="T4" fmla="*/ 80 w 89"/>
                  <a:gd name="T5" fmla="*/ 246 h 996"/>
                  <a:gd name="T6" fmla="*/ 70 w 89"/>
                  <a:gd name="T7" fmla="*/ 227 h 996"/>
                  <a:gd name="T8" fmla="*/ 60 w 89"/>
                  <a:gd name="T9" fmla="*/ 207 h 996"/>
                  <a:gd name="T10" fmla="*/ 50 w 89"/>
                  <a:gd name="T11" fmla="*/ 189 h 996"/>
                  <a:gd name="T12" fmla="*/ 38 w 89"/>
                  <a:gd name="T13" fmla="*/ 167 h 996"/>
                  <a:gd name="T14" fmla="*/ 26 w 89"/>
                  <a:gd name="T15" fmla="*/ 145 h 996"/>
                  <a:gd name="T16" fmla="*/ 13 w 89"/>
                  <a:gd name="T17" fmla="*/ 123 h 996"/>
                  <a:gd name="T18" fmla="*/ 0 w 89"/>
                  <a:gd name="T19" fmla="*/ 102 h 996"/>
                  <a:gd name="T20" fmla="*/ 0 w 89"/>
                  <a:gd name="T21" fmla="*/ 0 h 996"/>
                  <a:gd name="T22" fmla="*/ 22 w 89"/>
                  <a:gd name="T23" fmla="*/ 2 h 996"/>
                  <a:gd name="T24" fmla="*/ 45 w 89"/>
                  <a:gd name="T25" fmla="*/ 5 h 996"/>
                  <a:gd name="T26" fmla="*/ 67 w 89"/>
                  <a:gd name="T27" fmla="*/ 7 h 996"/>
                  <a:gd name="T28" fmla="*/ 89 w 89"/>
                  <a:gd name="T29" fmla="*/ 9 h 996"/>
                  <a:gd name="T30" fmla="*/ 89 w 89"/>
                  <a:gd name="T31" fmla="*/ 666 h 996"/>
                  <a:gd name="T32" fmla="*/ 89 w 89"/>
                  <a:gd name="T33" fmla="*/ 996 h 996"/>
                  <a:gd name="T34" fmla="*/ 66 w 89"/>
                  <a:gd name="T35" fmla="*/ 991 h 996"/>
                  <a:gd name="T36" fmla="*/ 43 w 89"/>
                  <a:gd name="T37" fmla="*/ 987 h 996"/>
                  <a:gd name="T38" fmla="*/ 21 w 89"/>
                  <a:gd name="T39" fmla="*/ 981 h 996"/>
                  <a:gd name="T40" fmla="*/ 0 w 89"/>
                  <a:gd name="T41" fmla="*/ 975 h 996"/>
                  <a:gd name="T42" fmla="*/ 0 w 89"/>
                  <a:gd name="T43" fmla="*/ 823 h 996"/>
                  <a:gd name="T44" fmla="*/ 11 w 89"/>
                  <a:gd name="T45" fmla="*/ 802 h 996"/>
                  <a:gd name="T46" fmla="*/ 22 w 89"/>
                  <a:gd name="T47" fmla="*/ 783 h 996"/>
                  <a:gd name="T48" fmla="*/ 34 w 89"/>
                  <a:gd name="T49" fmla="*/ 764 h 996"/>
                  <a:gd name="T50" fmla="*/ 45 w 89"/>
                  <a:gd name="T51" fmla="*/ 743 h 996"/>
                  <a:gd name="T52" fmla="*/ 57 w 89"/>
                  <a:gd name="T53" fmla="*/ 724 h 996"/>
                  <a:gd name="T54" fmla="*/ 68 w 89"/>
                  <a:gd name="T55" fmla="*/ 705 h 996"/>
                  <a:gd name="T56" fmla="*/ 79 w 89"/>
                  <a:gd name="T57" fmla="*/ 685 h 996"/>
                  <a:gd name="T58" fmla="*/ 89 w 89"/>
                  <a:gd name="T59" fmla="*/ 666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9" h="996">
                    <a:moveTo>
                      <a:pt x="89" y="9"/>
                    </a:moveTo>
                    <a:lnTo>
                      <a:pt x="89" y="265"/>
                    </a:lnTo>
                    <a:lnTo>
                      <a:pt x="80" y="246"/>
                    </a:lnTo>
                    <a:lnTo>
                      <a:pt x="70" y="227"/>
                    </a:lnTo>
                    <a:lnTo>
                      <a:pt x="60" y="207"/>
                    </a:lnTo>
                    <a:lnTo>
                      <a:pt x="50" y="189"/>
                    </a:lnTo>
                    <a:lnTo>
                      <a:pt x="38" y="167"/>
                    </a:lnTo>
                    <a:lnTo>
                      <a:pt x="26" y="145"/>
                    </a:lnTo>
                    <a:lnTo>
                      <a:pt x="13" y="123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22" y="2"/>
                    </a:lnTo>
                    <a:lnTo>
                      <a:pt x="45" y="5"/>
                    </a:lnTo>
                    <a:lnTo>
                      <a:pt x="67" y="7"/>
                    </a:lnTo>
                    <a:lnTo>
                      <a:pt x="89" y="9"/>
                    </a:lnTo>
                    <a:close/>
                    <a:moveTo>
                      <a:pt x="89" y="666"/>
                    </a:moveTo>
                    <a:lnTo>
                      <a:pt x="89" y="996"/>
                    </a:lnTo>
                    <a:lnTo>
                      <a:pt x="66" y="991"/>
                    </a:lnTo>
                    <a:lnTo>
                      <a:pt x="43" y="987"/>
                    </a:lnTo>
                    <a:lnTo>
                      <a:pt x="21" y="981"/>
                    </a:lnTo>
                    <a:lnTo>
                      <a:pt x="0" y="975"/>
                    </a:lnTo>
                    <a:lnTo>
                      <a:pt x="0" y="823"/>
                    </a:lnTo>
                    <a:lnTo>
                      <a:pt x="11" y="802"/>
                    </a:lnTo>
                    <a:lnTo>
                      <a:pt x="22" y="783"/>
                    </a:lnTo>
                    <a:lnTo>
                      <a:pt x="34" y="764"/>
                    </a:lnTo>
                    <a:lnTo>
                      <a:pt x="45" y="743"/>
                    </a:lnTo>
                    <a:lnTo>
                      <a:pt x="57" y="724"/>
                    </a:lnTo>
                    <a:lnTo>
                      <a:pt x="68" y="705"/>
                    </a:lnTo>
                    <a:lnTo>
                      <a:pt x="79" y="685"/>
                    </a:lnTo>
                    <a:lnTo>
                      <a:pt x="89" y="666"/>
                    </a:lnTo>
                    <a:close/>
                  </a:path>
                </a:pathLst>
              </a:custGeom>
              <a:solidFill>
                <a:srgbClr val="C38F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4" name="Freeform 924"/>
              <p:cNvSpPr>
                <a:spLocks noEditPoints="1"/>
              </p:cNvSpPr>
              <p:nvPr/>
            </p:nvSpPr>
            <p:spPr bwMode="auto">
              <a:xfrm>
                <a:off x="68" y="2057"/>
                <a:ext cx="17" cy="198"/>
              </a:xfrm>
              <a:custGeom>
                <a:avLst/>
                <a:gdLst>
                  <a:gd name="T0" fmla="*/ 84 w 84"/>
                  <a:gd name="T1" fmla="*/ 9 h 991"/>
                  <a:gd name="T2" fmla="*/ 84 w 84"/>
                  <a:gd name="T3" fmla="*/ 183 h 991"/>
                  <a:gd name="T4" fmla="*/ 67 w 84"/>
                  <a:gd name="T5" fmla="*/ 150 h 991"/>
                  <a:gd name="T6" fmla="*/ 48 w 84"/>
                  <a:gd name="T7" fmla="*/ 119 h 991"/>
                  <a:gd name="T8" fmla="*/ 29 w 84"/>
                  <a:gd name="T9" fmla="*/ 87 h 991"/>
                  <a:gd name="T10" fmla="*/ 10 w 84"/>
                  <a:gd name="T11" fmla="*/ 55 h 991"/>
                  <a:gd name="T12" fmla="*/ 9 w 84"/>
                  <a:gd name="T13" fmla="*/ 31 h 991"/>
                  <a:gd name="T14" fmla="*/ 9 w 84"/>
                  <a:gd name="T15" fmla="*/ 14 h 991"/>
                  <a:gd name="T16" fmla="*/ 9 w 84"/>
                  <a:gd name="T17" fmla="*/ 4 h 991"/>
                  <a:gd name="T18" fmla="*/ 9 w 84"/>
                  <a:gd name="T19" fmla="*/ 0 h 991"/>
                  <a:gd name="T20" fmla="*/ 28 w 84"/>
                  <a:gd name="T21" fmla="*/ 2 h 991"/>
                  <a:gd name="T22" fmla="*/ 47 w 84"/>
                  <a:gd name="T23" fmla="*/ 5 h 991"/>
                  <a:gd name="T24" fmla="*/ 66 w 84"/>
                  <a:gd name="T25" fmla="*/ 7 h 991"/>
                  <a:gd name="T26" fmla="*/ 84 w 84"/>
                  <a:gd name="T27" fmla="*/ 9 h 991"/>
                  <a:gd name="T28" fmla="*/ 84 w 84"/>
                  <a:gd name="T29" fmla="*/ 749 h 991"/>
                  <a:gd name="T30" fmla="*/ 84 w 84"/>
                  <a:gd name="T31" fmla="*/ 991 h 991"/>
                  <a:gd name="T32" fmla="*/ 69 w 84"/>
                  <a:gd name="T33" fmla="*/ 986 h 991"/>
                  <a:gd name="T34" fmla="*/ 53 w 84"/>
                  <a:gd name="T35" fmla="*/ 982 h 991"/>
                  <a:gd name="T36" fmla="*/ 37 w 84"/>
                  <a:gd name="T37" fmla="*/ 978 h 991"/>
                  <a:gd name="T38" fmla="*/ 23 w 84"/>
                  <a:gd name="T39" fmla="*/ 974 h 991"/>
                  <a:gd name="T40" fmla="*/ 18 w 84"/>
                  <a:gd name="T41" fmla="*/ 972 h 991"/>
                  <a:gd name="T42" fmla="*/ 13 w 84"/>
                  <a:gd name="T43" fmla="*/ 970 h 991"/>
                  <a:gd name="T44" fmla="*/ 10 w 84"/>
                  <a:gd name="T45" fmla="*/ 966 h 991"/>
                  <a:gd name="T46" fmla="*/ 7 w 84"/>
                  <a:gd name="T47" fmla="*/ 962 h 991"/>
                  <a:gd name="T48" fmla="*/ 4 w 84"/>
                  <a:gd name="T49" fmla="*/ 958 h 991"/>
                  <a:gd name="T50" fmla="*/ 3 w 84"/>
                  <a:gd name="T51" fmla="*/ 952 h 991"/>
                  <a:gd name="T52" fmla="*/ 1 w 84"/>
                  <a:gd name="T53" fmla="*/ 946 h 991"/>
                  <a:gd name="T54" fmla="*/ 0 w 84"/>
                  <a:gd name="T55" fmla="*/ 940 h 991"/>
                  <a:gd name="T56" fmla="*/ 0 w 84"/>
                  <a:gd name="T57" fmla="*/ 926 h 991"/>
                  <a:gd name="T58" fmla="*/ 1 w 84"/>
                  <a:gd name="T59" fmla="*/ 912 h 991"/>
                  <a:gd name="T60" fmla="*/ 4 w 84"/>
                  <a:gd name="T61" fmla="*/ 898 h 991"/>
                  <a:gd name="T62" fmla="*/ 9 w 84"/>
                  <a:gd name="T63" fmla="*/ 885 h 991"/>
                  <a:gd name="T64" fmla="*/ 27 w 84"/>
                  <a:gd name="T65" fmla="*/ 850 h 991"/>
                  <a:gd name="T66" fmla="*/ 46 w 84"/>
                  <a:gd name="T67" fmla="*/ 817 h 991"/>
                  <a:gd name="T68" fmla="*/ 65 w 84"/>
                  <a:gd name="T69" fmla="*/ 783 h 991"/>
                  <a:gd name="T70" fmla="*/ 84 w 84"/>
                  <a:gd name="T71" fmla="*/ 749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4" h="991">
                    <a:moveTo>
                      <a:pt x="84" y="9"/>
                    </a:moveTo>
                    <a:lnTo>
                      <a:pt x="84" y="183"/>
                    </a:lnTo>
                    <a:lnTo>
                      <a:pt x="67" y="150"/>
                    </a:lnTo>
                    <a:lnTo>
                      <a:pt x="48" y="119"/>
                    </a:lnTo>
                    <a:lnTo>
                      <a:pt x="29" y="87"/>
                    </a:lnTo>
                    <a:lnTo>
                      <a:pt x="10" y="55"/>
                    </a:lnTo>
                    <a:lnTo>
                      <a:pt x="9" y="31"/>
                    </a:lnTo>
                    <a:lnTo>
                      <a:pt x="9" y="14"/>
                    </a:lnTo>
                    <a:lnTo>
                      <a:pt x="9" y="4"/>
                    </a:lnTo>
                    <a:lnTo>
                      <a:pt x="9" y="0"/>
                    </a:lnTo>
                    <a:lnTo>
                      <a:pt x="28" y="2"/>
                    </a:lnTo>
                    <a:lnTo>
                      <a:pt x="47" y="5"/>
                    </a:lnTo>
                    <a:lnTo>
                      <a:pt x="66" y="7"/>
                    </a:lnTo>
                    <a:lnTo>
                      <a:pt x="84" y="9"/>
                    </a:lnTo>
                    <a:close/>
                    <a:moveTo>
                      <a:pt x="84" y="749"/>
                    </a:moveTo>
                    <a:lnTo>
                      <a:pt x="84" y="991"/>
                    </a:lnTo>
                    <a:lnTo>
                      <a:pt x="69" y="986"/>
                    </a:lnTo>
                    <a:lnTo>
                      <a:pt x="53" y="982"/>
                    </a:lnTo>
                    <a:lnTo>
                      <a:pt x="37" y="978"/>
                    </a:lnTo>
                    <a:lnTo>
                      <a:pt x="23" y="974"/>
                    </a:lnTo>
                    <a:lnTo>
                      <a:pt x="18" y="972"/>
                    </a:lnTo>
                    <a:lnTo>
                      <a:pt x="13" y="970"/>
                    </a:lnTo>
                    <a:lnTo>
                      <a:pt x="10" y="966"/>
                    </a:lnTo>
                    <a:lnTo>
                      <a:pt x="7" y="962"/>
                    </a:lnTo>
                    <a:lnTo>
                      <a:pt x="4" y="958"/>
                    </a:lnTo>
                    <a:lnTo>
                      <a:pt x="3" y="952"/>
                    </a:lnTo>
                    <a:lnTo>
                      <a:pt x="1" y="946"/>
                    </a:lnTo>
                    <a:lnTo>
                      <a:pt x="0" y="940"/>
                    </a:lnTo>
                    <a:lnTo>
                      <a:pt x="0" y="926"/>
                    </a:lnTo>
                    <a:lnTo>
                      <a:pt x="1" y="912"/>
                    </a:lnTo>
                    <a:lnTo>
                      <a:pt x="4" y="898"/>
                    </a:lnTo>
                    <a:lnTo>
                      <a:pt x="9" y="885"/>
                    </a:lnTo>
                    <a:lnTo>
                      <a:pt x="27" y="850"/>
                    </a:lnTo>
                    <a:lnTo>
                      <a:pt x="46" y="817"/>
                    </a:lnTo>
                    <a:lnTo>
                      <a:pt x="65" y="783"/>
                    </a:lnTo>
                    <a:lnTo>
                      <a:pt x="84" y="749"/>
                    </a:lnTo>
                    <a:close/>
                  </a:path>
                </a:pathLst>
              </a:custGeom>
              <a:solidFill>
                <a:srgbClr val="BC84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5" name="Freeform 925"/>
              <p:cNvSpPr>
                <a:spLocks noEditPoints="1"/>
              </p:cNvSpPr>
              <p:nvPr/>
            </p:nvSpPr>
            <p:spPr bwMode="auto">
              <a:xfrm>
                <a:off x="68" y="2057"/>
                <a:ext cx="8" cy="196"/>
              </a:xfrm>
              <a:custGeom>
                <a:avLst/>
                <a:gdLst>
                  <a:gd name="T0" fmla="*/ 40 w 40"/>
                  <a:gd name="T1" fmla="*/ 4 h 979"/>
                  <a:gd name="T2" fmla="*/ 40 w 40"/>
                  <a:gd name="T3" fmla="*/ 106 h 979"/>
                  <a:gd name="T4" fmla="*/ 32 w 40"/>
                  <a:gd name="T5" fmla="*/ 92 h 979"/>
                  <a:gd name="T6" fmla="*/ 25 w 40"/>
                  <a:gd name="T7" fmla="*/ 80 h 979"/>
                  <a:gd name="T8" fmla="*/ 18 w 40"/>
                  <a:gd name="T9" fmla="*/ 68 h 979"/>
                  <a:gd name="T10" fmla="*/ 10 w 40"/>
                  <a:gd name="T11" fmla="*/ 55 h 979"/>
                  <a:gd name="T12" fmla="*/ 9 w 40"/>
                  <a:gd name="T13" fmla="*/ 31 h 979"/>
                  <a:gd name="T14" fmla="*/ 9 w 40"/>
                  <a:gd name="T15" fmla="*/ 14 h 979"/>
                  <a:gd name="T16" fmla="*/ 9 w 40"/>
                  <a:gd name="T17" fmla="*/ 4 h 979"/>
                  <a:gd name="T18" fmla="*/ 9 w 40"/>
                  <a:gd name="T19" fmla="*/ 0 h 979"/>
                  <a:gd name="T20" fmla="*/ 25 w 40"/>
                  <a:gd name="T21" fmla="*/ 2 h 979"/>
                  <a:gd name="T22" fmla="*/ 40 w 40"/>
                  <a:gd name="T23" fmla="*/ 4 h 979"/>
                  <a:gd name="T24" fmla="*/ 40 w 40"/>
                  <a:gd name="T25" fmla="*/ 827 h 979"/>
                  <a:gd name="T26" fmla="*/ 40 w 40"/>
                  <a:gd name="T27" fmla="*/ 979 h 979"/>
                  <a:gd name="T28" fmla="*/ 31 w 40"/>
                  <a:gd name="T29" fmla="*/ 977 h 979"/>
                  <a:gd name="T30" fmla="*/ 23 w 40"/>
                  <a:gd name="T31" fmla="*/ 974 h 979"/>
                  <a:gd name="T32" fmla="*/ 18 w 40"/>
                  <a:gd name="T33" fmla="*/ 972 h 979"/>
                  <a:gd name="T34" fmla="*/ 13 w 40"/>
                  <a:gd name="T35" fmla="*/ 970 h 979"/>
                  <a:gd name="T36" fmla="*/ 10 w 40"/>
                  <a:gd name="T37" fmla="*/ 966 h 979"/>
                  <a:gd name="T38" fmla="*/ 7 w 40"/>
                  <a:gd name="T39" fmla="*/ 962 h 979"/>
                  <a:gd name="T40" fmla="*/ 4 w 40"/>
                  <a:gd name="T41" fmla="*/ 958 h 979"/>
                  <a:gd name="T42" fmla="*/ 3 w 40"/>
                  <a:gd name="T43" fmla="*/ 952 h 979"/>
                  <a:gd name="T44" fmla="*/ 1 w 40"/>
                  <a:gd name="T45" fmla="*/ 946 h 979"/>
                  <a:gd name="T46" fmla="*/ 0 w 40"/>
                  <a:gd name="T47" fmla="*/ 940 h 979"/>
                  <a:gd name="T48" fmla="*/ 0 w 40"/>
                  <a:gd name="T49" fmla="*/ 926 h 979"/>
                  <a:gd name="T50" fmla="*/ 1 w 40"/>
                  <a:gd name="T51" fmla="*/ 912 h 979"/>
                  <a:gd name="T52" fmla="*/ 4 w 40"/>
                  <a:gd name="T53" fmla="*/ 898 h 979"/>
                  <a:gd name="T54" fmla="*/ 9 w 40"/>
                  <a:gd name="T55" fmla="*/ 885 h 979"/>
                  <a:gd name="T56" fmla="*/ 17 w 40"/>
                  <a:gd name="T57" fmla="*/ 869 h 979"/>
                  <a:gd name="T58" fmla="*/ 24 w 40"/>
                  <a:gd name="T59" fmla="*/ 855 h 979"/>
                  <a:gd name="T60" fmla="*/ 32 w 40"/>
                  <a:gd name="T61" fmla="*/ 841 h 979"/>
                  <a:gd name="T62" fmla="*/ 40 w 40"/>
                  <a:gd name="T63" fmla="*/ 827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0" h="979">
                    <a:moveTo>
                      <a:pt x="40" y="4"/>
                    </a:moveTo>
                    <a:lnTo>
                      <a:pt x="40" y="106"/>
                    </a:lnTo>
                    <a:lnTo>
                      <a:pt x="32" y="92"/>
                    </a:lnTo>
                    <a:lnTo>
                      <a:pt x="25" y="80"/>
                    </a:lnTo>
                    <a:lnTo>
                      <a:pt x="18" y="68"/>
                    </a:lnTo>
                    <a:lnTo>
                      <a:pt x="10" y="55"/>
                    </a:lnTo>
                    <a:lnTo>
                      <a:pt x="9" y="31"/>
                    </a:lnTo>
                    <a:lnTo>
                      <a:pt x="9" y="14"/>
                    </a:lnTo>
                    <a:lnTo>
                      <a:pt x="9" y="4"/>
                    </a:lnTo>
                    <a:lnTo>
                      <a:pt x="9" y="0"/>
                    </a:lnTo>
                    <a:lnTo>
                      <a:pt x="25" y="2"/>
                    </a:lnTo>
                    <a:lnTo>
                      <a:pt x="40" y="4"/>
                    </a:lnTo>
                    <a:close/>
                    <a:moveTo>
                      <a:pt x="40" y="827"/>
                    </a:moveTo>
                    <a:lnTo>
                      <a:pt x="40" y="979"/>
                    </a:lnTo>
                    <a:lnTo>
                      <a:pt x="31" y="977"/>
                    </a:lnTo>
                    <a:lnTo>
                      <a:pt x="23" y="974"/>
                    </a:lnTo>
                    <a:lnTo>
                      <a:pt x="18" y="972"/>
                    </a:lnTo>
                    <a:lnTo>
                      <a:pt x="13" y="970"/>
                    </a:lnTo>
                    <a:lnTo>
                      <a:pt x="10" y="966"/>
                    </a:lnTo>
                    <a:lnTo>
                      <a:pt x="7" y="962"/>
                    </a:lnTo>
                    <a:lnTo>
                      <a:pt x="4" y="958"/>
                    </a:lnTo>
                    <a:lnTo>
                      <a:pt x="3" y="952"/>
                    </a:lnTo>
                    <a:lnTo>
                      <a:pt x="1" y="946"/>
                    </a:lnTo>
                    <a:lnTo>
                      <a:pt x="0" y="940"/>
                    </a:lnTo>
                    <a:lnTo>
                      <a:pt x="0" y="926"/>
                    </a:lnTo>
                    <a:lnTo>
                      <a:pt x="1" y="912"/>
                    </a:lnTo>
                    <a:lnTo>
                      <a:pt x="4" y="898"/>
                    </a:lnTo>
                    <a:lnTo>
                      <a:pt x="9" y="885"/>
                    </a:lnTo>
                    <a:lnTo>
                      <a:pt x="17" y="869"/>
                    </a:lnTo>
                    <a:lnTo>
                      <a:pt x="24" y="855"/>
                    </a:lnTo>
                    <a:lnTo>
                      <a:pt x="32" y="841"/>
                    </a:lnTo>
                    <a:lnTo>
                      <a:pt x="40" y="827"/>
                    </a:lnTo>
                    <a:close/>
                  </a:path>
                </a:pathLst>
              </a:custGeom>
              <a:solidFill>
                <a:srgbClr val="B87E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6" name="Freeform 926"/>
              <p:cNvSpPr>
                <a:spLocks/>
              </p:cNvSpPr>
              <p:nvPr/>
            </p:nvSpPr>
            <p:spPr bwMode="auto">
              <a:xfrm>
                <a:off x="349" y="2045"/>
                <a:ext cx="163" cy="217"/>
              </a:xfrm>
              <a:custGeom>
                <a:avLst/>
                <a:gdLst>
                  <a:gd name="T0" fmla="*/ 811 w 812"/>
                  <a:gd name="T1" fmla="*/ 1001 h 1087"/>
                  <a:gd name="T2" fmla="*/ 807 w 812"/>
                  <a:gd name="T3" fmla="*/ 1011 h 1087"/>
                  <a:gd name="T4" fmla="*/ 799 w 812"/>
                  <a:gd name="T5" fmla="*/ 1020 h 1087"/>
                  <a:gd name="T6" fmla="*/ 789 w 812"/>
                  <a:gd name="T7" fmla="*/ 1027 h 1087"/>
                  <a:gd name="T8" fmla="*/ 768 w 812"/>
                  <a:gd name="T9" fmla="*/ 1037 h 1087"/>
                  <a:gd name="T10" fmla="*/ 735 w 812"/>
                  <a:gd name="T11" fmla="*/ 1046 h 1087"/>
                  <a:gd name="T12" fmla="*/ 682 w 812"/>
                  <a:gd name="T13" fmla="*/ 1054 h 1087"/>
                  <a:gd name="T14" fmla="*/ 631 w 812"/>
                  <a:gd name="T15" fmla="*/ 1057 h 1087"/>
                  <a:gd name="T16" fmla="*/ 562 w 812"/>
                  <a:gd name="T17" fmla="*/ 1052 h 1087"/>
                  <a:gd name="T18" fmla="*/ 453 w 812"/>
                  <a:gd name="T19" fmla="*/ 1043 h 1087"/>
                  <a:gd name="T20" fmla="*/ 359 w 812"/>
                  <a:gd name="T21" fmla="*/ 1038 h 1087"/>
                  <a:gd name="T22" fmla="*/ 280 w 812"/>
                  <a:gd name="T23" fmla="*/ 1036 h 1087"/>
                  <a:gd name="T24" fmla="*/ 212 w 812"/>
                  <a:gd name="T25" fmla="*/ 1036 h 1087"/>
                  <a:gd name="T26" fmla="*/ 157 w 812"/>
                  <a:gd name="T27" fmla="*/ 1037 h 1087"/>
                  <a:gd name="T28" fmla="*/ 112 w 812"/>
                  <a:gd name="T29" fmla="*/ 1041 h 1087"/>
                  <a:gd name="T30" fmla="*/ 77 w 812"/>
                  <a:gd name="T31" fmla="*/ 1046 h 1087"/>
                  <a:gd name="T32" fmla="*/ 50 w 812"/>
                  <a:gd name="T33" fmla="*/ 1052 h 1087"/>
                  <a:gd name="T34" fmla="*/ 30 w 812"/>
                  <a:gd name="T35" fmla="*/ 1058 h 1087"/>
                  <a:gd name="T36" fmla="*/ 16 w 812"/>
                  <a:gd name="T37" fmla="*/ 1065 h 1087"/>
                  <a:gd name="T38" fmla="*/ 7 w 812"/>
                  <a:gd name="T39" fmla="*/ 1071 h 1087"/>
                  <a:gd name="T40" fmla="*/ 1 w 812"/>
                  <a:gd name="T41" fmla="*/ 1079 h 1087"/>
                  <a:gd name="T42" fmla="*/ 0 w 812"/>
                  <a:gd name="T43" fmla="*/ 1086 h 1087"/>
                  <a:gd name="T44" fmla="*/ 1 w 812"/>
                  <a:gd name="T45" fmla="*/ 92 h 1087"/>
                  <a:gd name="T46" fmla="*/ 0 w 812"/>
                  <a:gd name="T47" fmla="*/ 88 h 1087"/>
                  <a:gd name="T48" fmla="*/ 4 w 812"/>
                  <a:gd name="T49" fmla="*/ 78 h 1087"/>
                  <a:gd name="T50" fmla="*/ 11 w 812"/>
                  <a:gd name="T51" fmla="*/ 72 h 1087"/>
                  <a:gd name="T52" fmla="*/ 22 w 812"/>
                  <a:gd name="T53" fmla="*/ 66 h 1087"/>
                  <a:gd name="T54" fmla="*/ 39 w 812"/>
                  <a:gd name="T55" fmla="*/ 60 h 1087"/>
                  <a:gd name="T56" fmla="*/ 62 w 812"/>
                  <a:gd name="T57" fmla="*/ 54 h 1087"/>
                  <a:gd name="T58" fmla="*/ 94 w 812"/>
                  <a:gd name="T59" fmla="*/ 49 h 1087"/>
                  <a:gd name="T60" fmla="*/ 134 w 812"/>
                  <a:gd name="T61" fmla="*/ 45 h 1087"/>
                  <a:gd name="T62" fmla="*/ 184 w 812"/>
                  <a:gd name="T63" fmla="*/ 41 h 1087"/>
                  <a:gd name="T64" fmla="*/ 245 w 812"/>
                  <a:gd name="T65" fmla="*/ 40 h 1087"/>
                  <a:gd name="T66" fmla="*/ 318 w 812"/>
                  <a:gd name="T67" fmla="*/ 41 h 1087"/>
                  <a:gd name="T68" fmla="*/ 405 w 812"/>
                  <a:gd name="T69" fmla="*/ 46 h 1087"/>
                  <a:gd name="T70" fmla="*/ 505 w 812"/>
                  <a:gd name="T71" fmla="*/ 52 h 1087"/>
                  <a:gd name="T72" fmla="*/ 622 w 812"/>
                  <a:gd name="T73" fmla="*/ 62 h 1087"/>
                  <a:gd name="T74" fmla="*/ 651 w 812"/>
                  <a:gd name="T75" fmla="*/ 61 h 1087"/>
                  <a:gd name="T76" fmla="*/ 717 w 812"/>
                  <a:gd name="T77" fmla="*/ 54 h 1087"/>
                  <a:gd name="T78" fmla="*/ 752 w 812"/>
                  <a:gd name="T79" fmla="*/ 47 h 1087"/>
                  <a:gd name="T80" fmla="*/ 782 w 812"/>
                  <a:gd name="T81" fmla="*/ 35 h 1087"/>
                  <a:gd name="T82" fmla="*/ 794 w 812"/>
                  <a:gd name="T83" fmla="*/ 28 h 1087"/>
                  <a:gd name="T84" fmla="*/ 804 w 812"/>
                  <a:gd name="T85" fmla="*/ 20 h 1087"/>
                  <a:gd name="T86" fmla="*/ 810 w 812"/>
                  <a:gd name="T87" fmla="*/ 11 h 1087"/>
                  <a:gd name="T88" fmla="*/ 812 w 812"/>
                  <a:gd name="T89" fmla="*/ 0 h 1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12" h="1087">
                    <a:moveTo>
                      <a:pt x="812" y="995"/>
                    </a:moveTo>
                    <a:lnTo>
                      <a:pt x="811" y="1001"/>
                    </a:lnTo>
                    <a:lnTo>
                      <a:pt x="810" y="1006"/>
                    </a:lnTo>
                    <a:lnTo>
                      <a:pt x="807" y="1011"/>
                    </a:lnTo>
                    <a:lnTo>
                      <a:pt x="804" y="1016"/>
                    </a:lnTo>
                    <a:lnTo>
                      <a:pt x="799" y="1020"/>
                    </a:lnTo>
                    <a:lnTo>
                      <a:pt x="794" y="1024"/>
                    </a:lnTo>
                    <a:lnTo>
                      <a:pt x="789" y="1027"/>
                    </a:lnTo>
                    <a:lnTo>
                      <a:pt x="782" y="1031"/>
                    </a:lnTo>
                    <a:lnTo>
                      <a:pt x="768" y="1037"/>
                    </a:lnTo>
                    <a:lnTo>
                      <a:pt x="752" y="1042"/>
                    </a:lnTo>
                    <a:lnTo>
                      <a:pt x="735" y="1046"/>
                    </a:lnTo>
                    <a:lnTo>
                      <a:pt x="717" y="1049"/>
                    </a:lnTo>
                    <a:lnTo>
                      <a:pt x="682" y="1054"/>
                    </a:lnTo>
                    <a:lnTo>
                      <a:pt x="651" y="1057"/>
                    </a:lnTo>
                    <a:lnTo>
                      <a:pt x="631" y="1057"/>
                    </a:lnTo>
                    <a:lnTo>
                      <a:pt x="622" y="1058"/>
                    </a:lnTo>
                    <a:lnTo>
                      <a:pt x="562" y="1052"/>
                    </a:lnTo>
                    <a:lnTo>
                      <a:pt x="505" y="1047"/>
                    </a:lnTo>
                    <a:lnTo>
                      <a:pt x="453" y="1043"/>
                    </a:lnTo>
                    <a:lnTo>
                      <a:pt x="405" y="1040"/>
                    </a:lnTo>
                    <a:lnTo>
                      <a:pt x="359" y="1038"/>
                    </a:lnTo>
                    <a:lnTo>
                      <a:pt x="318" y="1037"/>
                    </a:lnTo>
                    <a:lnTo>
                      <a:pt x="280" y="1036"/>
                    </a:lnTo>
                    <a:lnTo>
                      <a:pt x="245" y="1035"/>
                    </a:lnTo>
                    <a:lnTo>
                      <a:pt x="212" y="1036"/>
                    </a:lnTo>
                    <a:lnTo>
                      <a:pt x="184" y="1036"/>
                    </a:lnTo>
                    <a:lnTo>
                      <a:pt x="157" y="1037"/>
                    </a:lnTo>
                    <a:lnTo>
                      <a:pt x="134" y="1039"/>
                    </a:lnTo>
                    <a:lnTo>
                      <a:pt x="112" y="1041"/>
                    </a:lnTo>
                    <a:lnTo>
                      <a:pt x="94" y="1043"/>
                    </a:lnTo>
                    <a:lnTo>
                      <a:pt x="77" y="1046"/>
                    </a:lnTo>
                    <a:lnTo>
                      <a:pt x="62" y="1048"/>
                    </a:lnTo>
                    <a:lnTo>
                      <a:pt x="50" y="1052"/>
                    </a:lnTo>
                    <a:lnTo>
                      <a:pt x="39" y="1055"/>
                    </a:lnTo>
                    <a:lnTo>
                      <a:pt x="30" y="1058"/>
                    </a:lnTo>
                    <a:lnTo>
                      <a:pt x="22" y="1062"/>
                    </a:lnTo>
                    <a:lnTo>
                      <a:pt x="16" y="1065"/>
                    </a:lnTo>
                    <a:lnTo>
                      <a:pt x="11" y="1068"/>
                    </a:lnTo>
                    <a:lnTo>
                      <a:pt x="7" y="1071"/>
                    </a:lnTo>
                    <a:lnTo>
                      <a:pt x="4" y="1074"/>
                    </a:lnTo>
                    <a:lnTo>
                      <a:pt x="1" y="1079"/>
                    </a:lnTo>
                    <a:lnTo>
                      <a:pt x="0" y="1083"/>
                    </a:lnTo>
                    <a:lnTo>
                      <a:pt x="0" y="1086"/>
                    </a:lnTo>
                    <a:lnTo>
                      <a:pt x="1" y="1087"/>
                    </a:lnTo>
                    <a:lnTo>
                      <a:pt x="1" y="92"/>
                    </a:lnTo>
                    <a:lnTo>
                      <a:pt x="0" y="91"/>
                    </a:lnTo>
                    <a:lnTo>
                      <a:pt x="0" y="88"/>
                    </a:lnTo>
                    <a:lnTo>
                      <a:pt x="1" y="84"/>
                    </a:lnTo>
                    <a:lnTo>
                      <a:pt x="4" y="78"/>
                    </a:lnTo>
                    <a:lnTo>
                      <a:pt x="7" y="75"/>
                    </a:lnTo>
                    <a:lnTo>
                      <a:pt x="11" y="72"/>
                    </a:lnTo>
                    <a:lnTo>
                      <a:pt x="16" y="69"/>
                    </a:lnTo>
                    <a:lnTo>
                      <a:pt x="22" y="66"/>
                    </a:lnTo>
                    <a:lnTo>
                      <a:pt x="30" y="63"/>
                    </a:lnTo>
                    <a:lnTo>
                      <a:pt x="39" y="60"/>
                    </a:lnTo>
                    <a:lnTo>
                      <a:pt x="50" y="57"/>
                    </a:lnTo>
                    <a:lnTo>
                      <a:pt x="62" y="54"/>
                    </a:lnTo>
                    <a:lnTo>
                      <a:pt x="77" y="51"/>
                    </a:lnTo>
                    <a:lnTo>
                      <a:pt x="94" y="49"/>
                    </a:lnTo>
                    <a:lnTo>
                      <a:pt x="112" y="47"/>
                    </a:lnTo>
                    <a:lnTo>
                      <a:pt x="134" y="45"/>
                    </a:lnTo>
                    <a:lnTo>
                      <a:pt x="157" y="42"/>
                    </a:lnTo>
                    <a:lnTo>
                      <a:pt x="184" y="41"/>
                    </a:lnTo>
                    <a:lnTo>
                      <a:pt x="212" y="40"/>
                    </a:lnTo>
                    <a:lnTo>
                      <a:pt x="245" y="40"/>
                    </a:lnTo>
                    <a:lnTo>
                      <a:pt x="280" y="40"/>
                    </a:lnTo>
                    <a:lnTo>
                      <a:pt x="318" y="41"/>
                    </a:lnTo>
                    <a:lnTo>
                      <a:pt x="359" y="43"/>
                    </a:lnTo>
                    <a:lnTo>
                      <a:pt x="405" y="46"/>
                    </a:lnTo>
                    <a:lnTo>
                      <a:pt x="453" y="49"/>
                    </a:lnTo>
                    <a:lnTo>
                      <a:pt x="505" y="52"/>
                    </a:lnTo>
                    <a:lnTo>
                      <a:pt x="562" y="57"/>
                    </a:lnTo>
                    <a:lnTo>
                      <a:pt x="622" y="62"/>
                    </a:lnTo>
                    <a:lnTo>
                      <a:pt x="631" y="62"/>
                    </a:lnTo>
                    <a:lnTo>
                      <a:pt x="651" y="61"/>
                    </a:lnTo>
                    <a:lnTo>
                      <a:pt x="682" y="59"/>
                    </a:lnTo>
                    <a:lnTo>
                      <a:pt x="717" y="54"/>
                    </a:lnTo>
                    <a:lnTo>
                      <a:pt x="735" y="51"/>
                    </a:lnTo>
                    <a:lnTo>
                      <a:pt x="752" y="47"/>
                    </a:lnTo>
                    <a:lnTo>
                      <a:pt x="768" y="41"/>
                    </a:lnTo>
                    <a:lnTo>
                      <a:pt x="782" y="35"/>
                    </a:lnTo>
                    <a:lnTo>
                      <a:pt x="789" y="32"/>
                    </a:lnTo>
                    <a:lnTo>
                      <a:pt x="794" y="28"/>
                    </a:lnTo>
                    <a:lnTo>
                      <a:pt x="799" y="24"/>
                    </a:lnTo>
                    <a:lnTo>
                      <a:pt x="804" y="20"/>
                    </a:lnTo>
                    <a:lnTo>
                      <a:pt x="807" y="16"/>
                    </a:lnTo>
                    <a:lnTo>
                      <a:pt x="810" y="11"/>
                    </a:lnTo>
                    <a:lnTo>
                      <a:pt x="811" y="6"/>
                    </a:lnTo>
                    <a:lnTo>
                      <a:pt x="812" y="0"/>
                    </a:lnTo>
                    <a:lnTo>
                      <a:pt x="812" y="995"/>
                    </a:lnTo>
                    <a:close/>
                  </a:path>
                </a:pathLst>
              </a:custGeom>
              <a:solidFill>
                <a:srgbClr val="485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7" name="Freeform 927"/>
              <p:cNvSpPr>
                <a:spLocks/>
              </p:cNvSpPr>
              <p:nvPr/>
            </p:nvSpPr>
            <p:spPr bwMode="auto">
              <a:xfrm>
                <a:off x="2008" y="2038"/>
                <a:ext cx="17" cy="207"/>
              </a:xfrm>
              <a:custGeom>
                <a:avLst/>
                <a:gdLst>
                  <a:gd name="T0" fmla="*/ 85 w 85"/>
                  <a:gd name="T1" fmla="*/ 0 h 1037"/>
                  <a:gd name="T2" fmla="*/ 85 w 85"/>
                  <a:gd name="T3" fmla="*/ 995 h 1037"/>
                  <a:gd name="T4" fmla="*/ 70 w 85"/>
                  <a:gd name="T5" fmla="*/ 998 h 1037"/>
                  <a:gd name="T6" fmla="*/ 56 w 85"/>
                  <a:gd name="T7" fmla="*/ 1002 h 1037"/>
                  <a:gd name="T8" fmla="*/ 45 w 85"/>
                  <a:gd name="T9" fmla="*/ 1005 h 1037"/>
                  <a:gd name="T10" fmla="*/ 36 w 85"/>
                  <a:gd name="T11" fmla="*/ 1009 h 1037"/>
                  <a:gd name="T12" fmla="*/ 21 w 85"/>
                  <a:gd name="T13" fmla="*/ 1016 h 1037"/>
                  <a:gd name="T14" fmla="*/ 11 w 85"/>
                  <a:gd name="T15" fmla="*/ 1022 h 1037"/>
                  <a:gd name="T16" fmla="*/ 4 w 85"/>
                  <a:gd name="T17" fmla="*/ 1029 h 1037"/>
                  <a:gd name="T18" fmla="*/ 1 w 85"/>
                  <a:gd name="T19" fmla="*/ 1033 h 1037"/>
                  <a:gd name="T20" fmla="*/ 0 w 85"/>
                  <a:gd name="T21" fmla="*/ 1036 h 1037"/>
                  <a:gd name="T22" fmla="*/ 0 w 85"/>
                  <a:gd name="T23" fmla="*/ 1037 h 1037"/>
                  <a:gd name="T24" fmla="*/ 0 w 85"/>
                  <a:gd name="T25" fmla="*/ 41 h 1037"/>
                  <a:gd name="T26" fmla="*/ 0 w 85"/>
                  <a:gd name="T27" fmla="*/ 40 h 1037"/>
                  <a:gd name="T28" fmla="*/ 1 w 85"/>
                  <a:gd name="T29" fmla="*/ 37 h 1037"/>
                  <a:gd name="T30" fmla="*/ 4 w 85"/>
                  <a:gd name="T31" fmla="*/ 33 h 1037"/>
                  <a:gd name="T32" fmla="*/ 11 w 85"/>
                  <a:gd name="T33" fmla="*/ 28 h 1037"/>
                  <a:gd name="T34" fmla="*/ 21 w 85"/>
                  <a:gd name="T35" fmla="*/ 21 h 1037"/>
                  <a:gd name="T36" fmla="*/ 36 w 85"/>
                  <a:gd name="T37" fmla="*/ 13 h 1037"/>
                  <a:gd name="T38" fmla="*/ 45 w 85"/>
                  <a:gd name="T39" fmla="*/ 10 h 1037"/>
                  <a:gd name="T40" fmla="*/ 56 w 85"/>
                  <a:gd name="T41" fmla="*/ 6 h 1037"/>
                  <a:gd name="T42" fmla="*/ 70 w 85"/>
                  <a:gd name="T43" fmla="*/ 3 h 1037"/>
                  <a:gd name="T44" fmla="*/ 85 w 85"/>
                  <a:gd name="T45" fmla="*/ 0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5" h="1037">
                    <a:moveTo>
                      <a:pt x="85" y="0"/>
                    </a:moveTo>
                    <a:lnTo>
                      <a:pt x="85" y="995"/>
                    </a:lnTo>
                    <a:lnTo>
                      <a:pt x="70" y="998"/>
                    </a:lnTo>
                    <a:lnTo>
                      <a:pt x="56" y="1002"/>
                    </a:lnTo>
                    <a:lnTo>
                      <a:pt x="45" y="1005"/>
                    </a:lnTo>
                    <a:lnTo>
                      <a:pt x="36" y="1009"/>
                    </a:lnTo>
                    <a:lnTo>
                      <a:pt x="21" y="1016"/>
                    </a:lnTo>
                    <a:lnTo>
                      <a:pt x="11" y="1022"/>
                    </a:lnTo>
                    <a:lnTo>
                      <a:pt x="4" y="1029"/>
                    </a:lnTo>
                    <a:lnTo>
                      <a:pt x="1" y="1033"/>
                    </a:lnTo>
                    <a:lnTo>
                      <a:pt x="0" y="1036"/>
                    </a:lnTo>
                    <a:lnTo>
                      <a:pt x="0" y="1037"/>
                    </a:lnTo>
                    <a:lnTo>
                      <a:pt x="0" y="41"/>
                    </a:lnTo>
                    <a:lnTo>
                      <a:pt x="0" y="40"/>
                    </a:lnTo>
                    <a:lnTo>
                      <a:pt x="1" y="37"/>
                    </a:lnTo>
                    <a:lnTo>
                      <a:pt x="4" y="33"/>
                    </a:lnTo>
                    <a:lnTo>
                      <a:pt x="11" y="28"/>
                    </a:lnTo>
                    <a:lnTo>
                      <a:pt x="21" y="21"/>
                    </a:lnTo>
                    <a:lnTo>
                      <a:pt x="36" y="13"/>
                    </a:lnTo>
                    <a:lnTo>
                      <a:pt x="45" y="10"/>
                    </a:lnTo>
                    <a:lnTo>
                      <a:pt x="56" y="6"/>
                    </a:lnTo>
                    <a:lnTo>
                      <a:pt x="70" y="3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C48E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8" name="Freeform 928"/>
              <p:cNvSpPr>
                <a:spLocks/>
              </p:cNvSpPr>
              <p:nvPr/>
            </p:nvSpPr>
            <p:spPr bwMode="auto">
              <a:xfrm>
                <a:off x="2016" y="2036"/>
                <a:ext cx="18" cy="203"/>
              </a:xfrm>
              <a:custGeom>
                <a:avLst/>
                <a:gdLst>
                  <a:gd name="T0" fmla="*/ 0 w 89"/>
                  <a:gd name="T1" fmla="*/ 1015 h 1015"/>
                  <a:gd name="T2" fmla="*/ 0 w 89"/>
                  <a:gd name="T3" fmla="*/ 20 h 1015"/>
                  <a:gd name="T4" fmla="*/ 16 w 89"/>
                  <a:gd name="T5" fmla="*/ 15 h 1015"/>
                  <a:gd name="T6" fmla="*/ 36 w 89"/>
                  <a:gd name="T7" fmla="*/ 9 h 1015"/>
                  <a:gd name="T8" fmla="*/ 60 w 89"/>
                  <a:gd name="T9" fmla="*/ 5 h 1015"/>
                  <a:gd name="T10" fmla="*/ 89 w 89"/>
                  <a:gd name="T11" fmla="*/ 0 h 1015"/>
                  <a:gd name="T12" fmla="*/ 89 w 89"/>
                  <a:gd name="T13" fmla="*/ 995 h 1015"/>
                  <a:gd name="T14" fmla="*/ 60 w 89"/>
                  <a:gd name="T15" fmla="*/ 1000 h 1015"/>
                  <a:gd name="T16" fmla="*/ 36 w 89"/>
                  <a:gd name="T17" fmla="*/ 1005 h 1015"/>
                  <a:gd name="T18" fmla="*/ 16 w 89"/>
                  <a:gd name="T19" fmla="*/ 1010 h 1015"/>
                  <a:gd name="T20" fmla="*/ 0 w 89"/>
                  <a:gd name="T21" fmla="*/ 1015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5">
                    <a:moveTo>
                      <a:pt x="0" y="1015"/>
                    </a:moveTo>
                    <a:lnTo>
                      <a:pt x="0" y="20"/>
                    </a:lnTo>
                    <a:lnTo>
                      <a:pt x="16" y="15"/>
                    </a:lnTo>
                    <a:lnTo>
                      <a:pt x="36" y="9"/>
                    </a:lnTo>
                    <a:lnTo>
                      <a:pt x="60" y="5"/>
                    </a:lnTo>
                    <a:lnTo>
                      <a:pt x="89" y="0"/>
                    </a:lnTo>
                    <a:lnTo>
                      <a:pt x="89" y="995"/>
                    </a:lnTo>
                    <a:lnTo>
                      <a:pt x="60" y="1000"/>
                    </a:lnTo>
                    <a:lnTo>
                      <a:pt x="36" y="1005"/>
                    </a:lnTo>
                    <a:lnTo>
                      <a:pt x="16" y="1010"/>
                    </a:lnTo>
                    <a:lnTo>
                      <a:pt x="0" y="1015"/>
                    </a:lnTo>
                    <a:close/>
                  </a:path>
                </a:pathLst>
              </a:custGeom>
              <a:solidFill>
                <a:srgbClr val="CA98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9" name="Freeform 929"/>
              <p:cNvSpPr>
                <a:spLocks/>
              </p:cNvSpPr>
              <p:nvPr/>
            </p:nvSpPr>
            <p:spPr bwMode="auto">
              <a:xfrm>
                <a:off x="2025" y="2035"/>
                <a:ext cx="18" cy="202"/>
              </a:xfrm>
              <a:custGeom>
                <a:avLst/>
                <a:gdLst>
                  <a:gd name="T0" fmla="*/ 0 w 88"/>
                  <a:gd name="T1" fmla="*/ 1008 h 1008"/>
                  <a:gd name="T2" fmla="*/ 0 w 88"/>
                  <a:gd name="T3" fmla="*/ 13 h 1008"/>
                  <a:gd name="T4" fmla="*/ 18 w 88"/>
                  <a:gd name="T5" fmla="*/ 9 h 1008"/>
                  <a:gd name="T6" fmla="*/ 39 w 88"/>
                  <a:gd name="T7" fmla="*/ 6 h 1008"/>
                  <a:gd name="T8" fmla="*/ 62 w 88"/>
                  <a:gd name="T9" fmla="*/ 3 h 1008"/>
                  <a:gd name="T10" fmla="*/ 88 w 88"/>
                  <a:gd name="T11" fmla="*/ 0 h 1008"/>
                  <a:gd name="T12" fmla="*/ 88 w 88"/>
                  <a:gd name="T13" fmla="*/ 995 h 1008"/>
                  <a:gd name="T14" fmla="*/ 62 w 88"/>
                  <a:gd name="T15" fmla="*/ 998 h 1008"/>
                  <a:gd name="T16" fmla="*/ 39 w 88"/>
                  <a:gd name="T17" fmla="*/ 1001 h 1008"/>
                  <a:gd name="T18" fmla="*/ 18 w 88"/>
                  <a:gd name="T19" fmla="*/ 1004 h 1008"/>
                  <a:gd name="T20" fmla="*/ 0 w 88"/>
                  <a:gd name="T21" fmla="*/ 1008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8">
                    <a:moveTo>
                      <a:pt x="0" y="1008"/>
                    </a:moveTo>
                    <a:lnTo>
                      <a:pt x="0" y="13"/>
                    </a:lnTo>
                    <a:lnTo>
                      <a:pt x="18" y="9"/>
                    </a:lnTo>
                    <a:lnTo>
                      <a:pt x="39" y="6"/>
                    </a:lnTo>
                    <a:lnTo>
                      <a:pt x="62" y="3"/>
                    </a:lnTo>
                    <a:lnTo>
                      <a:pt x="88" y="0"/>
                    </a:lnTo>
                    <a:lnTo>
                      <a:pt x="88" y="995"/>
                    </a:lnTo>
                    <a:lnTo>
                      <a:pt x="62" y="998"/>
                    </a:lnTo>
                    <a:lnTo>
                      <a:pt x="39" y="1001"/>
                    </a:lnTo>
                    <a:lnTo>
                      <a:pt x="18" y="1004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rgbClr val="D0A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0" name="Freeform 930"/>
              <p:cNvSpPr>
                <a:spLocks/>
              </p:cNvSpPr>
              <p:nvPr/>
            </p:nvSpPr>
            <p:spPr bwMode="auto">
              <a:xfrm>
                <a:off x="2034" y="2035"/>
                <a:ext cx="18" cy="200"/>
              </a:xfrm>
              <a:custGeom>
                <a:avLst/>
                <a:gdLst>
                  <a:gd name="T0" fmla="*/ 0 w 89"/>
                  <a:gd name="T1" fmla="*/ 1004 h 1004"/>
                  <a:gd name="T2" fmla="*/ 0 w 89"/>
                  <a:gd name="T3" fmla="*/ 9 h 1004"/>
                  <a:gd name="T4" fmla="*/ 19 w 89"/>
                  <a:gd name="T5" fmla="*/ 6 h 1004"/>
                  <a:gd name="T6" fmla="*/ 41 w 89"/>
                  <a:gd name="T7" fmla="*/ 4 h 1004"/>
                  <a:gd name="T8" fmla="*/ 64 w 89"/>
                  <a:gd name="T9" fmla="*/ 2 h 1004"/>
                  <a:gd name="T10" fmla="*/ 89 w 89"/>
                  <a:gd name="T11" fmla="*/ 0 h 1004"/>
                  <a:gd name="T12" fmla="*/ 89 w 89"/>
                  <a:gd name="T13" fmla="*/ 996 h 1004"/>
                  <a:gd name="T14" fmla="*/ 64 w 89"/>
                  <a:gd name="T15" fmla="*/ 998 h 1004"/>
                  <a:gd name="T16" fmla="*/ 41 w 89"/>
                  <a:gd name="T17" fmla="*/ 1000 h 1004"/>
                  <a:gd name="T18" fmla="*/ 19 w 89"/>
                  <a:gd name="T19" fmla="*/ 1002 h 1004"/>
                  <a:gd name="T20" fmla="*/ 0 w 89"/>
                  <a:gd name="T21" fmla="*/ 1004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4">
                    <a:moveTo>
                      <a:pt x="0" y="1004"/>
                    </a:moveTo>
                    <a:lnTo>
                      <a:pt x="0" y="9"/>
                    </a:lnTo>
                    <a:lnTo>
                      <a:pt x="19" y="6"/>
                    </a:lnTo>
                    <a:lnTo>
                      <a:pt x="41" y="4"/>
                    </a:lnTo>
                    <a:lnTo>
                      <a:pt x="64" y="2"/>
                    </a:lnTo>
                    <a:lnTo>
                      <a:pt x="89" y="0"/>
                    </a:lnTo>
                    <a:lnTo>
                      <a:pt x="89" y="996"/>
                    </a:lnTo>
                    <a:lnTo>
                      <a:pt x="64" y="998"/>
                    </a:lnTo>
                    <a:lnTo>
                      <a:pt x="41" y="1000"/>
                    </a:lnTo>
                    <a:lnTo>
                      <a:pt x="19" y="1002"/>
                    </a:lnTo>
                    <a:lnTo>
                      <a:pt x="0" y="1004"/>
                    </a:lnTo>
                    <a:close/>
                  </a:path>
                </a:pathLst>
              </a:custGeom>
              <a:solidFill>
                <a:srgbClr val="D6A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1" name="Freeform 931"/>
              <p:cNvSpPr>
                <a:spLocks/>
              </p:cNvSpPr>
              <p:nvPr/>
            </p:nvSpPr>
            <p:spPr bwMode="auto">
              <a:xfrm>
                <a:off x="2043" y="2034"/>
                <a:ext cx="18" cy="200"/>
              </a:xfrm>
              <a:custGeom>
                <a:avLst/>
                <a:gdLst>
                  <a:gd name="T0" fmla="*/ 0 w 90"/>
                  <a:gd name="T1" fmla="*/ 1001 h 1001"/>
                  <a:gd name="T2" fmla="*/ 0 w 90"/>
                  <a:gd name="T3" fmla="*/ 6 h 1001"/>
                  <a:gd name="T4" fmla="*/ 21 w 90"/>
                  <a:gd name="T5" fmla="*/ 4 h 1001"/>
                  <a:gd name="T6" fmla="*/ 42 w 90"/>
                  <a:gd name="T7" fmla="*/ 3 h 1001"/>
                  <a:gd name="T8" fmla="*/ 65 w 90"/>
                  <a:gd name="T9" fmla="*/ 1 h 1001"/>
                  <a:gd name="T10" fmla="*/ 90 w 90"/>
                  <a:gd name="T11" fmla="*/ 0 h 1001"/>
                  <a:gd name="T12" fmla="*/ 90 w 90"/>
                  <a:gd name="T13" fmla="*/ 995 h 1001"/>
                  <a:gd name="T14" fmla="*/ 65 w 90"/>
                  <a:gd name="T15" fmla="*/ 997 h 1001"/>
                  <a:gd name="T16" fmla="*/ 42 w 90"/>
                  <a:gd name="T17" fmla="*/ 998 h 1001"/>
                  <a:gd name="T18" fmla="*/ 21 w 90"/>
                  <a:gd name="T19" fmla="*/ 999 h 1001"/>
                  <a:gd name="T20" fmla="*/ 0 w 90"/>
                  <a:gd name="T21" fmla="*/ 1001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1">
                    <a:moveTo>
                      <a:pt x="0" y="1001"/>
                    </a:moveTo>
                    <a:lnTo>
                      <a:pt x="0" y="6"/>
                    </a:lnTo>
                    <a:lnTo>
                      <a:pt x="21" y="4"/>
                    </a:lnTo>
                    <a:lnTo>
                      <a:pt x="42" y="3"/>
                    </a:lnTo>
                    <a:lnTo>
                      <a:pt x="65" y="1"/>
                    </a:lnTo>
                    <a:lnTo>
                      <a:pt x="90" y="0"/>
                    </a:lnTo>
                    <a:lnTo>
                      <a:pt x="90" y="995"/>
                    </a:lnTo>
                    <a:lnTo>
                      <a:pt x="65" y="997"/>
                    </a:lnTo>
                    <a:lnTo>
                      <a:pt x="42" y="998"/>
                    </a:lnTo>
                    <a:lnTo>
                      <a:pt x="21" y="999"/>
                    </a:lnTo>
                    <a:lnTo>
                      <a:pt x="0" y="1001"/>
                    </a:lnTo>
                    <a:close/>
                  </a:path>
                </a:pathLst>
              </a:custGeom>
              <a:solidFill>
                <a:srgbClr val="DCB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2" name="Freeform 932"/>
              <p:cNvSpPr>
                <a:spLocks/>
              </p:cNvSpPr>
              <p:nvPr/>
            </p:nvSpPr>
            <p:spPr bwMode="auto">
              <a:xfrm>
                <a:off x="2052" y="2034"/>
                <a:ext cx="18" cy="200"/>
              </a:xfrm>
              <a:custGeom>
                <a:avLst/>
                <a:gdLst>
                  <a:gd name="T0" fmla="*/ 0 w 90"/>
                  <a:gd name="T1" fmla="*/ 999 h 999"/>
                  <a:gd name="T2" fmla="*/ 0 w 90"/>
                  <a:gd name="T3" fmla="*/ 3 h 999"/>
                  <a:gd name="T4" fmla="*/ 21 w 90"/>
                  <a:gd name="T5" fmla="*/ 2 h 999"/>
                  <a:gd name="T6" fmla="*/ 42 w 90"/>
                  <a:gd name="T7" fmla="*/ 1 h 999"/>
                  <a:gd name="T8" fmla="*/ 65 w 90"/>
                  <a:gd name="T9" fmla="*/ 0 h 999"/>
                  <a:gd name="T10" fmla="*/ 90 w 90"/>
                  <a:gd name="T11" fmla="*/ 0 h 999"/>
                  <a:gd name="T12" fmla="*/ 90 w 90"/>
                  <a:gd name="T13" fmla="*/ 995 h 999"/>
                  <a:gd name="T14" fmla="*/ 65 w 90"/>
                  <a:gd name="T15" fmla="*/ 996 h 999"/>
                  <a:gd name="T16" fmla="*/ 42 w 90"/>
                  <a:gd name="T17" fmla="*/ 997 h 999"/>
                  <a:gd name="T18" fmla="*/ 21 w 90"/>
                  <a:gd name="T19" fmla="*/ 998 h 999"/>
                  <a:gd name="T20" fmla="*/ 0 w 90"/>
                  <a:gd name="T2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9">
                    <a:moveTo>
                      <a:pt x="0" y="999"/>
                    </a:moveTo>
                    <a:lnTo>
                      <a:pt x="0" y="3"/>
                    </a:lnTo>
                    <a:lnTo>
                      <a:pt x="21" y="2"/>
                    </a:lnTo>
                    <a:lnTo>
                      <a:pt x="42" y="1"/>
                    </a:lnTo>
                    <a:lnTo>
                      <a:pt x="65" y="0"/>
                    </a:lnTo>
                    <a:lnTo>
                      <a:pt x="90" y="0"/>
                    </a:lnTo>
                    <a:lnTo>
                      <a:pt x="90" y="995"/>
                    </a:lnTo>
                    <a:lnTo>
                      <a:pt x="65" y="996"/>
                    </a:lnTo>
                    <a:lnTo>
                      <a:pt x="42" y="997"/>
                    </a:lnTo>
                    <a:lnTo>
                      <a:pt x="21" y="998"/>
                    </a:lnTo>
                    <a:lnTo>
                      <a:pt x="0" y="999"/>
                    </a:lnTo>
                    <a:close/>
                  </a:path>
                </a:pathLst>
              </a:custGeom>
              <a:solidFill>
                <a:srgbClr val="E3C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3" name="Freeform 933"/>
              <p:cNvSpPr>
                <a:spLocks/>
              </p:cNvSpPr>
              <p:nvPr/>
            </p:nvSpPr>
            <p:spPr bwMode="auto">
              <a:xfrm>
                <a:off x="2061" y="2034"/>
                <a:ext cx="17" cy="199"/>
              </a:xfrm>
              <a:custGeom>
                <a:avLst/>
                <a:gdLst>
                  <a:gd name="T0" fmla="*/ 0 w 89"/>
                  <a:gd name="T1" fmla="*/ 997 h 997"/>
                  <a:gd name="T2" fmla="*/ 0 w 89"/>
                  <a:gd name="T3" fmla="*/ 2 h 997"/>
                  <a:gd name="T4" fmla="*/ 21 w 89"/>
                  <a:gd name="T5" fmla="*/ 1 h 997"/>
                  <a:gd name="T6" fmla="*/ 43 w 89"/>
                  <a:gd name="T7" fmla="*/ 1 h 997"/>
                  <a:gd name="T8" fmla="*/ 65 w 89"/>
                  <a:gd name="T9" fmla="*/ 0 h 997"/>
                  <a:gd name="T10" fmla="*/ 89 w 89"/>
                  <a:gd name="T11" fmla="*/ 0 h 997"/>
                  <a:gd name="T12" fmla="*/ 89 w 89"/>
                  <a:gd name="T13" fmla="*/ 996 h 997"/>
                  <a:gd name="T14" fmla="*/ 65 w 89"/>
                  <a:gd name="T15" fmla="*/ 996 h 997"/>
                  <a:gd name="T16" fmla="*/ 43 w 89"/>
                  <a:gd name="T17" fmla="*/ 996 h 997"/>
                  <a:gd name="T18" fmla="*/ 21 w 89"/>
                  <a:gd name="T19" fmla="*/ 997 h 997"/>
                  <a:gd name="T20" fmla="*/ 0 w 89"/>
                  <a:gd name="T21" fmla="*/ 997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0" y="997"/>
                    </a:moveTo>
                    <a:lnTo>
                      <a:pt x="0" y="2"/>
                    </a:lnTo>
                    <a:lnTo>
                      <a:pt x="21" y="1"/>
                    </a:lnTo>
                    <a:lnTo>
                      <a:pt x="43" y="1"/>
                    </a:lnTo>
                    <a:lnTo>
                      <a:pt x="65" y="0"/>
                    </a:lnTo>
                    <a:lnTo>
                      <a:pt x="89" y="0"/>
                    </a:lnTo>
                    <a:lnTo>
                      <a:pt x="89" y="996"/>
                    </a:lnTo>
                    <a:lnTo>
                      <a:pt x="65" y="996"/>
                    </a:lnTo>
                    <a:lnTo>
                      <a:pt x="43" y="996"/>
                    </a:lnTo>
                    <a:lnTo>
                      <a:pt x="21" y="997"/>
                    </a:lnTo>
                    <a:lnTo>
                      <a:pt x="0" y="997"/>
                    </a:lnTo>
                    <a:close/>
                  </a:path>
                </a:pathLst>
              </a:custGeom>
              <a:solidFill>
                <a:srgbClr val="E9CB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4" name="Freeform 934"/>
              <p:cNvSpPr>
                <a:spLocks/>
              </p:cNvSpPr>
              <p:nvPr/>
            </p:nvSpPr>
            <p:spPr bwMode="auto">
              <a:xfrm>
                <a:off x="2070" y="2034"/>
                <a:ext cx="17" cy="199"/>
              </a:xfrm>
              <a:custGeom>
                <a:avLst/>
                <a:gdLst>
                  <a:gd name="T0" fmla="*/ 0 w 88"/>
                  <a:gd name="T1" fmla="*/ 996 h 996"/>
                  <a:gd name="T2" fmla="*/ 0 w 88"/>
                  <a:gd name="T3" fmla="*/ 1 h 996"/>
                  <a:gd name="T4" fmla="*/ 14 w 88"/>
                  <a:gd name="T5" fmla="*/ 0 h 996"/>
                  <a:gd name="T6" fmla="*/ 29 w 88"/>
                  <a:gd name="T7" fmla="*/ 0 h 996"/>
                  <a:gd name="T8" fmla="*/ 45 w 88"/>
                  <a:gd name="T9" fmla="*/ 0 h 996"/>
                  <a:gd name="T10" fmla="*/ 60 w 88"/>
                  <a:gd name="T11" fmla="*/ 0 h 996"/>
                  <a:gd name="T12" fmla="*/ 64 w 88"/>
                  <a:gd name="T13" fmla="*/ 0 h 996"/>
                  <a:gd name="T14" fmla="*/ 88 w 88"/>
                  <a:gd name="T15" fmla="*/ 0 h 996"/>
                  <a:gd name="T16" fmla="*/ 88 w 88"/>
                  <a:gd name="T17" fmla="*/ 996 h 996"/>
                  <a:gd name="T18" fmla="*/ 68 w 88"/>
                  <a:gd name="T19" fmla="*/ 996 h 996"/>
                  <a:gd name="T20" fmla="*/ 60 w 88"/>
                  <a:gd name="T21" fmla="*/ 996 h 996"/>
                  <a:gd name="T22" fmla="*/ 45 w 88"/>
                  <a:gd name="T23" fmla="*/ 996 h 996"/>
                  <a:gd name="T24" fmla="*/ 29 w 88"/>
                  <a:gd name="T25" fmla="*/ 996 h 996"/>
                  <a:gd name="T26" fmla="*/ 14 w 88"/>
                  <a:gd name="T27" fmla="*/ 996 h 996"/>
                  <a:gd name="T28" fmla="*/ 0 w 88"/>
                  <a:gd name="T29" fmla="*/ 996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996">
                    <a:moveTo>
                      <a:pt x="0" y="996"/>
                    </a:moveTo>
                    <a:lnTo>
                      <a:pt x="0" y="1"/>
                    </a:lnTo>
                    <a:lnTo>
                      <a:pt x="14" y="0"/>
                    </a:lnTo>
                    <a:lnTo>
                      <a:pt x="29" y="0"/>
                    </a:lnTo>
                    <a:lnTo>
                      <a:pt x="45" y="0"/>
                    </a:lnTo>
                    <a:lnTo>
                      <a:pt x="60" y="0"/>
                    </a:lnTo>
                    <a:lnTo>
                      <a:pt x="64" y="0"/>
                    </a:lnTo>
                    <a:lnTo>
                      <a:pt x="88" y="0"/>
                    </a:lnTo>
                    <a:lnTo>
                      <a:pt x="88" y="996"/>
                    </a:lnTo>
                    <a:lnTo>
                      <a:pt x="68" y="996"/>
                    </a:lnTo>
                    <a:lnTo>
                      <a:pt x="60" y="996"/>
                    </a:lnTo>
                    <a:lnTo>
                      <a:pt x="45" y="996"/>
                    </a:lnTo>
                    <a:lnTo>
                      <a:pt x="29" y="996"/>
                    </a:lnTo>
                    <a:lnTo>
                      <a:pt x="14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FD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5" name="Freeform 935"/>
              <p:cNvSpPr>
                <a:spLocks/>
              </p:cNvSpPr>
              <p:nvPr/>
            </p:nvSpPr>
            <p:spPr bwMode="auto">
              <a:xfrm>
                <a:off x="2078" y="2034"/>
                <a:ext cx="18" cy="199"/>
              </a:xfrm>
              <a:custGeom>
                <a:avLst/>
                <a:gdLst>
                  <a:gd name="T0" fmla="*/ 0 w 89"/>
                  <a:gd name="T1" fmla="*/ 996 h 996"/>
                  <a:gd name="T2" fmla="*/ 0 w 89"/>
                  <a:gd name="T3" fmla="*/ 0 h 996"/>
                  <a:gd name="T4" fmla="*/ 16 w 89"/>
                  <a:gd name="T5" fmla="*/ 0 h 996"/>
                  <a:gd name="T6" fmla="*/ 20 w 89"/>
                  <a:gd name="T7" fmla="*/ 0 h 996"/>
                  <a:gd name="T8" fmla="*/ 30 w 89"/>
                  <a:gd name="T9" fmla="*/ 0 h 996"/>
                  <a:gd name="T10" fmla="*/ 45 w 89"/>
                  <a:gd name="T11" fmla="*/ 0 h 996"/>
                  <a:gd name="T12" fmla="*/ 65 w 89"/>
                  <a:gd name="T13" fmla="*/ 0 h 996"/>
                  <a:gd name="T14" fmla="*/ 89 w 89"/>
                  <a:gd name="T15" fmla="*/ 1 h 996"/>
                  <a:gd name="T16" fmla="*/ 89 w 89"/>
                  <a:gd name="T17" fmla="*/ 996 h 996"/>
                  <a:gd name="T18" fmla="*/ 59 w 89"/>
                  <a:gd name="T19" fmla="*/ 996 h 996"/>
                  <a:gd name="T20" fmla="*/ 36 w 89"/>
                  <a:gd name="T21" fmla="*/ 996 h 996"/>
                  <a:gd name="T22" fmla="*/ 21 w 89"/>
                  <a:gd name="T23" fmla="*/ 996 h 996"/>
                  <a:gd name="T24" fmla="*/ 16 w 89"/>
                  <a:gd name="T25" fmla="*/ 996 h 996"/>
                  <a:gd name="T26" fmla="*/ 0 w 89"/>
                  <a:gd name="T27" fmla="*/ 996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9" h="996">
                    <a:moveTo>
                      <a:pt x="0" y="996"/>
                    </a:moveTo>
                    <a:lnTo>
                      <a:pt x="0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30" y="0"/>
                    </a:lnTo>
                    <a:lnTo>
                      <a:pt x="45" y="0"/>
                    </a:lnTo>
                    <a:lnTo>
                      <a:pt x="65" y="0"/>
                    </a:lnTo>
                    <a:lnTo>
                      <a:pt x="89" y="1"/>
                    </a:lnTo>
                    <a:lnTo>
                      <a:pt x="89" y="996"/>
                    </a:lnTo>
                    <a:lnTo>
                      <a:pt x="59" y="996"/>
                    </a:lnTo>
                    <a:lnTo>
                      <a:pt x="36" y="996"/>
                    </a:lnTo>
                    <a:lnTo>
                      <a:pt x="21" y="996"/>
                    </a:lnTo>
                    <a:lnTo>
                      <a:pt x="16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5DF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6" name="Freeform 936"/>
              <p:cNvSpPr>
                <a:spLocks/>
              </p:cNvSpPr>
              <p:nvPr/>
            </p:nvSpPr>
            <p:spPr bwMode="auto">
              <a:xfrm>
                <a:off x="2087" y="2034"/>
                <a:ext cx="18" cy="199"/>
              </a:xfrm>
              <a:custGeom>
                <a:avLst/>
                <a:gdLst>
                  <a:gd name="T0" fmla="*/ 0 w 90"/>
                  <a:gd name="T1" fmla="*/ 996 h 997"/>
                  <a:gd name="T2" fmla="*/ 0 w 90"/>
                  <a:gd name="T3" fmla="*/ 0 h 997"/>
                  <a:gd name="T4" fmla="*/ 18 w 90"/>
                  <a:gd name="T5" fmla="*/ 0 h 997"/>
                  <a:gd name="T6" fmla="*/ 39 w 90"/>
                  <a:gd name="T7" fmla="*/ 1 h 997"/>
                  <a:gd name="T8" fmla="*/ 63 w 90"/>
                  <a:gd name="T9" fmla="*/ 1 h 997"/>
                  <a:gd name="T10" fmla="*/ 90 w 90"/>
                  <a:gd name="T11" fmla="*/ 1 h 997"/>
                  <a:gd name="T12" fmla="*/ 90 w 90"/>
                  <a:gd name="T13" fmla="*/ 997 h 997"/>
                  <a:gd name="T14" fmla="*/ 63 w 90"/>
                  <a:gd name="T15" fmla="*/ 996 h 997"/>
                  <a:gd name="T16" fmla="*/ 39 w 90"/>
                  <a:gd name="T17" fmla="*/ 996 h 997"/>
                  <a:gd name="T18" fmla="*/ 18 w 90"/>
                  <a:gd name="T19" fmla="*/ 996 h 997"/>
                  <a:gd name="T20" fmla="*/ 0 w 90"/>
                  <a:gd name="T21" fmla="*/ 996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7">
                    <a:moveTo>
                      <a:pt x="0" y="996"/>
                    </a:moveTo>
                    <a:lnTo>
                      <a:pt x="0" y="0"/>
                    </a:lnTo>
                    <a:lnTo>
                      <a:pt x="18" y="0"/>
                    </a:lnTo>
                    <a:lnTo>
                      <a:pt x="39" y="1"/>
                    </a:lnTo>
                    <a:lnTo>
                      <a:pt x="63" y="1"/>
                    </a:lnTo>
                    <a:lnTo>
                      <a:pt x="90" y="1"/>
                    </a:lnTo>
                    <a:lnTo>
                      <a:pt x="90" y="997"/>
                    </a:lnTo>
                    <a:lnTo>
                      <a:pt x="63" y="996"/>
                    </a:lnTo>
                    <a:lnTo>
                      <a:pt x="39" y="996"/>
                    </a:lnTo>
                    <a:lnTo>
                      <a:pt x="18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BE9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7" name="Freeform 937"/>
              <p:cNvSpPr>
                <a:spLocks/>
              </p:cNvSpPr>
              <p:nvPr/>
            </p:nvSpPr>
            <p:spPr bwMode="auto">
              <a:xfrm>
                <a:off x="2096" y="2034"/>
                <a:ext cx="18" cy="199"/>
              </a:xfrm>
              <a:custGeom>
                <a:avLst/>
                <a:gdLst>
                  <a:gd name="T0" fmla="*/ 0 w 89"/>
                  <a:gd name="T1" fmla="*/ 995 h 997"/>
                  <a:gd name="T2" fmla="*/ 0 w 89"/>
                  <a:gd name="T3" fmla="*/ 0 h 997"/>
                  <a:gd name="T4" fmla="*/ 20 w 89"/>
                  <a:gd name="T5" fmla="*/ 0 h 997"/>
                  <a:gd name="T6" fmla="*/ 41 w 89"/>
                  <a:gd name="T7" fmla="*/ 0 h 997"/>
                  <a:gd name="T8" fmla="*/ 65 w 89"/>
                  <a:gd name="T9" fmla="*/ 1 h 997"/>
                  <a:gd name="T10" fmla="*/ 89 w 89"/>
                  <a:gd name="T11" fmla="*/ 1 h 997"/>
                  <a:gd name="T12" fmla="*/ 89 w 89"/>
                  <a:gd name="T13" fmla="*/ 997 h 997"/>
                  <a:gd name="T14" fmla="*/ 65 w 89"/>
                  <a:gd name="T15" fmla="*/ 996 h 997"/>
                  <a:gd name="T16" fmla="*/ 41 w 89"/>
                  <a:gd name="T17" fmla="*/ 996 h 997"/>
                  <a:gd name="T18" fmla="*/ 20 w 89"/>
                  <a:gd name="T19" fmla="*/ 995 h 997"/>
                  <a:gd name="T20" fmla="*/ 0 w 89"/>
                  <a:gd name="T21" fmla="*/ 995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0" y="995"/>
                    </a:moveTo>
                    <a:lnTo>
                      <a:pt x="0" y="0"/>
                    </a:lnTo>
                    <a:lnTo>
                      <a:pt x="20" y="0"/>
                    </a:lnTo>
                    <a:lnTo>
                      <a:pt x="41" y="0"/>
                    </a:lnTo>
                    <a:lnTo>
                      <a:pt x="65" y="1"/>
                    </a:lnTo>
                    <a:lnTo>
                      <a:pt x="89" y="1"/>
                    </a:lnTo>
                    <a:lnTo>
                      <a:pt x="89" y="997"/>
                    </a:lnTo>
                    <a:lnTo>
                      <a:pt x="65" y="996"/>
                    </a:lnTo>
                    <a:lnTo>
                      <a:pt x="41" y="996"/>
                    </a:lnTo>
                    <a:lnTo>
                      <a:pt x="20" y="995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E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8" name="Freeform 938"/>
              <p:cNvSpPr>
                <a:spLocks/>
              </p:cNvSpPr>
              <p:nvPr/>
            </p:nvSpPr>
            <p:spPr bwMode="auto">
              <a:xfrm>
                <a:off x="2105" y="2034"/>
                <a:ext cx="18" cy="200"/>
              </a:xfrm>
              <a:custGeom>
                <a:avLst/>
                <a:gdLst>
                  <a:gd name="T0" fmla="*/ 0 w 89"/>
                  <a:gd name="T1" fmla="*/ 996 h 998"/>
                  <a:gd name="T2" fmla="*/ 0 w 89"/>
                  <a:gd name="T3" fmla="*/ 0 h 998"/>
                  <a:gd name="T4" fmla="*/ 20 w 89"/>
                  <a:gd name="T5" fmla="*/ 1 h 998"/>
                  <a:gd name="T6" fmla="*/ 42 w 89"/>
                  <a:gd name="T7" fmla="*/ 1 h 998"/>
                  <a:gd name="T8" fmla="*/ 65 w 89"/>
                  <a:gd name="T9" fmla="*/ 2 h 998"/>
                  <a:gd name="T10" fmla="*/ 89 w 89"/>
                  <a:gd name="T11" fmla="*/ 2 h 998"/>
                  <a:gd name="T12" fmla="*/ 89 w 89"/>
                  <a:gd name="T13" fmla="*/ 998 h 998"/>
                  <a:gd name="T14" fmla="*/ 65 w 89"/>
                  <a:gd name="T15" fmla="*/ 997 h 998"/>
                  <a:gd name="T16" fmla="*/ 42 w 89"/>
                  <a:gd name="T17" fmla="*/ 997 h 998"/>
                  <a:gd name="T18" fmla="*/ 20 w 89"/>
                  <a:gd name="T19" fmla="*/ 996 h 998"/>
                  <a:gd name="T20" fmla="*/ 0 w 89"/>
                  <a:gd name="T21" fmla="*/ 996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8">
                    <a:moveTo>
                      <a:pt x="0" y="996"/>
                    </a:moveTo>
                    <a:lnTo>
                      <a:pt x="0" y="0"/>
                    </a:lnTo>
                    <a:lnTo>
                      <a:pt x="20" y="1"/>
                    </a:lnTo>
                    <a:lnTo>
                      <a:pt x="42" y="1"/>
                    </a:lnTo>
                    <a:lnTo>
                      <a:pt x="65" y="2"/>
                    </a:lnTo>
                    <a:lnTo>
                      <a:pt x="89" y="2"/>
                    </a:lnTo>
                    <a:lnTo>
                      <a:pt x="89" y="998"/>
                    </a:lnTo>
                    <a:lnTo>
                      <a:pt x="65" y="997"/>
                    </a:lnTo>
                    <a:lnTo>
                      <a:pt x="42" y="997"/>
                    </a:lnTo>
                    <a:lnTo>
                      <a:pt x="20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C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9" name="Freeform 939"/>
              <p:cNvSpPr>
                <a:spLocks/>
              </p:cNvSpPr>
              <p:nvPr/>
            </p:nvSpPr>
            <p:spPr bwMode="auto">
              <a:xfrm>
                <a:off x="2114" y="2034"/>
                <a:ext cx="18" cy="200"/>
              </a:xfrm>
              <a:custGeom>
                <a:avLst/>
                <a:gdLst>
                  <a:gd name="T0" fmla="*/ 0 w 90"/>
                  <a:gd name="T1" fmla="*/ 996 h 998"/>
                  <a:gd name="T2" fmla="*/ 0 w 90"/>
                  <a:gd name="T3" fmla="*/ 0 h 998"/>
                  <a:gd name="T4" fmla="*/ 22 w 90"/>
                  <a:gd name="T5" fmla="*/ 1 h 998"/>
                  <a:gd name="T6" fmla="*/ 44 w 90"/>
                  <a:gd name="T7" fmla="*/ 1 h 998"/>
                  <a:gd name="T8" fmla="*/ 66 w 90"/>
                  <a:gd name="T9" fmla="*/ 2 h 998"/>
                  <a:gd name="T10" fmla="*/ 90 w 90"/>
                  <a:gd name="T11" fmla="*/ 3 h 998"/>
                  <a:gd name="T12" fmla="*/ 90 w 90"/>
                  <a:gd name="T13" fmla="*/ 998 h 998"/>
                  <a:gd name="T14" fmla="*/ 66 w 90"/>
                  <a:gd name="T15" fmla="*/ 997 h 998"/>
                  <a:gd name="T16" fmla="*/ 44 w 90"/>
                  <a:gd name="T17" fmla="*/ 997 h 998"/>
                  <a:gd name="T18" fmla="*/ 22 w 90"/>
                  <a:gd name="T19" fmla="*/ 996 h 998"/>
                  <a:gd name="T20" fmla="*/ 0 w 90"/>
                  <a:gd name="T21" fmla="*/ 996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8">
                    <a:moveTo>
                      <a:pt x="0" y="996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1"/>
                    </a:lnTo>
                    <a:lnTo>
                      <a:pt x="66" y="2"/>
                    </a:lnTo>
                    <a:lnTo>
                      <a:pt x="90" y="3"/>
                    </a:lnTo>
                    <a:lnTo>
                      <a:pt x="90" y="998"/>
                    </a:lnTo>
                    <a:lnTo>
                      <a:pt x="66" y="997"/>
                    </a:lnTo>
                    <a:lnTo>
                      <a:pt x="44" y="997"/>
                    </a:lnTo>
                    <a:lnTo>
                      <a:pt x="22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0" name="Freeform 940"/>
              <p:cNvSpPr>
                <a:spLocks/>
              </p:cNvSpPr>
              <p:nvPr/>
            </p:nvSpPr>
            <p:spPr bwMode="auto">
              <a:xfrm>
                <a:off x="2123" y="2034"/>
                <a:ext cx="18" cy="200"/>
              </a:xfrm>
              <a:custGeom>
                <a:avLst/>
                <a:gdLst>
                  <a:gd name="T0" fmla="*/ 0 w 89"/>
                  <a:gd name="T1" fmla="*/ 996 h 999"/>
                  <a:gd name="T2" fmla="*/ 0 w 89"/>
                  <a:gd name="T3" fmla="*/ 0 h 999"/>
                  <a:gd name="T4" fmla="*/ 22 w 89"/>
                  <a:gd name="T5" fmla="*/ 1 h 999"/>
                  <a:gd name="T6" fmla="*/ 44 w 89"/>
                  <a:gd name="T7" fmla="*/ 2 h 999"/>
                  <a:gd name="T8" fmla="*/ 65 w 89"/>
                  <a:gd name="T9" fmla="*/ 2 h 999"/>
                  <a:gd name="T10" fmla="*/ 89 w 89"/>
                  <a:gd name="T11" fmla="*/ 3 h 999"/>
                  <a:gd name="T12" fmla="*/ 89 w 89"/>
                  <a:gd name="T13" fmla="*/ 999 h 999"/>
                  <a:gd name="T14" fmla="*/ 65 w 89"/>
                  <a:gd name="T15" fmla="*/ 998 h 999"/>
                  <a:gd name="T16" fmla="*/ 44 w 89"/>
                  <a:gd name="T17" fmla="*/ 997 h 999"/>
                  <a:gd name="T18" fmla="*/ 22 w 89"/>
                  <a:gd name="T19" fmla="*/ 996 h 999"/>
                  <a:gd name="T20" fmla="*/ 0 w 89"/>
                  <a:gd name="T21" fmla="*/ 996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0" y="996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2"/>
                    </a:lnTo>
                    <a:lnTo>
                      <a:pt x="65" y="2"/>
                    </a:lnTo>
                    <a:lnTo>
                      <a:pt x="89" y="3"/>
                    </a:lnTo>
                    <a:lnTo>
                      <a:pt x="89" y="999"/>
                    </a:lnTo>
                    <a:lnTo>
                      <a:pt x="65" y="998"/>
                    </a:lnTo>
                    <a:lnTo>
                      <a:pt x="44" y="997"/>
                    </a:lnTo>
                    <a:lnTo>
                      <a:pt x="22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1" name="Freeform 941"/>
              <p:cNvSpPr>
                <a:spLocks/>
              </p:cNvSpPr>
              <p:nvPr/>
            </p:nvSpPr>
            <p:spPr bwMode="auto">
              <a:xfrm>
                <a:off x="2132" y="2035"/>
                <a:ext cx="18" cy="199"/>
              </a:xfrm>
              <a:custGeom>
                <a:avLst/>
                <a:gdLst>
                  <a:gd name="T0" fmla="*/ 0 w 88"/>
                  <a:gd name="T1" fmla="*/ 995 h 998"/>
                  <a:gd name="T2" fmla="*/ 0 w 88"/>
                  <a:gd name="T3" fmla="*/ 0 h 998"/>
                  <a:gd name="T4" fmla="*/ 21 w 88"/>
                  <a:gd name="T5" fmla="*/ 0 h 998"/>
                  <a:gd name="T6" fmla="*/ 43 w 88"/>
                  <a:gd name="T7" fmla="*/ 1 h 998"/>
                  <a:gd name="T8" fmla="*/ 65 w 88"/>
                  <a:gd name="T9" fmla="*/ 2 h 998"/>
                  <a:gd name="T10" fmla="*/ 88 w 88"/>
                  <a:gd name="T11" fmla="*/ 3 h 998"/>
                  <a:gd name="T12" fmla="*/ 88 w 88"/>
                  <a:gd name="T13" fmla="*/ 998 h 998"/>
                  <a:gd name="T14" fmla="*/ 65 w 88"/>
                  <a:gd name="T15" fmla="*/ 997 h 998"/>
                  <a:gd name="T16" fmla="*/ 43 w 88"/>
                  <a:gd name="T17" fmla="*/ 997 h 998"/>
                  <a:gd name="T18" fmla="*/ 21 w 88"/>
                  <a:gd name="T19" fmla="*/ 996 h 998"/>
                  <a:gd name="T20" fmla="*/ 0 w 88"/>
                  <a:gd name="T21" fmla="*/ 995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998">
                    <a:moveTo>
                      <a:pt x="0" y="995"/>
                    </a:moveTo>
                    <a:lnTo>
                      <a:pt x="0" y="0"/>
                    </a:lnTo>
                    <a:lnTo>
                      <a:pt x="21" y="0"/>
                    </a:lnTo>
                    <a:lnTo>
                      <a:pt x="43" y="1"/>
                    </a:lnTo>
                    <a:lnTo>
                      <a:pt x="65" y="2"/>
                    </a:lnTo>
                    <a:lnTo>
                      <a:pt x="88" y="3"/>
                    </a:lnTo>
                    <a:lnTo>
                      <a:pt x="88" y="998"/>
                    </a:lnTo>
                    <a:lnTo>
                      <a:pt x="65" y="997"/>
                    </a:lnTo>
                    <a:lnTo>
                      <a:pt x="43" y="997"/>
                    </a:lnTo>
                    <a:lnTo>
                      <a:pt x="21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4DD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2" name="Freeform 942"/>
              <p:cNvSpPr>
                <a:spLocks/>
              </p:cNvSpPr>
              <p:nvPr/>
            </p:nvSpPr>
            <p:spPr bwMode="auto">
              <a:xfrm>
                <a:off x="2141" y="2035"/>
                <a:ext cx="18" cy="200"/>
              </a:xfrm>
              <a:custGeom>
                <a:avLst/>
                <a:gdLst>
                  <a:gd name="T0" fmla="*/ 0 w 89"/>
                  <a:gd name="T1" fmla="*/ 996 h 999"/>
                  <a:gd name="T2" fmla="*/ 0 w 89"/>
                  <a:gd name="T3" fmla="*/ 0 h 999"/>
                  <a:gd name="T4" fmla="*/ 21 w 89"/>
                  <a:gd name="T5" fmla="*/ 1 h 999"/>
                  <a:gd name="T6" fmla="*/ 44 w 89"/>
                  <a:gd name="T7" fmla="*/ 2 h 999"/>
                  <a:gd name="T8" fmla="*/ 66 w 89"/>
                  <a:gd name="T9" fmla="*/ 3 h 999"/>
                  <a:gd name="T10" fmla="*/ 89 w 89"/>
                  <a:gd name="T11" fmla="*/ 4 h 999"/>
                  <a:gd name="T12" fmla="*/ 89 w 89"/>
                  <a:gd name="T13" fmla="*/ 999 h 999"/>
                  <a:gd name="T14" fmla="*/ 66 w 89"/>
                  <a:gd name="T15" fmla="*/ 998 h 999"/>
                  <a:gd name="T16" fmla="*/ 44 w 89"/>
                  <a:gd name="T17" fmla="*/ 997 h 999"/>
                  <a:gd name="T18" fmla="*/ 21 w 89"/>
                  <a:gd name="T19" fmla="*/ 996 h 999"/>
                  <a:gd name="T20" fmla="*/ 0 w 89"/>
                  <a:gd name="T21" fmla="*/ 996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0" y="996"/>
                    </a:moveTo>
                    <a:lnTo>
                      <a:pt x="0" y="0"/>
                    </a:lnTo>
                    <a:lnTo>
                      <a:pt x="21" y="1"/>
                    </a:lnTo>
                    <a:lnTo>
                      <a:pt x="44" y="2"/>
                    </a:lnTo>
                    <a:lnTo>
                      <a:pt x="66" y="3"/>
                    </a:lnTo>
                    <a:lnTo>
                      <a:pt x="89" y="4"/>
                    </a:lnTo>
                    <a:lnTo>
                      <a:pt x="89" y="999"/>
                    </a:lnTo>
                    <a:lnTo>
                      <a:pt x="66" y="998"/>
                    </a:lnTo>
                    <a:lnTo>
                      <a:pt x="44" y="997"/>
                    </a:lnTo>
                    <a:lnTo>
                      <a:pt x="21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1D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3" name="Freeform 943"/>
              <p:cNvSpPr>
                <a:spLocks/>
              </p:cNvSpPr>
              <p:nvPr/>
            </p:nvSpPr>
            <p:spPr bwMode="auto">
              <a:xfrm>
                <a:off x="2150" y="2035"/>
                <a:ext cx="18" cy="200"/>
              </a:xfrm>
              <a:custGeom>
                <a:avLst/>
                <a:gdLst>
                  <a:gd name="T0" fmla="*/ 0 w 90"/>
                  <a:gd name="T1" fmla="*/ 995 h 1000"/>
                  <a:gd name="T2" fmla="*/ 0 w 90"/>
                  <a:gd name="T3" fmla="*/ 0 h 1000"/>
                  <a:gd name="T4" fmla="*/ 22 w 90"/>
                  <a:gd name="T5" fmla="*/ 1 h 1000"/>
                  <a:gd name="T6" fmla="*/ 45 w 90"/>
                  <a:gd name="T7" fmla="*/ 2 h 1000"/>
                  <a:gd name="T8" fmla="*/ 67 w 90"/>
                  <a:gd name="T9" fmla="*/ 3 h 1000"/>
                  <a:gd name="T10" fmla="*/ 90 w 90"/>
                  <a:gd name="T11" fmla="*/ 4 h 1000"/>
                  <a:gd name="T12" fmla="*/ 90 w 90"/>
                  <a:gd name="T13" fmla="*/ 1000 h 1000"/>
                  <a:gd name="T14" fmla="*/ 67 w 90"/>
                  <a:gd name="T15" fmla="*/ 998 h 1000"/>
                  <a:gd name="T16" fmla="*/ 45 w 90"/>
                  <a:gd name="T17" fmla="*/ 997 h 1000"/>
                  <a:gd name="T18" fmla="*/ 22 w 90"/>
                  <a:gd name="T19" fmla="*/ 996 h 1000"/>
                  <a:gd name="T20" fmla="*/ 0 w 90"/>
                  <a:gd name="T21" fmla="*/ 995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0">
                    <a:moveTo>
                      <a:pt x="0" y="995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5" y="2"/>
                    </a:lnTo>
                    <a:lnTo>
                      <a:pt x="67" y="3"/>
                    </a:lnTo>
                    <a:lnTo>
                      <a:pt x="90" y="4"/>
                    </a:lnTo>
                    <a:lnTo>
                      <a:pt x="90" y="1000"/>
                    </a:lnTo>
                    <a:lnTo>
                      <a:pt x="67" y="998"/>
                    </a:lnTo>
                    <a:lnTo>
                      <a:pt x="45" y="997"/>
                    </a:lnTo>
                    <a:lnTo>
                      <a:pt x="22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FD5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4" name="Freeform 944"/>
              <p:cNvSpPr>
                <a:spLocks/>
              </p:cNvSpPr>
              <p:nvPr/>
            </p:nvSpPr>
            <p:spPr bwMode="auto">
              <a:xfrm>
                <a:off x="2159" y="2036"/>
                <a:ext cx="18" cy="200"/>
              </a:xfrm>
              <a:custGeom>
                <a:avLst/>
                <a:gdLst>
                  <a:gd name="T0" fmla="*/ 0 w 90"/>
                  <a:gd name="T1" fmla="*/ 995 h 1000"/>
                  <a:gd name="T2" fmla="*/ 0 w 90"/>
                  <a:gd name="T3" fmla="*/ 0 h 1000"/>
                  <a:gd name="T4" fmla="*/ 22 w 90"/>
                  <a:gd name="T5" fmla="*/ 1 h 1000"/>
                  <a:gd name="T6" fmla="*/ 45 w 90"/>
                  <a:gd name="T7" fmla="*/ 2 h 1000"/>
                  <a:gd name="T8" fmla="*/ 67 w 90"/>
                  <a:gd name="T9" fmla="*/ 3 h 1000"/>
                  <a:gd name="T10" fmla="*/ 90 w 90"/>
                  <a:gd name="T11" fmla="*/ 5 h 1000"/>
                  <a:gd name="T12" fmla="*/ 90 w 90"/>
                  <a:gd name="T13" fmla="*/ 1000 h 1000"/>
                  <a:gd name="T14" fmla="*/ 67 w 90"/>
                  <a:gd name="T15" fmla="*/ 999 h 1000"/>
                  <a:gd name="T16" fmla="*/ 45 w 90"/>
                  <a:gd name="T17" fmla="*/ 998 h 1000"/>
                  <a:gd name="T18" fmla="*/ 22 w 90"/>
                  <a:gd name="T19" fmla="*/ 996 h 1000"/>
                  <a:gd name="T20" fmla="*/ 0 w 90"/>
                  <a:gd name="T21" fmla="*/ 995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0">
                    <a:moveTo>
                      <a:pt x="0" y="995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5" y="2"/>
                    </a:lnTo>
                    <a:lnTo>
                      <a:pt x="67" y="3"/>
                    </a:lnTo>
                    <a:lnTo>
                      <a:pt x="90" y="5"/>
                    </a:lnTo>
                    <a:lnTo>
                      <a:pt x="90" y="1000"/>
                    </a:lnTo>
                    <a:lnTo>
                      <a:pt x="67" y="999"/>
                    </a:lnTo>
                    <a:lnTo>
                      <a:pt x="45" y="998"/>
                    </a:lnTo>
                    <a:lnTo>
                      <a:pt x="22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CD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5" name="Freeform 945"/>
              <p:cNvSpPr>
                <a:spLocks/>
              </p:cNvSpPr>
              <p:nvPr/>
            </p:nvSpPr>
            <p:spPr bwMode="auto">
              <a:xfrm>
                <a:off x="2168" y="2036"/>
                <a:ext cx="17" cy="200"/>
              </a:xfrm>
              <a:custGeom>
                <a:avLst/>
                <a:gdLst>
                  <a:gd name="T0" fmla="*/ 0 w 89"/>
                  <a:gd name="T1" fmla="*/ 996 h 1001"/>
                  <a:gd name="T2" fmla="*/ 0 w 89"/>
                  <a:gd name="T3" fmla="*/ 0 h 1001"/>
                  <a:gd name="T4" fmla="*/ 22 w 89"/>
                  <a:gd name="T5" fmla="*/ 1 h 1001"/>
                  <a:gd name="T6" fmla="*/ 44 w 89"/>
                  <a:gd name="T7" fmla="*/ 3 h 1001"/>
                  <a:gd name="T8" fmla="*/ 67 w 89"/>
                  <a:gd name="T9" fmla="*/ 4 h 1001"/>
                  <a:gd name="T10" fmla="*/ 89 w 89"/>
                  <a:gd name="T11" fmla="*/ 6 h 1001"/>
                  <a:gd name="T12" fmla="*/ 89 w 89"/>
                  <a:gd name="T13" fmla="*/ 1001 h 1001"/>
                  <a:gd name="T14" fmla="*/ 67 w 89"/>
                  <a:gd name="T15" fmla="*/ 999 h 1001"/>
                  <a:gd name="T16" fmla="*/ 44 w 89"/>
                  <a:gd name="T17" fmla="*/ 998 h 1001"/>
                  <a:gd name="T18" fmla="*/ 22 w 89"/>
                  <a:gd name="T19" fmla="*/ 997 h 1001"/>
                  <a:gd name="T20" fmla="*/ 0 w 89"/>
                  <a:gd name="T21" fmla="*/ 996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1">
                    <a:moveTo>
                      <a:pt x="0" y="996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3"/>
                    </a:lnTo>
                    <a:lnTo>
                      <a:pt x="67" y="4"/>
                    </a:lnTo>
                    <a:lnTo>
                      <a:pt x="89" y="6"/>
                    </a:lnTo>
                    <a:lnTo>
                      <a:pt x="89" y="1001"/>
                    </a:lnTo>
                    <a:lnTo>
                      <a:pt x="67" y="999"/>
                    </a:lnTo>
                    <a:lnTo>
                      <a:pt x="44" y="998"/>
                    </a:lnTo>
                    <a:lnTo>
                      <a:pt x="22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AC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6" name="Freeform 946"/>
              <p:cNvSpPr>
                <a:spLocks/>
              </p:cNvSpPr>
              <p:nvPr/>
            </p:nvSpPr>
            <p:spPr bwMode="auto">
              <a:xfrm>
                <a:off x="2177" y="2037"/>
                <a:ext cx="17" cy="200"/>
              </a:xfrm>
              <a:custGeom>
                <a:avLst/>
                <a:gdLst>
                  <a:gd name="T0" fmla="*/ 0 w 88"/>
                  <a:gd name="T1" fmla="*/ 995 h 1001"/>
                  <a:gd name="T2" fmla="*/ 0 w 88"/>
                  <a:gd name="T3" fmla="*/ 0 h 1001"/>
                  <a:gd name="T4" fmla="*/ 22 w 88"/>
                  <a:gd name="T5" fmla="*/ 1 h 1001"/>
                  <a:gd name="T6" fmla="*/ 44 w 88"/>
                  <a:gd name="T7" fmla="*/ 3 h 1001"/>
                  <a:gd name="T8" fmla="*/ 66 w 88"/>
                  <a:gd name="T9" fmla="*/ 4 h 1001"/>
                  <a:gd name="T10" fmla="*/ 88 w 88"/>
                  <a:gd name="T11" fmla="*/ 6 h 1001"/>
                  <a:gd name="T12" fmla="*/ 88 w 88"/>
                  <a:gd name="T13" fmla="*/ 1001 h 1001"/>
                  <a:gd name="T14" fmla="*/ 66 w 88"/>
                  <a:gd name="T15" fmla="*/ 1000 h 1001"/>
                  <a:gd name="T16" fmla="*/ 44 w 88"/>
                  <a:gd name="T17" fmla="*/ 998 h 1001"/>
                  <a:gd name="T18" fmla="*/ 22 w 88"/>
                  <a:gd name="T19" fmla="*/ 997 h 1001"/>
                  <a:gd name="T20" fmla="*/ 0 w 88"/>
                  <a:gd name="T21" fmla="*/ 995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1">
                    <a:moveTo>
                      <a:pt x="0" y="995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3"/>
                    </a:lnTo>
                    <a:lnTo>
                      <a:pt x="66" y="4"/>
                    </a:lnTo>
                    <a:lnTo>
                      <a:pt x="88" y="6"/>
                    </a:lnTo>
                    <a:lnTo>
                      <a:pt x="88" y="1001"/>
                    </a:lnTo>
                    <a:lnTo>
                      <a:pt x="66" y="1000"/>
                    </a:lnTo>
                    <a:lnTo>
                      <a:pt x="44" y="998"/>
                    </a:lnTo>
                    <a:lnTo>
                      <a:pt x="22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7C9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7" name="Freeform 947"/>
              <p:cNvSpPr>
                <a:spLocks/>
              </p:cNvSpPr>
              <p:nvPr/>
            </p:nvSpPr>
            <p:spPr bwMode="auto">
              <a:xfrm>
                <a:off x="2185" y="2037"/>
                <a:ext cx="18" cy="201"/>
              </a:xfrm>
              <a:custGeom>
                <a:avLst/>
                <a:gdLst>
                  <a:gd name="T0" fmla="*/ 0 w 89"/>
                  <a:gd name="T1" fmla="*/ 995 h 1002"/>
                  <a:gd name="T2" fmla="*/ 0 w 89"/>
                  <a:gd name="T3" fmla="*/ 0 h 1002"/>
                  <a:gd name="T4" fmla="*/ 22 w 89"/>
                  <a:gd name="T5" fmla="*/ 1 h 1002"/>
                  <a:gd name="T6" fmla="*/ 44 w 89"/>
                  <a:gd name="T7" fmla="*/ 3 h 1002"/>
                  <a:gd name="T8" fmla="*/ 67 w 89"/>
                  <a:gd name="T9" fmla="*/ 5 h 1002"/>
                  <a:gd name="T10" fmla="*/ 89 w 89"/>
                  <a:gd name="T11" fmla="*/ 7 h 1002"/>
                  <a:gd name="T12" fmla="*/ 89 w 89"/>
                  <a:gd name="T13" fmla="*/ 1002 h 1002"/>
                  <a:gd name="T14" fmla="*/ 67 w 89"/>
                  <a:gd name="T15" fmla="*/ 1000 h 1002"/>
                  <a:gd name="T16" fmla="*/ 44 w 89"/>
                  <a:gd name="T17" fmla="*/ 998 h 1002"/>
                  <a:gd name="T18" fmla="*/ 22 w 89"/>
                  <a:gd name="T19" fmla="*/ 997 h 1002"/>
                  <a:gd name="T20" fmla="*/ 0 w 89"/>
                  <a:gd name="T21" fmla="*/ 995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2">
                    <a:moveTo>
                      <a:pt x="0" y="995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3"/>
                    </a:lnTo>
                    <a:lnTo>
                      <a:pt x="67" y="5"/>
                    </a:lnTo>
                    <a:lnTo>
                      <a:pt x="89" y="7"/>
                    </a:lnTo>
                    <a:lnTo>
                      <a:pt x="89" y="1002"/>
                    </a:lnTo>
                    <a:lnTo>
                      <a:pt x="67" y="1000"/>
                    </a:lnTo>
                    <a:lnTo>
                      <a:pt x="44" y="998"/>
                    </a:lnTo>
                    <a:lnTo>
                      <a:pt x="22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4C5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8" name="Freeform 948"/>
              <p:cNvSpPr>
                <a:spLocks/>
              </p:cNvSpPr>
              <p:nvPr/>
            </p:nvSpPr>
            <p:spPr bwMode="auto">
              <a:xfrm>
                <a:off x="2194" y="2038"/>
                <a:ext cx="18" cy="201"/>
              </a:xfrm>
              <a:custGeom>
                <a:avLst/>
                <a:gdLst>
                  <a:gd name="T0" fmla="*/ 0 w 89"/>
                  <a:gd name="T1" fmla="*/ 995 h 1003"/>
                  <a:gd name="T2" fmla="*/ 0 w 89"/>
                  <a:gd name="T3" fmla="*/ 0 h 1003"/>
                  <a:gd name="T4" fmla="*/ 23 w 89"/>
                  <a:gd name="T5" fmla="*/ 2 h 1003"/>
                  <a:gd name="T6" fmla="*/ 45 w 89"/>
                  <a:gd name="T7" fmla="*/ 4 h 1003"/>
                  <a:gd name="T8" fmla="*/ 67 w 89"/>
                  <a:gd name="T9" fmla="*/ 6 h 1003"/>
                  <a:gd name="T10" fmla="*/ 89 w 89"/>
                  <a:gd name="T11" fmla="*/ 8 h 1003"/>
                  <a:gd name="T12" fmla="*/ 89 w 89"/>
                  <a:gd name="T13" fmla="*/ 1003 h 1003"/>
                  <a:gd name="T14" fmla="*/ 67 w 89"/>
                  <a:gd name="T15" fmla="*/ 1001 h 1003"/>
                  <a:gd name="T16" fmla="*/ 45 w 89"/>
                  <a:gd name="T17" fmla="*/ 999 h 1003"/>
                  <a:gd name="T18" fmla="*/ 23 w 89"/>
                  <a:gd name="T19" fmla="*/ 997 h 1003"/>
                  <a:gd name="T20" fmla="*/ 0 w 89"/>
                  <a:gd name="T21" fmla="*/ 995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3">
                    <a:moveTo>
                      <a:pt x="0" y="995"/>
                    </a:moveTo>
                    <a:lnTo>
                      <a:pt x="0" y="0"/>
                    </a:lnTo>
                    <a:lnTo>
                      <a:pt x="23" y="2"/>
                    </a:lnTo>
                    <a:lnTo>
                      <a:pt x="45" y="4"/>
                    </a:lnTo>
                    <a:lnTo>
                      <a:pt x="67" y="6"/>
                    </a:lnTo>
                    <a:lnTo>
                      <a:pt x="89" y="8"/>
                    </a:lnTo>
                    <a:lnTo>
                      <a:pt x="89" y="1003"/>
                    </a:lnTo>
                    <a:lnTo>
                      <a:pt x="67" y="1001"/>
                    </a:lnTo>
                    <a:lnTo>
                      <a:pt x="45" y="999"/>
                    </a:lnTo>
                    <a:lnTo>
                      <a:pt x="23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2C1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9" name="Freeform 949"/>
              <p:cNvSpPr>
                <a:spLocks/>
              </p:cNvSpPr>
              <p:nvPr/>
            </p:nvSpPr>
            <p:spPr bwMode="auto">
              <a:xfrm>
                <a:off x="2203" y="2039"/>
                <a:ext cx="18" cy="201"/>
              </a:xfrm>
              <a:custGeom>
                <a:avLst/>
                <a:gdLst>
                  <a:gd name="T0" fmla="*/ 0 w 89"/>
                  <a:gd name="T1" fmla="*/ 995 h 1004"/>
                  <a:gd name="T2" fmla="*/ 0 w 89"/>
                  <a:gd name="T3" fmla="*/ 0 h 1004"/>
                  <a:gd name="T4" fmla="*/ 23 w 89"/>
                  <a:gd name="T5" fmla="*/ 2 h 1004"/>
                  <a:gd name="T6" fmla="*/ 45 w 89"/>
                  <a:gd name="T7" fmla="*/ 4 h 1004"/>
                  <a:gd name="T8" fmla="*/ 67 w 89"/>
                  <a:gd name="T9" fmla="*/ 6 h 1004"/>
                  <a:gd name="T10" fmla="*/ 89 w 89"/>
                  <a:gd name="T11" fmla="*/ 9 h 1004"/>
                  <a:gd name="T12" fmla="*/ 89 w 89"/>
                  <a:gd name="T13" fmla="*/ 1004 h 1004"/>
                  <a:gd name="T14" fmla="*/ 67 w 89"/>
                  <a:gd name="T15" fmla="*/ 1002 h 1004"/>
                  <a:gd name="T16" fmla="*/ 45 w 89"/>
                  <a:gd name="T17" fmla="*/ 999 h 1004"/>
                  <a:gd name="T18" fmla="*/ 23 w 89"/>
                  <a:gd name="T19" fmla="*/ 997 h 1004"/>
                  <a:gd name="T20" fmla="*/ 0 w 89"/>
                  <a:gd name="T21" fmla="*/ 995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4">
                    <a:moveTo>
                      <a:pt x="0" y="995"/>
                    </a:moveTo>
                    <a:lnTo>
                      <a:pt x="0" y="0"/>
                    </a:lnTo>
                    <a:lnTo>
                      <a:pt x="23" y="2"/>
                    </a:lnTo>
                    <a:lnTo>
                      <a:pt x="45" y="4"/>
                    </a:lnTo>
                    <a:lnTo>
                      <a:pt x="67" y="6"/>
                    </a:lnTo>
                    <a:lnTo>
                      <a:pt x="89" y="9"/>
                    </a:lnTo>
                    <a:lnTo>
                      <a:pt x="89" y="1004"/>
                    </a:lnTo>
                    <a:lnTo>
                      <a:pt x="67" y="1002"/>
                    </a:lnTo>
                    <a:lnTo>
                      <a:pt x="45" y="999"/>
                    </a:lnTo>
                    <a:lnTo>
                      <a:pt x="23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DFBD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0" name="Freeform 950"/>
              <p:cNvSpPr>
                <a:spLocks/>
              </p:cNvSpPr>
              <p:nvPr/>
            </p:nvSpPr>
            <p:spPr bwMode="auto">
              <a:xfrm>
                <a:off x="2212" y="2040"/>
                <a:ext cx="18" cy="201"/>
              </a:xfrm>
              <a:custGeom>
                <a:avLst/>
                <a:gdLst>
                  <a:gd name="T0" fmla="*/ 0 w 90"/>
                  <a:gd name="T1" fmla="*/ 995 h 1006"/>
                  <a:gd name="T2" fmla="*/ 0 w 90"/>
                  <a:gd name="T3" fmla="*/ 0 h 1006"/>
                  <a:gd name="T4" fmla="*/ 24 w 90"/>
                  <a:gd name="T5" fmla="*/ 2 h 1006"/>
                  <a:gd name="T6" fmla="*/ 46 w 90"/>
                  <a:gd name="T7" fmla="*/ 5 h 1006"/>
                  <a:gd name="T8" fmla="*/ 68 w 90"/>
                  <a:gd name="T9" fmla="*/ 8 h 1006"/>
                  <a:gd name="T10" fmla="*/ 90 w 90"/>
                  <a:gd name="T11" fmla="*/ 12 h 1006"/>
                  <a:gd name="T12" fmla="*/ 90 w 90"/>
                  <a:gd name="T13" fmla="*/ 1006 h 1006"/>
                  <a:gd name="T14" fmla="*/ 68 w 90"/>
                  <a:gd name="T15" fmla="*/ 1003 h 1006"/>
                  <a:gd name="T16" fmla="*/ 46 w 90"/>
                  <a:gd name="T17" fmla="*/ 1000 h 1006"/>
                  <a:gd name="T18" fmla="*/ 24 w 90"/>
                  <a:gd name="T19" fmla="*/ 998 h 1006"/>
                  <a:gd name="T20" fmla="*/ 0 w 90"/>
                  <a:gd name="T21" fmla="*/ 995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6">
                    <a:moveTo>
                      <a:pt x="0" y="995"/>
                    </a:moveTo>
                    <a:lnTo>
                      <a:pt x="0" y="0"/>
                    </a:lnTo>
                    <a:lnTo>
                      <a:pt x="24" y="2"/>
                    </a:lnTo>
                    <a:lnTo>
                      <a:pt x="46" y="5"/>
                    </a:lnTo>
                    <a:lnTo>
                      <a:pt x="68" y="8"/>
                    </a:lnTo>
                    <a:lnTo>
                      <a:pt x="90" y="12"/>
                    </a:lnTo>
                    <a:lnTo>
                      <a:pt x="90" y="1006"/>
                    </a:lnTo>
                    <a:lnTo>
                      <a:pt x="68" y="1003"/>
                    </a:lnTo>
                    <a:lnTo>
                      <a:pt x="46" y="1000"/>
                    </a:lnTo>
                    <a:lnTo>
                      <a:pt x="24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DDB9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1" name="Freeform 951"/>
              <p:cNvSpPr>
                <a:spLocks/>
              </p:cNvSpPr>
              <p:nvPr/>
            </p:nvSpPr>
            <p:spPr bwMode="auto">
              <a:xfrm>
                <a:off x="2221" y="2041"/>
                <a:ext cx="18" cy="201"/>
              </a:xfrm>
              <a:custGeom>
                <a:avLst/>
                <a:gdLst>
                  <a:gd name="T0" fmla="*/ 0 w 90"/>
                  <a:gd name="T1" fmla="*/ 995 h 1008"/>
                  <a:gd name="T2" fmla="*/ 0 w 90"/>
                  <a:gd name="T3" fmla="*/ 0 h 1008"/>
                  <a:gd name="T4" fmla="*/ 24 w 90"/>
                  <a:gd name="T5" fmla="*/ 3 h 1008"/>
                  <a:gd name="T6" fmla="*/ 46 w 90"/>
                  <a:gd name="T7" fmla="*/ 7 h 1008"/>
                  <a:gd name="T8" fmla="*/ 68 w 90"/>
                  <a:gd name="T9" fmla="*/ 10 h 1008"/>
                  <a:gd name="T10" fmla="*/ 90 w 90"/>
                  <a:gd name="T11" fmla="*/ 13 h 1008"/>
                  <a:gd name="T12" fmla="*/ 90 w 90"/>
                  <a:gd name="T13" fmla="*/ 1008 h 1008"/>
                  <a:gd name="T14" fmla="*/ 68 w 90"/>
                  <a:gd name="T15" fmla="*/ 1004 h 1008"/>
                  <a:gd name="T16" fmla="*/ 46 w 90"/>
                  <a:gd name="T17" fmla="*/ 1001 h 1008"/>
                  <a:gd name="T18" fmla="*/ 24 w 90"/>
                  <a:gd name="T19" fmla="*/ 998 h 1008"/>
                  <a:gd name="T20" fmla="*/ 0 w 90"/>
                  <a:gd name="T21" fmla="*/ 995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08">
                    <a:moveTo>
                      <a:pt x="0" y="995"/>
                    </a:moveTo>
                    <a:lnTo>
                      <a:pt x="0" y="0"/>
                    </a:lnTo>
                    <a:lnTo>
                      <a:pt x="24" y="3"/>
                    </a:lnTo>
                    <a:lnTo>
                      <a:pt x="46" y="7"/>
                    </a:lnTo>
                    <a:lnTo>
                      <a:pt x="68" y="10"/>
                    </a:lnTo>
                    <a:lnTo>
                      <a:pt x="90" y="13"/>
                    </a:lnTo>
                    <a:lnTo>
                      <a:pt x="90" y="1008"/>
                    </a:lnTo>
                    <a:lnTo>
                      <a:pt x="68" y="1004"/>
                    </a:lnTo>
                    <a:lnTo>
                      <a:pt x="46" y="1001"/>
                    </a:lnTo>
                    <a:lnTo>
                      <a:pt x="24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DCB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2" name="Freeform 952"/>
              <p:cNvSpPr>
                <a:spLocks/>
              </p:cNvSpPr>
              <p:nvPr/>
            </p:nvSpPr>
            <p:spPr bwMode="auto">
              <a:xfrm>
                <a:off x="2230" y="2042"/>
                <a:ext cx="18" cy="202"/>
              </a:xfrm>
              <a:custGeom>
                <a:avLst/>
                <a:gdLst>
                  <a:gd name="T0" fmla="*/ 0 w 88"/>
                  <a:gd name="T1" fmla="*/ 994 h 1010"/>
                  <a:gd name="T2" fmla="*/ 0 w 88"/>
                  <a:gd name="T3" fmla="*/ 0 h 1010"/>
                  <a:gd name="T4" fmla="*/ 24 w 88"/>
                  <a:gd name="T5" fmla="*/ 3 h 1010"/>
                  <a:gd name="T6" fmla="*/ 47 w 88"/>
                  <a:gd name="T7" fmla="*/ 7 h 1010"/>
                  <a:gd name="T8" fmla="*/ 68 w 88"/>
                  <a:gd name="T9" fmla="*/ 11 h 1010"/>
                  <a:gd name="T10" fmla="*/ 88 w 88"/>
                  <a:gd name="T11" fmla="*/ 15 h 1010"/>
                  <a:gd name="T12" fmla="*/ 88 w 88"/>
                  <a:gd name="T13" fmla="*/ 1010 h 1010"/>
                  <a:gd name="T14" fmla="*/ 68 w 88"/>
                  <a:gd name="T15" fmla="*/ 1006 h 1010"/>
                  <a:gd name="T16" fmla="*/ 47 w 88"/>
                  <a:gd name="T17" fmla="*/ 1001 h 1010"/>
                  <a:gd name="T18" fmla="*/ 24 w 88"/>
                  <a:gd name="T19" fmla="*/ 997 h 1010"/>
                  <a:gd name="T20" fmla="*/ 0 w 88"/>
                  <a:gd name="T21" fmla="*/ 994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10">
                    <a:moveTo>
                      <a:pt x="0" y="994"/>
                    </a:moveTo>
                    <a:lnTo>
                      <a:pt x="0" y="0"/>
                    </a:lnTo>
                    <a:lnTo>
                      <a:pt x="24" y="3"/>
                    </a:lnTo>
                    <a:lnTo>
                      <a:pt x="47" y="7"/>
                    </a:lnTo>
                    <a:lnTo>
                      <a:pt x="68" y="11"/>
                    </a:lnTo>
                    <a:lnTo>
                      <a:pt x="88" y="15"/>
                    </a:lnTo>
                    <a:lnTo>
                      <a:pt x="88" y="1010"/>
                    </a:lnTo>
                    <a:lnTo>
                      <a:pt x="68" y="1006"/>
                    </a:lnTo>
                    <a:lnTo>
                      <a:pt x="47" y="1001"/>
                    </a:lnTo>
                    <a:lnTo>
                      <a:pt x="24" y="997"/>
                    </a:lnTo>
                    <a:lnTo>
                      <a:pt x="0" y="994"/>
                    </a:lnTo>
                    <a:close/>
                  </a:path>
                </a:pathLst>
              </a:custGeom>
              <a:solidFill>
                <a:srgbClr val="DEB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3" name="Freeform 953"/>
              <p:cNvSpPr>
                <a:spLocks/>
              </p:cNvSpPr>
              <p:nvPr/>
            </p:nvSpPr>
            <p:spPr bwMode="auto">
              <a:xfrm>
                <a:off x="2239" y="2043"/>
                <a:ext cx="18" cy="203"/>
              </a:xfrm>
              <a:custGeom>
                <a:avLst/>
                <a:gdLst>
                  <a:gd name="T0" fmla="*/ 0 w 88"/>
                  <a:gd name="T1" fmla="*/ 995 h 1014"/>
                  <a:gd name="T2" fmla="*/ 0 w 88"/>
                  <a:gd name="T3" fmla="*/ 0 h 1014"/>
                  <a:gd name="T4" fmla="*/ 19 w 88"/>
                  <a:gd name="T5" fmla="*/ 4 h 1014"/>
                  <a:gd name="T6" fmla="*/ 38 w 88"/>
                  <a:gd name="T7" fmla="*/ 7 h 1014"/>
                  <a:gd name="T8" fmla="*/ 56 w 88"/>
                  <a:gd name="T9" fmla="*/ 11 h 1014"/>
                  <a:gd name="T10" fmla="*/ 73 w 88"/>
                  <a:gd name="T11" fmla="*/ 15 h 1014"/>
                  <a:gd name="T12" fmla="*/ 88 w 88"/>
                  <a:gd name="T13" fmla="*/ 19 h 1014"/>
                  <a:gd name="T14" fmla="*/ 88 w 88"/>
                  <a:gd name="T15" fmla="*/ 1014 h 1014"/>
                  <a:gd name="T16" fmla="*/ 73 w 88"/>
                  <a:gd name="T17" fmla="*/ 1011 h 1014"/>
                  <a:gd name="T18" fmla="*/ 56 w 88"/>
                  <a:gd name="T19" fmla="*/ 1007 h 1014"/>
                  <a:gd name="T20" fmla="*/ 38 w 88"/>
                  <a:gd name="T21" fmla="*/ 1003 h 1014"/>
                  <a:gd name="T22" fmla="*/ 19 w 88"/>
                  <a:gd name="T23" fmla="*/ 998 h 1014"/>
                  <a:gd name="T24" fmla="*/ 0 w 88"/>
                  <a:gd name="T25" fmla="*/ 995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8" h="1014">
                    <a:moveTo>
                      <a:pt x="0" y="995"/>
                    </a:moveTo>
                    <a:lnTo>
                      <a:pt x="0" y="0"/>
                    </a:lnTo>
                    <a:lnTo>
                      <a:pt x="19" y="4"/>
                    </a:lnTo>
                    <a:lnTo>
                      <a:pt x="38" y="7"/>
                    </a:lnTo>
                    <a:lnTo>
                      <a:pt x="56" y="11"/>
                    </a:lnTo>
                    <a:lnTo>
                      <a:pt x="73" y="15"/>
                    </a:lnTo>
                    <a:lnTo>
                      <a:pt x="88" y="19"/>
                    </a:lnTo>
                    <a:lnTo>
                      <a:pt x="88" y="1014"/>
                    </a:lnTo>
                    <a:lnTo>
                      <a:pt x="73" y="1011"/>
                    </a:lnTo>
                    <a:lnTo>
                      <a:pt x="56" y="1007"/>
                    </a:lnTo>
                    <a:lnTo>
                      <a:pt x="38" y="1003"/>
                    </a:lnTo>
                    <a:lnTo>
                      <a:pt x="19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1BF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4" name="Freeform 954"/>
              <p:cNvSpPr>
                <a:spLocks/>
              </p:cNvSpPr>
              <p:nvPr/>
            </p:nvSpPr>
            <p:spPr bwMode="auto">
              <a:xfrm>
                <a:off x="2248" y="2045"/>
                <a:ext cx="18" cy="203"/>
              </a:xfrm>
              <a:custGeom>
                <a:avLst/>
                <a:gdLst>
                  <a:gd name="T0" fmla="*/ 0 w 90"/>
                  <a:gd name="T1" fmla="*/ 995 h 1017"/>
                  <a:gd name="T2" fmla="*/ 0 w 90"/>
                  <a:gd name="T3" fmla="*/ 0 h 1017"/>
                  <a:gd name="T4" fmla="*/ 16 w 90"/>
                  <a:gd name="T5" fmla="*/ 3 h 1017"/>
                  <a:gd name="T6" fmla="*/ 30 w 90"/>
                  <a:gd name="T7" fmla="*/ 6 h 1017"/>
                  <a:gd name="T8" fmla="*/ 45 w 90"/>
                  <a:gd name="T9" fmla="*/ 10 h 1017"/>
                  <a:gd name="T10" fmla="*/ 60 w 90"/>
                  <a:gd name="T11" fmla="*/ 14 h 1017"/>
                  <a:gd name="T12" fmla="*/ 74 w 90"/>
                  <a:gd name="T13" fmla="*/ 17 h 1017"/>
                  <a:gd name="T14" fmla="*/ 90 w 90"/>
                  <a:gd name="T15" fmla="*/ 21 h 1017"/>
                  <a:gd name="T16" fmla="*/ 90 w 90"/>
                  <a:gd name="T17" fmla="*/ 1017 h 1017"/>
                  <a:gd name="T18" fmla="*/ 74 w 90"/>
                  <a:gd name="T19" fmla="*/ 1013 h 1017"/>
                  <a:gd name="T20" fmla="*/ 60 w 90"/>
                  <a:gd name="T21" fmla="*/ 1009 h 1017"/>
                  <a:gd name="T22" fmla="*/ 45 w 90"/>
                  <a:gd name="T23" fmla="*/ 1005 h 1017"/>
                  <a:gd name="T24" fmla="*/ 30 w 90"/>
                  <a:gd name="T25" fmla="*/ 1002 h 1017"/>
                  <a:gd name="T26" fmla="*/ 16 w 90"/>
                  <a:gd name="T27" fmla="*/ 998 h 1017"/>
                  <a:gd name="T28" fmla="*/ 0 w 90"/>
                  <a:gd name="T29" fmla="*/ 995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0" h="1017">
                    <a:moveTo>
                      <a:pt x="0" y="995"/>
                    </a:moveTo>
                    <a:lnTo>
                      <a:pt x="0" y="0"/>
                    </a:lnTo>
                    <a:lnTo>
                      <a:pt x="16" y="3"/>
                    </a:lnTo>
                    <a:lnTo>
                      <a:pt x="30" y="6"/>
                    </a:lnTo>
                    <a:lnTo>
                      <a:pt x="45" y="10"/>
                    </a:lnTo>
                    <a:lnTo>
                      <a:pt x="60" y="14"/>
                    </a:lnTo>
                    <a:lnTo>
                      <a:pt x="74" y="17"/>
                    </a:lnTo>
                    <a:lnTo>
                      <a:pt x="90" y="21"/>
                    </a:lnTo>
                    <a:lnTo>
                      <a:pt x="90" y="1017"/>
                    </a:lnTo>
                    <a:lnTo>
                      <a:pt x="74" y="1013"/>
                    </a:lnTo>
                    <a:lnTo>
                      <a:pt x="60" y="1009"/>
                    </a:lnTo>
                    <a:lnTo>
                      <a:pt x="45" y="1005"/>
                    </a:lnTo>
                    <a:lnTo>
                      <a:pt x="30" y="1002"/>
                    </a:lnTo>
                    <a:lnTo>
                      <a:pt x="16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3C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5" name="Freeform 955"/>
              <p:cNvSpPr>
                <a:spLocks/>
              </p:cNvSpPr>
              <p:nvPr/>
            </p:nvSpPr>
            <p:spPr bwMode="auto">
              <a:xfrm>
                <a:off x="2257" y="2047"/>
                <a:ext cx="18" cy="203"/>
              </a:xfrm>
              <a:custGeom>
                <a:avLst/>
                <a:gdLst>
                  <a:gd name="T0" fmla="*/ 0 w 90"/>
                  <a:gd name="T1" fmla="*/ 995 h 1017"/>
                  <a:gd name="T2" fmla="*/ 0 w 90"/>
                  <a:gd name="T3" fmla="*/ 0 h 1017"/>
                  <a:gd name="T4" fmla="*/ 22 w 90"/>
                  <a:gd name="T5" fmla="*/ 6 h 1017"/>
                  <a:gd name="T6" fmla="*/ 45 w 90"/>
                  <a:gd name="T7" fmla="*/ 11 h 1017"/>
                  <a:gd name="T8" fmla="*/ 67 w 90"/>
                  <a:gd name="T9" fmla="*/ 16 h 1017"/>
                  <a:gd name="T10" fmla="*/ 90 w 90"/>
                  <a:gd name="T11" fmla="*/ 22 h 1017"/>
                  <a:gd name="T12" fmla="*/ 90 w 90"/>
                  <a:gd name="T13" fmla="*/ 1017 h 1017"/>
                  <a:gd name="T14" fmla="*/ 67 w 90"/>
                  <a:gd name="T15" fmla="*/ 1012 h 1017"/>
                  <a:gd name="T16" fmla="*/ 45 w 90"/>
                  <a:gd name="T17" fmla="*/ 1006 h 1017"/>
                  <a:gd name="T18" fmla="*/ 22 w 90"/>
                  <a:gd name="T19" fmla="*/ 1001 h 1017"/>
                  <a:gd name="T20" fmla="*/ 0 w 90"/>
                  <a:gd name="T21" fmla="*/ 995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17">
                    <a:moveTo>
                      <a:pt x="0" y="995"/>
                    </a:moveTo>
                    <a:lnTo>
                      <a:pt x="0" y="0"/>
                    </a:lnTo>
                    <a:lnTo>
                      <a:pt x="22" y="6"/>
                    </a:lnTo>
                    <a:lnTo>
                      <a:pt x="45" y="11"/>
                    </a:lnTo>
                    <a:lnTo>
                      <a:pt x="67" y="16"/>
                    </a:lnTo>
                    <a:lnTo>
                      <a:pt x="90" y="22"/>
                    </a:lnTo>
                    <a:lnTo>
                      <a:pt x="90" y="1017"/>
                    </a:lnTo>
                    <a:lnTo>
                      <a:pt x="67" y="1012"/>
                    </a:lnTo>
                    <a:lnTo>
                      <a:pt x="45" y="1006"/>
                    </a:lnTo>
                    <a:lnTo>
                      <a:pt x="22" y="1001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5C7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6" name="Freeform 956"/>
              <p:cNvSpPr>
                <a:spLocks/>
              </p:cNvSpPr>
              <p:nvPr/>
            </p:nvSpPr>
            <p:spPr bwMode="auto">
              <a:xfrm>
                <a:off x="2266" y="2049"/>
                <a:ext cx="17" cy="203"/>
              </a:xfrm>
              <a:custGeom>
                <a:avLst/>
                <a:gdLst>
                  <a:gd name="T0" fmla="*/ 0 w 89"/>
                  <a:gd name="T1" fmla="*/ 996 h 1016"/>
                  <a:gd name="T2" fmla="*/ 0 w 89"/>
                  <a:gd name="T3" fmla="*/ 0 h 1016"/>
                  <a:gd name="T4" fmla="*/ 22 w 89"/>
                  <a:gd name="T5" fmla="*/ 5 h 1016"/>
                  <a:gd name="T6" fmla="*/ 44 w 89"/>
                  <a:gd name="T7" fmla="*/ 11 h 1016"/>
                  <a:gd name="T8" fmla="*/ 67 w 89"/>
                  <a:gd name="T9" fmla="*/ 16 h 1016"/>
                  <a:gd name="T10" fmla="*/ 89 w 89"/>
                  <a:gd name="T11" fmla="*/ 21 h 1016"/>
                  <a:gd name="T12" fmla="*/ 89 w 89"/>
                  <a:gd name="T13" fmla="*/ 1016 h 1016"/>
                  <a:gd name="T14" fmla="*/ 67 w 89"/>
                  <a:gd name="T15" fmla="*/ 1011 h 1016"/>
                  <a:gd name="T16" fmla="*/ 44 w 89"/>
                  <a:gd name="T17" fmla="*/ 1006 h 1016"/>
                  <a:gd name="T18" fmla="*/ 22 w 89"/>
                  <a:gd name="T19" fmla="*/ 1001 h 1016"/>
                  <a:gd name="T20" fmla="*/ 0 w 89"/>
                  <a:gd name="T21" fmla="*/ 996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6">
                    <a:moveTo>
                      <a:pt x="0" y="996"/>
                    </a:moveTo>
                    <a:lnTo>
                      <a:pt x="0" y="0"/>
                    </a:lnTo>
                    <a:lnTo>
                      <a:pt x="22" y="5"/>
                    </a:lnTo>
                    <a:lnTo>
                      <a:pt x="44" y="11"/>
                    </a:lnTo>
                    <a:lnTo>
                      <a:pt x="67" y="16"/>
                    </a:lnTo>
                    <a:lnTo>
                      <a:pt x="89" y="21"/>
                    </a:lnTo>
                    <a:lnTo>
                      <a:pt x="89" y="1016"/>
                    </a:lnTo>
                    <a:lnTo>
                      <a:pt x="67" y="1011"/>
                    </a:lnTo>
                    <a:lnTo>
                      <a:pt x="44" y="1006"/>
                    </a:lnTo>
                    <a:lnTo>
                      <a:pt x="22" y="1001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8CA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7" name="Freeform 957"/>
              <p:cNvSpPr>
                <a:spLocks/>
              </p:cNvSpPr>
              <p:nvPr/>
            </p:nvSpPr>
            <p:spPr bwMode="auto">
              <a:xfrm>
                <a:off x="2275" y="2051"/>
                <a:ext cx="17" cy="203"/>
              </a:xfrm>
              <a:custGeom>
                <a:avLst/>
                <a:gdLst>
                  <a:gd name="T0" fmla="*/ 0 w 88"/>
                  <a:gd name="T1" fmla="*/ 995 h 1015"/>
                  <a:gd name="T2" fmla="*/ 0 w 88"/>
                  <a:gd name="T3" fmla="*/ 0 h 1015"/>
                  <a:gd name="T4" fmla="*/ 22 w 88"/>
                  <a:gd name="T5" fmla="*/ 5 h 1015"/>
                  <a:gd name="T6" fmla="*/ 44 w 88"/>
                  <a:gd name="T7" fmla="*/ 10 h 1015"/>
                  <a:gd name="T8" fmla="*/ 66 w 88"/>
                  <a:gd name="T9" fmla="*/ 16 h 1015"/>
                  <a:gd name="T10" fmla="*/ 88 w 88"/>
                  <a:gd name="T11" fmla="*/ 20 h 1015"/>
                  <a:gd name="T12" fmla="*/ 88 w 88"/>
                  <a:gd name="T13" fmla="*/ 1015 h 1015"/>
                  <a:gd name="T14" fmla="*/ 83 w 88"/>
                  <a:gd name="T15" fmla="*/ 1014 h 1015"/>
                  <a:gd name="T16" fmla="*/ 61 w 88"/>
                  <a:gd name="T17" fmla="*/ 1009 h 1015"/>
                  <a:gd name="T18" fmla="*/ 41 w 88"/>
                  <a:gd name="T19" fmla="*/ 1005 h 1015"/>
                  <a:gd name="T20" fmla="*/ 20 w 88"/>
                  <a:gd name="T21" fmla="*/ 1000 h 1015"/>
                  <a:gd name="T22" fmla="*/ 0 w 88"/>
                  <a:gd name="T23" fmla="*/ 995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8" h="1015">
                    <a:moveTo>
                      <a:pt x="0" y="995"/>
                    </a:moveTo>
                    <a:lnTo>
                      <a:pt x="0" y="0"/>
                    </a:lnTo>
                    <a:lnTo>
                      <a:pt x="22" y="5"/>
                    </a:lnTo>
                    <a:lnTo>
                      <a:pt x="44" y="10"/>
                    </a:lnTo>
                    <a:lnTo>
                      <a:pt x="66" y="16"/>
                    </a:lnTo>
                    <a:lnTo>
                      <a:pt x="88" y="20"/>
                    </a:lnTo>
                    <a:lnTo>
                      <a:pt x="88" y="1015"/>
                    </a:lnTo>
                    <a:lnTo>
                      <a:pt x="83" y="1014"/>
                    </a:lnTo>
                    <a:lnTo>
                      <a:pt x="61" y="1009"/>
                    </a:lnTo>
                    <a:lnTo>
                      <a:pt x="41" y="1005"/>
                    </a:lnTo>
                    <a:lnTo>
                      <a:pt x="20" y="1000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AC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8" name="Freeform 958"/>
              <p:cNvSpPr>
                <a:spLocks/>
              </p:cNvSpPr>
              <p:nvPr/>
            </p:nvSpPr>
            <p:spPr bwMode="auto">
              <a:xfrm>
                <a:off x="2283" y="2053"/>
                <a:ext cx="18" cy="203"/>
              </a:xfrm>
              <a:custGeom>
                <a:avLst/>
                <a:gdLst>
                  <a:gd name="T0" fmla="*/ 0 w 89"/>
                  <a:gd name="T1" fmla="*/ 995 h 1014"/>
                  <a:gd name="T2" fmla="*/ 0 w 89"/>
                  <a:gd name="T3" fmla="*/ 0 h 1014"/>
                  <a:gd name="T4" fmla="*/ 22 w 89"/>
                  <a:gd name="T5" fmla="*/ 6 h 1014"/>
                  <a:gd name="T6" fmla="*/ 44 w 89"/>
                  <a:gd name="T7" fmla="*/ 10 h 1014"/>
                  <a:gd name="T8" fmla="*/ 66 w 89"/>
                  <a:gd name="T9" fmla="*/ 15 h 1014"/>
                  <a:gd name="T10" fmla="*/ 89 w 89"/>
                  <a:gd name="T11" fmla="*/ 19 h 1014"/>
                  <a:gd name="T12" fmla="*/ 89 w 89"/>
                  <a:gd name="T13" fmla="*/ 1014 h 1014"/>
                  <a:gd name="T14" fmla="*/ 77 w 89"/>
                  <a:gd name="T15" fmla="*/ 1012 h 1014"/>
                  <a:gd name="T16" fmla="*/ 64 w 89"/>
                  <a:gd name="T17" fmla="*/ 1010 h 1014"/>
                  <a:gd name="T18" fmla="*/ 52 w 89"/>
                  <a:gd name="T19" fmla="*/ 1006 h 1014"/>
                  <a:gd name="T20" fmla="*/ 39 w 89"/>
                  <a:gd name="T21" fmla="*/ 1004 h 1014"/>
                  <a:gd name="T22" fmla="*/ 29 w 89"/>
                  <a:gd name="T23" fmla="*/ 1002 h 1014"/>
                  <a:gd name="T24" fmla="*/ 19 w 89"/>
                  <a:gd name="T25" fmla="*/ 1000 h 1014"/>
                  <a:gd name="T26" fmla="*/ 10 w 89"/>
                  <a:gd name="T27" fmla="*/ 997 h 1014"/>
                  <a:gd name="T28" fmla="*/ 0 w 89"/>
                  <a:gd name="T29" fmla="*/ 995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9" h="1014">
                    <a:moveTo>
                      <a:pt x="0" y="995"/>
                    </a:moveTo>
                    <a:lnTo>
                      <a:pt x="0" y="0"/>
                    </a:lnTo>
                    <a:lnTo>
                      <a:pt x="22" y="6"/>
                    </a:lnTo>
                    <a:lnTo>
                      <a:pt x="44" y="10"/>
                    </a:lnTo>
                    <a:lnTo>
                      <a:pt x="66" y="15"/>
                    </a:lnTo>
                    <a:lnTo>
                      <a:pt x="89" y="19"/>
                    </a:lnTo>
                    <a:lnTo>
                      <a:pt x="89" y="1014"/>
                    </a:lnTo>
                    <a:lnTo>
                      <a:pt x="77" y="1012"/>
                    </a:lnTo>
                    <a:lnTo>
                      <a:pt x="64" y="1010"/>
                    </a:lnTo>
                    <a:lnTo>
                      <a:pt x="52" y="1006"/>
                    </a:lnTo>
                    <a:lnTo>
                      <a:pt x="39" y="1004"/>
                    </a:lnTo>
                    <a:lnTo>
                      <a:pt x="29" y="1002"/>
                    </a:lnTo>
                    <a:lnTo>
                      <a:pt x="19" y="1000"/>
                    </a:lnTo>
                    <a:lnTo>
                      <a:pt x="10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DD2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9" name="Freeform 959"/>
              <p:cNvSpPr>
                <a:spLocks/>
              </p:cNvSpPr>
              <p:nvPr/>
            </p:nvSpPr>
            <p:spPr bwMode="auto">
              <a:xfrm>
                <a:off x="2292" y="2055"/>
                <a:ext cx="18" cy="203"/>
              </a:xfrm>
              <a:custGeom>
                <a:avLst/>
                <a:gdLst>
                  <a:gd name="T0" fmla="*/ 0 w 90"/>
                  <a:gd name="T1" fmla="*/ 995 h 1012"/>
                  <a:gd name="T2" fmla="*/ 0 w 90"/>
                  <a:gd name="T3" fmla="*/ 0 h 1012"/>
                  <a:gd name="T4" fmla="*/ 22 w 90"/>
                  <a:gd name="T5" fmla="*/ 5 h 1012"/>
                  <a:gd name="T6" fmla="*/ 44 w 90"/>
                  <a:gd name="T7" fmla="*/ 9 h 1012"/>
                  <a:gd name="T8" fmla="*/ 67 w 90"/>
                  <a:gd name="T9" fmla="*/ 13 h 1012"/>
                  <a:gd name="T10" fmla="*/ 90 w 90"/>
                  <a:gd name="T11" fmla="*/ 17 h 1012"/>
                  <a:gd name="T12" fmla="*/ 90 w 90"/>
                  <a:gd name="T13" fmla="*/ 1012 h 1012"/>
                  <a:gd name="T14" fmla="*/ 67 w 90"/>
                  <a:gd name="T15" fmla="*/ 1008 h 1012"/>
                  <a:gd name="T16" fmla="*/ 44 w 90"/>
                  <a:gd name="T17" fmla="*/ 1004 h 1012"/>
                  <a:gd name="T18" fmla="*/ 22 w 90"/>
                  <a:gd name="T19" fmla="*/ 1000 h 1012"/>
                  <a:gd name="T20" fmla="*/ 0 w 90"/>
                  <a:gd name="T21" fmla="*/ 995 h 1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1012">
                    <a:moveTo>
                      <a:pt x="0" y="995"/>
                    </a:moveTo>
                    <a:lnTo>
                      <a:pt x="0" y="0"/>
                    </a:lnTo>
                    <a:lnTo>
                      <a:pt x="22" y="5"/>
                    </a:lnTo>
                    <a:lnTo>
                      <a:pt x="44" y="9"/>
                    </a:lnTo>
                    <a:lnTo>
                      <a:pt x="67" y="13"/>
                    </a:lnTo>
                    <a:lnTo>
                      <a:pt x="90" y="17"/>
                    </a:lnTo>
                    <a:lnTo>
                      <a:pt x="90" y="1012"/>
                    </a:lnTo>
                    <a:lnTo>
                      <a:pt x="67" y="1008"/>
                    </a:lnTo>
                    <a:lnTo>
                      <a:pt x="44" y="1004"/>
                    </a:lnTo>
                    <a:lnTo>
                      <a:pt x="22" y="1000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FD6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0" name="Freeform 960"/>
              <p:cNvSpPr>
                <a:spLocks/>
              </p:cNvSpPr>
              <p:nvPr/>
            </p:nvSpPr>
            <p:spPr bwMode="auto">
              <a:xfrm>
                <a:off x="2301" y="2057"/>
                <a:ext cx="18" cy="202"/>
              </a:xfrm>
              <a:custGeom>
                <a:avLst/>
                <a:gdLst>
                  <a:gd name="T0" fmla="*/ 0 w 89"/>
                  <a:gd name="T1" fmla="*/ 995 h 1010"/>
                  <a:gd name="T2" fmla="*/ 0 w 89"/>
                  <a:gd name="T3" fmla="*/ 0 h 1010"/>
                  <a:gd name="T4" fmla="*/ 22 w 89"/>
                  <a:gd name="T5" fmla="*/ 4 h 1010"/>
                  <a:gd name="T6" fmla="*/ 44 w 89"/>
                  <a:gd name="T7" fmla="*/ 7 h 1010"/>
                  <a:gd name="T8" fmla="*/ 66 w 89"/>
                  <a:gd name="T9" fmla="*/ 11 h 1010"/>
                  <a:gd name="T10" fmla="*/ 89 w 89"/>
                  <a:gd name="T11" fmla="*/ 14 h 1010"/>
                  <a:gd name="T12" fmla="*/ 89 w 89"/>
                  <a:gd name="T13" fmla="*/ 1010 h 1010"/>
                  <a:gd name="T14" fmla="*/ 66 w 89"/>
                  <a:gd name="T15" fmla="*/ 1006 h 1010"/>
                  <a:gd name="T16" fmla="*/ 44 w 89"/>
                  <a:gd name="T17" fmla="*/ 1003 h 1010"/>
                  <a:gd name="T18" fmla="*/ 22 w 89"/>
                  <a:gd name="T19" fmla="*/ 999 h 1010"/>
                  <a:gd name="T20" fmla="*/ 0 w 89"/>
                  <a:gd name="T21" fmla="*/ 995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10">
                    <a:moveTo>
                      <a:pt x="0" y="995"/>
                    </a:moveTo>
                    <a:lnTo>
                      <a:pt x="0" y="0"/>
                    </a:lnTo>
                    <a:lnTo>
                      <a:pt x="22" y="4"/>
                    </a:lnTo>
                    <a:lnTo>
                      <a:pt x="44" y="7"/>
                    </a:lnTo>
                    <a:lnTo>
                      <a:pt x="66" y="11"/>
                    </a:lnTo>
                    <a:lnTo>
                      <a:pt x="89" y="14"/>
                    </a:lnTo>
                    <a:lnTo>
                      <a:pt x="89" y="1010"/>
                    </a:lnTo>
                    <a:lnTo>
                      <a:pt x="66" y="1006"/>
                    </a:lnTo>
                    <a:lnTo>
                      <a:pt x="44" y="1003"/>
                    </a:lnTo>
                    <a:lnTo>
                      <a:pt x="22" y="999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1D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1" name="Freeform 961"/>
              <p:cNvSpPr>
                <a:spLocks/>
              </p:cNvSpPr>
              <p:nvPr/>
            </p:nvSpPr>
            <p:spPr bwMode="auto">
              <a:xfrm>
                <a:off x="2310" y="2059"/>
                <a:ext cx="18" cy="201"/>
              </a:xfrm>
              <a:custGeom>
                <a:avLst/>
                <a:gdLst>
                  <a:gd name="T0" fmla="*/ 0 w 89"/>
                  <a:gd name="T1" fmla="*/ 995 h 1007"/>
                  <a:gd name="T2" fmla="*/ 0 w 89"/>
                  <a:gd name="T3" fmla="*/ 0 h 1007"/>
                  <a:gd name="T4" fmla="*/ 21 w 89"/>
                  <a:gd name="T5" fmla="*/ 3 h 1007"/>
                  <a:gd name="T6" fmla="*/ 44 w 89"/>
                  <a:gd name="T7" fmla="*/ 6 h 1007"/>
                  <a:gd name="T8" fmla="*/ 66 w 89"/>
                  <a:gd name="T9" fmla="*/ 9 h 1007"/>
                  <a:gd name="T10" fmla="*/ 89 w 89"/>
                  <a:gd name="T11" fmla="*/ 12 h 1007"/>
                  <a:gd name="T12" fmla="*/ 89 w 89"/>
                  <a:gd name="T13" fmla="*/ 1007 h 1007"/>
                  <a:gd name="T14" fmla="*/ 66 w 89"/>
                  <a:gd name="T15" fmla="*/ 1004 h 1007"/>
                  <a:gd name="T16" fmla="*/ 44 w 89"/>
                  <a:gd name="T17" fmla="*/ 1002 h 1007"/>
                  <a:gd name="T18" fmla="*/ 21 w 89"/>
                  <a:gd name="T19" fmla="*/ 998 h 1007"/>
                  <a:gd name="T20" fmla="*/ 0 w 89"/>
                  <a:gd name="T21" fmla="*/ 995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1007">
                    <a:moveTo>
                      <a:pt x="0" y="995"/>
                    </a:moveTo>
                    <a:lnTo>
                      <a:pt x="0" y="0"/>
                    </a:lnTo>
                    <a:lnTo>
                      <a:pt x="21" y="3"/>
                    </a:lnTo>
                    <a:lnTo>
                      <a:pt x="44" y="6"/>
                    </a:lnTo>
                    <a:lnTo>
                      <a:pt x="66" y="9"/>
                    </a:lnTo>
                    <a:lnTo>
                      <a:pt x="89" y="12"/>
                    </a:lnTo>
                    <a:lnTo>
                      <a:pt x="89" y="1007"/>
                    </a:lnTo>
                    <a:lnTo>
                      <a:pt x="66" y="1004"/>
                    </a:lnTo>
                    <a:lnTo>
                      <a:pt x="44" y="1002"/>
                    </a:lnTo>
                    <a:lnTo>
                      <a:pt x="21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4DD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2" name="Freeform 962"/>
              <p:cNvSpPr>
                <a:spLocks/>
              </p:cNvSpPr>
              <p:nvPr/>
            </p:nvSpPr>
            <p:spPr bwMode="auto">
              <a:xfrm>
                <a:off x="2319" y="2060"/>
                <a:ext cx="18" cy="201"/>
              </a:xfrm>
              <a:custGeom>
                <a:avLst/>
                <a:gdLst>
                  <a:gd name="T0" fmla="*/ 0 w 90"/>
                  <a:gd name="T1" fmla="*/ 996 h 1006"/>
                  <a:gd name="T2" fmla="*/ 0 w 90"/>
                  <a:gd name="T3" fmla="*/ 0 h 1006"/>
                  <a:gd name="T4" fmla="*/ 22 w 90"/>
                  <a:gd name="T5" fmla="*/ 3 h 1006"/>
                  <a:gd name="T6" fmla="*/ 44 w 90"/>
                  <a:gd name="T7" fmla="*/ 6 h 1006"/>
                  <a:gd name="T8" fmla="*/ 67 w 90"/>
                  <a:gd name="T9" fmla="*/ 8 h 1006"/>
                  <a:gd name="T10" fmla="*/ 90 w 90"/>
                  <a:gd name="T11" fmla="*/ 10 h 1006"/>
                  <a:gd name="T12" fmla="*/ 90 w 90"/>
                  <a:gd name="T13" fmla="*/ 1006 h 1006"/>
                  <a:gd name="T14" fmla="*/ 80 w 90"/>
                  <a:gd name="T15" fmla="*/ 1005 h 1006"/>
                  <a:gd name="T16" fmla="*/ 72 w 90"/>
                  <a:gd name="T17" fmla="*/ 1004 h 1006"/>
                  <a:gd name="T18" fmla="*/ 53 w 90"/>
                  <a:gd name="T19" fmla="*/ 1002 h 1006"/>
                  <a:gd name="T20" fmla="*/ 35 w 90"/>
                  <a:gd name="T21" fmla="*/ 1000 h 1006"/>
                  <a:gd name="T22" fmla="*/ 18 w 90"/>
                  <a:gd name="T23" fmla="*/ 998 h 1006"/>
                  <a:gd name="T24" fmla="*/ 0 w 90"/>
                  <a:gd name="T25" fmla="*/ 996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1006">
                    <a:moveTo>
                      <a:pt x="0" y="996"/>
                    </a:moveTo>
                    <a:lnTo>
                      <a:pt x="0" y="0"/>
                    </a:lnTo>
                    <a:lnTo>
                      <a:pt x="22" y="3"/>
                    </a:lnTo>
                    <a:lnTo>
                      <a:pt x="44" y="6"/>
                    </a:lnTo>
                    <a:lnTo>
                      <a:pt x="67" y="8"/>
                    </a:lnTo>
                    <a:lnTo>
                      <a:pt x="90" y="10"/>
                    </a:lnTo>
                    <a:lnTo>
                      <a:pt x="90" y="1006"/>
                    </a:lnTo>
                    <a:lnTo>
                      <a:pt x="80" y="1005"/>
                    </a:lnTo>
                    <a:lnTo>
                      <a:pt x="72" y="1004"/>
                    </a:lnTo>
                    <a:lnTo>
                      <a:pt x="53" y="1002"/>
                    </a:lnTo>
                    <a:lnTo>
                      <a:pt x="35" y="1000"/>
                    </a:lnTo>
                    <a:lnTo>
                      <a:pt x="18" y="998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3" name="Freeform 963"/>
              <p:cNvSpPr>
                <a:spLocks/>
              </p:cNvSpPr>
              <p:nvPr/>
            </p:nvSpPr>
            <p:spPr bwMode="auto">
              <a:xfrm>
                <a:off x="2328" y="2061"/>
                <a:ext cx="18" cy="201"/>
              </a:xfrm>
              <a:custGeom>
                <a:avLst/>
                <a:gdLst>
                  <a:gd name="T0" fmla="*/ 0 w 89"/>
                  <a:gd name="T1" fmla="*/ 995 h 1003"/>
                  <a:gd name="T2" fmla="*/ 0 w 89"/>
                  <a:gd name="T3" fmla="*/ 0 h 1003"/>
                  <a:gd name="T4" fmla="*/ 22 w 89"/>
                  <a:gd name="T5" fmla="*/ 2 h 1003"/>
                  <a:gd name="T6" fmla="*/ 44 w 89"/>
                  <a:gd name="T7" fmla="*/ 4 h 1003"/>
                  <a:gd name="T8" fmla="*/ 67 w 89"/>
                  <a:gd name="T9" fmla="*/ 6 h 1003"/>
                  <a:gd name="T10" fmla="*/ 89 w 89"/>
                  <a:gd name="T11" fmla="*/ 8 h 1003"/>
                  <a:gd name="T12" fmla="*/ 89 w 89"/>
                  <a:gd name="T13" fmla="*/ 1003 h 1003"/>
                  <a:gd name="T14" fmla="*/ 74 w 89"/>
                  <a:gd name="T15" fmla="*/ 1002 h 1003"/>
                  <a:gd name="T16" fmla="*/ 58 w 89"/>
                  <a:gd name="T17" fmla="*/ 1001 h 1003"/>
                  <a:gd name="T18" fmla="*/ 43 w 89"/>
                  <a:gd name="T19" fmla="*/ 1000 h 1003"/>
                  <a:gd name="T20" fmla="*/ 27 w 89"/>
                  <a:gd name="T21" fmla="*/ 998 h 1003"/>
                  <a:gd name="T22" fmla="*/ 13 w 89"/>
                  <a:gd name="T23" fmla="*/ 997 h 1003"/>
                  <a:gd name="T24" fmla="*/ 0 w 89"/>
                  <a:gd name="T25" fmla="*/ 995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9" h="1003">
                    <a:moveTo>
                      <a:pt x="0" y="995"/>
                    </a:moveTo>
                    <a:lnTo>
                      <a:pt x="0" y="0"/>
                    </a:lnTo>
                    <a:lnTo>
                      <a:pt x="22" y="2"/>
                    </a:lnTo>
                    <a:lnTo>
                      <a:pt x="44" y="4"/>
                    </a:lnTo>
                    <a:lnTo>
                      <a:pt x="67" y="6"/>
                    </a:lnTo>
                    <a:lnTo>
                      <a:pt x="89" y="8"/>
                    </a:lnTo>
                    <a:lnTo>
                      <a:pt x="89" y="1003"/>
                    </a:lnTo>
                    <a:lnTo>
                      <a:pt x="74" y="1002"/>
                    </a:lnTo>
                    <a:lnTo>
                      <a:pt x="58" y="1001"/>
                    </a:lnTo>
                    <a:lnTo>
                      <a:pt x="43" y="1000"/>
                    </a:lnTo>
                    <a:lnTo>
                      <a:pt x="27" y="998"/>
                    </a:lnTo>
                    <a:lnTo>
                      <a:pt x="13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4" name="Freeform 964"/>
              <p:cNvSpPr>
                <a:spLocks/>
              </p:cNvSpPr>
              <p:nvPr/>
            </p:nvSpPr>
            <p:spPr bwMode="auto">
              <a:xfrm>
                <a:off x="2337" y="2062"/>
                <a:ext cx="18" cy="200"/>
              </a:xfrm>
              <a:custGeom>
                <a:avLst/>
                <a:gdLst>
                  <a:gd name="T0" fmla="*/ 0 w 88"/>
                  <a:gd name="T1" fmla="*/ 996 h 1002"/>
                  <a:gd name="T2" fmla="*/ 0 w 88"/>
                  <a:gd name="T3" fmla="*/ 0 h 1002"/>
                  <a:gd name="T4" fmla="*/ 22 w 88"/>
                  <a:gd name="T5" fmla="*/ 2 h 1002"/>
                  <a:gd name="T6" fmla="*/ 43 w 88"/>
                  <a:gd name="T7" fmla="*/ 4 h 1002"/>
                  <a:gd name="T8" fmla="*/ 65 w 88"/>
                  <a:gd name="T9" fmla="*/ 5 h 1002"/>
                  <a:gd name="T10" fmla="*/ 88 w 88"/>
                  <a:gd name="T11" fmla="*/ 6 h 1002"/>
                  <a:gd name="T12" fmla="*/ 88 w 88"/>
                  <a:gd name="T13" fmla="*/ 1002 h 1002"/>
                  <a:gd name="T14" fmla="*/ 66 w 88"/>
                  <a:gd name="T15" fmla="*/ 1000 h 1002"/>
                  <a:gd name="T16" fmla="*/ 44 w 88"/>
                  <a:gd name="T17" fmla="*/ 999 h 1002"/>
                  <a:gd name="T18" fmla="*/ 22 w 88"/>
                  <a:gd name="T19" fmla="*/ 997 h 1002"/>
                  <a:gd name="T20" fmla="*/ 0 w 88"/>
                  <a:gd name="T21" fmla="*/ 996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1002">
                    <a:moveTo>
                      <a:pt x="0" y="996"/>
                    </a:moveTo>
                    <a:lnTo>
                      <a:pt x="0" y="0"/>
                    </a:lnTo>
                    <a:lnTo>
                      <a:pt x="22" y="2"/>
                    </a:lnTo>
                    <a:lnTo>
                      <a:pt x="43" y="4"/>
                    </a:lnTo>
                    <a:lnTo>
                      <a:pt x="65" y="5"/>
                    </a:lnTo>
                    <a:lnTo>
                      <a:pt x="88" y="6"/>
                    </a:lnTo>
                    <a:lnTo>
                      <a:pt x="88" y="1002"/>
                    </a:lnTo>
                    <a:lnTo>
                      <a:pt x="66" y="1000"/>
                    </a:lnTo>
                    <a:lnTo>
                      <a:pt x="44" y="999"/>
                    </a:lnTo>
                    <a:lnTo>
                      <a:pt x="22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B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5" name="Freeform 965"/>
              <p:cNvSpPr>
                <a:spLocks/>
              </p:cNvSpPr>
              <p:nvPr/>
            </p:nvSpPr>
            <p:spPr bwMode="auto">
              <a:xfrm>
                <a:off x="2346" y="2063"/>
                <a:ext cx="18" cy="200"/>
              </a:xfrm>
              <a:custGeom>
                <a:avLst/>
                <a:gdLst>
                  <a:gd name="T0" fmla="*/ 0 w 89"/>
                  <a:gd name="T1" fmla="*/ 995 h 999"/>
                  <a:gd name="T2" fmla="*/ 0 w 89"/>
                  <a:gd name="T3" fmla="*/ 0 h 999"/>
                  <a:gd name="T4" fmla="*/ 21 w 89"/>
                  <a:gd name="T5" fmla="*/ 1 h 999"/>
                  <a:gd name="T6" fmla="*/ 43 w 89"/>
                  <a:gd name="T7" fmla="*/ 2 h 999"/>
                  <a:gd name="T8" fmla="*/ 66 w 89"/>
                  <a:gd name="T9" fmla="*/ 3 h 999"/>
                  <a:gd name="T10" fmla="*/ 89 w 89"/>
                  <a:gd name="T11" fmla="*/ 4 h 999"/>
                  <a:gd name="T12" fmla="*/ 89 w 89"/>
                  <a:gd name="T13" fmla="*/ 999 h 999"/>
                  <a:gd name="T14" fmla="*/ 67 w 89"/>
                  <a:gd name="T15" fmla="*/ 998 h 999"/>
                  <a:gd name="T16" fmla="*/ 44 w 89"/>
                  <a:gd name="T17" fmla="*/ 998 h 999"/>
                  <a:gd name="T18" fmla="*/ 22 w 89"/>
                  <a:gd name="T19" fmla="*/ 996 h 999"/>
                  <a:gd name="T20" fmla="*/ 0 w 89"/>
                  <a:gd name="T21" fmla="*/ 995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0" y="995"/>
                    </a:moveTo>
                    <a:lnTo>
                      <a:pt x="0" y="0"/>
                    </a:lnTo>
                    <a:lnTo>
                      <a:pt x="21" y="1"/>
                    </a:lnTo>
                    <a:lnTo>
                      <a:pt x="43" y="2"/>
                    </a:lnTo>
                    <a:lnTo>
                      <a:pt x="66" y="3"/>
                    </a:lnTo>
                    <a:lnTo>
                      <a:pt x="89" y="4"/>
                    </a:lnTo>
                    <a:lnTo>
                      <a:pt x="89" y="999"/>
                    </a:lnTo>
                    <a:lnTo>
                      <a:pt x="67" y="998"/>
                    </a:lnTo>
                    <a:lnTo>
                      <a:pt x="44" y="998"/>
                    </a:lnTo>
                    <a:lnTo>
                      <a:pt x="22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D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6" name="Freeform 966"/>
              <p:cNvSpPr>
                <a:spLocks/>
              </p:cNvSpPr>
              <p:nvPr/>
            </p:nvSpPr>
            <p:spPr bwMode="auto">
              <a:xfrm>
                <a:off x="2355" y="2063"/>
                <a:ext cx="18" cy="200"/>
              </a:xfrm>
              <a:custGeom>
                <a:avLst/>
                <a:gdLst>
                  <a:gd name="T0" fmla="*/ 0 w 90"/>
                  <a:gd name="T1" fmla="*/ 996 h 998"/>
                  <a:gd name="T2" fmla="*/ 0 w 90"/>
                  <a:gd name="T3" fmla="*/ 0 h 998"/>
                  <a:gd name="T4" fmla="*/ 22 w 90"/>
                  <a:gd name="T5" fmla="*/ 1 h 998"/>
                  <a:gd name="T6" fmla="*/ 44 w 90"/>
                  <a:gd name="T7" fmla="*/ 2 h 998"/>
                  <a:gd name="T8" fmla="*/ 67 w 90"/>
                  <a:gd name="T9" fmla="*/ 2 h 998"/>
                  <a:gd name="T10" fmla="*/ 90 w 90"/>
                  <a:gd name="T11" fmla="*/ 3 h 998"/>
                  <a:gd name="T12" fmla="*/ 90 w 90"/>
                  <a:gd name="T13" fmla="*/ 998 h 998"/>
                  <a:gd name="T14" fmla="*/ 67 w 90"/>
                  <a:gd name="T15" fmla="*/ 998 h 998"/>
                  <a:gd name="T16" fmla="*/ 45 w 90"/>
                  <a:gd name="T17" fmla="*/ 997 h 998"/>
                  <a:gd name="T18" fmla="*/ 23 w 90"/>
                  <a:gd name="T19" fmla="*/ 996 h 998"/>
                  <a:gd name="T20" fmla="*/ 0 w 90"/>
                  <a:gd name="T21" fmla="*/ 996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0" h="998">
                    <a:moveTo>
                      <a:pt x="0" y="996"/>
                    </a:moveTo>
                    <a:lnTo>
                      <a:pt x="0" y="0"/>
                    </a:lnTo>
                    <a:lnTo>
                      <a:pt x="22" y="1"/>
                    </a:lnTo>
                    <a:lnTo>
                      <a:pt x="44" y="2"/>
                    </a:lnTo>
                    <a:lnTo>
                      <a:pt x="67" y="2"/>
                    </a:lnTo>
                    <a:lnTo>
                      <a:pt x="90" y="3"/>
                    </a:lnTo>
                    <a:lnTo>
                      <a:pt x="90" y="998"/>
                    </a:lnTo>
                    <a:lnTo>
                      <a:pt x="67" y="998"/>
                    </a:lnTo>
                    <a:lnTo>
                      <a:pt x="45" y="997"/>
                    </a:lnTo>
                    <a:lnTo>
                      <a:pt x="23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CE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7" name="Freeform 967"/>
              <p:cNvSpPr>
                <a:spLocks/>
              </p:cNvSpPr>
              <p:nvPr/>
            </p:nvSpPr>
            <p:spPr bwMode="auto">
              <a:xfrm>
                <a:off x="2364" y="2064"/>
                <a:ext cx="17" cy="199"/>
              </a:xfrm>
              <a:custGeom>
                <a:avLst/>
                <a:gdLst>
                  <a:gd name="T0" fmla="*/ 0 w 89"/>
                  <a:gd name="T1" fmla="*/ 995 h 996"/>
                  <a:gd name="T2" fmla="*/ 0 w 89"/>
                  <a:gd name="T3" fmla="*/ 0 h 996"/>
                  <a:gd name="T4" fmla="*/ 22 w 89"/>
                  <a:gd name="T5" fmla="*/ 0 h 996"/>
                  <a:gd name="T6" fmla="*/ 44 w 89"/>
                  <a:gd name="T7" fmla="*/ 1 h 996"/>
                  <a:gd name="T8" fmla="*/ 66 w 89"/>
                  <a:gd name="T9" fmla="*/ 1 h 996"/>
                  <a:gd name="T10" fmla="*/ 89 w 89"/>
                  <a:gd name="T11" fmla="*/ 1 h 996"/>
                  <a:gd name="T12" fmla="*/ 89 w 89"/>
                  <a:gd name="T13" fmla="*/ 995 h 996"/>
                  <a:gd name="T14" fmla="*/ 67 w 89"/>
                  <a:gd name="T15" fmla="*/ 996 h 996"/>
                  <a:gd name="T16" fmla="*/ 45 w 89"/>
                  <a:gd name="T17" fmla="*/ 996 h 996"/>
                  <a:gd name="T18" fmla="*/ 22 w 89"/>
                  <a:gd name="T19" fmla="*/ 996 h 996"/>
                  <a:gd name="T20" fmla="*/ 0 w 89"/>
                  <a:gd name="T21" fmla="*/ 995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6">
                    <a:moveTo>
                      <a:pt x="0" y="995"/>
                    </a:moveTo>
                    <a:lnTo>
                      <a:pt x="0" y="0"/>
                    </a:lnTo>
                    <a:lnTo>
                      <a:pt x="22" y="0"/>
                    </a:lnTo>
                    <a:lnTo>
                      <a:pt x="44" y="1"/>
                    </a:lnTo>
                    <a:lnTo>
                      <a:pt x="66" y="1"/>
                    </a:lnTo>
                    <a:lnTo>
                      <a:pt x="89" y="1"/>
                    </a:lnTo>
                    <a:lnTo>
                      <a:pt x="89" y="995"/>
                    </a:lnTo>
                    <a:lnTo>
                      <a:pt x="67" y="996"/>
                    </a:lnTo>
                    <a:lnTo>
                      <a:pt x="45" y="996"/>
                    </a:lnTo>
                    <a:lnTo>
                      <a:pt x="22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5DF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8" name="Freeform 968"/>
              <p:cNvSpPr>
                <a:spLocks/>
              </p:cNvSpPr>
              <p:nvPr/>
            </p:nvSpPr>
            <p:spPr bwMode="auto">
              <a:xfrm>
                <a:off x="2373" y="2064"/>
                <a:ext cx="17" cy="199"/>
              </a:xfrm>
              <a:custGeom>
                <a:avLst/>
                <a:gdLst>
                  <a:gd name="T0" fmla="*/ 0 w 89"/>
                  <a:gd name="T1" fmla="*/ 996 h 996"/>
                  <a:gd name="T2" fmla="*/ 0 w 89"/>
                  <a:gd name="T3" fmla="*/ 1 h 996"/>
                  <a:gd name="T4" fmla="*/ 22 w 89"/>
                  <a:gd name="T5" fmla="*/ 1 h 996"/>
                  <a:gd name="T6" fmla="*/ 44 w 89"/>
                  <a:gd name="T7" fmla="*/ 1 h 996"/>
                  <a:gd name="T8" fmla="*/ 66 w 89"/>
                  <a:gd name="T9" fmla="*/ 0 h 996"/>
                  <a:gd name="T10" fmla="*/ 89 w 89"/>
                  <a:gd name="T11" fmla="*/ 0 h 996"/>
                  <a:gd name="T12" fmla="*/ 89 w 89"/>
                  <a:gd name="T13" fmla="*/ 994 h 996"/>
                  <a:gd name="T14" fmla="*/ 67 w 89"/>
                  <a:gd name="T15" fmla="*/ 995 h 996"/>
                  <a:gd name="T16" fmla="*/ 45 w 89"/>
                  <a:gd name="T17" fmla="*/ 995 h 996"/>
                  <a:gd name="T18" fmla="*/ 22 w 89"/>
                  <a:gd name="T19" fmla="*/ 996 h 996"/>
                  <a:gd name="T20" fmla="*/ 0 w 89"/>
                  <a:gd name="T21" fmla="*/ 996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6">
                    <a:moveTo>
                      <a:pt x="0" y="996"/>
                    </a:moveTo>
                    <a:lnTo>
                      <a:pt x="0" y="1"/>
                    </a:lnTo>
                    <a:lnTo>
                      <a:pt x="22" y="1"/>
                    </a:lnTo>
                    <a:lnTo>
                      <a:pt x="44" y="1"/>
                    </a:lnTo>
                    <a:lnTo>
                      <a:pt x="66" y="0"/>
                    </a:lnTo>
                    <a:lnTo>
                      <a:pt x="89" y="0"/>
                    </a:lnTo>
                    <a:lnTo>
                      <a:pt x="89" y="994"/>
                    </a:lnTo>
                    <a:lnTo>
                      <a:pt x="67" y="995"/>
                    </a:lnTo>
                    <a:lnTo>
                      <a:pt x="45" y="995"/>
                    </a:lnTo>
                    <a:lnTo>
                      <a:pt x="22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E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9" name="Freeform 969"/>
              <p:cNvSpPr>
                <a:spLocks/>
              </p:cNvSpPr>
              <p:nvPr/>
            </p:nvSpPr>
            <p:spPr bwMode="auto">
              <a:xfrm>
                <a:off x="2381" y="2063"/>
                <a:ext cx="18" cy="200"/>
              </a:xfrm>
              <a:custGeom>
                <a:avLst/>
                <a:gdLst>
                  <a:gd name="T0" fmla="*/ 0 w 89"/>
                  <a:gd name="T1" fmla="*/ 997 h 997"/>
                  <a:gd name="T2" fmla="*/ 0 w 89"/>
                  <a:gd name="T3" fmla="*/ 3 h 997"/>
                  <a:gd name="T4" fmla="*/ 22 w 89"/>
                  <a:gd name="T5" fmla="*/ 2 h 997"/>
                  <a:gd name="T6" fmla="*/ 44 w 89"/>
                  <a:gd name="T7" fmla="*/ 2 h 997"/>
                  <a:gd name="T8" fmla="*/ 66 w 89"/>
                  <a:gd name="T9" fmla="*/ 1 h 997"/>
                  <a:gd name="T10" fmla="*/ 89 w 89"/>
                  <a:gd name="T11" fmla="*/ 0 h 997"/>
                  <a:gd name="T12" fmla="*/ 89 w 89"/>
                  <a:gd name="T13" fmla="*/ 993 h 997"/>
                  <a:gd name="T14" fmla="*/ 68 w 89"/>
                  <a:gd name="T15" fmla="*/ 995 h 997"/>
                  <a:gd name="T16" fmla="*/ 46 w 89"/>
                  <a:gd name="T17" fmla="*/ 996 h 997"/>
                  <a:gd name="T18" fmla="*/ 23 w 89"/>
                  <a:gd name="T19" fmla="*/ 997 h 997"/>
                  <a:gd name="T20" fmla="*/ 0 w 89"/>
                  <a:gd name="T21" fmla="*/ 997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7">
                    <a:moveTo>
                      <a:pt x="0" y="997"/>
                    </a:moveTo>
                    <a:lnTo>
                      <a:pt x="0" y="3"/>
                    </a:lnTo>
                    <a:lnTo>
                      <a:pt x="22" y="2"/>
                    </a:lnTo>
                    <a:lnTo>
                      <a:pt x="44" y="2"/>
                    </a:lnTo>
                    <a:lnTo>
                      <a:pt x="66" y="1"/>
                    </a:lnTo>
                    <a:lnTo>
                      <a:pt x="89" y="0"/>
                    </a:lnTo>
                    <a:lnTo>
                      <a:pt x="89" y="993"/>
                    </a:lnTo>
                    <a:lnTo>
                      <a:pt x="68" y="995"/>
                    </a:lnTo>
                    <a:lnTo>
                      <a:pt x="46" y="996"/>
                    </a:lnTo>
                    <a:lnTo>
                      <a:pt x="23" y="997"/>
                    </a:lnTo>
                    <a:lnTo>
                      <a:pt x="0" y="997"/>
                    </a:lnTo>
                    <a:close/>
                  </a:path>
                </a:pathLst>
              </a:custGeom>
              <a:solidFill>
                <a:srgbClr val="E7C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0" name="Freeform 970"/>
              <p:cNvSpPr>
                <a:spLocks/>
              </p:cNvSpPr>
              <p:nvPr/>
            </p:nvSpPr>
            <p:spPr bwMode="auto">
              <a:xfrm>
                <a:off x="2390" y="2063"/>
                <a:ext cx="18" cy="199"/>
              </a:xfrm>
              <a:custGeom>
                <a:avLst/>
                <a:gdLst>
                  <a:gd name="T0" fmla="*/ 0 w 89"/>
                  <a:gd name="T1" fmla="*/ 999 h 999"/>
                  <a:gd name="T2" fmla="*/ 0 w 89"/>
                  <a:gd name="T3" fmla="*/ 5 h 999"/>
                  <a:gd name="T4" fmla="*/ 21 w 89"/>
                  <a:gd name="T5" fmla="*/ 4 h 999"/>
                  <a:gd name="T6" fmla="*/ 43 w 89"/>
                  <a:gd name="T7" fmla="*/ 3 h 999"/>
                  <a:gd name="T8" fmla="*/ 66 w 89"/>
                  <a:gd name="T9" fmla="*/ 2 h 999"/>
                  <a:gd name="T10" fmla="*/ 89 w 89"/>
                  <a:gd name="T11" fmla="*/ 0 h 999"/>
                  <a:gd name="T12" fmla="*/ 89 w 89"/>
                  <a:gd name="T13" fmla="*/ 992 h 999"/>
                  <a:gd name="T14" fmla="*/ 67 w 89"/>
                  <a:gd name="T15" fmla="*/ 994 h 999"/>
                  <a:gd name="T16" fmla="*/ 44 w 89"/>
                  <a:gd name="T17" fmla="*/ 996 h 999"/>
                  <a:gd name="T18" fmla="*/ 23 w 89"/>
                  <a:gd name="T19" fmla="*/ 998 h 999"/>
                  <a:gd name="T20" fmla="*/ 0 w 89"/>
                  <a:gd name="T21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999">
                    <a:moveTo>
                      <a:pt x="0" y="999"/>
                    </a:moveTo>
                    <a:lnTo>
                      <a:pt x="0" y="5"/>
                    </a:lnTo>
                    <a:lnTo>
                      <a:pt x="21" y="4"/>
                    </a:lnTo>
                    <a:lnTo>
                      <a:pt x="43" y="3"/>
                    </a:lnTo>
                    <a:lnTo>
                      <a:pt x="66" y="2"/>
                    </a:lnTo>
                    <a:lnTo>
                      <a:pt x="89" y="0"/>
                    </a:lnTo>
                    <a:lnTo>
                      <a:pt x="89" y="992"/>
                    </a:lnTo>
                    <a:lnTo>
                      <a:pt x="67" y="994"/>
                    </a:lnTo>
                    <a:lnTo>
                      <a:pt x="44" y="996"/>
                    </a:lnTo>
                    <a:lnTo>
                      <a:pt x="23" y="998"/>
                    </a:lnTo>
                    <a:lnTo>
                      <a:pt x="0" y="999"/>
                    </a:lnTo>
                    <a:close/>
                  </a:path>
                </a:pathLst>
              </a:custGeom>
              <a:solidFill>
                <a:srgbClr val="E0B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1" name="Freeform 971"/>
              <p:cNvSpPr>
                <a:spLocks/>
              </p:cNvSpPr>
              <p:nvPr/>
            </p:nvSpPr>
            <p:spPr bwMode="auto">
              <a:xfrm>
                <a:off x="2399" y="2062"/>
                <a:ext cx="18" cy="200"/>
              </a:xfrm>
              <a:custGeom>
                <a:avLst/>
                <a:gdLst>
                  <a:gd name="T0" fmla="*/ 0 w 89"/>
                  <a:gd name="T1" fmla="*/ 999 h 999"/>
                  <a:gd name="T2" fmla="*/ 0 w 89"/>
                  <a:gd name="T3" fmla="*/ 6 h 999"/>
                  <a:gd name="T4" fmla="*/ 22 w 89"/>
                  <a:gd name="T5" fmla="*/ 5 h 999"/>
                  <a:gd name="T6" fmla="*/ 44 w 89"/>
                  <a:gd name="T7" fmla="*/ 3 h 999"/>
                  <a:gd name="T8" fmla="*/ 66 w 89"/>
                  <a:gd name="T9" fmla="*/ 2 h 999"/>
                  <a:gd name="T10" fmla="*/ 89 w 89"/>
                  <a:gd name="T11" fmla="*/ 0 h 999"/>
                  <a:gd name="T12" fmla="*/ 89 w 89"/>
                  <a:gd name="T13" fmla="*/ 367 h 999"/>
                  <a:gd name="T14" fmla="*/ 84 w 89"/>
                  <a:gd name="T15" fmla="*/ 391 h 999"/>
                  <a:gd name="T16" fmla="*/ 80 w 89"/>
                  <a:gd name="T17" fmla="*/ 415 h 999"/>
                  <a:gd name="T18" fmla="*/ 78 w 89"/>
                  <a:gd name="T19" fmla="*/ 440 h 999"/>
                  <a:gd name="T20" fmla="*/ 78 w 89"/>
                  <a:gd name="T21" fmla="*/ 463 h 999"/>
                  <a:gd name="T22" fmla="*/ 78 w 89"/>
                  <a:gd name="T23" fmla="*/ 484 h 999"/>
                  <a:gd name="T24" fmla="*/ 81 w 89"/>
                  <a:gd name="T25" fmla="*/ 505 h 999"/>
                  <a:gd name="T26" fmla="*/ 84 w 89"/>
                  <a:gd name="T27" fmla="*/ 526 h 999"/>
                  <a:gd name="T28" fmla="*/ 89 w 89"/>
                  <a:gd name="T29" fmla="*/ 546 h 999"/>
                  <a:gd name="T30" fmla="*/ 89 w 89"/>
                  <a:gd name="T31" fmla="*/ 990 h 999"/>
                  <a:gd name="T32" fmla="*/ 67 w 89"/>
                  <a:gd name="T33" fmla="*/ 993 h 999"/>
                  <a:gd name="T34" fmla="*/ 45 w 89"/>
                  <a:gd name="T35" fmla="*/ 995 h 999"/>
                  <a:gd name="T36" fmla="*/ 23 w 89"/>
                  <a:gd name="T37" fmla="*/ 997 h 999"/>
                  <a:gd name="T38" fmla="*/ 0 w 89"/>
                  <a:gd name="T39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9" h="999">
                    <a:moveTo>
                      <a:pt x="0" y="999"/>
                    </a:moveTo>
                    <a:lnTo>
                      <a:pt x="0" y="6"/>
                    </a:lnTo>
                    <a:lnTo>
                      <a:pt x="22" y="5"/>
                    </a:lnTo>
                    <a:lnTo>
                      <a:pt x="44" y="3"/>
                    </a:lnTo>
                    <a:lnTo>
                      <a:pt x="66" y="2"/>
                    </a:lnTo>
                    <a:lnTo>
                      <a:pt x="89" y="0"/>
                    </a:lnTo>
                    <a:lnTo>
                      <a:pt x="89" y="367"/>
                    </a:lnTo>
                    <a:lnTo>
                      <a:pt x="84" y="391"/>
                    </a:lnTo>
                    <a:lnTo>
                      <a:pt x="80" y="415"/>
                    </a:lnTo>
                    <a:lnTo>
                      <a:pt x="78" y="440"/>
                    </a:lnTo>
                    <a:lnTo>
                      <a:pt x="78" y="463"/>
                    </a:lnTo>
                    <a:lnTo>
                      <a:pt x="78" y="484"/>
                    </a:lnTo>
                    <a:lnTo>
                      <a:pt x="81" y="505"/>
                    </a:lnTo>
                    <a:lnTo>
                      <a:pt x="84" y="526"/>
                    </a:lnTo>
                    <a:lnTo>
                      <a:pt x="89" y="546"/>
                    </a:lnTo>
                    <a:lnTo>
                      <a:pt x="89" y="990"/>
                    </a:lnTo>
                    <a:lnTo>
                      <a:pt x="67" y="993"/>
                    </a:lnTo>
                    <a:lnTo>
                      <a:pt x="45" y="995"/>
                    </a:lnTo>
                    <a:lnTo>
                      <a:pt x="23" y="997"/>
                    </a:lnTo>
                    <a:lnTo>
                      <a:pt x="0" y="999"/>
                    </a:lnTo>
                    <a:close/>
                  </a:path>
                </a:pathLst>
              </a:custGeom>
              <a:solidFill>
                <a:srgbClr val="D8B1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2" name="Freeform 972"/>
              <p:cNvSpPr>
                <a:spLocks/>
              </p:cNvSpPr>
              <p:nvPr/>
            </p:nvSpPr>
            <p:spPr bwMode="auto">
              <a:xfrm>
                <a:off x="2408" y="2061"/>
                <a:ext cx="18" cy="200"/>
              </a:xfrm>
              <a:custGeom>
                <a:avLst/>
                <a:gdLst>
                  <a:gd name="T0" fmla="*/ 0 w 89"/>
                  <a:gd name="T1" fmla="*/ 999 h 999"/>
                  <a:gd name="T2" fmla="*/ 0 w 89"/>
                  <a:gd name="T3" fmla="*/ 7 h 999"/>
                  <a:gd name="T4" fmla="*/ 22 w 89"/>
                  <a:gd name="T5" fmla="*/ 6 h 999"/>
                  <a:gd name="T6" fmla="*/ 44 w 89"/>
                  <a:gd name="T7" fmla="*/ 4 h 999"/>
                  <a:gd name="T8" fmla="*/ 66 w 89"/>
                  <a:gd name="T9" fmla="*/ 2 h 999"/>
                  <a:gd name="T10" fmla="*/ 89 w 89"/>
                  <a:gd name="T11" fmla="*/ 0 h 999"/>
                  <a:gd name="T12" fmla="*/ 89 w 89"/>
                  <a:gd name="T13" fmla="*/ 256 h 999"/>
                  <a:gd name="T14" fmla="*/ 82 w 89"/>
                  <a:gd name="T15" fmla="*/ 272 h 999"/>
                  <a:gd name="T16" fmla="*/ 75 w 89"/>
                  <a:gd name="T17" fmla="*/ 288 h 999"/>
                  <a:gd name="T18" fmla="*/ 68 w 89"/>
                  <a:gd name="T19" fmla="*/ 303 h 999"/>
                  <a:gd name="T20" fmla="*/ 63 w 89"/>
                  <a:gd name="T21" fmla="*/ 320 h 999"/>
                  <a:gd name="T22" fmla="*/ 54 w 89"/>
                  <a:gd name="T23" fmla="*/ 338 h 999"/>
                  <a:gd name="T24" fmla="*/ 48 w 89"/>
                  <a:gd name="T25" fmla="*/ 357 h 999"/>
                  <a:gd name="T26" fmla="*/ 43 w 89"/>
                  <a:gd name="T27" fmla="*/ 375 h 999"/>
                  <a:gd name="T28" fmla="*/ 39 w 89"/>
                  <a:gd name="T29" fmla="*/ 394 h 999"/>
                  <a:gd name="T30" fmla="*/ 36 w 89"/>
                  <a:gd name="T31" fmla="*/ 412 h 999"/>
                  <a:gd name="T32" fmla="*/ 34 w 89"/>
                  <a:gd name="T33" fmla="*/ 430 h 999"/>
                  <a:gd name="T34" fmla="*/ 33 w 89"/>
                  <a:gd name="T35" fmla="*/ 449 h 999"/>
                  <a:gd name="T36" fmla="*/ 33 w 89"/>
                  <a:gd name="T37" fmla="*/ 467 h 999"/>
                  <a:gd name="T38" fmla="*/ 33 w 89"/>
                  <a:gd name="T39" fmla="*/ 479 h 999"/>
                  <a:gd name="T40" fmla="*/ 34 w 89"/>
                  <a:gd name="T41" fmla="*/ 491 h 999"/>
                  <a:gd name="T42" fmla="*/ 35 w 89"/>
                  <a:gd name="T43" fmla="*/ 503 h 999"/>
                  <a:gd name="T44" fmla="*/ 37 w 89"/>
                  <a:gd name="T45" fmla="*/ 515 h 999"/>
                  <a:gd name="T46" fmla="*/ 41 w 89"/>
                  <a:gd name="T47" fmla="*/ 539 h 999"/>
                  <a:gd name="T48" fmla="*/ 48 w 89"/>
                  <a:gd name="T49" fmla="*/ 563 h 999"/>
                  <a:gd name="T50" fmla="*/ 57 w 89"/>
                  <a:gd name="T51" fmla="*/ 586 h 999"/>
                  <a:gd name="T52" fmla="*/ 66 w 89"/>
                  <a:gd name="T53" fmla="*/ 610 h 999"/>
                  <a:gd name="T54" fmla="*/ 77 w 89"/>
                  <a:gd name="T55" fmla="*/ 634 h 999"/>
                  <a:gd name="T56" fmla="*/ 89 w 89"/>
                  <a:gd name="T57" fmla="*/ 657 h 999"/>
                  <a:gd name="T58" fmla="*/ 89 w 89"/>
                  <a:gd name="T59" fmla="*/ 987 h 999"/>
                  <a:gd name="T60" fmla="*/ 67 w 89"/>
                  <a:gd name="T61" fmla="*/ 990 h 999"/>
                  <a:gd name="T62" fmla="*/ 45 w 89"/>
                  <a:gd name="T63" fmla="*/ 994 h 999"/>
                  <a:gd name="T64" fmla="*/ 22 w 89"/>
                  <a:gd name="T65" fmla="*/ 997 h 999"/>
                  <a:gd name="T66" fmla="*/ 0 w 89"/>
                  <a:gd name="T67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9" h="999">
                    <a:moveTo>
                      <a:pt x="0" y="999"/>
                    </a:moveTo>
                    <a:lnTo>
                      <a:pt x="0" y="7"/>
                    </a:lnTo>
                    <a:lnTo>
                      <a:pt x="22" y="6"/>
                    </a:lnTo>
                    <a:lnTo>
                      <a:pt x="44" y="4"/>
                    </a:lnTo>
                    <a:lnTo>
                      <a:pt x="66" y="2"/>
                    </a:lnTo>
                    <a:lnTo>
                      <a:pt x="89" y="0"/>
                    </a:lnTo>
                    <a:lnTo>
                      <a:pt x="89" y="256"/>
                    </a:lnTo>
                    <a:lnTo>
                      <a:pt x="82" y="272"/>
                    </a:lnTo>
                    <a:lnTo>
                      <a:pt x="75" y="288"/>
                    </a:lnTo>
                    <a:lnTo>
                      <a:pt x="68" y="303"/>
                    </a:lnTo>
                    <a:lnTo>
                      <a:pt x="63" y="320"/>
                    </a:lnTo>
                    <a:lnTo>
                      <a:pt x="54" y="338"/>
                    </a:lnTo>
                    <a:lnTo>
                      <a:pt x="48" y="357"/>
                    </a:lnTo>
                    <a:lnTo>
                      <a:pt x="43" y="375"/>
                    </a:lnTo>
                    <a:lnTo>
                      <a:pt x="39" y="394"/>
                    </a:lnTo>
                    <a:lnTo>
                      <a:pt x="36" y="412"/>
                    </a:lnTo>
                    <a:lnTo>
                      <a:pt x="34" y="430"/>
                    </a:lnTo>
                    <a:lnTo>
                      <a:pt x="33" y="449"/>
                    </a:lnTo>
                    <a:lnTo>
                      <a:pt x="33" y="467"/>
                    </a:lnTo>
                    <a:lnTo>
                      <a:pt x="33" y="479"/>
                    </a:lnTo>
                    <a:lnTo>
                      <a:pt x="34" y="491"/>
                    </a:lnTo>
                    <a:lnTo>
                      <a:pt x="35" y="503"/>
                    </a:lnTo>
                    <a:lnTo>
                      <a:pt x="37" y="515"/>
                    </a:lnTo>
                    <a:lnTo>
                      <a:pt x="41" y="539"/>
                    </a:lnTo>
                    <a:lnTo>
                      <a:pt x="48" y="563"/>
                    </a:lnTo>
                    <a:lnTo>
                      <a:pt x="57" y="586"/>
                    </a:lnTo>
                    <a:lnTo>
                      <a:pt x="66" y="610"/>
                    </a:lnTo>
                    <a:lnTo>
                      <a:pt x="77" y="634"/>
                    </a:lnTo>
                    <a:lnTo>
                      <a:pt x="89" y="657"/>
                    </a:lnTo>
                    <a:lnTo>
                      <a:pt x="89" y="987"/>
                    </a:lnTo>
                    <a:lnTo>
                      <a:pt x="67" y="990"/>
                    </a:lnTo>
                    <a:lnTo>
                      <a:pt x="45" y="994"/>
                    </a:lnTo>
                    <a:lnTo>
                      <a:pt x="22" y="997"/>
                    </a:lnTo>
                    <a:lnTo>
                      <a:pt x="0" y="999"/>
                    </a:lnTo>
                    <a:close/>
                  </a:path>
                </a:pathLst>
              </a:custGeom>
              <a:solidFill>
                <a:srgbClr val="D1A6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3" name="Freeform 973"/>
              <p:cNvSpPr>
                <a:spLocks noEditPoints="1"/>
              </p:cNvSpPr>
              <p:nvPr/>
            </p:nvSpPr>
            <p:spPr bwMode="auto">
              <a:xfrm>
                <a:off x="2417" y="2060"/>
                <a:ext cx="18" cy="200"/>
              </a:xfrm>
              <a:custGeom>
                <a:avLst/>
                <a:gdLst>
                  <a:gd name="T0" fmla="*/ 0 w 90"/>
                  <a:gd name="T1" fmla="*/ 998 h 998"/>
                  <a:gd name="T2" fmla="*/ 0 w 90"/>
                  <a:gd name="T3" fmla="*/ 554 h 998"/>
                  <a:gd name="T4" fmla="*/ 8 w 90"/>
                  <a:gd name="T5" fmla="*/ 578 h 998"/>
                  <a:gd name="T6" fmla="*/ 17 w 90"/>
                  <a:gd name="T7" fmla="*/ 601 h 998"/>
                  <a:gd name="T8" fmla="*/ 27 w 90"/>
                  <a:gd name="T9" fmla="*/ 625 h 998"/>
                  <a:gd name="T10" fmla="*/ 38 w 90"/>
                  <a:gd name="T11" fmla="*/ 648 h 998"/>
                  <a:gd name="T12" fmla="*/ 50 w 90"/>
                  <a:gd name="T13" fmla="*/ 670 h 998"/>
                  <a:gd name="T14" fmla="*/ 63 w 90"/>
                  <a:gd name="T15" fmla="*/ 694 h 998"/>
                  <a:gd name="T16" fmla="*/ 76 w 90"/>
                  <a:gd name="T17" fmla="*/ 717 h 998"/>
                  <a:gd name="T18" fmla="*/ 90 w 90"/>
                  <a:gd name="T19" fmla="*/ 741 h 998"/>
                  <a:gd name="T20" fmla="*/ 90 w 90"/>
                  <a:gd name="T21" fmla="*/ 982 h 998"/>
                  <a:gd name="T22" fmla="*/ 68 w 90"/>
                  <a:gd name="T23" fmla="*/ 987 h 998"/>
                  <a:gd name="T24" fmla="*/ 46 w 90"/>
                  <a:gd name="T25" fmla="*/ 991 h 998"/>
                  <a:gd name="T26" fmla="*/ 23 w 90"/>
                  <a:gd name="T27" fmla="*/ 994 h 998"/>
                  <a:gd name="T28" fmla="*/ 0 w 90"/>
                  <a:gd name="T29" fmla="*/ 998 h 998"/>
                  <a:gd name="T30" fmla="*/ 0 w 90"/>
                  <a:gd name="T31" fmla="*/ 375 h 998"/>
                  <a:gd name="T32" fmla="*/ 0 w 90"/>
                  <a:gd name="T33" fmla="*/ 8 h 998"/>
                  <a:gd name="T34" fmla="*/ 22 w 90"/>
                  <a:gd name="T35" fmla="*/ 6 h 998"/>
                  <a:gd name="T36" fmla="*/ 44 w 90"/>
                  <a:gd name="T37" fmla="*/ 4 h 998"/>
                  <a:gd name="T38" fmla="*/ 67 w 90"/>
                  <a:gd name="T39" fmla="*/ 2 h 998"/>
                  <a:gd name="T40" fmla="*/ 90 w 90"/>
                  <a:gd name="T41" fmla="*/ 0 h 998"/>
                  <a:gd name="T42" fmla="*/ 90 w 90"/>
                  <a:gd name="T43" fmla="*/ 174 h 998"/>
                  <a:gd name="T44" fmla="*/ 85 w 90"/>
                  <a:gd name="T45" fmla="*/ 184 h 998"/>
                  <a:gd name="T46" fmla="*/ 66 w 90"/>
                  <a:gd name="T47" fmla="*/ 219 h 998"/>
                  <a:gd name="T48" fmla="*/ 48 w 90"/>
                  <a:gd name="T49" fmla="*/ 253 h 998"/>
                  <a:gd name="T50" fmla="*/ 32 w 90"/>
                  <a:gd name="T51" fmla="*/ 289 h 998"/>
                  <a:gd name="T52" fmla="*/ 19 w 90"/>
                  <a:gd name="T53" fmla="*/ 324 h 998"/>
                  <a:gd name="T54" fmla="*/ 13 w 90"/>
                  <a:gd name="T55" fmla="*/ 337 h 998"/>
                  <a:gd name="T56" fmla="*/ 8 w 90"/>
                  <a:gd name="T57" fmla="*/ 349 h 998"/>
                  <a:gd name="T58" fmla="*/ 4 w 90"/>
                  <a:gd name="T59" fmla="*/ 362 h 998"/>
                  <a:gd name="T60" fmla="*/ 0 w 90"/>
                  <a:gd name="T61" fmla="*/ 375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0" h="998">
                    <a:moveTo>
                      <a:pt x="0" y="998"/>
                    </a:moveTo>
                    <a:lnTo>
                      <a:pt x="0" y="554"/>
                    </a:lnTo>
                    <a:lnTo>
                      <a:pt x="8" y="578"/>
                    </a:lnTo>
                    <a:lnTo>
                      <a:pt x="17" y="601"/>
                    </a:lnTo>
                    <a:lnTo>
                      <a:pt x="27" y="625"/>
                    </a:lnTo>
                    <a:lnTo>
                      <a:pt x="38" y="648"/>
                    </a:lnTo>
                    <a:lnTo>
                      <a:pt x="50" y="670"/>
                    </a:lnTo>
                    <a:lnTo>
                      <a:pt x="63" y="694"/>
                    </a:lnTo>
                    <a:lnTo>
                      <a:pt x="76" y="717"/>
                    </a:lnTo>
                    <a:lnTo>
                      <a:pt x="90" y="741"/>
                    </a:lnTo>
                    <a:lnTo>
                      <a:pt x="90" y="982"/>
                    </a:lnTo>
                    <a:lnTo>
                      <a:pt x="68" y="987"/>
                    </a:lnTo>
                    <a:lnTo>
                      <a:pt x="46" y="991"/>
                    </a:lnTo>
                    <a:lnTo>
                      <a:pt x="23" y="994"/>
                    </a:lnTo>
                    <a:lnTo>
                      <a:pt x="0" y="998"/>
                    </a:lnTo>
                    <a:close/>
                    <a:moveTo>
                      <a:pt x="0" y="375"/>
                    </a:moveTo>
                    <a:lnTo>
                      <a:pt x="0" y="8"/>
                    </a:lnTo>
                    <a:lnTo>
                      <a:pt x="22" y="6"/>
                    </a:lnTo>
                    <a:lnTo>
                      <a:pt x="44" y="4"/>
                    </a:lnTo>
                    <a:lnTo>
                      <a:pt x="67" y="2"/>
                    </a:lnTo>
                    <a:lnTo>
                      <a:pt x="90" y="0"/>
                    </a:lnTo>
                    <a:lnTo>
                      <a:pt x="90" y="174"/>
                    </a:lnTo>
                    <a:lnTo>
                      <a:pt x="85" y="184"/>
                    </a:lnTo>
                    <a:lnTo>
                      <a:pt x="66" y="219"/>
                    </a:lnTo>
                    <a:lnTo>
                      <a:pt x="48" y="253"/>
                    </a:lnTo>
                    <a:lnTo>
                      <a:pt x="32" y="289"/>
                    </a:lnTo>
                    <a:lnTo>
                      <a:pt x="19" y="324"/>
                    </a:lnTo>
                    <a:lnTo>
                      <a:pt x="13" y="337"/>
                    </a:lnTo>
                    <a:lnTo>
                      <a:pt x="8" y="349"/>
                    </a:lnTo>
                    <a:lnTo>
                      <a:pt x="4" y="362"/>
                    </a:lnTo>
                    <a:lnTo>
                      <a:pt x="0" y="375"/>
                    </a:lnTo>
                    <a:close/>
                  </a:path>
                </a:pathLst>
              </a:custGeom>
              <a:solidFill>
                <a:srgbClr val="CA9B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4" name="Freeform 974"/>
              <p:cNvSpPr>
                <a:spLocks noEditPoints="1"/>
              </p:cNvSpPr>
              <p:nvPr/>
            </p:nvSpPr>
            <p:spPr bwMode="auto">
              <a:xfrm>
                <a:off x="2426" y="2059"/>
                <a:ext cx="18" cy="200"/>
              </a:xfrm>
              <a:custGeom>
                <a:avLst/>
                <a:gdLst>
                  <a:gd name="T0" fmla="*/ 0 w 90"/>
                  <a:gd name="T1" fmla="*/ 996 h 996"/>
                  <a:gd name="T2" fmla="*/ 0 w 90"/>
                  <a:gd name="T3" fmla="*/ 666 h 996"/>
                  <a:gd name="T4" fmla="*/ 10 w 90"/>
                  <a:gd name="T5" fmla="*/ 686 h 996"/>
                  <a:gd name="T6" fmla="*/ 21 w 90"/>
                  <a:gd name="T7" fmla="*/ 705 h 996"/>
                  <a:gd name="T8" fmla="*/ 32 w 90"/>
                  <a:gd name="T9" fmla="*/ 724 h 996"/>
                  <a:gd name="T10" fmla="*/ 44 w 90"/>
                  <a:gd name="T11" fmla="*/ 745 h 996"/>
                  <a:gd name="T12" fmla="*/ 55 w 90"/>
                  <a:gd name="T13" fmla="*/ 764 h 996"/>
                  <a:gd name="T14" fmla="*/ 67 w 90"/>
                  <a:gd name="T15" fmla="*/ 783 h 996"/>
                  <a:gd name="T16" fmla="*/ 78 w 90"/>
                  <a:gd name="T17" fmla="*/ 804 h 996"/>
                  <a:gd name="T18" fmla="*/ 90 w 90"/>
                  <a:gd name="T19" fmla="*/ 823 h 996"/>
                  <a:gd name="T20" fmla="*/ 90 w 90"/>
                  <a:gd name="T21" fmla="*/ 975 h 996"/>
                  <a:gd name="T22" fmla="*/ 68 w 90"/>
                  <a:gd name="T23" fmla="*/ 982 h 996"/>
                  <a:gd name="T24" fmla="*/ 46 w 90"/>
                  <a:gd name="T25" fmla="*/ 987 h 996"/>
                  <a:gd name="T26" fmla="*/ 23 w 90"/>
                  <a:gd name="T27" fmla="*/ 992 h 996"/>
                  <a:gd name="T28" fmla="*/ 0 w 90"/>
                  <a:gd name="T29" fmla="*/ 996 h 996"/>
                  <a:gd name="T30" fmla="*/ 0 w 90"/>
                  <a:gd name="T31" fmla="*/ 265 h 996"/>
                  <a:gd name="T32" fmla="*/ 0 w 90"/>
                  <a:gd name="T33" fmla="*/ 9 h 996"/>
                  <a:gd name="T34" fmla="*/ 22 w 90"/>
                  <a:gd name="T35" fmla="*/ 7 h 996"/>
                  <a:gd name="T36" fmla="*/ 44 w 90"/>
                  <a:gd name="T37" fmla="*/ 5 h 996"/>
                  <a:gd name="T38" fmla="*/ 67 w 90"/>
                  <a:gd name="T39" fmla="*/ 3 h 996"/>
                  <a:gd name="T40" fmla="*/ 90 w 90"/>
                  <a:gd name="T41" fmla="*/ 0 h 996"/>
                  <a:gd name="T42" fmla="*/ 90 w 90"/>
                  <a:gd name="T43" fmla="*/ 102 h 996"/>
                  <a:gd name="T44" fmla="*/ 76 w 90"/>
                  <a:gd name="T45" fmla="*/ 123 h 996"/>
                  <a:gd name="T46" fmla="*/ 64 w 90"/>
                  <a:gd name="T47" fmla="*/ 145 h 996"/>
                  <a:gd name="T48" fmla="*/ 51 w 90"/>
                  <a:gd name="T49" fmla="*/ 167 h 996"/>
                  <a:gd name="T50" fmla="*/ 40 w 90"/>
                  <a:gd name="T51" fmla="*/ 189 h 996"/>
                  <a:gd name="T52" fmla="*/ 29 w 90"/>
                  <a:gd name="T53" fmla="*/ 209 h 996"/>
                  <a:gd name="T54" fmla="*/ 19 w 90"/>
                  <a:gd name="T55" fmla="*/ 227 h 996"/>
                  <a:gd name="T56" fmla="*/ 9 w 90"/>
                  <a:gd name="T57" fmla="*/ 246 h 996"/>
                  <a:gd name="T58" fmla="*/ 0 w 90"/>
                  <a:gd name="T59" fmla="*/ 265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0" h="996">
                    <a:moveTo>
                      <a:pt x="0" y="996"/>
                    </a:moveTo>
                    <a:lnTo>
                      <a:pt x="0" y="666"/>
                    </a:lnTo>
                    <a:lnTo>
                      <a:pt x="10" y="686"/>
                    </a:lnTo>
                    <a:lnTo>
                      <a:pt x="21" y="705"/>
                    </a:lnTo>
                    <a:lnTo>
                      <a:pt x="32" y="724"/>
                    </a:lnTo>
                    <a:lnTo>
                      <a:pt x="44" y="745"/>
                    </a:lnTo>
                    <a:lnTo>
                      <a:pt x="55" y="764"/>
                    </a:lnTo>
                    <a:lnTo>
                      <a:pt x="67" y="783"/>
                    </a:lnTo>
                    <a:lnTo>
                      <a:pt x="78" y="804"/>
                    </a:lnTo>
                    <a:lnTo>
                      <a:pt x="90" y="823"/>
                    </a:lnTo>
                    <a:lnTo>
                      <a:pt x="90" y="975"/>
                    </a:lnTo>
                    <a:lnTo>
                      <a:pt x="68" y="982"/>
                    </a:lnTo>
                    <a:lnTo>
                      <a:pt x="46" y="987"/>
                    </a:lnTo>
                    <a:lnTo>
                      <a:pt x="23" y="992"/>
                    </a:lnTo>
                    <a:lnTo>
                      <a:pt x="0" y="996"/>
                    </a:lnTo>
                    <a:close/>
                    <a:moveTo>
                      <a:pt x="0" y="265"/>
                    </a:moveTo>
                    <a:lnTo>
                      <a:pt x="0" y="9"/>
                    </a:lnTo>
                    <a:lnTo>
                      <a:pt x="22" y="7"/>
                    </a:lnTo>
                    <a:lnTo>
                      <a:pt x="44" y="5"/>
                    </a:lnTo>
                    <a:lnTo>
                      <a:pt x="67" y="3"/>
                    </a:lnTo>
                    <a:lnTo>
                      <a:pt x="90" y="0"/>
                    </a:lnTo>
                    <a:lnTo>
                      <a:pt x="90" y="102"/>
                    </a:lnTo>
                    <a:lnTo>
                      <a:pt x="76" y="123"/>
                    </a:lnTo>
                    <a:lnTo>
                      <a:pt x="64" y="145"/>
                    </a:lnTo>
                    <a:lnTo>
                      <a:pt x="51" y="167"/>
                    </a:lnTo>
                    <a:lnTo>
                      <a:pt x="40" y="189"/>
                    </a:lnTo>
                    <a:lnTo>
                      <a:pt x="29" y="209"/>
                    </a:lnTo>
                    <a:lnTo>
                      <a:pt x="19" y="227"/>
                    </a:lnTo>
                    <a:lnTo>
                      <a:pt x="9" y="246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C38F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5" name="Freeform 975"/>
              <p:cNvSpPr>
                <a:spLocks noEditPoints="1"/>
              </p:cNvSpPr>
              <p:nvPr/>
            </p:nvSpPr>
            <p:spPr bwMode="auto">
              <a:xfrm>
                <a:off x="2435" y="2059"/>
                <a:ext cx="17" cy="198"/>
              </a:xfrm>
              <a:custGeom>
                <a:avLst/>
                <a:gdLst>
                  <a:gd name="T0" fmla="*/ 0 w 84"/>
                  <a:gd name="T1" fmla="*/ 991 h 991"/>
                  <a:gd name="T2" fmla="*/ 0 w 84"/>
                  <a:gd name="T3" fmla="*/ 750 h 991"/>
                  <a:gd name="T4" fmla="*/ 20 w 84"/>
                  <a:gd name="T5" fmla="*/ 783 h 991"/>
                  <a:gd name="T6" fmla="*/ 38 w 84"/>
                  <a:gd name="T7" fmla="*/ 817 h 991"/>
                  <a:gd name="T8" fmla="*/ 57 w 84"/>
                  <a:gd name="T9" fmla="*/ 851 h 991"/>
                  <a:gd name="T10" fmla="*/ 75 w 84"/>
                  <a:gd name="T11" fmla="*/ 885 h 991"/>
                  <a:gd name="T12" fmla="*/ 80 w 84"/>
                  <a:gd name="T13" fmla="*/ 898 h 991"/>
                  <a:gd name="T14" fmla="*/ 82 w 84"/>
                  <a:gd name="T15" fmla="*/ 912 h 991"/>
                  <a:gd name="T16" fmla="*/ 84 w 84"/>
                  <a:gd name="T17" fmla="*/ 927 h 991"/>
                  <a:gd name="T18" fmla="*/ 83 w 84"/>
                  <a:gd name="T19" fmla="*/ 940 h 991"/>
                  <a:gd name="T20" fmla="*/ 83 w 84"/>
                  <a:gd name="T21" fmla="*/ 947 h 991"/>
                  <a:gd name="T22" fmla="*/ 81 w 84"/>
                  <a:gd name="T23" fmla="*/ 952 h 991"/>
                  <a:gd name="T24" fmla="*/ 79 w 84"/>
                  <a:gd name="T25" fmla="*/ 958 h 991"/>
                  <a:gd name="T26" fmla="*/ 77 w 84"/>
                  <a:gd name="T27" fmla="*/ 963 h 991"/>
                  <a:gd name="T28" fmla="*/ 74 w 84"/>
                  <a:gd name="T29" fmla="*/ 967 h 991"/>
                  <a:gd name="T30" fmla="*/ 71 w 84"/>
                  <a:gd name="T31" fmla="*/ 970 h 991"/>
                  <a:gd name="T32" fmla="*/ 66 w 84"/>
                  <a:gd name="T33" fmla="*/ 973 h 991"/>
                  <a:gd name="T34" fmla="*/ 61 w 84"/>
                  <a:gd name="T35" fmla="*/ 974 h 991"/>
                  <a:gd name="T36" fmla="*/ 47 w 84"/>
                  <a:gd name="T37" fmla="*/ 979 h 991"/>
                  <a:gd name="T38" fmla="*/ 31 w 84"/>
                  <a:gd name="T39" fmla="*/ 984 h 991"/>
                  <a:gd name="T40" fmla="*/ 15 w 84"/>
                  <a:gd name="T41" fmla="*/ 988 h 991"/>
                  <a:gd name="T42" fmla="*/ 0 w 84"/>
                  <a:gd name="T43" fmla="*/ 991 h 991"/>
                  <a:gd name="T44" fmla="*/ 0 w 84"/>
                  <a:gd name="T45" fmla="*/ 183 h 991"/>
                  <a:gd name="T46" fmla="*/ 0 w 84"/>
                  <a:gd name="T47" fmla="*/ 9 h 991"/>
                  <a:gd name="T48" fmla="*/ 19 w 84"/>
                  <a:gd name="T49" fmla="*/ 7 h 991"/>
                  <a:gd name="T50" fmla="*/ 37 w 84"/>
                  <a:gd name="T51" fmla="*/ 5 h 991"/>
                  <a:gd name="T52" fmla="*/ 56 w 84"/>
                  <a:gd name="T53" fmla="*/ 3 h 991"/>
                  <a:gd name="T54" fmla="*/ 75 w 84"/>
                  <a:gd name="T55" fmla="*/ 0 h 991"/>
                  <a:gd name="T56" fmla="*/ 75 w 84"/>
                  <a:gd name="T57" fmla="*/ 4 h 991"/>
                  <a:gd name="T58" fmla="*/ 75 w 84"/>
                  <a:gd name="T59" fmla="*/ 15 h 991"/>
                  <a:gd name="T60" fmla="*/ 75 w 84"/>
                  <a:gd name="T61" fmla="*/ 32 h 991"/>
                  <a:gd name="T62" fmla="*/ 74 w 84"/>
                  <a:gd name="T63" fmla="*/ 56 h 991"/>
                  <a:gd name="T64" fmla="*/ 55 w 84"/>
                  <a:gd name="T65" fmla="*/ 87 h 991"/>
                  <a:gd name="T66" fmla="*/ 36 w 84"/>
                  <a:gd name="T67" fmla="*/ 119 h 991"/>
                  <a:gd name="T68" fmla="*/ 17 w 84"/>
                  <a:gd name="T69" fmla="*/ 151 h 991"/>
                  <a:gd name="T70" fmla="*/ 0 w 84"/>
                  <a:gd name="T71" fmla="*/ 183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84" h="991">
                    <a:moveTo>
                      <a:pt x="0" y="991"/>
                    </a:moveTo>
                    <a:lnTo>
                      <a:pt x="0" y="750"/>
                    </a:lnTo>
                    <a:lnTo>
                      <a:pt x="20" y="783"/>
                    </a:lnTo>
                    <a:lnTo>
                      <a:pt x="38" y="817"/>
                    </a:lnTo>
                    <a:lnTo>
                      <a:pt x="57" y="851"/>
                    </a:lnTo>
                    <a:lnTo>
                      <a:pt x="75" y="885"/>
                    </a:lnTo>
                    <a:lnTo>
                      <a:pt x="80" y="898"/>
                    </a:lnTo>
                    <a:lnTo>
                      <a:pt x="82" y="912"/>
                    </a:lnTo>
                    <a:lnTo>
                      <a:pt x="84" y="927"/>
                    </a:lnTo>
                    <a:lnTo>
                      <a:pt x="83" y="940"/>
                    </a:lnTo>
                    <a:lnTo>
                      <a:pt x="83" y="947"/>
                    </a:lnTo>
                    <a:lnTo>
                      <a:pt x="81" y="952"/>
                    </a:lnTo>
                    <a:lnTo>
                      <a:pt x="79" y="958"/>
                    </a:lnTo>
                    <a:lnTo>
                      <a:pt x="77" y="963"/>
                    </a:lnTo>
                    <a:lnTo>
                      <a:pt x="74" y="967"/>
                    </a:lnTo>
                    <a:lnTo>
                      <a:pt x="71" y="970"/>
                    </a:lnTo>
                    <a:lnTo>
                      <a:pt x="66" y="973"/>
                    </a:lnTo>
                    <a:lnTo>
                      <a:pt x="61" y="974"/>
                    </a:lnTo>
                    <a:lnTo>
                      <a:pt x="47" y="979"/>
                    </a:lnTo>
                    <a:lnTo>
                      <a:pt x="31" y="984"/>
                    </a:lnTo>
                    <a:lnTo>
                      <a:pt x="15" y="988"/>
                    </a:lnTo>
                    <a:lnTo>
                      <a:pt x="0" y="991"/>
                    </a:lnTo>
                    <a:close/>
                    <a:moveTo>
                      <a:pt x="0" y="183"/>
                    </a:moveTo>
                    <a:lnTo>
                      <a:pt x="0" y="9"/>
                    </a:lnTo>
                    <a:lnTo>
                      <a:pt x="19" y="7"/>
                    </a:lnTo>
                    <a:lnTo>
                      <a:pt x="37" y="5"/>
                    </a:lnTo>
                    <a:lnTo>
                      <a:pt x="56" y="3"/>
                    </a:lnTo>
                    <a:lnTo>
                      <a:pt x="75" y="0"/>
                    </a:lnTo>
                    <a:lnTo>
                      <a:pt x="75" y="4"/>
                    </a:lnTo>
                    <a:lnTo>
                      <a:pt x="75" y="15"/>
                    </a:lnTo>
                    <a:lnTo>
                      <a:pt x="75" y="32"/>
                    </a:lnTo>
                    <a:lnTo>
                      <a:pt x="74" y="56"/>
                    </a:lnTo>
                    <a:lnTo>
                      <a:pt x="55" y="87"/>
                    </a:lnTo>
                    <a:lnTo>
                      <a:pt x="36" y="119"/>
                    </a:lnTo>
                    <a:lnTo>
                      <a:pt x="17" y="151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rgbClr val="BC84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6" name="Freeform 976"/>
              <p:cNvSpPr>
                <a:spLocks noEditPoints="1"/>
              </p:cNvSpPr>
              <p:nvPr/>
            </p:nvSpPr>
            <p:spPr bwMode="auto">
              <a:xfrm>
                <a:off x="2444" y="2059"/>
                <a:ext cx="8" cy="195"/>
              </a:xfrm>
              <a:custGeom>
                <a:avLst/>
                <a:gdLst>
                  <a:gd name="T0" fmla="*/ 0 w 39"/>
                  <a:gd name="T1" fmla="*/ 979 h 979"/>
                  <a:gd name="T2" fmla="*/ 0 w 39"/>
                  <a:gd name="T3" fmla="*/ 827 h 979"/>
                  <a:gd name="T4" fmla="*/ 7 w 39"/>
                  <a:gd name="T5" fmla="*/ 841 h 979"/>
                  <a:gd name="T6" fmla="*/ 15 w 39"/>
                  <a:gd name="T7" fmla="*/ 855 h 979"/>
                  <a:gd name="T8" fmla="*/ 23 w 39"/>
                  <a:gd name="T9" fmla="*/ 871 h 979"/>
                  <a:gd name="T10" fmla="*/ 30 w 39"/>
                  <a:gd name="T11" fmla="*/ 885 h 979"/>
                  <a:gd name="T12" fmla="*/ 35 w 39"/>
                  <a:gd name="T13" fmla="*/ 898 h 979"/>
                  <a:gd name="T14" fmla="*/ 37 w 39"/>
                  <a:gd name="T15" fmla="*/ 912 h 979"/>
                  <a:gd name="T16" fmla="*/ 39 w 39"/>
                  <a:gd name="T17" fmla="*/ 927 h 979"/>
                  <a:gd name="T18" fmla="*/ 38 w 39"/>
                  <a:gd name="T19" fmla="*/ 940 h 979"/>
                  <a:gd name="T20" fmla="*/ 38 w 39"/>
                  <a:gd name="T21" fmla="*/ 947 h 979"/>
                  <a:gd name="T22" fmla="*/ 36 w 39"/>
                  <a:gd name="T23" fmla="*/ 952 h 979"/>
                  <a:gd name="T24" fmla="*/ 34 w 39"/>
                  <a:gd name="T25" fmla="*/ 958 h 979"/>
                  <a:gd name="T26" fmla="*/ 32 w 39"/>
                  <a:gd name="T27" fmla="*/ 963 h 979"/>
                  <a:gd name="T28" fmla="*/ 29 w 39"/>
                  <a:gd name="T29" fmla="*/ 967 h 979"/>
                  <a:gd name="T30" fmla="*/ 26 w 39"/>
                  <a:gd name="T31" fmla="*/ 970 h 979"/>
                  <a:gd name="T32" fmla="*/ 21 w 39"/>
                  <a:gd name="T33" fmla="*/ 973 h 979"/>
                  <a:gd name="T34" fmla="*/ 16 w 39"/>
                  <a:gd name="T35" fmla="*/ 974 h 979"/>
                  <a:gd name="T36" fmla="*/ 8 w 39"/>
                  <a:gd name="T37" fmla="*/ 977 h 979"/>
                  <a:gd name="T38" fmla="*/ 0 w 39"/>
                  <a:gd name="T39" fmla="*/ 979 h 979"/>
                  <a:gd name="T40" fmla="*/ 0 w 39"/>
                  <a:gd name="T41" fmla="*/ 106 h 979"/>
                  <a:gd name="T42" fmla="*/ 0 w 39"/>
                  <a:gd name="T43" fmla="*/ 4 h 979"/>
                  <a:gd name="T44" fmla="*/ 14 w 39"/>
                  <a:gd name="T45" fmla="*/ 2 h 979"/>
                  <a:gd name="T46" fmla="*/ 30 w 39"/>
                  <a:gd name="T47" fmla="*/ 0 h 979"/>
                  <a:gd name="T48" fmla="*/ 30 w 39"/>
                  <a:gd name="T49" fmla="*/ 4 h 979"/>
                  <a:gd name="T50" fmla="*/ 30 w 39"/>
                  <a:gd name="T51" fmla="*/ 15 h 979"/>
                  <a:gd name="T52" fmla="*/ 30 w 39"/>
                  <a:gd name="T53" fmla="*/ 32 h 979"/>
                  <a:gd name="T54" fmla="*/ 29 w 39"/>
                  <a:gd name="T55" fmla="*/ 56 h 979"/>
                  <a:gd name="T56" fmla="*/ 21 w 39"/>
                  <a:gd name="T57" fmla="*/ 68 h 979"/>
                  <a:gd name="T58" fmla="*/ 14 w 39"/>
                  <a:gd name="T59" fmla="*/ 80 h 979"/>
                  <a:gd name="T60" fmla="*/ 7 w 39"/>
                  <a:gd name="T61" fmla="*/ 94 h 979"/>
                  <a:gd name="T62" fmla="*/ 0 w 39"/>
                  <a:gd name="T63" fmla="*/ 106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9" h="979">
                    <a:moveTo>
                      <a:pt x="0" y="979"/>
                    </a:moveTo>
                    <a:lnTo>
                      <a:pt x="0" y="827"/>
                    </a:lnTo>
                    <a:lnTo>
                      <a:pt x="7" y="841"/>
                    </a:lnTo>
                    <a:lnTo>
                      <a:pt x="15" y="855"/>
                    </a:lnTo>
                    <a:lnTo>
                      <a:pt x="23" y="871"/>
                    </a:lnTo>
                    <a:lnTo>
                      <a:pt x="30" y="885"/>
                    </a:lnTo>
                    <a:lnTo>
                      <a:pt x="35" y="898"/>
                    </a:lnTo>
                    <a:lnTo>
                      <a:pt x="37" y="912"/>
                    </a:lnTo>
                    <a:lnTo>
                      <a:pt x="39" y="927"/>
                    </a:lnTo>
                    <a:lnTo>
                      <a:pt x="38" y="940"/>
                    </a:lnTo>
                    <a:lnTo>
                      <a:pt x="38" y="947"/>
                    </a:lnTo>
                    <a:lnTo>
                      <a:pt x="36" y="952"/>
                    </a:lnTo>
                    <a:lnTo>
                      <a:pt x="34" y="958"/>
                    </a:lnTo>
                    <a:lnTo>
                      <a:pt x="32" y="963"/>
                    </a:lnTo>
                    <a:lnTo>
                      <a:pt x="29" y="967"/>
                    </a:lnTo>
                    <a:lnTo>
                      <a:pt x="26" y="970"/>
                    </a:lnTo>
                    <a:lnTo>
                      <a:pt x="21" y="973"/>
                    </a:lnTo>
                    <a:lnTo>
                      <a:pt x="16" y="974"/>
                    </a:lnTo>
                    <a:lnTo>
                      <a:pt x="8" y="977"/>
                    </a:lnTo>
                    <a:lnTo>
                      <a:pt x="0" y="979"/>
                    </a:lnTo>
                    <a:close/>
                    <a:moveTo>
                      <a:pt x="0" y="106"/>
                    </a:moveTo>
                    <a:lnTo>
                      <a:pt x="0" y="4"/>
                    </a:lnTo>
                    <a:lnTo>
                      <a:pt x="14" y="2"/>
                    </a:lnTo>
                    <a:lnTo>
                      <a:pt x="30" y="0"/>
                    </a:lnTo>
                    <a:lnTo>
                      <a:pt x="30" y="4"/>
                    </a:lnTo>
                    <a:lnTo>
                      <a:pt x="30" y="15"/>
                    </a:lnTo>
                    <a:lnTo>
                      <a:pt x="30" y="32"/>
                    </a:lnTo>
                    <a:lnTo>
                      <a:pt x="29" y="56"/>
                    </a:lnTo>
                    <a:lnTo>
                      <a:pt x="21" y="68"/>
                    </a:lnTo>
                    <a:lnTo>
                      <a:pt x="14" y="80"/>
                    </a:lnTo>
                    <a:lnTo>
                      <a:pt x="7" y="94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B87E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7" name="Freeform 977"/>
              <p:cNvSpPr>
                <a:spLocks/>
              </p:cNvSpPr>
              <p:nvPr/>
            </p:nvSpPr>
            <p:spPr bwMode="auto">
              <a:xfrm>
                <a:off x="2008" y="2046"/>
                <a:ext cx="162" cy="218"/>
              </a:xfrm>
              <a:custGeom>
                <a:avLst/>
                <a:gdLst>
                  <a:gd name="T0" fmla="*/ 1 w 812"/>
                  <a:gd name="T1" fmla="*/ 1001 h 1087"/>
                  <a:gd name="T2" fmla="*/ 5 w 812"/>
                  <a:gd name="T3" fmla="*/ 1011 h 1087"/>
                  <a:gd name="T4" fmla="*/ 13 w 812"/>
                  <a:gd name="T5" fmla="*/ 1020 h 1087"/>
                  <a:gd name="T6" fmla="*/ 23 w 812"/>
                  <a:gd name="T7" fmla="*/ 1028 h 1087"/>
                  <a:gd name="T8" fmla="*/ 44 w 812"/>
                  <a:gd name="T9" fmla="*/ 1037 h 1087"/>
                  <a:gd name="T10" fmla="*/ 77 w 812"/>
                  <a:gd name="T11" fmla="*/ 1047 h 1087"/>
                  <a:gd name="T12" fmla="*/ 129 w 812"/>
                  <a:gd name="T13" fmla="*/ 1055 h 1087"/>
                  <a:gd name="T14" fmla="*/ 182 w 812"/>
                  <a:gd name="T15" fmla="*/ 1058 h 1087"/>
                  <a:gd name="T16" fmla="*/ 250 w 812"/>
                  <a:gd name="T17" fmla="*/ 1053 h 1087"/>
                  <a:gd name="T18" fmla="*/ 359 w 812"/>
                  <a:gd name="T19" fmla="*/ 1044 h 1087"/>
                  <a:gd name="T20" fmla="*/ 453 w 812"/>
                  <a:gd name="T21" fmla="*/ 1038 h 1087"/>
                  <a:gd name="T22" fmla="*/ 532 w 812"/>
                  <a:gd name="T23" fmla="*/ 1036 h 1087"/>
                  <a:gd name="T24" fmla="*/ 599 w 812"/>
                  <a:gd name="T25" fmla="*/ 1036 h 1087"/>
                  <a:gd name="T26" fmla="*/ 655 w 812"/>
                  <a:gd name="T27" fmla="*/ 1038 h 1087"/>
                  <a:gd name="T28" fmla="*/ 700 w 812"/>
                  <a:gd name="T29" fmla="*/ 1041 h 1087"/>
                  <a:gd name="T30" fmla="*/ 735 w 812"/>
                  <a:gd name="T31" fmla="*/ 1047 h 1087"/>
                  <a:gd name="T32" fmla="*/ 762 w 812"/>
                  <a:gd name="T33" fmla="*/ 1053 h 1087"/>
                  <a:gd name="T34" fmla="*/ 782 w 812"/>
                  <a:gd name="T35" fmla="*/ 1059 h 1087"/>
                  <a:gd name="T36" fmla="*/ 796 w 812"/>
                  <a:gd name="T37" fmla="*/ 1065 h 1087"/>
                  <a:gd name="T38" fmla="*/ 805 w 812"/>
                  <a:gd name="T39" fmla="*/ 1071 h 1087"/>
                  <a:gd name="T40" fmla="*/ 811 w 812"/>
                  <a:gd name="T41" fmla="*/ 1079 h 1087"/>
                  <a:gd name="T42" fmla="*/ 811 w 812"/>
                  <a:gd name="T43" fmla="*/ 1086 h 1087"/>
                  <a:gd name="T44" fmla="*/ 811 w 812"/>
                  <a:gd name="T45" fmla="*/ 92 h 1087"/>
                  <a:gd name="T46" fmla="*/ 812 w 812"/>
                  <a:gd name="T47" fmla="*/ 88 h 1087"/>
                  <a:gd name="T48" fmla="*/ 808 w 812"/>
                  <a:gd name="T49" fmla="*/ 79 h 1087"/>
                  <a:gd name="T50" fmla="*/ 801 w 812"/>
                  <a:gd name="T51" fmla="*/ 73 h 1087"/>
                  <a:gd name="T52" fmla="*/ 790 w 812"/>
                  <a:gd name="T53" fmla="*/ 66 h 1087"/>
                  <a:gd name="T54" fmla="*/ 773 w 812"/>
                  <a:gd name="T55" fmla="*/ 60 h 1087"/>
                  <a:gd name="T56" fmla="*/ 750 w 812"/>
                  <a:gd name="T57" fmla="*/ 54 h 1087"/>
                  <a:gd name="T58" fmla="*/ 719 w 812"/>
                  <a:gd name="T59" fmla="*/ 49 h 1087"/>
                  <a:gd name="T60" fmla="*/ 678 w 812"/>
                  <a:gd name="T61" fmla="*/ 45 h 1087"/>
                  <a:gd name="T62" fmla="*/ 628 w 812"/>
                  <a:gd name="T63" fmla="*/ 42 h 1087"/>
                  <a:gd name="T64" fmla="*/ 567 w 812"/>
                  <a:gd name="T65" fmla="*/ 41 h 1087"/>
                  <a:gd name="T66" fmla="*/ 493 w 812"/>
                  <a:gd name="T67" fmla="*/ 42 h 1087"/>
                  <a:gd name="T68" fmla="*/ 407 w 812"/>
                  <a:gd name="T69" fmla="*/ 46 h 1087"/>
                  <a:gd name="T70" fmla="*/ 307 w 812"/>
                  <a:gd name="T71" fmla="*/ 53 h 1087"/>
                  <a:gd name="T72" fmla="*/ 190 w 812"/>
                  <a:gd name="T73" fmla="*/ 62 h 1087"/>
                  <a:gd name="T74" fmla="*/ 161 w 812"/>
                  <a:gd name="T75" fmla="*/ 61 h 1087"/>
                  <a:gd name="T76" fmla="*/ 95 w 812"/>
                  <a:gd name="T77" fmla="*/ 55 h 1087"/>
                  <a:gd name="T78" fmla="*/ 61 w 812"/>
                  <a:gd name="T79" fmla="*/ 48 h 1087"/>
                  <a:gd name="T80" fmla="*/ 29 w 812"/>
                  <a:gd name="T81" fmla="*/ 36 h 1087"/>
                  <a:gd name="T82" fmla="*/ 18 w 812"/>
                  <a:gd name="T83" fmla="*/ 29 h 1087"/>
                  <a:gd name="T84" fmla="*/ 8 w 812"/>
                  <a:gd name="T85" fmla="*/ 20 h 1087"/>
                  <a:gd name="T86" fmla="*/ 2 w 812"/>
                  <a:gd name="T87" fmla="*/ 11 h 1087"/>
                  <a:gd name="T88" fmla="*/ 0 w 812"/>
                  <a:gd name="T89" fmla="*/ 0 h 10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812" h="1087">
                    <a:moveTo>
                      <a:pt x="0" y="996"/>
                    </a:moveTo>
                    <a:lnTo>
                      <a:pt x="1" y="1001"/>
                    </a:lnTo>
                    <a:lnTo>
                      <a:pt x="2" y="1006"/>
                    </a:lnTo>
                    <a:lnTo>
                      <a:pt x="5" y="1011"/>
                    </a:lnTo>
                    <a:lnTo>
                      <a:pt x="8" y="1016"/>
                    </a:lnTo>
                    <a:lnTo>
                      <a:pt x="13" y="1020"/>
                    </a:lnTo>
                    <a:lnTo>
                      <a:pt x="18" y="1024"/>
                    </a:lnTo>
                    <a:lnTo>
                      <a:pt x="23" y="1028"/>
                    </a:lnTo>
                    <a:lnTo>
                      <a:pt x="29" y="1031"/>
                    </a:lnTo>
                    <a:lnTo>
                      <a:pt x="44" y="1037"/>
                    </a:lnTo>
                    <a:lnTo>
                      <a:pt x="61" y="1042"/>
                    </a:lnTo>
                    <a:lnTo>
                      <a:pt x="77" y="1047"/>
                    </a:lnTo>
                    <a:lnTo>
                      <a:pt x="95" y="1050"/>
                    </a:lnTo>
                    <a:lnTo>
                      <a:pt x="129" y="1055"/>
                    </a:lnTo>
                    <a:lnTo>
                      <a:pt x="161" y="1057"/>
                    </a:lnTo>
                    <a:lnTo>
                      <a:pt x="182" y="1058"/>
                    </a:lnTo>
                    <a:lnTo>
                      <a:pt x="190" y="1058"/>
                    </a:lnTo>
                    <a:lnTo>
                      <a:pt x="250" y="1053"/>
                    </a:lnTo>
                    <a:lnTo>
                      <a:pt x="307" y="1048"/>
                    </a:lnTo>
                    <a:lnTo>
                      <a:pt x="359" y="1044"/>
                    </a:lnTo>
                    <a:lnTo>
                      <a:pt x="407" y="1041"/>
                    </a:lnTo>
                    <a:lnTo>
                      <a:pt x="453" y="1038"/>
                    </a:lnTo>
                    <a:lnTo>
                      <a:pt x="493" y="1037"/>
                    </a:lnTo>
                    <a:lnTo>
                      <a:pt x="532" y="1036"/>
                    </a:lnTo>
                    <a:lnTo>
                      <a:pt x="567" y="1036"/>
                    </a:lnTo>
                    <a:lnTo>
                      <a:pt x="599" y="1036"/>
                    </a:lnTo>
                    <a:lnTo>
                      <a:pt x="628" y="1037"/>
                    </a:lnTo>
                    <a:lnTo>
                      <a:pt x="655" y="1038"/>
                    </a:lnTo>
                    <a:lnTo>
                      <a:pt x="678" y="1039"/>
                    </a:lnTo>
                    <a:lnTo>
                      <a:pt x="700" y="1041"/>
                    </a:lnTo>
                    <a:lnTo>
                      <a:pt x="719" y="1044"/>
                    </a:lnTo>
                    <a:lnTo>
                      <a:pt x="735" y="1047"/>
                    </a:lnTo>
                    <a:lnTo>
                      <a:pt x="750" y="1050"/>
                    </a:lnTo>
                    <a:lnTo>
                      <a:pt x="762" y="1053"/>
                    </a:lnTo>
                    <a:lnTo>
                      <a:pt x="773" y="1056"/>
                    </a:lnTo>
                    <a:lnTo>
                      <a:pt x="782" y="1059"/>
                    </a:lnTo>
                    <a:lnTo>
                      <a:pt x="790" y="1062"/>
                    </a:lnTo>
                    <a:lnTo>
                      <a:pt x="796" y="1065"/>
                    </a:lnTo>
                    <a:lnTo>
                      <a:pt x="801" y="1068"/>
                    </a:lnTo>
                    <a:lnTo>
                      <a:pt x="805" y="1071"/>
                    </a:lnTo>
                    <a:lnTo>
                      <a:pt x="808" y="1074"/>
                    </a:lnTo>
                    <a:lnTo>
                      <a:pt x="811" y="1079"/>
                    </a:lnTo>
                    <a:lnTo>
                      <a:pt x="812" y="1084"/>
                    </a:lnTo>
                    <a:lnTo>
                      <a:pt x="811" y="1086"/>
                    </a:lnTo>
                    <a:lnTo>
                      <a:pt x="811" y="1087"/>
                    </a:lnTo>
                    <a:lnTo>
                      <a:pt x="811" y="92"/>
                    </a:lnTo>
                    <a:lnTo>
                      <a:pt x="811" y="91"/>
                    </a:lnTo>
                    <a:lnTo>
                      <a:pt x="812" y="88"/>
                    </a:lnTo>
                    <a:lnTo>
                      <a:pt x="811" y="84"/>
                    </a:lnTo>
                    <a:lnTo>
                      <a:pt x="808" y="79"/>
                    </a:lnTo>
                    <a:lnTo>
                      <a:pt x="805" y="76"/>
                    </a:lnTo>
                    <a:lnTo>
                      <a:pt x="801" y="73"/>
                    </a:lnTo>
                    <a:lnTo>
                      <a:pt x="796" y="70"/>
                    </a:lnTo>
                    <a:lnTo>
                      <a:pt x="790" y="66"/>
                    </a:lnTo>
                    <a:lnTo>
                      <a:pt x="782" y="63"/>
                    </a:lnTo>
                    <a:lnTo>
                      <a:pt x="773" y="60"/>
                    </a:lnTo>
                    <a:lnTo>
                      <a:pt x="762" y="57"/>
                    </a:lnTo>
                    <a:lnTo>
                      <a:pt x="750" y="54"/>
                    </a:lnTo>
                    <a:lnTo>
                      <a:pt x="735" y="52"/>
                    </a:lnTo>
                    <a:lnTo>
                      <a:pt x="719" y="49"/>
                    </a:lnTo>
                    <a:lnTo>
                      <a:pt x="700" y="47"/>
                    </a:lnTo>
                    <a:lnTo>
                      <a:pt x="678" y="45"/>
                    </a:lnTo>
                    <a:lnTo>
                      <a:pt x="655" y="43"/>
                    </a:lnTo>
                    <a:lnTo>
                      <a:pt x="628" y="42"/>
                    </a:lnTo>
                    <a:lnTo>
                      <a:pt x="599" y="41"/>
                    </a:lnTo>
                    <a:lnTo>
                      <a:pt x="567" y="41"/>
                    </a:lnTo>
                    <a:lnTo>
                      <a:pt x="532" y="42"/>
                    </a:lnTo>
                    <a:lnTo>
                      <a:pt x="493" y="42"/>
                    </a:lnTo>
                    <a:lnTo>
                      <a:pt x="453" y="44"/>
                    </a:lnTo>
                    <a:lnTo>
                      <a:pt x="407" y="46"/>
                    </a:lnTo>
                    <a:lnTo>
                      <a:pt x="359" y="49"/>
                    </a:lnTo>
                    <a:lnTo>
                      <a:pt x="307" y="53"/>
                    </a:lnTo>
                    <a:lnTo>
                      <a:pt x="250" y="57"/>
                    </a:lnTo>
                    <a:lnTo>
                      <a:pt x="190" y="62"/>
                    </a:lnTo>
                    <a:lnTo>
                      <a:pt x="182" y="62"/>
                    </a:lnTo>
                    <a:lnTo>
                      <a:pt x="161" y="61"/>
                    </a:lnTo>
                    <a:lnTo>
                      <a:pt x="129" y="59"/>
                    </a:lnTo>
                    <a:lnTo>
                      <a:pt x="95" y="55"/>
                    </a:lnTo>
                    <a:lnTo>
                      <a:pt x="77" y="52"/>
                    </a:lnTo>
                    <a:lnTo>
                      <a:pt x="61" y="48"/>
                    </a:lnTo>
                    <a:lnTo>
                      <a:pt x="44" y="43"/>
                    </a:lnTo>
                    <a:lnTo>
                      <a:pt x="29" y="36"/>
                    </a:lnTo>
                    <a:lnTo>
                      <a:pt x="23" y="32"/>
                    </a:lnTo>
                    <a:lnTo>
                      <a:pt x="18" y="29"/>
                    </a:lnTo>
                    <a:lnTo>
                      <a:pt x="13" y="25"/>
                    </a:lnTo>
                    <a:lnTo>
                      <a:pt x="8" y="20"/>
                    </a:lnTo>
                    <a:lnTo>
                      <a:pt x="5" y="16"/>
                    </a:lnTo>
                    <a:lnTo>
                      <a:pt x="2" y="11"/>
                    </a:lnTo>
                    <a:lnTo>
                      <a:pt x="1" y="6"/>
                    </a:lnTo>
                    <a:lnTo>
                      <a:pt x="0" y="0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485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8" name="Freeform 978"/>
              <p:cNvSpPr>
                <a:spLocks/>
              </p:cNvSpPr>
              <p:nvPr/>
            </p:nvSpPr>
            <p:spPr bwMode="auto">
              <a:xfrm>
                <a:off x="349" y="2061"/>
                <a:ext cx="36" cy="219"/>
              </a:xfrm>
              <a:custGeom>
                <a:avLst/>
                <a:gdLst>
                  <a:gd name="T0" fmla="*/ 182 w 182"/>
                  <a:gd name="T1" fmla="*/ 99 h 1095"/>
                  <a:gd name="T2" fmla="*/ 182 w 182"/>
                  <a:gd name="T3" fmla="*/ 1095 h 1095"/>
                  <a:gd name="T4" fmla="*/ 150 w 182"/>
                  <a:gd name="T5" fmla="*/ 1084 h 1095"/>
                  <a:gd name="T6" fmla="*/ 122 w 182"/>
                  <a:gd name="T7" fmla="*/ 1075 h 1095"/>
                  <a:gd name="T8" fmla="*/ 98 w 182"/>
                  <a:gd name="T9" fmla="*/ 1066 h 1095"/>
                  <a:gd name="T10" fmla="*/ 77 w 182"/>
                  <a:gd name="T11" fmla="*/ 1057 h 1095"/>
                  <a:gd name="T12" fmla="*/ 59 w 182"/>
                  <a:gd name="T13" fmla="*/ 1049 h 1095"/>
                  <a:gd name="T14" fmla="*/ 44 w 182"/>
                  <a:gd name="T15" fmla="*/ 1041 h 1095"/>
                  <a:gd name="T16" fmla="*/ 32 w 182"/>
                  <a:gd name="T17" fmla="*/ 1033 h 1095"/>
                  <a:gd name="T18" fmla="*/ 22 w 182"/>
                  <a:gd name="T19" fmla="*/ 1025 h 1095"/>
                  <a:gd name="T20" fmla="*/ 15 w 182"/>
                  <a:gd name="T21" fmla="*/ 1018 h 1095"/>
                  <a:gd name="T22" fmla="*/ 10 w 182"/>
                  <a:gd name="T23" fmla="*/ 1013 h 1095"/>
                  <a:gd name="T24" fmla="*/ 6 w 182"/>
                  <a:gd name="T25" fmla="*/ 1007 h 1095"/>
                  <a:gd name="T26" fmla="*/ 3 w 182"/>
                  <a:gd name="T27" fmla="*/ 1003 h 1095"/>
                  <a:gd name="T28" fmla="*/ 1 w 182"/>
                  <a:gd name="T29" fmla="*/ 997 h 1095"/>
                  <a:gd name="T30" fmla="*/ 0 w 182"/>
                  <a:gd name="T31" fmla="*/ 995 h 1095"/>
                  <a:gd name="T32" fmla="*/ 0 w 182"/>
                  <a:gd name="T33" fmla="*/ 0 h 1095"/>
                  <a:gd name="T34" fmla="*/ 1 w 182"/>
                  <a:gd name="T35" fmla="*/ 2 h 1095"/>
                  <a:gd name="T36" fmla="*/ 3 w 182"/>
                  <a:gd name="T37" fmla="*/ 8 h 1095"/>
                  <a:gd name="T38" fmla="*/ 6 w 182"/>
                  <a:gd name="T39" fmla="*/ 12 h 1095"/>
                  <a:gd name="T40" fmla="*/ 10 w 182"/>
                  <a:gd name="T41" fmla="*/ 17 h 1095"/>
                  <a:gd name="T42" fmla="*/ 15 w 182"/>
                  <a:gd name="T43" fmla="*/ 24 h 1095"/>
                  <a:gd name="T44" fmla="*/ 22 w 182"/>
                  <a:gd name="T45" fmla="*/ 30 h 1095"/>
                  <a:gd name="T46" fmla="*/ 32 w 182"/>
                  <a:gd name="T47" fmla="*/ 38 h 1095"/>
                  <a:gd name="T48" fmla="*/ 44 w 182"/>
                  <a:gd name="T49" fmla="*/ 45 h 1095"/>
                  <a:gd name="T50" fmla="*/ 59 w 182"/>
                  <a:gd name="T51" fmla="*/ 53 h 1095"/>
                  <a:gd name="T52" fmla="*/ 77 w 182"/>
                  <a:gd name="T53" fmla="*/ 62 h 1095"/>
                  <a:gd name="T54" fmla="*/ 98 w 182"/>
                  <a:gd name="T55" fmla="*/ 70 h 1095"/>
                  <a:gd name="T56" fmla="*/ 122 w 182"/>
                  <a:gd name="T57" fmla="*/ 81 h 1095"/>
                  <a:gd name="T58" fmla="*/ 150 w 182"/>
                  <a:gd name="T59" fmla="*/ 90 h 1095"/>
                  <a:gd name="T60" fmla="*/ 182 w 182"/>
                  <a:gd name="T61" fmla="*/ 99 h 1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82" h="1095">
                    <a:moveTo>
                      <a:pt x="182" y="99"/>
                    </a:moveTo>
                    <a:lnTo>
                      <a:pt x="182" y="1095"/>
                    </a:lnTo>
                    <a:lnTo>
                      <a:pt x="150" y="1084"/>
                    </a:lnTo>
                    <a:lnTo>
                      <a:pt x="122" y="1075"/>
                    </a:lnTo>
                    <a:lnTo>
                      <a:pt x="98" y="1066"/>
                    </a:lnTo>
                    <a:lnTo>
                      <a:pt x="77" y="1057"/>
                    </a:lnTo>
                    <a:lnTo>
                      <a:pt x="59" y="1049"/>
                    </a:lnTo>
                    <a:lnTo>
                      <a:pt x="44" y="1041"/>
                    </a:lnTo>
                    <a:lnTo>
                      <a:pt x="32" y="1033"/>
                    </a:lnTo>
                    <a:lnTo>
                      <a:pt x="22" y="1025"/>
                    </a:lnTo>
                    <a:lnTo>
                      <a:pt x="15" y="1018"/>
                    </a:lnTo>
                    <a:lnTo>
                      <a:pt x="10" y="1013"/>
                    </a:lnTo>
                    <a:lnTo>
                      <a:pt x="6" y="1007"/>
                    </a:lnTo>
                    <a:lnTo>
                      <a:pt x="3" y="1003"/>
                    </a:lnTo>
                    <a:lnTo>
                      <a:pt x="1" y="997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3" y="8"/>
                    </a:lnTo>
                    <a:lnTo>
                      <a:pt x="6" y="12"/>
                    </a:lnTo>
                    <a:lnTo>
                      <a:pt x="10" y="17"/>
                    </a:lnTo>
                    <a:lnTo>
                      <a:pt x="15" y="24"/>
                    </a:lnTo>
                    <a:lnTo>
                      <a:pt x="22" y="30"/>
                    </a:lnTo>
                    <a:lnTo>
                      <a:pt x="32" y="38"/>
                    </a:lnTo>
                    <a:lnTo>
                      <a:pt x="44" y="45"/>
                    </a:lnTo>
                    <a:lnTo>
                      <a:pt x="59" y="53"/>
                    </a:lnTo>
                    <a:lnTo>
                      <a:pt x="77" y="62"/>
                    </a:lnTo>
                    <a:lnTo>
                      <a:pt x="98" y="70"/>
                    </a:lnTo>
                    <a:lnTo>
                      <a:pt x="122" y="81"/>
                    </a:lnTo>
                    <a:lnTo>
                      <a:pt x="150" y="90"/>
                    </a:lnTo>
                    <a:lnTo>
                      <a:pt x="182" y="99"/>
                    </a:lnTo>
                    <a:close/>
                  </a:path>
                </a:pathLst>
              </a:custGeom>
              <a:solidFill>
                <a:srgbClr val="C48E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9" name="Freeform 979"/>
              <p:cNvSpPr>
                <a:spLocks/>
              </p:cNvSpPr>
              <p:nvPr/>
            </p:nvSpPr>
            <p:spPr bwMode="auto">
              <a:xfrm>
                <a:off x="349" y="2061"/>
                <a:ext cx="73" cy="227"/>
              </a:xfrm>
              <a:custGeom>
                <a:avLst/>
                <a:gdLst>
                  <a:gd name="T0" fmla="*/ 365 w 365"/>
                  <a:gd name="T1" fmla="*/ 138 h 1134"/>
                  <a:gd name="T2" fmla="*/ 365 w 365"/>
                  <a:gd name="T3" fmla="*/ 1134 h 1134"/>
                  <a:gd name="T4" fmla="*/ 300 w 365"/>
                  <a:gd name="T5" fmla="*/ 1122 h 1134"/>
                  <a:gd name="T6" fmla="*/ 244 w 365"/>
                  <a:gd name="T7" fmla="*/ 1110 h 1134"/>
                  <a:gd name="T8" fmla="*/ 196 w 365"/>
                  <a:gd name="T9" fmla="*/ 1098 h 1134"/>
                  <a:gd name="T10" fmla="*/ 154 w 365"/>
                  <a:gd name="T11" fmla="*/ 1085 h 1134"/>
                  <a:gd name="T12" fmla="*/ 118 w 365"/>
                  <a:gd name="T13" fmla="*/ 1074 h 1134"/>
                  <a:gd name="T14" fmla="*/ 89 w 365"/>
                  <a:gd name="T15" fmla="*/ 1062 h 1134"/>
                  <a:gd name="T16" fmla="*/ 65 w 365"/>
                  <a:gd name="T17" fmla="*/ 1051 h 1134"/>
                  <a:gd name="T18" fmla="*/ 45 w 365"/>
                  <a:gd name="T19" fmla="*/ 1041 h 1134"/>
                  <a:gd name="T20" fmla="*/ 31 w 365"/>
                  <a:gd name="T21" fmla="*/ 1032 h 1134"/>
                  <a:gd name="T22" fmla="*/ 19 w 365"/>
                  <a:gd name="T23" fmla="*/ 1022 h 1134"/>
                  <a:gd name="T24" fmla="*/ 11 w 365"/>
                  <a:gd name="T25" fmla="*/ 1014 h 1134"/>
                  <a:gd name="T26" fmla="*/ 6 w 365"/>
                  <a:gd name="T27" fmla="*/ 1008 h 1134"/>
                  <a:gd name="T28" fmla="*/ 1 w 365"/>
                  <a:gd name="T29" fmla="*/ 998 h 1134"/>
                  <a:gd name="T30" fmla="*/ 0 w 365"/>
                  <a:gd name="T31" fmla="*/ 995 h 1134"/>
                  <a:gd name="T32" fmla="*/ 0 w 365"/>
                  <a:gd name="T33" fmla="*/ 0 h 1134"/>
                  <a:gd name="T34" fmla="*/ 1 w 365"/>
                  <a:gd name="T35" fmla="*/ 3 h 1134"/>
                  <a:gd name="T36" fmla="*/ 6 w 365"/>
                  <a:gd name="T37" fmla="*/ 12 h 1134"/>
                  <a:gd name="T38" fmla="*/ 11 w 365"/>
                  <a:gd name="T39" fmla="*/ 19 h 1134"/>
                  <a:gd name="T40" fmla="*/ 19 w 365"/>
                  <a:gd name="T41" fmla="*/ 28 h 1134"/>
                  <a:gd name="T42" fmla="*/ 31 w 365"/>
                  <a:gd name="T43" fmla="*/ 36 h 1134"/>
                  <a:gd name="T44" fmla="*/ 45 w 365"/>
                  <a:gd name="T45" fmla="*/ 46 h 1134"/>
                  <a:gd name="T46" fmla="*/ 65 w 365"/>
                  <a:gd name="T47" fmla="*/ 56 h 1134"/>
                  <a:gd name="T48" fmla="*/ 89 w 365"/>
                  <a:gd name="T49" fmla="*/ 67 h 1134"/>
                  <a:gd name="T50" fmla="*/ 118 w 365"/>
                  <a:gd name="T51" fmla="*/ 78 h 1134"/>
                  <a:gd name="T52" fmla="*/ 154 w 365"/>
                  <a:gd name="T53" fmla="*/ 91 h 1134"/>
                  <a:gd name="T54" fmla="*/ 196 w 365"/>
                  <a:gd name="T55" fmla="*/ 103 h 1134"/>
                  <a:gd name="T56" fmla="*/ 244 w 365"/>
                  <a:gd name="T57" fmla="*/ 115 h 1134"/>
                  <a:gd name="T58" fmla="*/ 300 w 365"/>
                  <a:gd name="T59" fmla="*/ 127 h 1134"/>
                  <a:gd name="T60" fmla="*/ 365 w 365"/>
                  <a:gd name="T61" fmla="*/ 138 h 1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5" h="1134">
                    <a:moveTo>
                      <a:pt x="365" y="138"/>
                    </a:moveTo>
                    <a:lnTo>
                      <a:pt x="365" y="1134"/>
                    </a:lnTo>
                    <a:lnTo>
                      <a:pt x="300" y="1122"/>
                    </a:lnTo>
                    <a:lnTo>
                      <a:pt x="244" y="1110"/>
                    </a:lnTo>
                    <a:lnTo>
                      <a:pt x="196" y="1098"/>
                    </a:lnTo>
                    <a:lnTo>
                      <a:pt x="154" y="1085"/>
                    </a:lnTo>
                    <a:lnTo>
                      <a:pt x="118" y="1074"/>
                    </a:lnTo>
                    <a:lnTo>
                      <a:pt x="89" y="1062"/>
                    </a:lnTo>
                    <a:lnTo>
                      <a:pt x="65" y="1051"/>
                    </a:lnTo>
                    <a:lnTo>
                      <a:pt x="45" y="1041"/>
                    </a:lnTo>
                    <a:lnTo>
                      <a:pt x="31" y="1032"/>
                    </a:lnTo>
                    <a:lnTo>
                      <a:pt x="19" y="1022"/>
                    </a:lnTo>
                    <a:lnTo>
                      <a:pt x="11" y="1014"/>
                    </a:lnTo>
                    <a:lnTo>
                      <a:pt x="6" y="1008"/>
                    </a:lnTo>
                    <a:lnTo>
                      <a:pt x="1" y="998"/>
                    </a:lnTo>
                    <a:lnTo>
                      <a:pt x="0" y="995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6" y="12"/>
                    </a:lnTo>
                    <a:lnTo>
                      <a:pt x="11" y="19"/>
                    </a:lnTo>
                    <a:lnTo>
                      <a:pt x="19" y="28"/>
                    </a:lnTo>
                    <a:lnTo>
                      <a:pt x="31" y="36"/>
                    </a:lnTo>
                    <a:lnTo>
                      <a:pt x="45" y="46"/>
                    </a:lnTo>
                    <a:lnTo>
                      <a:pt x="65" y="56"/>
                    </a:lnTo>
                    <a:lnTo>
                      <a:pt x="89" y="67"/>
                    </a:lnTo>
                    <a:lnTo>
                      <a:pt x="118" y="78"/>
                    </a:lnTo>
                    <a:lnTo>
                      <a:pt x="154" y="91"/>
                    </a:lnTo>
                    <a:lnTo>
                      <a:pt x="196" y="103"/>
                    </a:lnTo>
                    <a:lnTo>
                      <a:pt x="244" y="115"/>
                    </a:lnTo>
                    <a:lnTo>
                      <a:pt x="300" y="127"/>
                    </a:lnTo>
                    <a:lnTo>
                      <a:pt x="365" y="138"/>
                    </a:lnTo>
                    <a:close/>
                  </a:path>
                </a:pathLst>
              </a:custGeom>
              <a:solidFill>
                <a:srgbClr val="C48E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0" name="Freeform 980"/>
              <p:cNvSpPr>
                <a:spLocks/>
              </p:cNvSpPr>
              <p:nvPr/>
            </p:nvSpPr>
            <p:spPr bwMode="auto">
              <a:xfrm>
                <a:off x="385" y="2081"/>
                <a:ext cx="73" cy="212"/>
              </a:xfrm>
              <a:custGeom>
                <a:avLst/>
                <a:gdLst>
                  <a:gd name="T0" fmla="*/ 0 w 364"/>
                  <a:gd name="T1" fmla="*/ 996 h 1062"/>
                  <a:gd name="T2" fmla="*/ 0 w 364"/>
                  <a:gd name="T3" fmla="*/ 0 h 1062"/>
                  <a:gd name="T4" fmla="*/ 32 w 364"/>
                  <a:gd name="T5" fmla="*/ 9 h 1062"/>
                  <a:gd name="T6" fmla="*/ 68 w 364"/>
                  <a:gd name="T7" fmla="*/ 17 h 1062"/>
                  <a:gd name="T8" fmla="*/ 106 w 364"/>
                  <a:gd name="T9" fmla="*/ 25 h 1062"/>
                  <a:gd name="T10" fmla="*/ 149 w 364"/>
                  <a:gd name="T11" fmla="*/ 34 h 1062"/>
                  <a:gd name="T12" fmla="*/ 196 w 364"/>
                  <a:gd name="T13" fmla="*/ 43 h 1062"/>
                  <a:gd name="T14" fmla="*/ 248 w 364"/>
                  <a:gd name="T15" fmla="*/ 51 h 1062"/>
                  <a:gd name="T16" fmla="*/ 303 w 364"/>
                  <a:gd name="T17" fmla="*/ 59 h 1062"/>
                  <a:gd name="T18" fmla="*/ 364 w 364"/>
                  <a:gd name="T19" fmla="*/ 66 h 1062"/>
                  <a:gd name="T20" fmla="*/ 364 w 364"/>
                  <a:gd name="T21" fmla="*/ 1062 h 1062"/>
                  <a:gd name="T22" fmla="*/ 303 w 364"/>
                  <a:gd name="T23" fmla="*/ 1054 h 1062"/>
                  <a:gd name="T24" fmla="*/ 248 w 364"/>
                  <a:gd name="T25" fmla="*/ 1045 h 1062"/>
                  <a:gd name="T26" fmla="*/ 196 w 364"/>
                  <a:gd name="T27" fmla="*/ 1037 h 1062"/>
                  <a:gd name="T28" fmla="*/ 149 w 364"/>
                  <a:gd name="T29" fmla="*/ 1029 h 1062"/>
                  <a:gd name="T30" fmla="*/ 106 w 364"/>
                  <a:gd name="T31" fmla="*/ 1021 h 1062"/>
                  <a:gd name="T32" fmla="*/ 68 w 364"/>
                  <a:gd name="T33" fmla="*/ 1012 h 1062"/>
                  <a:gd name="T34" fmla="*/ 32 w 364"/>
                  <a:gd name="T35" fmla="*/ 1004 h 1062"/>
                  <a:gd name="T36" fmla="*/ 0 w 364"/>
                  <a:gd name="T37" fmla="*/ 996 h 10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62">
                    <a:moveTo>
                      <a:pt x="0" y="996"/>
                    </a:moveTo>
                    <a:lnTo>
                      <a:pt x="0" y="0"/>
                    </a:lnTo>
                    <a:lnTo>
                      <a:pt x="32" y="9"/>
                    </a:lnTo>
                    <a:lnTo>
                      <a:pt x="68" y="17"/>
                    </a:lnTo>
                    <a:lnTo>
                      <a:pt x="106" y="25"/>
                    </a:lnTo>
                    <a:lnTo>
                      <a:pt x="149" y="34"/>
                    </a:lnTo>
                    <a:lnTo>
                      <a:pt x="196" y="43"/>
                    </a:lnTo>
                    <a:lnTo>
                      <a:pt x="248" y="51"/>
                    </a:lnTo>
                    <a:lnTo>
                      <a:pt x="303" y="59"/>
                    </a:lnTo>
                    <a:lnTo>
                      <a:pt x="364" y="66"/>
                    </a:lnTo>
                    <a:lnTo>
                      <a:pt x="364" y="1062"/>
                    </a:lnTo>
                    <a:lnTo>
                      <a:pt x="303" y="1054"/>
                    </a:lnTo>
                    <a:lnTo>
                      <a:pt x="248" y="1045"/>
                    </a:lnTo>
                    <a:lnTo>
                      <a:pt x="196" y="1037"/>
                    </a:lnTo>
                    <a:lnTo>
                      <a:pt x="149" y="1029"/>
                    </a:lnTo>
                    <a:lnTo>
                      <a:pt x="106" y="1021"/>
                    </a:lnTo>
                    <a:lnTo>
                      <a:pt x="68" y="1012"/>
                    </a:lnTo>
                    <a:lnTo>
                      <a:pt x="32" y="1004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CA98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1" name="Freeform 981"/>
              <p:cNvSpPr>
                <a:spLocks/>
              </p:cNvSpPr>
              <p:nvPr/>
            </p:nvSpPr>
            <p:spPr bwMode="auto">
              <a:xfrm>
                <a:off x="422" y="2089"/>
                <a:ext cx="72" cy="208"/>
              </a:xfrm>
              <a:custGeom>
                <a:avLst/>
                <a:gdLst>
                  <a:gd name="T0" fmla="*/ 0 w 363"/>
                  <a:gd name="T1" fmla="*/ 996 h 1041"/>
                  <a:gd name="T2" fmla="*/ 0 w 363"/>
                  <a:gd name="T3" fmla="*/ 0 h 1041"/>
                  <a:gd name="T4" fmla="*/ 36 w 363"/>
                  <a:gd name="T5" fmla="*/ 7 h 1041"/>
                  <a:gd name="T6" fmla="*/ 75 w 363"/>
                  <a:gd name="T7" fmla="*/ 13 h 1041"/>
                  <a:gd name="T8" fmla="*/ 116 w 363"/>
                  <a:gd name="T9" fmla="*/ 19 h 1041"/>
                  <a:gd name="T10" fmla="*/ 160 w 363"/>
                  <a:gd name="T11" fmla="*/ 25 h 1041"/>
                  <a:gd name="T12" fmla="*/ 207 w 363"/>
                  <a:gd name="T13" fmla="*/ 30 h 1041"/>
                  <a:gd name="T14" fmla="*/ 256 w 363"/>
                  <a:gd name="T15" fmla="*/ 35 h 1041"/>
                  <a:gd name="T16" fmla="*/ 308 w 363"/>
                  <a:gd name="T17" fmla="*/ 41 h 1041"/>
                  <a:gd name="T18" fmla="*/ 363 w 363"/>
                  <a:gd name="T19" fmla="*/ 45 h 1041"/>
                  <a:gd name="T20" fmla="*/ 363 w 363"/>
                  <a:gd name="T21" fmla="*/ 1041 h 1041"/>
                  <a:gd name="T22" fmla="*/ 308 w 363"/>
                  <a:gd name="T23" fmla="*/ 1036 h 1041"/>
                  <a:gd name="T24" fmla="*/ 256 w 363"/>
                  <a:gd name="T25" fmla="*/ 1031 h 1041"/>
                  <a:gd name="T26" fmla="*/ 207 w 363"/>
                  <a:gd name="T27" fmla="*/ 1026 h 1041"/>
                  <a:gd name="T28" fmla="*/ 160 w 363"/>
                  <a:gd name="T29" fmla="*/ 1020 h 1041"/>
                  <a:gd name="T30" fmla="*/ 116 w 363"/>
                  <a:gd name="T31" fmla="*/ 1014 h 1041"/>
                  <a:gd name="T32" fmla="*/ 75 w 363"/>
                  <a:gd name="T33" fmla="*/ 1009 h 1041"/>
                  <a:gd name="T34" fmla="*/ 36 w 363"/>
                  <a:gd name="T35" fmla="*/ 1002 h 1041"/>
                  <a:gd name="T36" fmla="*/ 0 w 363"/>
                  <a:gd name="T37" fmla="*/ 996 h 10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3" h="1041">
                    <a:moveTo>
                      <a:pt x="0" y="996"/>
                    </a:moveTo>
                    <a:lnTo>
                      <a:pt x="0" y="0"/>
                    </a:lnTo>
                    <a:lnTo>
                      <a:pt x="36" y="7"/>
                    </a:lnTo>
                    <a:lnTo>
                      <a:pt x="75" y="13"/>
                    </a:lnTo>
                    <a:lnTo>
                      <a:pt x="116" y="19"/>
                    </a:lnTo>
                    <a:lnTo>
                      <a:pt x="160" y="25"/>
                    </a:lnTo>
                    <a:lnTo>
                      <a:pt x="207" y="30"/>
                    </a:lnTo>
                    <a:lnTo>
                      <a:pt x="256" y="35"/>
                    </a:lnTo>
                    <a:lnTo>
                      <a:pt x="308" y="41"/>
                    </a:lnTo>
                    <a:lnTo>
                      <a:pt x="363" y="45"/>
                    </a:lnTo>
                    <a:lnTo>
                      <a:pt x="363" y="1041"/>
                    </a:lnTo>
                    <a:lnTo>
                      <a:pt x="308" y="1036"/>
                    </a:lnTo>
                    <a:lnTo>
                      <a:pt x="256" y="1031"/>
                    </a:lnTo>
                    <a:lnTo>
                      <a:pt x="207" y="1026"/>
                    </a:lnTo>
                    <a:lnTo>
                      <a:pt x="160" y="1020"/>
                    </a:lnTo>
                    <a:lnTo>
                      <a:pt x="116" y="1014"/>
                    </a:lnTo>
                    <a:lnTo>
                      <a:pt x="75" y="1009"/>
                    </a:lnTo>
                    <a:lnTo>
                      <a:pt x="36" y="1002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D0A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2" name="Freeform 982"/>
              <p:cNvSpPr>
                <a:spLocks/>
              </p:cNvSpPr>
              <p:nvPr/>
            </p:nvSpPr>
            <p:spPr bwMode="auto">
              <a:xfrm>
                <a:off x="458" y="2094"/>
                <a:ext cx="73" cy="206"/>
              </a:xfrm>
              <a:custGeom>
                <a:avLst/>
                <a:gdLst>
                  <a:gd name="T0" fmla="*/ 0 w 364"/>
                  <a:gd name="T1" fmla="*/ 996 h 1029"/>
                  <a:gd name="T2" fmla="*/ 0 w 364"/>
                  <a:gd name="T3" fmla="*/ 0 h 1029"/>
                  <a:gd name="T4" fmla="*/ 24 w 364"/>
                  <a:gd name="T5" fmla="*/ 3 h 1029"/>
                  <a:gd name="T6" fmla="*/ 49 w 364"/>
                  <a:gd name="T7" fmla="*/ 6 h 1029"/>
                  <a:gd name="T8" fmla="*/ 74 w 364"/>
                  <a:gd name="T9" fmla="*/ 8 h 1029"/>
                  <a:gd name="T10" fmla="*/ 101 w 364"/>
                  <a:gd name="T11" fmla="*/ 11 h 1029"/>
                  <a:gd name="T12" fmla="*/ 127 w 364"/>
                  <a:gd name="T13" fmla="*/ 14 h 1029"/>
                  <a:gd name="T14" fmla="*/ 155 w 364"/>
                  <a:gd name="T15" fmla="*/ 16 h 1029"/>
                  <a:gd name="T16" fmla="*/ 183 w 364"/>
                  <a:gd name="T17" fmla="*/ 19 h 1029"/>
                  <a:gd name="T18" fmla="*/ 213 w 364"/>
                  <a:gd name="T19" fmla="*/ 21 h 1029"/>
                  <a:gd name="T20" fmla="*/ 247 w 364"/>
                  <a:gd name="T21" fmla="*/ 24 h 1029"/>
                  <a:gd name="T22" fmla="*/ 284 w 364"/>
                  <a:gd name="T23" fmla="*/ 27 h 1029"/>
                  <a:gd name="T24" fmla="*/ 323 w 364"/>
                  <a:gd name="T25" fmla="*/ 30 h 1029"/>
                  <a:gd name="T26" fmla="*/ 364 w 364"/>
                  <a:gd name="T27" fmla="*/ 33 h 1029"/>
                  <a:gd name="T28" fmla="*/ 364 w 364"/>
                  <a:gd name="T29" fmla="*/ 1029 h 1029"/>
                  <a:gd name="T30" fmla="*/ 323 w 364"/>
                  <a:gd name="T31" fmla="*/ 1025 h 1029"/>
                  <a:gd name="T32" fmla="*/ 284 w 364"/>
                  <a:gd name="T33" fmla="*/ 1022 h 1029"/>
                  <a:gd name="T34" fmla="*/ 247 w 364"/>
                  <a:gd name="T35" fmla="*/ 1019 h 1029"/>
                  <a:gd name="T36" fmla="*/ 213 w 364"/>
                  <a:gd name="T37" fmla="*/ 1016 h 1029"/>
                  <a:gd name="T38" fmla="*/ 183 w 364"/>
                  <a:gd name="T39" fmla="*/ 1014 h 1029"/>
                  <a:gd name="T40" fmla="*/ 155 w 364"/>
                  <a:gd name="T41" fmla="*/ 1012 h 1029"/>
                  <a:gd name="T42" fmla="*/ 127 w 364"/>
                  <a:gd name="T43" fmla="*/ 1009 h 1029"/>
                  <a:gd name="T44" fmla="*/ 101 w 364"/>
                  <a:gd name="T45" fmla="*/ 1006 h 1029"/>
                  <a:gd name="T46" fmla="*/ 74 w 364"/>
                  <a:gd name="T47" fmla="*/ 1004 h 1029"/>
                  <a:gd name="T48" fmla="*/ 49 w 364"/>
                  <a:gd name="T49" fmla="*/ 1001 h 1029"/>
                  <a:gd name="T50" fmla="*/ 24 w 364"/>
                  <a:gd name="T51" fmla="*/ 998 h 1029"/>
                  <a:gd name="T52" fmla="*/ 0 w 364"/>
                  <a:gd name="T53" fmla="*/ 996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4" h="1029">
                    <a:moveTo>
                      <a:pt x="0" y="996"/>
                    </a:moveTo>
                    <a:lnTo>
                      <a:pt x="0" y="0"/>
                    </a:lnTo>
                    <a:lnTo>
                      <a:pt x="24" y="3"/>
                    </a:lnTo>
                    <a:lnTo>
                      <a:pt x="49" y="6"/>
                    </a:lnTo>
                    <a:lnTo>
                      <a:pt x="74" y="8"/>
                    </a:lnTo>
                    <a:lnTo>
                      <a:pt x="101" y="11"/>
                    </a:lnTo>
                    <a:lnTo>
                      <a:pt x="127" y="14"/>
                    </a:lnTo>
                    <a:lnTo>
                      <a:pt x="155" y="16"/>
                    </a:lnTo>
                    <a:lnTo>
                      <a:pt x="183" y="19"/>
                    </a:lnTo>
                    <a:lnTo>
                      <a:pt x="213" y="21"/>
                    </a:lnTo>
                    <a:lnTo>
                      <a:pt x="247" y="24"/>
                    </a:lnTo>
                    <a:lnTo>
                      <a:pt x="284" y="27"/>
                    </a:lnTo>
                    <a:lnTo>
                      <a:pt x="323" y="30"/>
                    </a:lnTo>
                    <a:lnTo>
                      <a:pt x="364" y="33"/>
                    </a:lnTo>
                    <a:lnTo>
                      <a:pt x="364" y="1029"/>
                    </a:lnTo>
                    <a:lnTo>
                      <a:pt x="323" y="1025"/>
                    </a:lnTo>
                    <a:lnTo>
                      <a:pt x="284" y="1022"/>
                    </a:lnTo>
                    <a:lnTo>
                      <a:pt x="247" y="1019"/>
                    </a:lnTo>
                    <a:lnTo>
                      <a:pt x="213" y="1016"/>
                    </a:lnTo>
                    <a:lnTo>
                      <a:pt x="183" y="1014"/>
                    </a:lnTo>
                    <a:lnTo>
                      <a:pt x="155" y="1012"/>
                    </a:lnTo>
                    <a:lnTo>
                      <a:pt x="127" y="1009"/>
                    </a:lnTo>
                    <a:lnTo>
                      <a:pt x="101" y="1006"/>
                    </a:lnTo>
                    <a:lnTo>
                      <a:pt x="74" y="1004"/>
                    </a:lnTo>
                    <a:lnTo>
                      <a:pt x="49" y="1001"/>
                    </a:lnTo>
                    <a:lnTo>
                      <a:pt x="24" y="998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D6AC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3" name="Freeform 983"/>
              <p:cNvSpPr>
                <a:spLocks/>
              </p:cNvSpPr>
              <p:nvPr/>
            </p:nvSpPr>
            <p:spPr bwMode="auto">
              <a:xfrm>
                <a:off x="494" y="2098"/>
                <a:ext cx="73" cy="205"/>
              </a:xfrm>
              <a:custGeom>
                <a:avLst/>
                <a:gdLst>
                  <a:gd name="T0" fmla="*/ 0 w 364"/>
                  <a:gd name="T1" fmla="*/ 996 h 1026"/>
                  <a:gd name="T2" fmla="*/ 0 w 364"/>
                  <a:gd name="T3" fmla="*/ 0 h 1026"/>
                  <a:gd name="T4" fmla="*/ 15 w 364"/>
                  <a:gd name="T5" fmla="*/ 2 h 1026"/>
                  <a:gd name="T6" fmla="*/ 31 w 364"/>
                  <a:gd name="T7" fmla="*/ 3 h 1026"/>
                  <a:gd name="T8" fmla="*/ 64 w 364"/>
                  <a:gd name="T9" fmla="*/ 6 h 1026"/>
                  <a:gd name="T10" fmla="*/ 100 w 364"/>
                  <a:gd name="T11" fmla="*/ 9 h 1026"/>
                  <a:gd name="T12" fmla="*/ 138 w 364"/>
                  <a:gd name="T13" fmla="*/ 12 h 1026"/>
                  <a:gd name="T14" fmla="*/ 179 w 364"/>
                  <a:gd name="T15" fmla="*/ 15 h 1026"/>
                  <a:gd name="T16" fmla="*/ 222 w 364"/>
                  <a:gd name="T17" fmla="*/ 20 h 1026"/>
                  <a:gd name="T18" fmla="*/ 267 w 364"/>
                  <a:gd name="T19" fmla="*/ 23 h 1026"/>
                  <a:gd name="T20" fmla="*/ 314 w 364"/>
                  <a:gd name="T21" fmla="*/ 27 h 1026"/>
                  <a:gd name="T22" fmla="*/ 364 w 364"/>
                  <a:gd name="T23" fmla="*/ 31 h 1026"/>
                  <a:gd name="T24" fmla="*/ 364 w 364"/>
                  <a:gd name="T25" fmla="*/ 1026 h 1026"/>
                  <a:gd name="T26" fmla="*/ 314 w 364"/>
                  <a:gd name="T27" fmla="*/ 1021 h 1026"/>
                  <a:gd name="T28" fmla="*/ 267 w 364"/>
                  <a:gd name="T29" fmla="*/ 1018 h 1026"/>
                  <a:gd name="T30" fmla="*/ 222 w 364"/>
                  <a:gd name="T31" fmla="*/ 1014 h 1026"/>
                  <a:gd name="T32" fmla="*/ 179 w 364"/>
                  <a:gd name="T33" fmla="*/ 1010 h 1026"/>
                  <a:gd name="T34" fmla="*/ 138 w 364"/>
                  <a:gd name="T35" fmla="*/ 1007 h 1026"/>
                  <a:gd name="T36" fmla="*/ 100 w 364"/>
                  <a:gd name="T37" fmla="*/ 1004 h 1026"/>
                  <a:gd name="T38" fmla="*/ 64 w 364"/>
                  <a:gd name="T39" fmla="*/ 1001 h 1026"/>
                  <a:gd name="T40" fmla="*/ 31 w 364"/>
                  <a:gd name="T41" fmla="*/ 998 h 1026"/>
                  <a:gd name="T42" fmla="*/ 15 w 364"/>
                  <a:gd name="T43" fmla="*/ 997 h 1026"/>
                  <a:gd name="T44" fmla="*/ 0 w 364"/>
                  <a:gd name="T45" fmla="*/ 996 h 1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4" h="1026">
                    <a:moveTo>
                      <a:pt x="0" y="996"/>
                    </a:moveTo>
                    <a:lnTo>
                      <a:pt x="0" y="0"/>
                    </a:lnTo>
                    <a:lnTo>
                      <a:pt x="15" y="2"/>
                    </a:lnTo>
                    <a:lnTo>
                      <a:pt x="31" y="3"/>
                    </a:lnTo>
                    <a:lnTo>
                      <a:pt x="64" y="6"/>
                    </a:lnTo>
                    <a:lnTo>
                      <a:pt x="100" y="9"/>
                    </a:lnTo>
                    <a:lnTo>
                      <a:pt x="138" y="12"/>
                    </a:lnTo>
                    <a:lnTo>
                      <a:pt x="179" y="15"/>
                    </a:lnTo>
                    <a:lnTo>
                      <a:pt x="222" y="20"/>
                    </a:lnTo>
                    <a:lnTo>
                      <a:pt x="267" y="23"/>
                    </a:lnTo>
                    <a:lnTo>
                      <a:pt x="314" y="27"/>
                    </a:lnTo>
                    <a:lnTo>
                      <a:pt x="364" y="31"/>
                    </a:lnTo>
                    <a:lnTo>
                      <a:pt x="364" y="1026"/>
                    </a:lnTo>
                    <a:lnTo>
                      <a:pt x="314" y="1021"/>
                    </a:lnTo>
                    <a:lnTo>
                      <a:pt x="267" y="1018"/>
                    </a:lnTo>
                    <a:lnTo>
                      <a:pt x="222" y="1014"/>
                    </a:lnTo>
                    <a:lnTo>
                      <a:pt x="179" y="1010"/>
                    </a:lnTo>
                    <a:lnTo>
                      <a:pt x="138" y="1007"/>
                    </a:lnTo>
                    <a:lnTo>
                      <a:pt x="100" y="1004"/>
                    </a:lnTo>
                    <a:lnTo>
                      <a:pt x="64" y="1001"/>
                    </a:lnTo>
                    <a:lnTo>
                      <a:pt x="31" y="998"/>
                    </a:lnTo>
                    <a:lnTo>
                      <a:pt x="15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DCB6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4" name="Freeform 984"/>
              <p:cNvSpPr>
                <a:spLocks/>
              </p:cNvSpPr>
              <p:nvPr/>
            </p:nvSpPr>
            <p:spPr bwMode="auto">
              <a:xfrm>
                <a:off x="531" y="2101"/>
                <a:ext cx="73" cy="205"/>
              </a:xfrm>
              <a:custGeom>
                <a:avLst/>
                <a:gdLst>
                  <a:gd name="T0" fmla="*/ 0 w 365"/>
                  <a:gd name="T1" fmla="*/ 996 h 1025"/>
                  <a:gd name="T2" fmla="*/ 0 w 365"/>
                  <a:gd name="T3" fmla="*/ 0 h 1025"/>
                  <a:gd name="T4" fmla="*/ 40 w 365"/>
                  <a:gd name="T5" fmla="*/ 4 h 1025"/>
                  <a:gd name="T6" fmla="*/ 80 w 365"/>
                  <a:gd name="T7" fmla="*/ 8 h 1025"/>
                  <a:gd name="T8" fmla="*/ 123 w 365"/>
                  <a:gd name="T9" fmla="*/ 11 h 1025"/>
                  <a:gd name="T10" fmla="*/ 168 w 365"/>
                  <a:gd name="T11" fmla="*/ 15 h 1025"/>
                  <a:gd name="T12" fmla="*/ 214 w 365"/>
                  <a:gd name="T13" fmla="*/ 18 h 1025"/>
                  <a:gd name="T14" fmla="*/ 263 w 365"/>
                  <a:gd name="T15" fmla="*/ 22 h 1025"/>
                  <a:gd name="T16" fmla="*/ 313 w 365"/>
                  <a:gd name="T17" fmla="*/ 26 h 1025"/>
                  <a:gd name="T18" fmla="*/ 365 w 365"/>
                  <a:gd name="T19" fmla="*/ 30 h 1025"/>
                  <a:gd name="T20" fmla="*/ 365 w 365"/>
                  <a:gd name="T21" fmla="*/ 1025 h 1025"/>
                  <a:gd name="T22" fmla="*/ 313 w 365"/>
                  <a:gd name="T23" fmla="*/ 1021 h 1025"/>
                  <a:gd name="T24" fmla="*/ 263 w 365"/>
                  <a:gd name="T25" fmla="*/ 1017 h 1025"/>
                  <a:gd name="T26" fmla="*/ 214 w 365"/>
                  <a:gd name="T27" fmla="*/ 1014 h 1025"/>
                  <a:gd name="T28" fmla="*/ 168 w 365"/>
                  <a:gd name="T29" fmla="*/ 1010 h 1025"/>
                  <a:gd name="T30" fmla="*/ 123 w 365"/>
                  <a:gd name="T31" fmla="*/ 1006 h 1025"/>
                  <a:gd name="T32" fmla="*/ 80 w 365"/>
                  <a:gd name="T33" fmla="*/ 1002 h 1025"/>
                  <a:gd name="T34" fmla="*/ 40 w 365"/>
                  <a:gd name="T35" fmla="*/ 999 h 1025"/>
                  <a:gd name="T36" fmla="*/ 0 w 365"/>
                  <a:gd name="T37" fmla="*/ 996 h 1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25">
                    <a:moveTo>
                      <a:pt x="0" y="996"/>
                    </a:moveTo>
                    <a:lnTo>
                      <a:pt x="0" y="0"/>
                    </a:lnTo>
                    <a:lnTo>
                      <a:pt x="40" y="4"/>
                    </a:lnTo>
                    <a:lnTo>
                      <a:pt x="80" y="8"/>
                    </a:lnTo>
                    <a:lnTo>
                      <a:pt x="123" y="11"/>
                    </a:lnTo>
                    <a:lnTo>
                      <a:pt x="168" y="15"/>
                    </a:lnTo>
                    <a:lnTo>
                      <a:pt x="214" y="18"/>
                    </a:lnTo>
                    <a:lnTo>
                      <a:pt x="263" y="22"/>
                    </a:lnTo>
                    <a:lnTo>
                      <a:pt x="313" y="26"/>
                    </a:lnTo>
                    <a:lnTo>
                      <a:pt x="365" y="30"/>
                    </a:lnTo>
                    <a:lnTo>
                      <a:pt x="365" y="1025"/>
                    </a:lnTo>
                    <a:lnTo>
                      <a:pt x="313" y="1021"/>
                    </a:lnTo>
                    <a:lnTo>
                      <a:pt x="263" y="1017"/>
                    </a:lnTo>
                    <a:lnTo>
                      <a:pt x="214" y="1014"/>
                    </a:lnTo>
                    <a:lnTo>
                      <a:pt x="168" y="1010"/>
                    </a:lnTo>
                    <a:lnTo>
                      <a:pt x="123" y="1006"/>
                    </a:lnTo>
                    <a:lnTo>
                      <a:pt x="80" y="1002"/>
                    </a:lnTo>
                    <a:lnTo>
                      <a:pt x="40" y="999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3C1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5" name="Freeform 985"/>
              <p:cNvSpPr>
                <a:spLocks/>
              </p:cNvSpPr>
              <p:nvPr/>
            </p:nvSpPr>
            <p:spPr bwMode="auto">
              <a:xfrm>
                <a:off x="567" y="2104"/>
                <a:ext cx="73" cy="204"/>
              </a:xfrm>
              <a:custGeom>
                <a:avLst/>
                <a:gdLst>
                  <a:gd name="T0" fmla="*/ 0 w 364"/>
                  <a:gd name="T1" fmla="*/ 995 h 1022"/>
                  <a:gd name="T2" fmla="*/ 0 w 364"/>
                  <a:gd name="T3" fmla="*/ 0 h 1022"/>
                  <a:gd name="T4" fmla="*/ 41 w 364"/>
                  <a:gd name="T5" fmla="*/ 3 h 1022"/>
                  <a:gd name="T6" fmla="*/ 83 w 364"/>
                  <a:gd name="T7" fmla="*/ 6 h 1022"/>
                  <a:gd name="T8" fmla="*/ 127 w 364"/>
                  <a:gd name="T9" fmla="*/ 9 h 1022"/>
                  <a:gd name="T10" fmla="*/ 171 w 364"/>
                  <a:gd name="T11" fmla="*/ 13 h 1022"/>
                  <a:gd name="T12" fmla="*/ 217 w 364"/>
                  <a:gd name="T13" fmla="*/ 16 h 1022"/>
                  <a:gd name="T14" fmla="*/ 265 w 364"/>
                  <a:gd name="T15" fmla="*/ 20 h 1022"/>
                  <a:gd name="T16" fmla="*/ 314 w 364"/>
                  <a:gd name="T17" fmla="*/ 23 h 1022"/>
                  <a:gd name="T18" fmla="*/ 364 w 364"/>
                  <a:gd name="T19" fmla="*/ 26 h 1022"/>
                  <a:gd name="T20" fmla="*/ 364 w 364"/>
                  <a:gd name="T21" fmla="*/ 1022 h 1022"/>
                  <a:gd name="T22" fmla="*/ 314 w 364"/>
                  <a:gd name="T23" fmla="*/ 1018 h 1022"/>
                  <a:gd name="T24" fmla="*/ 265 w 364"/>
                  <a:gd name="T25" fmla="*/ 1015 h 1022"/>
                  <a:gd name="T26" fmla="*/ 217 w 364"/>
                  <a:gd name="T27" fmla="*/ 1012 h 1022"/>
                  <a:gd name="T28" fmla="*/ 171 w 364"/>
                  <a:gd name="T29" fmla="*/ 1008 h 1022"/>
                  <a:gd name="T30" fmla="*/ 127 w 364"/>
                  <a:gd name="T31" fmla="*/ 1005 h 1022"/>
                  <a:gd name="T32" fmla="*/ 83 w 364"/>
                  <a:gd name="T33" fmla="*/ 1002 h 1022"/>
                  <a:gd name="T34" fmla="*/ 41 w 364"/>
                  <a:gd name="T35" fmla="*/ 998 h 1022"/>
                  <a:gd name="T36" fmla="*/ 0 w 364"/>
                  <a:gd name="T37" fmla="*/ 995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22">
                    <a:moveTo>
                      <a:pt x="0" y="995"/>
                    </a:moveTo>
                    <a:lnTo>
                      <a:pt x="0" y="0"/>
                    </a:lnTo>
                    <a:lnTo>
                      <a:pt x="41" y="3"/>
                    </a:lnTo>
                    <a:lnTo>
                      <a:pt x="83" y="6"/>
                    </a:lnTo>
                    <a:lnTo>
                      <a:pt x="127" y="9"/>
                    </a:lnTo>
                    <a:lnTo>
                      <a:pt x="171" y="13"/>
                    </a:lnTo>
                    <a:lnTo>
                      <a:pt x="217" y="16"/>
                    </a:lnTo>
                    <a:lnTo>
                      <a:pt x="265" y="20"/>
                    </a:lnTo>
                    <a:lnTo>
                      <a:pt x="314" y="23"/>
                    </a:lnTo>
                    <a:lnTo>
                      <a:pt x="364" y="26"/>
                    </a:lnTo>
                    <a:lnTo>
                      <a:pt x="364" y="1022"/>
                    </a:lnTo>
                    <a:lnTo>
                      <a:pt x="314" y="1018"/>
                    </a:lnTo>
                    <a:lnTo>
                      <a:pt x="265" y="1015"/>
                    </a:lnTo>
                    <a:lnTo>
                      <a:pt x="217" y="1012"/>
                    </a:lnTo>
                    <a:lnTo>
                      <a:pt x="171" y="1008"/>
                    </a:lnTo>
                    <a:lnTo>
                      <a:pt x="127" y="1005"/>
                    </a:lnTo>
                    <a:lnTo>
                      <a:pt x="83" y="1002"/>
                    </a:lnTo>
                    <a:lnTo>
                      <a:pt x="41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9CB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6" name="Freeform 986"/>
              <p:cNvSpPr>
                <a:spLocks/>
              </p:cNvSpPr>
              <p:nvPr/>
            </p:nvSpPr>
            <p:spPr bwMode="auto">
              <a:xfrm>
                <a:off x="604" y="2107"/>
                <a:ext cx="72" cy="204"/>
              </a:xfrm>
              <a:custGeom>
                <a:avLst/>
                <a:gdLst>
                  <a:gd name="T0" fmla="*/ 0 w 364"/>
                  <a:gd name="T1" fmla="*/ 995 h 1020"/>
                  <a:gd name="T2" fmla="*/ 0 w 364"/>
                  <a:gd name="T3" fmla="*/ 0 h 1020"/>
                  <a:gd name="T4" fmla="*/ 42 w 364"/>
                  <a:gd name="T5" fmla="*/ 3 h 1020"/>
                  <a:gd name="T6" fmla="*/ 84 w 364"/>
                  <a:gd name="T7" fmla="*/ 6 h 1020"/>
                  <a:gd name="T8" fmla="*/ 128 w 364"/>
                  <a:gd name="T9" fmla="*/ 9 h 1020"/>
                  <a:gd name="T10" fmla="*/ 173 w 364"/>
                  <a:gd name="T11" fmla="*/ 12 h 1020"/>
                  <a:gd name="T12" fmla="*/ 219 w 364"/>
                  <a:gd name="T13" fmla="*/ 15 h 1020"/>
                  <a:gd name="T14" fmla="*/ 266 w 364"/>
                  <a:gd name="T15" fmla="*/ 18 h 1020"/>
                  <a:gd name="T16" fmla="*/ 315 w 364"/>
                  <a:gd name="T17" fmla="*/ 21 h 1020"/>
                  <a:gd name="T18" fmla="*/ 364 w 364"/>
                  <a:gd name="T19" fmla="*/ 24 h 1020"/>
                  <a:gd name="T20" fmla="*/ 364 w 364"/>
                  <a:gd name="T21" fmla="*/ 1020 h 1020"/>
                  <a:gd name="T22" fmla="*/ 315 w 364"/>
                  <a:gd name="T23" fmla="*/ 1017 h 1020"/>
                  <a:gd name="T24" fmla="*/ 266 w 364"/>
                  <a:gd name="T25" fmla="*/ 1014 h 1020"/>
                  <a:gd name="T26" fmla="*/ 219 w 364"/>
                  <a:gd name="T27" fmla="*/ 1010 h 1020"/>
                  <a:gd name="T28" fmla="*/ 173 w 364"/>
                  <a:gd name="T29" fmla="*/ 1007 h 1020"/>
                  <a:gd name="T30" fmla="*/ 128 w 364"/>
                  <a:gd name="T31" fmla="*/ 1004 h 1020"/>
                  <a:gd name="T32" fmla="*/ 84 w 364"/>
                  <a:gd name="T33" fmla="*/ 1001 h 1020"/>
                  <a:gd name="T34" fmla="*/ 42 w 364"/>
                  <a:gd name="T35" fmla="*/ 998 h 1020"/>
                  <a:gd name="T36" fmla="*/ 0 w 364"/>
                  <a:gd name="T37" fmla="*/ 995 h 10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20">
                    <a:moveTo>
                      <a:pt x="0" y="995"/>
                    </a:moveTo>
                    <a:lnTo>
                      <a:pt x="0" y="0"/>
                    </a:lnTo>
                    <a:lnTo>
                      <a:pt x="42" y="3"/>
                    </a:lnTo>
                    <a:lnTo>
                      <a:pt x="84" y="6"/>
                    </a:lnTo>
                    <a:lnTo>
                      <a:pt x="128" y="9"/>
                    </a:lnTo>
                    <a:lnTo>
                      <a:pt x="173" y="12"/>
                    </a:lnTo>
                    <a:lnTo>
                      <a:pt x="219" y="15"/>
                    </a:lnTo>
                    <a:lnTo>
                      <a:pt x="266" y="18"/>
                    </a:lnTo>
                    <a:lnTo>
                      <a:pt x="315" y="21"/>
                    </a:lnTo>
                    <a:lnTo>
                      <a:pt x="364" y="24"/>
                    </a:lnTo>
                    <a:lnTo>
                      <a:pt x="364" y="1020"/>
                    </a:lnTo>
                    <a:lnTo>
                      <a:pt x="315" y="1017"/>
                    </a:lnTo>
                    <a:lnTo>
                      <a:pt x="266" y="1014"/>
                    </a:lnTo>
                    <a:lnTo>
                      <a:pt x="219" y="1010"/>
                    </a:lnTo>
                    <a:lnTo>
                      <a:pt x="173" y="1007"/>
                    </a:lnTo>
                    <a:lnTo>
                      <a:pt x="128" y="1004"/>
                    </a:lnTo>
                    <a:lnTo>
                      <a:pt x="84" y="1001"/>
                    </a:lnTo>
                    <a:lnTo>
                      <a:pt x="42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FD5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7" name="Freeform 987"/>
              <p:cNvSpPr>
                <a:spLocks/>
              </p:cNvSpPr>
              <p:nvPr/>
            </p:nvSpPr>
            <p:spPr bwMode="auto">
              <a:xfrm>
                <a:off x="640" y="2109"/>
                <a:ext cx="73" cy="204"/>
              </a:xfrm>
              <a:custGeom>
                <a:avLst/>
                <a:gdLst>
                  <a:gd name="T0" fmla="*/ 0 w 365"/>
                  <a:gd name="T1" fmla="*/ 996 h 1019"/>
                  <a:gd name="T2" fmla="*/ 0 w 365"/>
                  <a:gd name="T3" fmla="*/ 0 h 1019"/>
                  <a:gd name="T4" fmla="*/ 43 w 365"/>
                  <a:gd name="T5" fmla="*/ 3 h 1019"/>
                  <a:gd name="T6" fmla="*/ 86 w 365"/>
                  <a:gd name="T7" fmla="*/ 6 h 1019"/>
                  <a:gd name="T8" fmla="*/ 131 w 365"/>
                  <a:gd name="T9" fmla="*/ 9 h 1019"/>
                  <a:gd name="T10" fmla="*/ 176 w 365"/>
                  <a:gd name="T11" fmla="*/ 12 h 1019"/>
                  <a:gd name="T12" fmla="*/ 221 w 365"/>
                  <a:gd name="T13" fmla="*/ 15 h 1019"/>
                  <a:gd name="T14" fmla="*/ 268 w 365"/>
                  <a:gd name="T15" fmla="*/ 19 h 1019"/>
                  <a:gd name="T16" fmla="*/ 316 w 365"/>
                  <a:gd name="T17" fmla="*/ 22 h 1019"/>
                  <a:gd name="T18" fmla="*/ 365 w 365"/>
                  <a:gd name="T19" fmla="*/ 25 h 1019"/>
                  <a:gd name="T20" fmla="*/ 365 w 365"/>
                  <a:gd name="T21" fmla="*/ 1019 h 1019"/>
                  <a:gd name="T22" fmla="*/ 316 w 365"/>
                  <a:gd name="T23" fmla="*/ 1016 h 1019"/>
                  <a:gd name="T24" fmla="*/ 268 w 365"/>
                  <a:gd name="T25" fmla="*/ 1013 h 1019"/>
                  <a:gd name="T26" fmla="*/ 221 w 365"/>
                  <a:gd name="T27" fmla="*/ 1010 h 1019"/>
                  <a:gd name="T28" fmla="*/ 176 w 365"/>
                  <a:gd name="T29" fmla="*/ 1007 h 1019"/>
                  <a:gd name="T30" fmla="*/ 131 w 365"/>
                  <a:gd name="T31" fmla="*/ 1005 h 1019"/>
                  <a:gd name="T32" fmla="*/ 86 w 365"/>
                  <a:gd name="T33" fmla="*/ 1002 h 1019"/>
                  <a:gd name="T34" fmla="*/ 43 w 365"/>
                  <a:gd name="T35" fmla="*/ 999 h 1019"/>
                  <a:gd name="T36" fmla="*/ 0 w 365"/>
                  <a:gd name="T37" fmla="*/ 996 h 1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19">
                    <a:moveTo>
                      <a:pt x="0" y="996"/>
                    </a:moveTo>
                    <a:lnTo>
                      <a:pt x="0" y="0"/>
                    </a:lnTo>
                    <a:lnTo>
                      <a:pt x="43" y="3"/>
                    </a:lnTo>
                    <a:lnTo>
                      <a:pt x="86" y="6"/>
                    </a:lnTo>
                    <a:lnTo>
                      <a:pt x="131" y="9"/>
                    </a:lnTo>
                    <a:lnTo>
                      <a:pt x="176" y="12"/>
                    </a:lnTo>
                    <a:lnTo>
                      <a:pt x="221" y="15"/>
                    </a:lnTo>
                    <a:lnTo>
                      <a:pt x="268" y="19"/>
                    </a:lnTo>
                    <a:lnTo>
                      <a:pt x="316" y="22"/>
                    </a:lnTo>
                    <a:lnTo>
                      <a:pt x="365" y="25"/>
                    </a:lnTo>
                    <a:lnTo>
                      <a:pt x="365" y="1019"/>
                    </a:lnTo>
                    <a:lnTo>
                      <a:pt x="316" y="1016"/>
                    </a:lnTo>
                    <a:lnTo>
                      <a:pt x="268" y="1013"/>
                    </a:lnTo>
                    <a:lnTo>
                      <a:pt x="221" y="1010"/>
                    </a:lnTo>
                    <a:lnTo>
                      <a:pt x="176" y="1007"/>
                    </a:lnTo>
                    <a:lnTo>
                      <a:pt x="131" y="1005"/>
                    </a:lnTo>
                    <a:lnTo>
                      <a:pt x="86" y="1002"/>
                    </a:lnTo>
                    <a:lnTo>
                      <a:pt x="43" y="999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5DF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8" name="Freeform 988"/>
              <p:cNvSpPr>
                <a:spLocks/>
              </p:cNvSpPr>
              <p:nvPr/>
            </p:nvSpPr>
            <p:spPr bwMode="auto">
              <a:xfrm>
                <a:off x="676" y="2112"/>
                <a:ext cx="73" cy="203"/>
              </a:xfrm>
              <a:custGeom>
                <a:avLst/>
                <a:gdLst>
                  <a:gd name="T0" fmla="*/ 0 w 364"/>
                  <a:gd name="T1" fmla="*/ 996 h 1018"/>
                  <a:gd name="T2" fmla="*/ 0 w 364"/>
                  <a:gd name="T3" fmla="*/ 0 h 1018"/>
                  <a:gd name="T4" fmla="*/ 43 w 364"/>
                  <a:gd name="T5" fmla="*/ 3 h 1018"/>
                  <a:gd name="T6" fmla="*/ 86 w 364"/>
                  <a:gd name="T7" fmla="*/ 7 h 1018"/>
                  <a:gd name="T8" fmla="*/ 130 w 364"/>
                  <a:gd name="T9" fmla="*/ 10 h 1018"/>
                  <a:gd name="T10" fmla="*/ 176 w 364"/>
                  <a:gd name="T11" fmla="*/ 12 h 1018"/>
                  <a:gd name="T12" fmla="*/ 222 w 364"/>
                  <a:gd name="T13" fmla="*/ 15 h 1018"/>
                  <a:gd name="T14" fmla="*/ 269 w 364"/>
                  <a:gd name="T15" fmla="*/ 18 h 1018"/>
                  <a:gd name="T16" fmla="*/ 316 w 364"/>
                  <a:gd name="T17" fmla="*/ 20 h 1018"/>
                  <a:gd name="T18" fmla="*/ 364 w 364"/>
                  <a:gd name="T19" fmla="*/ 23 h 1018"/>
                  <a:gd name="T20" fmla="*/ 364 w 364"/>
                  <a:gd name="T21" fmla="*/ 1018 h 1018"/>
                  <a:gd name="T22" fmla="*/ 316 w 364"/>
                  <a:gd name="T23" fmla="*/ 1016 h 1018"/>
                  <a:gd name="T24" fmla="*/ 269 w 364"/>
                  <a:gd name="T25" fmla="*/ 1013 h 1018"/>
                  <a:gd name="T26" fmla="*/ 222 w 364"/>
                  <a:gd name="T27" fmla="*/ 1009 h 1018"/>
                  <a:gd name="T28" fmla="*/ 176 w 364"/>
                  <a:gd name="T29" fmla="*/ 1007 h 1018"/>
                  <a:gd name="T30" fmla="*/ 130 w 364"/>
                  <a:gd name="T31" fmla="*/ 1004 h 1018"/>
                  <a:gd name="T32" fmla="*/ 86 w 364"/>
                  <a:gd name="T33" fmla="*/ 1001 h 1018"/>
                  <a:gd name="T34" fmla="*/ 43 w 364"/>
                  <a:gd name="T35" fmla="*/ 999 h 1018"/>
                  <a:gd name="T36" fmla="*/ 0 w 364"/>
                  <a:gd name="T37" fmla="*/ 996 h 10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8">
                    <a:moveTo>
                      <a:pt x="0" y="996"/>
                    </a:moveTo>
                    <a:lnTo>
                      <a:pt x="0" y="0"/>
                    </a:lnTo>
                    <a:lnTo>
                      <a:pt x="43" y="3"/>
                    </a:lnTo>
                    <a:lnTo>
                      <a:pt x="86" y="7"/>
                    </a:lnTo>
                    <a:lnTo>
                      <a:pt x="130" y="10"/>
                    </a:lnTo>
                    <a:lnTo>
                      <a:pt x="176" y="12"/>
                    </a:lnTo>
                    <a:lnTo>
                      <a:pt x="222" y="15"/>
                    </a:lnTo>
                    <a:lnTo>
                      <a:pt x="269" y="18"/>
                    </a:lnTo>
                    <a:lnTo>
                      <a:pt x="316" y="20"/>
                    </a:lnTo>
                    <a:lnTo>
                      <a:pt x="364" y="23"/>
                    </a:lnTo>
                    <a:lnTo>
                      <a:pt x="364" y="1018"/>
                    </a:lnTo>
                    <a:lnTo>
                      <a:pt x="316" y="1016"/>
                    </a:lnTo>
                    <a:lnTo>
                      <a:pt x="269" y="1013"/>
                    </a:lnTo>
                    <a:lnTo>
                      <a:pt x="222" y="1009"/>
                    </a:lnTo>
                    <a:lnTo>
                      <a:pt x="176" y="1007"/>
                    </a:lnTo>
                    <a:lnTo>
                      <a:pt x="130" y="1004"/>
                    </a:lnTo>
                    <a:lnTo>
                      <a:pt x="86" y="1001"/>
                    </a:lnTo>
                    <a:lnTo>
                      <a:pt x="43" y="999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BE9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9" name="Freeform 989"/>
              <p:cNvSpPr>
                <a:spLocks/>
              </p:cNvSpPr>
              <p:nvPr/>
            </p:nvSpPr>
            <p:spPr bwMode="auto">
              <a:xfrm>
                <a:off x="713" y="2114"/>
                <a:ext cx="73" cy="203"/>
              </a:xfrm>
              <a:custGeom>
                <a:avLst/>
                <a:gdLst>
                  <a:gd name="T0" fmla="*/ 0 w 364"/>
                  <a:gd name="T1" fmla="*/ 994 h 1015"/>
                  <a:gd name="T2" fmla="*/ 0 w 364"/>
                  <a:gd name="T3" fmla="*/ 0 h 1015"/>
                  <a:gd name="T4" fmla="*/ 43 w 364"/>
                  <a:gd name="T5" fmla="*/ 2 h 1015"/>
                  <a:gd name="T6" fmla="*/ 87 w 364"/>
                  <a:gd name="T7" fmla="*/ 5 h 1015"/>
                  <a:gd name="T8" fmla="*/ 132 w 364"/>
                  <a:gd name="T9" fmla="*/ 7 h 1015"/>
                  <a:gd name="T10" fmla="*/ 177 w 364"/>
                  <a:gd name="T11" fmla="*/ 10 h 1015"/>
                  <a:gd name="T12" fmla="*/ 222 w 364"/>
                  <a:gd name="T13" fmla="*/ 12 h 1015"/>
                  <a:gd name="T14" fmla="*/ 269 w 364"/>
                  <a:gd name="T15" fmla="*/ 15 h 1015"/>
                  <a:gd name="T16" fmla="*/ 316 w 364"/>
                  <a:gd name="T17" fmla="*/ 17 h 1015"/>
                  <a:gd name="T18" fmla="*/ 364 w 364"/>
                  <a:gd name="T19" fmla="*/ 20 h 1015"/>
                  <a:gd name="T20" fmla="*/ 364 w 364"/>
                  <a:gd name="T21" fmla="*/ 1015 h 1015"/>
                  <a:gd name="T22" fmla="*/ 316 w 364"/>
                  <a:gd name="T23" fmla="*/ 1013 h 1015"/>
                  <a:gd name="T24" fmla="*/ 269 w 364"/>
                  <a:gd name="T25" fmla="*/ 1010 h 1015"/>
                  <a:gd name="T26" fmla="*/ 222 w 364"/>
                  <a:gd name="T27" fmla="*/ 1008 h 1015"/>
                  <a:gd name="T28" fmla="*/ 177 w 364"/>
                  <a:gd name="T29" fmla="*/ 1005 h 1015"/>
                  <a:gd name="T30" fmla="*/ 132 w 364"/>
                  <a:gd name="T31" fmla="*/ 1003 h 1015"/>
                  <a:gd name="T32" fmla="*/ 87 w 364"/>
                  <a:gd name="T33" fmla="*/ 1000 h 1015"/>
                  <a:gd name="T34" fmla="*/ 43 w 364"/>
                  <a:gd name="T35" fmla="*/ 997 h 1015"/>
                  <a:gd name="T36" fmla="*/ 0 w 364"/>
                  <a:gd name="T37" fmla="*/ 994 h 1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5">
                    <a:moveTo>
                      <a:pt x="0" y="994"/>
                    </a:moveTo>
                    <a:lnTo>
                      <a:pt x="0" y="0"/>
                    </a:lnTo>
                    <a:lnTo>
                      <a:pt x="43" y="2"/>
                    </a:lnTo>
                    <a:lnTo>
                      <a:pt x="87" y="5"/>
                    </a:lnTo>
                    <a:lnTo>
                      <a:pt x="132" y="7"/>
                    </a:lnTo>
                    <a:lnTo>
                      <a:pt x="177" y="10"/>
                    </a:lnTo>
                    <a:lnTo>
                      <a:pt x="222" y="12"/>
                    </a:lnTo>
                    <a:lnTo>
                      <a:pt x="269" y="15"/>
                    </a:lnTo>
                    <a:lnTo>
                      <a:pt x="316" y="17"/>
                    </a:lnTo>
                    <a:lnTo>
                      <a:pt x="364" y="20"/>
                    </a:lnTo>
                    <a:lnTo>
                      <a:pt x="364" y="1015"/>
                    </a:lnTo>
                    <a:lnTo>
                      <a:pt x="316" y="1013"/>
                    </a:lnTo>
                    <a:lnTo>
                      <a:pt x="269" y="1010"/>
                    </a:lnTo>
                    <a:lnTo>
                      <a:pt x="222" y="1008"/>
                    </a:lnTo>
                    <a:lnTo>
                      <a:pt x="177" y="1005"/>
                    </a:lnTo>
                    <a:lnTo>
                      <a:pt x="132" y="1003"/>
                    </a:lnTo>
                    <a:lnTo>
                      <a:pt x="87" y="1000"/>
                    </a:lnTo>
                    <a:lnTo>
                      <a:pt x="43" y="997"/>
                    </a:lnTo>
                    <a:lnTo>
                      <a:pt x="0" y="994"/>
                    </a:lnTo>
                    <a:close/>
                  </a:path>
                </a:pathLst>
              </a:custGeom>
              <a:solidFill>
                <a:srgbClr val="FE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0" name="Freeform 990"/>
              <p:cNvSpPr>
                <a:spLocks/>
              </p:cNvSpPr>
              <p:nvPr/>
            </p:nvSpPr>
            <p:spPr bwMode="auto">
              <a:xfrm>
                <a:off x="749" y="2116"/>
                <a:ext cx="73" cy="203"/>
              </a:xfrm>
              <a:custGeom>
                <a:avLst/>
                <a:gdLst>
                  <a:gd name="T0" fmla="*/ 0 w 365"/>
                  <a:gd name="T1" fmla="*/ 995 h 1014"/>
                  <a:gd name="T2" fmla="*/ 0 w 365"/>
                  <a:gd name="T3" fmla="*/ 0 h 1014"/>
                  <a:gd name="T4" fmla="*/ 44 w 365"/>
                  <a:gd name="T5" fmla="*/ 2 h 1014"/>
                  <a:gd name="T6" fmla="*/ 87 w 365"/>
                  <a:gd name="T7" fmla="*/ 5 h 1014"/>
                  <a:gd name="T8" fmla="*/ 132 w 365"/>
                  <a:gd name="T9" fmla="*/ 7 h 1014"/>
                  <a:gd name="T10" fmla="*/ 177 w 365"/>
                  <a:gd name="T11" fmla="*/ 9 h 1014"/>
                  <a:gd name="T12" fmla="*/ 223 w 365"/>
                  <a:gd name="T13" fmla="*/ 12 h 1014"/>
                  <a:gd name="T14" fmla="*/ 270 w 365"/>
                  <a:gd name="T15" fmla="*/ 14 h 1014"/>
                  <a:gd name="T16" fmla="*/ 317 w 365"/>
                  <a:gd name="T17" fmla="*/ 16 h 1014"/>
                  <a:gd name="T18" fmla="*/ 365 w 365"/>
                  <a:gd name="T19" fmla="*/ 18 h 1014"/>
                  <a:gd name="T20" fmla="*/ 365 w 365"/>
                  <a:gd name="T21" fmla="*/ 1014 h 1014"/>
                  <a:gd name="T22" fmla="*/ 317 w 365"/>
                  <a:gd name="T23" fmla="*/ 1011 h 1014"/>
                  <a:gd name="T24" fmla="*/ 270 w 365"/>
                  <a:gd name="T25" fmla="*/ 1009 h 1014"/>
                  <a:gd name="T26" fmla="*/ 223 w 365"/>
                  <a:gd name="T27" fmla="*/ 1007 h 1014"/>
                  <a:gd name="T28" fmla="*/ 177 w 365"/>
                  <a:gd name="T29" fmla="*/ 1005 h 1014"/>
                  <a:gd name="T30" fmla="*/ 132 w 365"/>
                  <a:gd name="T31" fmla="*/ 1002 h 1014"/>
                  <a:gd name="T32" fmla="*/ 87 w 365"/>
                  <a:gd name="T33" fmla="*/ 1000 h 1014"/>
                  <a:gd name="T34" fmla="*/ 44 w 365"/>
                  <a:gd name="T35" fmla="*/ 998 h 1014"/>
                  <a:gd name="T36" fmla="*/ 0 w 365"/>
                  <a:gd name="T37" fmla="*/ 995 h 1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14">
                    <a:moveTo>
                      <a:pt x="0" y="995"/>
                    </a:moveTo>
                    <a:lnTo>
                      <a:pt x="0" y="0"/>
                    </a:lnTo>
                    <a:lnTo>
                      <a:pt x="44" y="2"/>
                    </a:lnTo>
                    <a:lnTo>
                      <a:pt x="87" y="5"/>
                    </a:lnTo>
                    <a:lnTo>
                      <a:pt x="132" y="7"/>
                    </a:lnTo>
                    <a:lnTo>
                      <a:pt x="177" y="9"/>
                    </a:lnTo>
                    <a:lnTo>
                      <a:pt x="223" y="12"/>
                    </a:lnTo>
                    <a:lnTo>
                      <a:pt x="270" y="14"/>
                    </a:lnTo>
                    <a:lnTo>
                      <a:pt x="317" y="16"/>
                    </a:lnTo>
                    <a:lnTo>
                      <a:pt x="365" y="18"/>
                    </a:lnTo>
                    <a:lnTo>
                      <a:pt x="365" y="1014"/>
                    </a:lnTo>
                    <a:lnTo>
                      <a:pt x="317" y="1011"/>
                    </a:lnTo>
                    <a:lnTo>
                      <a:pt x="270" y="1009"/>
                    </a:lnTo>
                    <a:lnTo>
                      <a:pt x="223" y="1007"/>
                    </a:lnTo>
                    <a:lnTo>
                      <a:pt x="177" y="1005"/>
                    </a:lnTo>
                    <a:lnTo>
                      <a:pt x="132" y="1002"/>
                    </a:lnTo>
                    <a:lnTo>
                      <a:pt x="87" y="1000"/>
                    </a:lnTo>
                    <a:lnTo>
                      <a:pt x="44" y="998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C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1" name="Freeform 991"/>
              <p:cNvSpPr>
                <a:spLocks/>
              </p:cNvSpPr>
              <p:nvPr/>
            </p:nvSpPr>
            <p:spPr bwMode="auto">
              <a:xfrm>
                <a:off x="786" y="2118"/>
                <a:ext cx="72" cy="203"/>
              </a:xfrm>
              <a:custGeom>
                <a:avLst/>
                <a:gdLst>
                  <a:gd name="T0" fmla="*/ 0 w 364"/>
                  <a:gd name="T1" fmla="*/ 995 h 1012"/>
                  <a:gd name="T2" fmla="*/ 0 w 364"/>
                  <a:gd name="T3" fmla="*/ 0 h 1012"/>
                  <a:gd name="T4" fmla="*/ 44 w 364"/>
                  <a:gd name="T5" fmla="*/ 2 h 1012"/>
                  <a:gd name="T6" fmla="*/ 88 w 364"/>
                  <a:gd name="T7" fmla="*/ 4 h 1012"/>
                  <a:gd name="T8" fmla="*/ 133 w 364"/>
                  <a:gd name="T9" fmla="*/ 6 h 1012"/>
                  <a:gd name="T10" fmla="*/ 178 w 364"/>
                  <a:gd name="T11" fmla="*/ 8 h 1012"/>
                  <a:gd name="T12" fmla="*/ 223 w 364"/>
                  <a:gd name="T13" fmla="*/ 10 h 1012"/>
                  <a:gd name="T14" fmla="*/ 270 w 364"/>
                  <a:gd name="T15" fmla="*/ 12 h 1012"/>
                  <a:gd name="T16" fmla="*/ 317 w 364"/>
                  <a:gd name="T17" fmla="*/ 14 h 1012"/>
                  <a:gd name="T18" fmla="*/ 364 w 364"/>
                  <a:gd name="T19" fmla="*/ 16 h 1012"/>
                  <a:gd name="T20" fmla="*/ 364 w 364"/>
                  <a:gd name="T21" fmla="*/ 1012 h 1012"/>
                  <a:gd name="T22" fmla="*/ 317 w 364"/>
                  <a:gd name="T23" fmla="*/ 1010 h 1012"/>
                  <a:gd name="T24" fmla="*/ 270 w 364"/>
                  <a:gd name="T25" fmla="*/ 1008 h 1012"/>
                  <a:gd name="T26" fmla="*/ 223 w 364"/>
                  <a:gd name="T27" fmla="*/ 1006 h 1012"/>
                  <a:gd name="T28" fmla="*/ 178 w 364"/>
                  <a:gd name="T29" fmla="*/ 1003 h 1012"/>
                  <a:gd name="T30" fmla="*/ 133 w 364"/>
                  <a:gd name="T31" fmla="*/ 1001 h 1012"/>
                  <a:gd name="T32" fmla="*/ 88 w 364"/>
                  <a:gd name="T33" fmla="*/ 999 h 1012"/>
                  <a:gd name="T34" fmla="*/ 44 w 364"/>
                  <a:gd name="T35" fmla="*/ 997 h 1012"/>
                  <a:gd name="T36" fmla="*/ 0 w 364"/>
                  <a:gd name="T37" fmla="*/ 995 h 1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2">
                    <a:moveTo>
                      <a:pt x="0" y="995"/>
                    </a:moveTo>
                    <a:lnTo>
                      <a:pt x="0" y="0"/>
                    </a:lnTo>
                    <a:lnTo>
                      <a:pt x="44" y="2"/>
                    </a:lnTo>
                    <a:lnTo>
                      <a:pt x="88" y="4"/>
                    </a:lnTo>
                    <a:lnTo>
                      <a:pt x="133" y="6"/>
                    </a:lnTo>
                    <a:lnTo>
                      <a:pt x="178" y="8"/>
                    </a:lnTo>
                    <a:lnTo>
                      <a:pt x="223" y="10"/>
                    </a:lnTo>
                    <a:lnTo>
                      <a:pt x="270" y="12"/>
                    </a:lnTo>
                    <a:lnTo>
                      <a:pt x="317" y="14"/>
                    </a:lnTo>
                    <a:lnTo>
                      <a:pt x="364" y="16"/>
                    </a:lnTo>
                    <a:lnTo>
                      <a:pt x="364" y="1012"/>
                    </a:lnTo>
                    <a:lnTo>
                      <a:pt x="317" y="1010"/>
                    </a:lnTo>
                    <a:lnTo>
                      <a:pt x="270" y="1008"/>
                    </a:lnTo>
                    <a:lnTo>
                      <a:pt x="223" y="1006"/>
                    </a:lnTo>
                    <a:lnTo>
                      <a:pt x="178" y="1003"/>
                    </a:lnTo>
                    <a:lnTo>
                      <a:pt x="133" y="1001"/>
                    </a:lnTo>
                    <a:lnTo>
                      <a:pt x="88" y="999"/>
                    </a:lnTo>
                    <a:lnTo>
                      <a:pt x="44" y="997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2" name="Freeform 992"/>
              <p:cNvSpPr>
                <a:spLocks/>
              </p:cNvSpPr>
              <p:nvPr/>
            </p:nvSpPr>
            <p:spPr bwMode="auto">
              <a:xfrm>
                <a:off x="822" y="2120"/>
                <a:ext cx="73" cy="202"/>
              </a:xfrm>
              <a:custGeom>
                <a:avLst/>
                <a:gdLst>
                  <a:gd name="T0" fmla="*/ 0 w 364"/>
                  <a:gd name="T1" fmla="*/ 996 h 1011"/>
                  <a:gd name="T2" fmla="*/ 0 w 364"/>
                  <a:gd name="T3" fmla="*/ 0 h 1011"/>
                  <a:gd name="T4" fmla="*/ 44 w 364"/>
                  <a:gd name="T5" fmla="*/ 2 h 1011"/>
                  <a:gd name="T6" fmla="*/ 87 w 364"/>
                  <a:gd name="T7" fmla="*/ 4 h 1011"/>
                  <a:gd name="T8" fmla="*/ 132 w 364"/>
                  <a:gd name="T9" fmla="*/ 6 h 1011"/>
                  <a:gd name="T10" fmla="*/ 177 w 364"/>
                  <a:gd name="T11" fmla="*/ 8 h 1011"/>
                  <a:gd name="T12" fmla="*/ 223 w 364"/>
                  <a:gd name="T13" fmla="*/ 10 h 1011"/>
                  <a:gd name="T14" fmla="*/ 270 w 364"/>
                  <a:gd name="T15" fmla="*/ 12 h 1011"/>
                  <a:gd name="T16" fmla="*/ 316 w 364"/>
                  <a:gd name="T17" fmla="*/ 13 h 1011"/>
                  <a:gd name="T18" fmla="*/ 364 w 364"/>
                  <a:gd name="T19" fmla="*/ 15 h 1011"/>
                  <a:gd name="T20" fmla="*/ 364 w 364"/>
                  <a:gd name="T21" fmla="*/ 1011 h 1011"/>
                  <a:gd name="T22" fmla="*/ 316 w 364"/>
                  <a:gd name="T23" fmla="*/ 1009 h 1011"/>
                  <a:gd name="T24" fmla="*/ 270 w 364"/>
                  <a:gd name="T25" fmla="*/ 1007 h 1011"/>
                  <a:gd name="T26" fmla="*/ 223 w 364"/>
                  <a:gd name="T27" fmla="*/ 1005 h 1011"/>
                  <a:gd name="T28" fmla="*/ 177 w 364"/>
                  <a:gd name="T29" fmla="*/ 1003 h 1011"/>
                  <a:gd name="T30" fmla="*/ 132 w 364"/>
                  <a:gd name="T31" fmla="*/ 1001 h 1011"/>
                  <a:gd name="T32" fmla="*/ 87 w 364"/>
                  <a:gd name="T33" fmla="*/ 1000 h 1011"/>
                  <a:gd name="T34" fmla="*/ 44 w 364"/>
                  <a:gd name="T35" fmla="*/ 998 h 1011"/>
                  <a:gd name="T36" fmla="*/ 0 w 364"/>
                  <a:gd name="T37" fmla="*/ 996 h 1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1">
                    <a:moveTo>
                      <a:pt x="0" y="996"/>
                    </a:moveTo>
                    <a:lnTo>
                      <a:pt x="0" y="0"/>
                    </a:lnTo>
                    <a:lnTo>
                      <a:pt x="44" y="2"/>
                    </a:lnTo>
                    <a:lnTo>
                      <a:pt x="87" y="4"/>
                    </a:lnTo>
                    <a:lnTo>
                      <a:pt x="132" y="6"/>
                    </a:lnTo>
                    <a:lnTo>
                      <a:pt x="177" y="8"/>
                    </a:lnTo>
                    <a:lnTo>
                      <a:pt x="223" y="10"/>
                    </a:lnTo>
                    <a:lnTo>
                      <a:pt x="270" y="12"/>
                    </a:lnTo>
                    <a:lnTo>
                      <a:pt x="316" y="13"/>
                    </a:lnTo>
                    <a:lnTo>
                      <a:pt x="364" y="15"/>
                    </a:lnTo>
                    <a:lnTo>
                      <a:pt x="364" y="1011"/>
                    </a:lnTo>
                    <a:lnTo>
                      <a:pt x="316" y="1009"/>
                    </a:lnTo>
                    <a:lnTo>
                      <a:pt x="270" y="1007"/>
                    </a:lnTo>
                    <a:lnTo>
                      <a:pt x="223" y="1005"/>
                    </a:lnTo>
                    <a:lnTo>
                      <a:pt x="177" y="1003"/>
                    </a:lnTo>
                    <a:lnTo>
                      <a:pt x="132" y="1001"/>
                    </a:lnTo>
                    <a:lnTo>
                      <a:pt x="87" y="1000"/>
                    </a:lnTo>
                    <a:lnTo>
                      <a:pt x="44" y="998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3" name="Freeform 993"/>
              <p:cNvSpPr>
                <a:spLocks/>
              </p:cNvSpPr>
              <p:nvPr/>
            </p:nvSpPr>
            <p:spPr bwMode="auto">
              <a:xfrm>
                <a:off x="858" y="2121"/>
                <a:ext cx="73" cy="202"/>
              </a:xfrm>
              <a:custGeom>
                <a:avLst/>
                <a:gdLst>
                  <a:gd name="T0" fmla="*/ 0 w 364"/>
                  <a:gd name="T1" fmla="*/ 996 h 1009"/>
                  <a:gd name="T2" fmla="*/ 0 w 364"/>
                  <a:gd name="T3" fmla="*/ 0 h 1009"/>
                  <a:gd name="T4" fmla="*/ 44 w 364"/>
                  <a:gd name="T5" fmla="*/ 2 h 1009"/>
                  <a:gd name="T6" fmla="*/ 89 w 364"/>
                  <a:gd name="T7" fmla="*/ 4 h 1009"/>
                  <a:gd name="T8" fmla="*/ 134 w 364"/>
                  <a:gd name="T9" fmla="*/ 5 h 1009"/>
                  <a:gd name="T10" fmla="*/ 179 w 364"/>
                  <a:gd name="T11" fmla="*/ 7 h 1009"/>
                  <a:gd name="T12" fmla="*/ 224 w 364"/>
                  <a:gd name="T13" fmla="*/ 9 h 1009"/>
                  <a:gd name="T14" fmla="*/ 271 w 364"/>
                  <a:gd name="T15" fmla="*/ 10 h 1009"/>
                  <a:gd name="T16" fmla="*/ 317 w 364"/>
                  <a:gd name="T17" fmla="*/ 12 h 1009"/>
                  <a:gd name="T18" fmla="*/ 364 w 364"/>
                  <a:gd name="T19" fmla="*/ 13 h 1009"/>
                  <a:gd name="T20" fmla="*/ 364 w 364"/>
                  <a:gd name="T21" fmla="*/ 1009 h 1009"/>
                  <a:gd name="T22" fmla="*/ 317 w 364"/>
                  <a:gd name="T23" fmla="*/ 1007 h 1009"/>
                  <a:gd name="T24" fmla="*/ 271 w 364"/>
                  <a:gd name="T25" fmla="*/ 1006 h 1009"/>
                  <a:gd name="T26" fmla="*/ 224 w 364"/>
                  <a:gd name="T27" fmla="*/ 1004 h 1009"/>
                  <a:gd name="T28" fmla="*/ 179 w 364"/>
                  <a:gd name="T29" fmla="*/ 1002 h 1009"/>
                  <a:gd name="T30" fmla="*/ 134 w 364"/>
                  <a:gd name="T31" fmla="*/ 1001 h 1009"/>
                  <a:gd name="T32" fmla="*/ 89 w 364"/>
                  <a:gd name="T33" fmla="*/ 999 h 1009"/>
                  <a:gd name="T34" fmla="*/ 44 w 364"/>
                  <a:gd name="T35" fmla="*/ 997 h 1009"/>
                  <a:gd name="T36" fmla="*/ 0 w 364"/>
                  <a:gd name="T37" fmla="*/ 996 h 1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9">
                    <a:moveTo>
                      <a:pt x="0" y="996"/>
                    </a:moveTo>
                    <a:lnTo>
                      <a:pt x="0" y="0"/>
                    </a:lnTo>
                    <a:lnTo>
                      <a:pt x="44" y="2"/>
                    </a:lnTo>
                    <a:lnTo>
                      <a:pt x="89" y="4"/>
                    </a:lnTo>
                    <a:lnTo>
                      <a:pt x="134" y="5"/>
                    </a:lnTo>
                    <a:lnTo>
                      <a:pt x="179" y="7"/>
                    </a:lnTo>
                    <a:lnTo>
                      <a:pt x="224" y="9"/>
                    </a:lnTo>
                    <a:lnTo>
                      <a:pt x="271" y="10"/>
                    </a:lnTo>
                    <a:lnTo>
                      <a:pt x="317" y="12"/>
                    </a:lnTo>
                    <a:lnTo>
                      <a:pt x="364" y="13"/>
                    </a:lnTo>
                    <a:lnTo>
                      <a:pt x="364" y="1009"/>
                    </a:lnTo>
                    <a:lnTo>
                      <a:pt x="317" y="1007"/>
                    </a:lnTo>
                    <a:lnTo>
                      <a:pt x="271" y="1006"/>
                    </a:lnTo>
                    <a:lnTo>
                      <a:pt x="224" y="1004"/>
                    </a:lnTo>
                    <a:lnTo>
                      <a:pt x="179" y="1002"/>
                    </a:lnTo>
                    <a:lnTo>
                      <a:pt x="134" y="1001"/>
                    </a:lnTo>
                    <a:lnTo>
                      <a:pt x="89" y="999"/>
                    </a:lnTo>
                    <a:lnTo>
                      <a:pt x="44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4DD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4" name="Freeform 994"/>
              <p:cNvSpPr>
                <a:spLocks/>
              </p:cNvSpPr>
              <p:nvPr/>
            </p:nvSpPr>
            <p:spPr bwMode="auto">
              <a:xfrm>
                <a:off x="895" y="2123"/>
                <a:ext cx="73" cy="201"/>
              </a:xfrm>
              <a:custGeom>
                <a:avLst/>
                <a:gdLst>
                  <a:gd name="T0" fmla="*/ 0 w 364"/>
                  <a:gd name="T1" fmla="*/ 996 h 1007"/>
                  <a:gd name="T2" fmla="*/ 0 w 364"/>
                  <a:gd name="T3" fmla="*/ 0 h 1007"/>
                  <a:gd name="T4" fmla="*/ 43 w 364"/>
                  <a:gd name="T5" fmla="*/ 2 h 1007"/>
                  <a:gd name="T6" fmla="*/ 88 w 364"/>
                  <a:gd name="T7" fmla="*/ 3 h 1007"/>
                  <a:gd name="T8" fmla="*/ 133 w 364"/>
                  <a:gd name="T9" fmla="*/ 5 h 1007"/>
                  <a:gd name="T10" fmla="*/ 178 w 364"/>
                  <a:gd name="T11" fmla="*/ 6 h 1007"/>
                  <a:gd name="T12" fmla="*/ 224 w 364"/>
                  <a:gd name="T13" fmla="*/ 8 h 1007"/>
                  <a:gd name="T14" fmla="*/ 270 w 364"/>
                  <a:gd name="T15" fmla="*/ 10 h 1007"/>
                  <a:gd name="T16" fmla="*/ 317 w 364"/>
                  <a:gd name="T17" fmla="*/ 12 h 1007"/>
                  <a:gd name="T18" fmla="*/ 364 w 364"/>
                  <a:gd name="T19" fmla="*/ 13 h 1007"/>
                  <a:gd name="T20" fmla="*/ 364 w 364"/>
                  <a:gd name="T21" fmla="*/ 1007 h 1007"/>
                  <a:gd name="T22" fmla="*/ 317 w 364"/>
                  <a:gd name="T23" fmla="*/ 1006 h 1007"/>
                  <a:gd name="T24" fmla="*/ 270 w 364"/>
                  <a:gd name="T25" fmla="*/ 1005 h 1007"/>
                  <a:gd name="T26" fmla="*/ 224 w 364"/>
                  <a:gd name="T27" fmla="*/ 1003 h 1007"/>
                  <a:gd name="T28" fmla="*/ 178 w 364"/>
                  <a:gd name="T29" fmla="*/ 1002 h 1007"/>
                  <a:gd name="T30" fmla="*/ 133 w 364"/>
                  <a:gd name="T31" fmla="*/ 1000 h 1007"/>
                  <a:gd name="T32" fmla="*/ 88 w 364"/>
                  <a:gd name="T33" fmla="*/ 999 h 1007"/>
                  <a:gd name="T34" fmla="*/ 43 w 364"/>
                  <a:gd name="T35" fmla="*/ 997 h 1007"/>
                  <a:gd name="T36" fmla="*/ 0 w 364"/>
                  <a:gd name="T37" fmla="*/ 996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7">
                    <a:moveTo>
                      <a:pt x="0" y="996"/>
                    </a:moveTo>
                    <a:lnTo>
                      <a:pt x="0" y="0"/>
                    </a:lnTo>
                    <a:lnTo>
                      <a:pt x="43" y="2"/>
                    </a:lnTo>
                    <a:lnTo>
                      <a:pt x="88" y="3"/>
                    </a:lnTo>
                    <a:lnTo>
                      <a:pt x="133" y="5"/>
                    </a:lnTo>
                    <a:lnTo>
                      <a:pt x="178" y="6"/>
                    </a:lnTo>
                    <a:lnTo>
                      <a:pt x="224" y="8"/>
                    </a:lnTo>
                    <a:lnTo>
                      <a:pt x="270" y="10"/>
                    </a:lnTo>
                    <a:lnTo>
                      <a:pt x="317" y="12"/>
                    </a:lnTo>
                    <a:lnTo>
                      <a:pt x="364" y="13"/>
                    </a:lnTo>
                    <a:lnTo>
                      <a:pt x="364" y="1007"/>
                    </a:lnTo>
                    <a:lnTo>
                      <a:pt x="317" y="1006"/>
                    </a:lnTo>
                    <a:lnTo>
                      <a:pt x="270" y="1005"/>
                    </a:lnTo>
                    <a:lnTo>
                      <a:pt x="224" y="1003"/>
                    </a:lnTo>
                    <a:lnTo>
                      <a:pt x="178" y="1002"/>
                    </a:lnTo>
                    <a:lnTo>
                      <a:pt x="133" y="1000"/>
                    </a:lnTo>
                    <a:lnTo>
                      <a:pt x="88" y="999"/>
                    </a:lnTo>
                    <a:lnTo>
                      <a:pt x="43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F1D9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5" name="Freeform 995"/>
              <p:cNvSpPr>
                <a:spLocks/>
              </p:cNvSpPr>
              <p:nvPr/>
            </p:nvSpPr>
            <p:spPr bwMode="auto">
              <a:xfrm>
                <a:off x="931" y="2124"/>
                <a:ext cx="73" cy="201"/>
              </a:xfrm>
              <a:custGeom>
                <a:avLst/>
                <a:gdLst>
                  <a:gd name="T0" fmla="*/ 0 w 365"/>
                  <a:gd name="T1" fmla="*/ 996 h 1006"/>
                  <a:gd name="T2" fmla="*/ 0 w 365"/>
                  <a:gd name="T3" fmla="*/ 0 h 1006"/>
                  <a:gd name="T4" fmla="*/ 45 w 365"/>
                  <a:gd name="T5" fmla="*/ 2 h 1006"/>
                  <a:gd name="T6" fmla="*/ 90 w 365"/>
                  <a:gd name="T7" fmla="*/ 4 h 1006"/>
                  <a:gd name="T8" fmla="*/ 135 w 365"/>
                  <a:gd name="T9" fmla="*/ 6 h 1006"/>
                  <a:gd name="T10" fmla="*/ 179 w 365"/>
                  <a:gd name="T11" fmla="*/ 7 h 1006"/>
                  <a:gd name="T12" fmla="*/ 225 w 365"/>
                  <a:gd name="T13" fmla="*/ 8 h 1006"/>
                  <a:gd name="T14" fmla="*/ 271 w 365"/>
                  <a:gd name="T15" fmla="*/ 9 h 1006"/>
                  <a:gd name="T16" fmla="*/ 318 w 365"/>
                  <a:gd name="T17" fmla="*/ 11 h 1006"/>
                  <a:gd name="T18" fmla="*/ 365 w 365"/>
                  <a:gd name="T19" fmla="*/ 12 h 1006"/>
                  <a:gd name="T20" fmla="*/ 365 w 365"/>
                  <a:gd name="T21" fmla="*/ 1006 h 1006"/>
                  <a:gd name="T22" fmla="*/ 318 w 365"/>
                  <a:gd name="T23" fmla="*/ 1005 h 1006"/>
                  <a:gd name="T24" fmla="*/ 271 w 365"/>
                  <a:gd name="T25" fmla="*/ 1004 h 1006"/>
                  <a:gd name="T26" fmla="*/ 225 w 365"/>
                  <a:gd name="T27" fmla="*/ 1003 h 1006"/>
                  <a:gd name="T28" fmla="*/ 179 w 365"/>
                  <a:gd name="T29" fmla="*/ 1001 h 1006"/>
                  <a:gd name="T30" fmla="*/ 135 w 365"/>
                  <a:gd name="T31" fmla="*/ 1000 h 1006"/>
                  <a:gd name="T32" fmla="*/ 90 w 365"/>
                  <a:gd name="T33" fmla="*/ 999 h 1006"/>
                  <a:gd name="T34" fmla="*/ 45 w 365"/>
                  <a:gd name="T35" fmla="*/ 997 h 1006"/>
                  <a:gd name="T36" fmla="*/ 0 w 365"/>
                  <a:gd name="T37" fmla="*/ 996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06">
                    <a:moveTo>
                      <a:pt x="0" y="996"/>
                    </a:moveTo>
                    <a:lnTo>
                      <a:pt x="0" y="0"/>
                    </a:lnTo>
                    <a:lnTo>
                      <a:pt x="45" y="2"/>
                    </a:lnTo>
                    <a:lnTo>
                      <a:pt x="90" y="4"/>
                    </a:lnTo>
                    <a:lnTo>
                      <a:pt x="135" y="6"/>
                    </a:lnTo>
                    <a:lnTo>
                      <a:pt x="179" y="7"/>
                    </a:lnTo>
                    <a:lnTo>
                      <a:pt x="225" y="8"/>
                    </a:lnTo>
                    <a:lnTo>
                      <a:pt x="271" y="9"/>
                    </a:lnTo>
                    <a:lnTo>
                      <a:pt x="318" y="11"/>
                    </a:lnTo>
                    <a:lnTo>
                      <a:pt x="365" y="12"/>
                    </a:lnTo>
                    <a:lnTo>
                      <a:pt x="365" y="1006"/>
                    </a:lnTo>
                    <a:lnTo>
                      <a:pt x="318" y="1005"/>
                    </a:lnTo>
                    <a:lnTo>
                      <a:pt x="271" y="1004"/>
                    </a:lnTo>
                    <a:lnTo>
                      <a:pt x="225" y="1003"/>
                    </a:lnTo>
                    <a:lnTo>
                      <a:pt x="179" y="1001"/>
                    </a:lnTo>
                    <a:lnTo>
                      <a:pt x="135" y="1000"/>
                    </a:lnTo>
                    <a:lnTo>
                      <a:pt x="90" y="999"/>
                    </a:lnTo>
                    <a:lnTo>
                      <a:pt x="45" y="997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FD5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6" name="Freeform 996"/>
              <p:cNvSpPr>
                <a:spLocks/>
              </p:cNvSpPr>
              <p:nvPr/>
            </p:nvSpPr>
            <p:spPr bwMode="auto">
              <a:xfrm>
                <a:off x="968" y="2125"/>
                <a:ext cx="73" cy="201"/>
              </a:xfrm>
              <a:custGeom>
                <a:avLst/>
                <a:gdLst>
                  <a:gd name="T0" fmla="*/ 0 w 364"/>
                  <a:gd name="T1" fmla="*/ 994 h 1004"/>
                  <a:gd name="T2" fmla="*/ 0 w 364"/>
                  <a:gd name="T3" fmla="*/ 0 h 1004"/>
                  <a:gd name="T4" fmla="*/ 44 w 364"/>
                  <a:gd name="T5" fmla="*/ 1 h 1004"/>
                  <a:gd name="T6" fmla="*/ 88 w 364"/>
                  <a:gd name="T7" fmla="*/ 2 h 1004"/>
                  <a:gd name="T8" fmla="*/ 134 w 364"/>
                  <a:gd name="T9" fmla="*/ 4 h 1004"/>
                  <a:gd name="T10" fmla="*/ 179 w 364"/>
                  <a:gd name="T11" fmla="*/ 5 h 1004"/>
                  <a:gd name="T12" fmla="*/ 225 w 364"/>
                  <a:gd name="T13" fmla="*/ 6 h 1004"/>
                  <a:gd name="T14" fmla="*/ 271 w 364"/>
                  <a:gd name="T15" fmla="*/ 7 h 1004"/>
                  <a:gd name="T16" fmla="*/ 317 w 364"/>
                  <a:gd name="T17" fmla="*/ 8 h 1004"/>
                  <a:gd name="T18" fmla="*/ 364 w 364"/>
                  <a:gd name="T19" fmla="*/ 9 h 1004"/>
                  <a:gd name="T20" fmla="*/ 364 w 364"/>
                  <a:gd name="T21" fmla="*/ 1004 h 1004"/>
                  <a:gd name="T22" fmla="*/ 317 w 364"/>
                  <a:gd name="T23" fmla="*/ 1003 h 1004"/>
                  <a:gd name="T24" fmla="*/ 271 w 364"/>
                  <a:gd name="T25" fmla="*/ 1001 h 1004"/>
                  <a:gd name="T26" fmla="*/ 225 w 364"/>
                  <a:gd name="T27" fmla="*/ 1000 h 1004"/>
                  <a:gd name="T28" fmla="*/ 179 w 364"/>
                  <a:gd name="T29" fmla="*/ 999 h 1004"/>
                  <a:gd name="T30" fmla="*/ 134 w 364"/>
                  <a:gd name="T31" fmla="*/ 998 h 1004"/>
                  <a:gd name="T32" fmla="*/ 88 w 364"/>
                  <a:gd name="T33" fmla="*/ 997 h 1004"/>
                  <a:gd name="T34" fmla="*/ 44 w 364"/>
                  <a:gd name="T35" fmla="*/ 996 h 1004"/>
                  <a:gd name="T36" fmla="*/ 0 w 364"/>
                  <a:gd name="T37" fmla="*/ 994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4">
                    <a:moveTo>
                      <a:pt x="0" y="994"/>
                    </a:moveTo>
                    <a:lnTo>
                      <a:pt x="0" y="0"/>
                    </a:lnTo>
                    <a:lnTo>
                      <a:pt x="44" y="1"/>
                    </a:lnTo>
                    <a:lnTo>
                      <a:pt x="88" y="2"/>
                    </a:lnTo>
                    <a:lnTo>
                      <a:pt x="134" y="4"/>
                    </a:lnTo>
                    <a:lnTo>
                      <a:pt x="179" y="5"/>
                    </a:lnTo>
                    <a:lnTo>
                      <a:pt x="225" y="6"/>
                    </a:lnTo>
                    <a:lnTo>
                      <a:pt x="271" y="7"/>
                    </a:lnTo>
                    <a:lnTo>
                      <a:pt x="317" y="8"/>
                    </a:lnTo>
                    <a:lnTo>
                      <a:pt x="364" y="9"/>
                    </a:lnTo>
                    <a:lnTo>
                      <a:pt x="364" y="1004"/>
                    </a:lnTo>
                    <a:lnTo>
                      <a:pt x="317" y="1003"/>
                    </a:lnTo>
                    <a:lnTo>
                      <a:pt x="271" y="1001"/>
                    </a:lnTo>
                    <a:lnTo>
                      <a:pt x="225" y="1000"/>
                    </a:lnTo>
                    <a:lnTo>
                      <a:pt x="179" y="999"/>
                    </a:lnTo>
                    <a:lnTo>
                      <a:pt x="134" y="998"/>
                    </a:lnTo>
                    <a:lnTo>
                      <a:pt x="88" y="997"/>
                    </a:lnTo>
                    <a:lnTo>
                      <a:pt x="44" y="996"/>
                    </a:lnTo>
                    <a:lnTo>
                      <a:pt x="0" y="994"/>
                    </a:lnTo>
                    <a:close/>
                  </a:path>
                </a:pathLst>
              </a:custGeom>
              <a:solidFill>
                <a:srgbClr val="ECD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7" name="Freeform 997"/>
              <p:cNvSpPr>
                <a:spLocks/>
              </p:cNvSpPr>
              <p:nvPr/>
            </p:nvSpPr>
            <p:spPr bwMode="auto">
              <a:xfrm>
                <a:off x="1004" y="2126"/>
                <a:ext cx="73" cy="201"/>
              </a:xfrm>
              <a:custGeom>
                <a:avLst/>
                <a:gdLst>
                  <a:gd name="T0" fmla="*/ 0 w 364"/>
                  <a:gd name="T1" fmla="*/ 994 h 1003"/>
                  <a:gd name="T2" fmla="*/ 0 w 364"/>
                  <a:gd name="T3" fmla="*/ 0 h 1003"/>
                  <a:gd name="T4" fmla="*/ 44 w 364"/>
                  <a:gd name="T5" fmla="*/ 1 h 1003"/>
                  <a:gd name="T6" fmla="*/ 89 w 364"/>
                  <a:gd name="T7" fmla="*/ 2 h 1003"/>
                  <a:gd name="T8" fmla="*/ 134 w 364"/>
                  <a:gd name="T9" fmla="*/ 3 h 1003"/>
                  <a:gd name="T10" fmla="*/ 179 w 364"/>
                  <a:gd name="T11" fmla="*/ 4 h 1003"/>
                  <a:gd name="T12" fmla="*/ 225 w 364"/>
                  <a:gd name="T13" fmla="*/ 5 h 1003"/>
                  <a:gd name="T14" fmla="*/ 271 w 364"/>
                  <a:gd name="T15" fmla="*/ 6 h 1003"/>
                  <a:gd name="T16" fmla="*/ 317 w 364"/>
                  <a:gd name="T17" fmla="*/ 6 h 1003"/>
                  <a:gd name="T18" fmla="*/ 364 w 364"/>
                  <a:gd name="T19" fmla="*/ 7 h 1003"/>
                  <a:gd name="T20" fmla="*/ 364 w 364"/>
                  <a:gd name="T21" fmla="*/ 1003 h 1003"/>
                  <a:gd name="T22" fmla="*/ 317 w 364"/>
                  <a:gd name="T23" fmla="*/ 1002 h 1003"/>
                  <a:gd name="T24" fmla="*/ 271 w 364"/>
                  <a:gd name="T25" fmla="*/ 1001 h 1003"/>
                  <a:gd name="T26" fmla="*/ 225 w 364"/>
                  <a:gd name="T27" fmla="*/ 1000 h 1003"/>
                  <a:gd name="T28" fmla="*/ 179 w 364"/>
                  <a:gd name="T29" fmla="*/ 999 h 1003"/>
                  <a:gd name="T30" fmla="*/ 134 w 364"/>
                  <a:gd name="T31" fmla="*/ 998 h 1003"/>
                  <a:gd name="T32" fmla="*/ 89 w 364"/>
                  <a:gd name="T33" fmla="*/ 996 h 1003"/>
                  <a:gd name="T34" fmla="*/ 44 w 364"/>
                  <a:gd name="T35" fmla="*/ 995 h 1003"/>
                  <a:gd name="T36" fmla="*/ 0 w 364"/>
                  <a:gd name="T37" fmla="*/ 994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3">
                    <a:moveTo>
                      <a:pt x="0" y="994"/>
                    </a:moveTo>
                    <a:lnTo>
                      <a:pt x="0" y="0"/>
                    </a:lnTo>
                    <a:lnTo>
                      <a:pt x="44" y="1"/>
                    </a:lnTo>
                    <a:lnTo>
                      <a:pt x="89" y="2"/>
                    </a:lnTo>
                    <a:lnTo>
                      <a:pt x="134" y="3"/>
                    </a:lnTo>
                    <a:lnTo>
                      <a:pt x="179" y="4"/>
                    </a:lnTo>
                    <a:lnTo>
                      <a:pt x="225" y="5"/>
                    </a:lnTo>
                    <a:lnTo>
                      <a:pt x="271" y="6"/>
                    </a:lnTo>
                    <a:lnTo>
                      <a:pt x="317" y="6"/>
                    </a:lnTo>
                    <a:lnTo>
                      <a:pt x="364" y="7"/>
                    </a:lnTo>
                    <a:lnTo>
                      <a:pt x="364" y="1003"/>
                    </a:lnTo>
                    <a:lnTo>
                      <a:pt x="317" y="1002"/>
                    </a:lnTo>
                    <a:lnTo>
                      <a:pt x="271" y="1001"/>
                    </a:lnTo>
                    <a:lnTo>
                      <a:pt x="225" y="1000"/>
                    </a:lnTo>
                    <a:lnTo>
                      <a:pt x="179" y="999"/>
                    </a:lnTo>
                    <a:lnTo>
                      <a:pt x="134" y="998"/>
                    </a:lnTo>
                    <a:lnTo>
                      <a:pt x="89" y="996"/>
                    </a:lnTo>
                    <a:lnTo>
                      <a:pt x="44" y="995"/>
                    </a:lnTo>
                    <a:lnTo>
                      <a:pt x="0" y="994"/>
                    </a:lnTo>
                    <a:close/>
                  </a:path>
                </a:pathLst>
              </a:custGeom>
              <a:solidFill>
                <a:srgbClr val="EACD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8" name="Freeform 998"/>
              <p:cNvSpPr>
                <a:spLocks/>
              </p:cNvSpPr>
              <p:nvPr/>
            </p:nvSpPr>
            <p:spPr bwMode="auto">
              <a:xfrm>
                <a:off x="1041" y="2127"/>
                <a:ext cx="73" cy="200"/>
              </a:xfrm>
              <a:custGeom>
                <a:avLst/>
                <a:gdLst>
                  <a:gd name="T0" fmla="*/ 0 w 365"/>
                  <a:gd name="T1" fmla="*/ 995 h 1001"/>
                  <a:gd name="T2" fmla="*/ 0 w 365"/>
                  <a:gd name="T3" fmla="*/ 0 h 1001"/>
                  <a:gd name="T4" fmla="*/ 44 w 365"/>
                  <a:gd name="T5" fmla="*/ 1 h 1001"/>
                  <a:gd name="T6" fmla="*/ 89 w 365"/>
                  <a:gd name="T7" fmla="*/ 2 h 1001"/>
                  <a:gd name="T8" fmla="*/ 134 w 365"/>
                  <a:gd name="T9" fmla="*/ 2 h 1001"/>
                  <a:gd name="T10" fmla="*/ 180 w 365"/>
                  <a:gd name="T11" fmla="*/ 3 h 1001"/>
                  <a:gd name="T12" fmla="*/ 225 w 365"/>
                  <a:gd name="T13" fmla="*/ 4 h 1001"/>
                  <a:gd name="T14" fmla="*/ 271 w 365"/>
                  <a:gd name="T15" fmla="*/ 5 h 1001"/>
                  <a:gd name="T16" fmla="*/ 318 w 365"/>
                  <a:gd name="T17" fmla="*/ 5 h 1001"/>
                  <a:gd name="T18" fmla="*/ 365 w 365"/>
                  <a:gd name="T19" fmla="*/ 6 h 1001"/>
                  <a:gd name="T20" fmla="*/ 365 w 365"/>
                  <a:gd name="T21" fmla="*/ 1001 h 1001"/>
                  <a:gd name="T22" fmla="*/ 318 w 365"/>
                  <a:gd name="T23" fmla="*/ 1001 h 1001"/>
                  <a:gd name="T24" fmla="*/ 271 w 365"/>
                  <a:gd name="T25" fmla="*/ 1000 h 1001"/>
                  <a:gd name="T26" fmla="*/ 225 w 365"/>
                  <a:gd name="T27" fmla="*/ 999 h 1001"/>
                  <a:gd name="T28" fmla="*/ 180 w 365"/>
                  <a:gd name="T29" fmla="*/ 999 h 1001"/>
                  <a:gd name="T30" fmla="*/ 134 w 365"/>
                  <a:gd name="T31" fmla="*/ 998 h 1001"/>
                  <a:gd name="T32" fmla="*/ 89 w 365"/>
                  <a:gd name="T33" fmla="*/ 997 h 1001"/>
                  <a:gd name="T34" fmla="*/ 44 w 365"/>
                  <a:gd name="T35" fmla="*/ 996 h 1001"/>
                  <a:gd name="T36" fmla="*/ 0 w 365"/>
                  <a:gd name="T37" fmla="*/ 995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01">
                    <a:moveTo>
                      <a:pt x="0" y="995"/>
                    </a:moveTo>
                    <a:lnTo>
                      <a:pt x="0" y="0"/>
                    </a:lnTo>
                    <a:lnTo>
                      <a:pt x="44" y="1"/>
                    </a:lnTo>
                    <a:lnTo>
                      <a:pt x="89" y="2"/>
                    </a:lnTo>
                    <a:lnTo>
                      <a:pt x="134" y="2"/>
                    </a:lnTo>
                    <a:lnTo>
                      <a:pt x="180" y="3"/>
                    </a:lnTo>
                    <a:lnTo>
                      <a:pt x="225" y="4"/>
                    </a:lnTo>
                    <a:lnTo>
                      <a:pt x="271" y="5"/>
                    </a:lnTo>
                    <a:lnTo>
                      <a:pt x="318" y="5"/>
                    </a:lnTo>
                    <a:lnTo>
                      <a:pt x="365" y="6"/>
                    </a:lnTo>
                    <a:lnTo>
                      <a:pt x="365" y="1001"/>
                    </a:lnTo>
                    <a:lnTo>
                      <a:pt x="318" y="1001"/>
                    </a:lnTo>
                    <a:lnTo>
                      <a:pt x="271" y="1000"/>
                    </a:lnTo>
                    <a:lnTo>
                      <a:pt x="225" y="999"/>
                    </a:lnTo>
                    <a:lnTo>
                      <a:pt x="180" y="999"/>
                    </a:lnTo>
                    <a:lnTo>
                      <a:pt x="134" y="998"/>
                    </a:lnTo>
                    <a:lnTo>
                      <a:pt x="89" y="997"/>
                    </a:lnTo>
                    <a:lnTo>
                      <a:pt x="44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7C9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9" name="Freeform 999"/>
              <p:cNvSpPr>
                <a:spLocks/>
              </p:cNvSpPr>
              <p:nvPr/>
            </p:nvSpPr>
            <p:spPr bwMode="auto">
              <a:xfrm>
                <a:off x="1077" y="2128"/>
                <a:ext cx="73" cy="200"/>
              </a:xfrm>
              <a:custGeom>
                <a:avLst/>
                <a:gdLst>
                  <a:gd name="T0" fmla="*/ 0 w 364"/>
                  <a:gd name="T1" fmla="*/ 996 h 1000"/>
                  <a:gd name="T2" fmla="*/ 0 w 364"/>
                  <a:gd name="T3" fmla="*/ 0 h 1000"/>
                  <a:gd name="T4" fmla="*/ 45 w 364"/>
                  <a:gd name="T5" fmla="*/ 1 h 1000"/>
                  <a:gd name="T6" fmla="*/ 90 w 364"/>
                  <a:gd name="T7" fmla="*/ 2 h 1000"/>
                  <a:gd name="T8" fmla="*/ 135 w 364"/>
                  <a:gd name="T9" fmla="*/ 2 h 1000"/>
                  <a:gd name="T10" fmla="*/ 179 w 364"/>
                  <a:gd name="T11" fmla="*/ 3 h 1000"/>
                  <a:gd name="T12" fmla="*/ 225 w 364"/>
                  <a:gd name="T13" fmla="*/ 3 h 1000"/>
                  <a:gd name="T14" fmla="*/ 271 w 364"/>
                  <a:gd name="T15" fmla="*/ 4 h 1000"/>
                  <a:gd name="T16" fmla="*/ 318 w 364"/>
                  <a:gd name="T17" fmla="*/ 4 h 1000"/>
                  <a:gd name="T18" fmla="*/ 364 w 364"/>
                  <a:gd name="T19" fmla="*/ 5 h 1000"/>
                  <a:gd name="T20" fmla="*/ 364 w 364"/>
                  <a:gd name="T21" fmla="*/ 1000 h 1000"/>
                  <a:gd name="T22" fmla="*/ 318 w 364"/>
                  <a:gd name="T23" fmla="*/ 1000 h 1000"/>
                  <a:gd name="T24" fmla="*/ 271 w 364"/>
                  <a:gd name="T25" fmla="*/ 999 h 1000"/>
                  <a:gd name="T26" fmla="*/ 225 w 364"/>
                  <a:gd name="T27" fmla="*/ 999 h 1000"/>
                  <a:gd name="T28" fmla="*/ 179 w 364"/>
                  <a:gd name="T29" fmla="*/ 998 h 1000"/>
                  <a:gd name="T30" fmla="*/ 135 w 364"/>
                  <a:gd name="T31" fmla="*/ 998 h 1000"/>
                  <a:gd name="T32" fmla="*/ 90 w 364"/>
                  <a:gd name="T33" fmla="*/ 997 h 1000"/>
                  <a:gd name="T34" fmla="*/ 45 w 364"/>
                  <a:gd name="T35" fmla="*/ 996 h 1000"/>
                  <a:gd name="T36" fmla="*/ 0 w 364"/>
                  <a:gd name="T37" fmla="*/ 996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0">
                    <a:moveTo>
                      <a:pt x="0" y="996"/>
                    </a:moveTo>
                    <a:lnTo>
                      <a:pt x="0" y="0"/>
                    </a:lnTo>
                    <a:lnTo>
                      <a:pt x="45" y="1"/>
                    </a:lnTo>
                    <a:lnTo>
                      <a:pt x="90" y="2"/>
                    </a:lnTo>
                    <a:lnTo>
                      <a:pt x="135" y="2"/>
                    </a:lnTo>
                    <a:lnTo>
                      <a:pt x="179" y="3"/>
                    </a:lnTo>
                    <a:lnTo>
                      <a:pt x="225" y="3"/>
                    </a:lnTo>
                    <a:lnTo>
                      <a:pt x="271" y="4"/>
                    </a:lnTo>
                    <a:lnTo>
                      <a:pt x="318" y="4"/>
                    </a:lnTo>
                    <a:lnTo>
                      <a:pt x="364" y="5"/>
                    </a:lnTo>
                    <a:lnTo>
                      <a:pt x="364" y="1000"/>
                    </a:lnTo>
                    <a:lnTo>
                      <a:pt x="318" y="1000"/>
                    </a:lnTo>
                    <a:lnTo>
                      <a:pt x="271" y="999"/>
                    </a:lnTo>
                    <a:lnTo>
                      <a:pt x="225" y="999"/>
                    </a:lnTo>
                    <a:lnTo>
                      <a:pt x="179" y="998"/>
                    </a:lnTo>
                    <a:lnTo>
                      <a:pt x="135" y="998"/>
                    </a:lnTo>
                    <a:lnTo>
                      <a:pt x="90" y="997"/>
                    </a:lnTo>
                    <a:lnTo>
                      <a:pt x="45" y="996"/>
                    </a:lnTo>
                    <a:lnTo>
                      <a:pt x="0" y="996"/>
                    </a:lnTo>
                    <a:close/>
                  </a:path>
                </a:pathLst>
              </a:custGeom>
              <a:solidFill>
                <a:srgbClr val="E4C5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0" name="Freeform 1000"/>
              <p:cNvSpPr>
                <a:spLocks/>
              </p:cNvSpPr>
              <p:nvPr/>
            </p:nvSpPr>
            <p:spPr bwMode="auto">
              <a:xfrm>
                <a:off x="1114" y="2128"/>
                <a:ext cx="72" cy="200"/>
              </a:xfrm>
              <a:custGeom>
                <a:avLst/>
                <a:gdLst>
                  <a:gd name="T0" fmla="*/ 0 w 363"/>
                  <a:gd name="T1" fmla="*/ 995 h 998"/>
                  <a:gd name="T2" fmla="*/ 0 w 363"/>
                  <a:gd name="T3" fmla="*/ 0 h 998"/>
                  <a:gd name="T4" fmla="*/ 43 w 363"/>
                  <a:gd name="T5" fmla="*/ 0 h 998"/>
                  <a:gd name="T6" fmla="*/ 88 w 363"/>
                  <a:gd name="T7" fmla="*/ 1 h 998"/>
                  <a:gd name="T8" fmla="*/ 134 w 363"/>
                  <a:gd name="T9" fmla="*/ 1 h 998"/>
                  <a:gd name="T10" fmla="*/ 179 w 363"/>
                  <a:gd name="T11" fmla="*/ 2 h 998"/>
                  <a:gd name="T12" fmla="*/ 225 w 363"/>
                  <a:gd name="T13" fmla="*/ 2 h 998"/>
                  <a:gd name="T14" fmla="*/ 271 w 363"/>
                  <a:gd name="T15" fmla="*/ 2 h 998"/>
                  <a:gd name="T16" fmla="*/ 317 w 363"/>
                  <a:gd name="T17" fmla="*/ 3 h 998"/>
                  <a:gd name="T18" fmla="*/ 363 w 363"/>
                  <a:gd name="T19" fmla="*/ 3 h 998"/>
                  <a:gd name="T20" fmla="*/ 363 w 363"/>
                  <a:gd name="T21" fmla="*/ 998 h 998"/>
                  <a:gd name="T22" fmla="*/ 317 w 363"/>
                  <a:gd name="T23" fmla="*/ 998 h 998"/>
                  <a:gd name="T24" fmla="*/ 271 w 363"/>
                  <a:gd name="T25" fmla="*/ 998 h 998"/>
                  <a:gd name="T26" fmla="*/ 225 w 363"/>
                  <a:gd name="T27" fmla="*/ 998 h 998"/>
                  <a:gd name="T28" fmla="*/ 179 w 363"/>
                  <a:gd name="T29" fmla="*/ 997 h 998"/>
                  <a:gd name="T30" fmla="*/ 134 w 363"/>
                  <a:gd name="T31" fmla="*/ 997 h 998"/>
                  <a:gd name="T32" fmla="*/ 88 w 363"/>
                  <a:gd name="T33" fmla="*/ 996 h 998"/>
                  <a:gd name="T34" fmla="*/ 43 w 363"/>
                  <a:gd name="T35" fmla="*/ 996 h 998"/>
                  <a:gd name="T36" fmla="*/ 0 w 363"/>
                  <a:gd name="T37" fmla="*/ 995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3" h="998">
                    <a:moveTo>
                      <a:pt x="0" y="995"/>
                    </a:moveTo>
                    <a:lnTo>
                      <a:pt x="0" y="0"/>
                    </a:lnTo>
                    <a:lnTo>
                      <a:pt x="43" y="0"/>
                    </a:lnTo>
                    <a:lnTo>
                      <a:pt x="88" y="1"/>
                    </a:lnTo>
                    <a:lnTo>
                      <a:pt x="134" y="1"/>
                    </a:lnTo>
                    <a:lnTo>
                      <a:pt x="179" y="2"/>
                    </a:lnTo>
                    <a:lnTo>
                      <a:pt x="225" y="2"/>
                    </a:lnTo>
                    <a:lnTo>
                      <a:pt x="271" y="2"/>
                    </a:lnTo>
                    <a:lnTo>
                      <a:pt x="317" y="3"/>
                    </a:lnTo>
                    <a:lnTo>
                      <a:pt x="363" y="3"/>
                    </a:lnTo>
                    <a:lnTo>
                      <a:pt x="363" y="998"/>
                    </a:lnTo>
                    <a:lnTo>
                      <a:pt x="317" y="998"/>
                    </a:lnTo>
                    <a:lnTo>
                      <a:pt x="271" y="998"/>
                    </a:lnTo>
                    <a:lnTo>
                      <a:pt x="225" y="998"/>
                    </a:lnTo>
                    <a:lnTo>
                      <a:pt x="179" y="997"/>
                    </a:lnTo>
                    <a:lnTo>
                      <a:pt x="134" y="997"/>
                    </a:lnTo>
                    <a:lnTo>
                      <a:pt x="88" y="996"/>
                    </a:lnTo>
                    <a:lnTo>
                      <a:pt x="43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E2C1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1" name="Freeform 1001"/>
              <p:cNvSpPr>
                <a:spLocks/>
              </p:cNvSpPr>
              <p:nvPr/>
            </p:nvSpPr>
            <p:spPr bwMode="auto">
              <a:xfrm>
                <a:off x="1150" y="2129"/>
                <a:ext cx="73" cy="199"/>
              </a:xfrm>
              <a:custGeom>
                <a:avLst/>
                <a:gdLst>
                  <a:gd name="T0" fmla="*/ 0 w 364"/>
                  <a:gd name="T1" fmla="*/ 995 h 997"/>
                  <a:gd name="T2" fmla="*/ 0 w 364"/>
                  <a:gd name="T3" fmla="*/ 0 h 997"/>
                  <a:gd name="T4" fmla="*/ 45 w 364"/>
                  <a:gd name="T5" fmla="*/ 0 h 997"/>
                  <a:gd name="T6" fmla="*/ 90 w 364"/>
                  <a:gd name="T7" fmla="*/ 0 h 997"/>
                  <a:gd name="T8" fmla="*/ 135 w 364"/>
                  <a:gd name="T9" fmla="*/ 1 h 997"/>
                  <a:gd name="T10" fmla="*/ 180 w 364"/>
                  <a:gd name="T11" fmla="*/ 1 h 997"/>
                  <a:gd name="T12" fmla="*/ 226 w 364"/>
                  <a:gd name="T13" fmla="*/ 1 h 997"/>
                  <a:gd name="T14" fmla="*/ 272 w 364"/>
                  <a:gd name="T15" fmla="*/ 1 h 997"/>
                  <a:gd name="T16" fmla="*/ 318 w 364"/>
                  <a:gd name="T17" fmla="*/ 1 h 997"/>
                  <a:gd name="T18" fmla="*/ 364 w 364"/>
                  <a:gd name="T19" fmla="*/ 1 h 997"/>
                  <a:gd name="T20" fmla="*/ 364 w 364"/>
                  <a:gd name="T21" fmla="*/ 997 h 997"/>
                  <a:gd name="T22" fmla="*/ 318 w 364"/>
                  <a:gd name="T23" fmla="*/ 997 h 997"/>
                  <a:gd name="T24" fmla="*/ 272 w 364"/>
                  <a:gd name="T25" fmla="*/ 997 h 997"/>
                  <a:gd name="T26" fmla="*/ 226 w 364"/>
                  <a:gd name="T27" fmla="*/ 997 h 997"/>
                  <a:gd name="T28" fmla="*/ 180 w 364"/>
                  <a:gd name="T29" fmla="*/ 996 h 997"/>
                  <a:gd name="T30" fmla="*/ 135 w 364"/>
                  <a:gd name="T31" fmla="*/ 996 h 997"/>
                  <a:gd name="T32" fmla="*/ 90 w 364"/>
                  <a:gd name="T33" fmla="*/ 996 h 997"/>
                  <a:gd name="T34" fmla="*/ 45 w 364"/>
                  <a:gd name="T35" fmla="*/ 996 h 997"/>
                  <a:gd name="T36" fmla="*/ 0 w 364"/>
                  <a:gd name="T37" fmla="*/ 995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997">
                    <a:moveTo>
                      <a:pt x="0" y="995"/>
                    </a:moveTo>
                    <a:lnTo>
                      <a:pt x="0" y="0"/>
                    </a:lnTo>
                    <a:lnTo>
                      <a:pt x="45" y="0"/>
                    </a:lnTo>
                    <a:lnTo>
                      <a:pt x="90" y="0"/>
                    </a:lnTo>
                    <a:lnTo>
                      <a:pt x="135" y="1"/>
                    </a:lnTo>
                    <a:lnTo>
                      <a:pt x="180" y="1"/>
                    </a:lnTo>
                    <a:lnTo>
                      <a:pt x="226" y="1"/>
                    </a:lnTo>
                    <a:lnTo>
                      <a:pt x="272" y="1"/>
                    </a:lnTo>
                    <a:lnTo>
                      <a:pt x="318" y="1"/>
                    </a:lnTo>
                    <a:lnTo>
                      <a:pt x="364" y="1"/>
                    </a:lnTo>
                    <a:lnTo>
                      <a:pt x="364" y="997"/>
                    </a:lnTo>
                    <a:lnTo>
                      <a:pt x="318" y="997"/>
                    </a:lnTo>
                    <a:lnTo>
                      <a:pt x="272" y="997"/>
                    </a:lnTo>
                    <a:lnTo>
                      <a:pt x="226" y="997"/>
                    </a:lnTo>
                    <a:lnTo>
                      <a:pt x="180" y="996"/>
                    </a:lnTo>
                    <a:lnTo>
                      <a:pt x="135" y="996"/>
                    </a:lnTo>
                    <a:lnTo>
                      <a:pt x="90" y="996"/>
                    </a:lnTo>
                    <a:lnTo>
                      <a:pt x="45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DFBD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2" name="Freeform 1002"/>
              <p:cNvSpPr>
                <a:spLocks/>
              </p:cNvSpPr>
              <p:nvPr/>
            </p:nvSpPr>
            <p:spPr bwMode="auto">
              <a:xfrm>
                <a:off x="1186" y="2129"/>
                <a:ext cx="73" cy="199"/>
              </a:xfrm>
              <a:custGeom>
                <a:avLst/>
                <a:gdLst>
                  <a:gd name="T0" fmla="*/ 0 w 364"/>
                  <a:gd name="T1" fmla="*/ 995 h 996"/>
                  <a:gd name="T2" fmla="*/ 0 w 364"/>
                  <a:gd name="T3" fmla="*/ 0 h 996"/>
                  <a:gd name="T4" fmla="*/ 45 w 364"/>
                  <a:gd name="T5" fmla="*/ 0 h 996"/>
                  <a:gd name="T6" fmla="*/ 90 w 364"/>
                  <a:gd name="T7" fmla="*/ 0 h 996"/>
                  <a:gd name="T8" fmla="*/ 135 w 364"/>
                  <a:gd name="T9" fmla="*/ 0 h 996"/>
                  <a:gd name="T10" fmla="*/ 181 w 364"/>
                  <a:gd name="T11" fmla="*/ 0 h 996"/>
                  <a:gd name="T12" fmla="*/ 226 w 364"/>
                  <a:gd name="T13" fmla="*/ 0 h 996"/>
                  <a:gd name="T14" fmla="*/ 272 w 364"/>
                  <a:gd name="T15" fmla="*/ 0 h 996"/>
                  <a:gd name="T16" fmla="*/ 319 w 364"/>
                  <a:gd name="T17" fmla="*/ 0 h 996"/>
                  <a:gd name="T18" fmla="*/ 364 w 364"/>
                  <a:gd name="T19" fmla="*/ 0 h 996"/>
                  <a:gd name="T20" fmla="*/ 364 w 364"/>
                  <a:gd name="T21" fmla="*/ 996 h 996"/>
                  <a:gd name="T22" fmla="*/ 319 w 364"/>
                  <a:gd name="T23" fmla="*/ 996 h 996"/>
                  <a:gd name="T24" fmla="*/ 272 w 364"/>
                  <a:gd name="T25" fmla="*/ 996 h 996"/>
                  <a:gd name="T26" fmla="*/ 226 w 364"/>
                  <a:gd name="T27" fmla="*/ 996 h 996"/>
                  <a:gd name="T28" fmla="*/ 181 w 364"/>
                  <a:gd name="T29" fmla="*/ 996 h 996"/>
                  <a:gd name="T30" fmla="*/ 135 w 364"/>
                  <a:gd name="T31" fmla="*/ 996 h 996"/>
                  <a:gd name="T32" fmla="*/ 90 w 364"/>
                  <a:gd name="T33" fmla="*/ 996 h 996"/>
                  <a:gd name="T34" fmla="*/ 45 w 364"/>
                  <a:gd name="T35" fmla="*/ 996 h 996"/>
                  <a:gd name="T36" fmla="*/ 0 w 364"/>
                  <a:gd name="T37" fmla="*/ 995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996">
                    <a:moveTo>
                      <a:pt x="0" y="995"/>
                    </a:moveTo>
                    <a:lnTo>
                      <a:pt x="0" y="0"/>
                    </a:lnTo>
                    <a:lnTo>
                      <a:pt x="45" y="0"/>
                    </a:lnTo>
                    <a:lnTo>
                      <a:pt x="90" y="0"/>
                    </a:lnTo>
                    <a:lnTo>
                      <a:pt x="135" y="0"/>
                    </a:lnTo>
                    <a:lnTo>
                      <a:pt x="181" y="0"/>
                    </a:lnTo>
                    <a:lnTo>
                      <a:pt x="226" y="0"/>
                    </a:lnTo>
                    <a:lnTo>
                      <a:pt x="272" y="0"/>
                    </a:lnTo>
                    <a:lnTo>
                      <a:pt x="319" y="0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19" y="996"/>
                    </a:lnTo>
                    <a:lnTo>
                      <a:pt x="272" y="996"/>
                    </a:lnTo>
                    <a:lnTo>
                      <a:pt x="226" y="996"/>
                    </a:lnTo>
                    <a:lnTo>
                      <a:pt x="181" y="996"/>
                    </a:lnTo>
                    <a:lnTo>
                      <a:pt x="135" y="996"/>
                    </a:lnTo>
                    <a:lnTo>
                      <a:pt x="90" y="996"/>
                    </a:lnTo>
                    <a:lnTo>
                      <a:pt x="45" y="996"/>
                    </a:lnTo>
                    <a:lnTo>
                      <a:pt x="0" y="995"/>
                    </a:lnTo>
                    <a:close/>
                  </a:path>
                </a:pathLst>
              </a:custGeom>
              <a:solidFill>
                <a:srgbClr val="DDB9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3" name="Freeform 1003"/>
              <p:cNvSpPr>
                <a:spLocks/>
              </p:cNvSpPr>
              <p:nvPr/>
            </p:nvSpPr>
            <p:spPr bwMode="auto">
              <a:xfrm>
                <a:off x="1223" y="2129"/>
                <a:ext cx="73" cy="199"/>
              </a:xfrm>
              <a:custGeom>
                <a:avLst/>
                <a:gdLst>
                  <a:gd name="T0" fmla="*/ 0 w 365"/>
                  <a:gd name="T1" fmla="*/ 997 h 997"/>
                  <a:gd name="T2" fmla="*/ 0 w 365"/>
                  <a:gd name="T3" fmla="*/ 1 h 997"/>
                  <a:gd name="T4" fmla="*/ 45 w 365"/>
                  <a:gd name="T5" fmla="*/ 2 h 997"/>
                  <a:gd name="T6" fmla="*/ 90 w 365"/>
                  <a:gd name="T7" fmla="*/ 1 h 997"/>
                  <a:gd name="T8" fmla="*/ 135 w 365"/>
                  <a:gd name="T9" fmla="*/ 1 h 997"/>
                  <a:gd name="T10" fmla="*/ 180 w 365"/>
                  <a:gd name="T11" fmla="*/ 1 h 997"/>
                  <a:gd name="T12" fmla="*/ 226 w 365"/>
                  <a:gd name="T13" fmla="*/ 1 h 997"/>
                  <a:gd name="T14" fmla="*/ 272 w 365"/>
                  <a:gd name="T15" fmla="*/ 1 h 997"/>
                  <a:gd name="T16" fmla="*/ 318 w 365"/>
                  <a:gd name="T17" fmla="*/ 1 h 997"/>
                  <a:gd name="T18" fmla="*/ 365 w 365"/>
                  <a:gd name="T19" fmla="*/ 0 h 997"/>
                  <a:gd name="T20" fmla="*/ 365 w 365"/>
                  <a:gd name="T21" fmla="*/ 996 h 997"/>
                  <a:gd name="T22" fmla="*/ 318 w 365"/>
                  <a:gd name="T23" fmla="*/ 996 h 997"/>
                  <a:gd name="T24" fmla="*/ 272 w 365"/>
                  <a:gd name="T25" fmla="*/ 996 h 997"/>
                  <a:gd name="T26" fmla="*/ 226 w 365"/>
                  <a:gd name="T27" fmla="*/ 997 h 997"/>
                  <a:gd name="T28" fmla="*/ 180 w 365"/>
                  <a:gd name="T29" fmla="*/ 997 h 997"/>
                  <a:gd name="T30" fmla="*/ 135 w 365"/>
                  <a:gd name="T31" fmla="*/ 997 h 997"/>
                  <a:gd name="T32" fmla="*/ 90 w 365"/>
                  <a:gd name="T33" fmla="*/ 997 h 997"/>
                  <a:gd name="T34" fmla="*/ 45 w 365"/>
                  <a:gd name="T35" fmla="*/ 997 h 997"/>
                  <a:gd name="T36" fmla="*/ 0 w 365"/>
                  <a:gd name="T37" fmla="*/ 997 h 9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997">
                    <a:moveTo>
                      <a:pt x="0" y="997"/>
                    </a:moveTo>
                    <a:lnTo>
                      <a:pt x="0" y="1"/>
                    </a:lnTo>
                    <a:lnTo>
                      <a:pt x="45" y="2"/>
                    </a:lnTo>
                    <a:lnTo>
                      <a:pt x="90" y="1"/>
                    </a:lnTo>
                    <a:lnTo>
                      <a:pt x="135" y="1"/>
                    </a:lnTo>
                    <a:lnTo>
                      <a:pt x="180" y="1"/>
                    </a:lnTo>
                    <a:lnTo>
                      <a:pt x="226" y="1"/>
                    </a:lnTo>
                    <a:lnTo>
                      <a:pt x="272" y="1"/>
                    </a:lnTo>
                    <a:lnTo>
                      <a:pt x="318" y="1"/>
                    </a:lnTo>
                    <a:lnTo>
                      <a:pt x="365" y="0"/>
                    </a:lnTo>
                    <a:lnTo>
                      <a:pt x="365" y="996"/>
                    </a:lnTo>
                    <a:lnTo>
                      <a:pt x="318" y="996"/>
                    </a:lnTo>
                    <a:lnTo>
                      <a:pt x="272" y="996"/>
                    </a:lnTo>
                    <a:lnTo>
                      <a:pt x="226" y="997"/>
                    </a:lnTo>
                    <a:lnTo>
                      <a:pt x="180" y="997"/>
                    </a:lnTo>
                    <a:lnTo>
                      <a:pt x="135" y="997"/>
                    </a:lnTo>
                    <a:lnTo>
                      <a:pt x="90" y="997"/>
                    </a:lnTo>
                    <a:lnTo>
                      <a:pt x="45" y="997"/>
                    </a:lnTo>
                    <a:lnTo>
                      <a:pt x="0" y="997"/>
                    </a:lnTo>
                    <a:close/>
                  </a:path>
                </a:pathLst>
              </a:custGeom>
              <a:solidFill>
                <a:srgbClr val="DCB7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4" name="Freeform 1004"/>
              <p:cNvSpPr>
                <a:spLocks/>
              </p:cNvSpPr>
              <p:nvPr/>
            </p:nvSpPr>
            <p:spPr bwMode="auto">
              <a:xfrm>
                <a:off x="1259" y="2129"/>
                <a:ext cx="73" cy="199"/>
              </a:xfrm>
              <a:custGeom>
                <a:avLst/>
                <a:gdLst>
                  <a:gd name="T0" fmla="*/ 0 w 364"/>
                  <a:gd name="T1" fmla="*/ 998 h 998"/>
                  <a:gd name="T2" fmla="*/ 0 w 364"/>
                  <a:gd name="T3" fmla="*/ 2 h 998"/>
                  <a:gd name="T4" fmla="*/ 45 w 364"/>
                  <a:gd name="T5" fmla="*/ 2 h 998"/>
                  <a:gd name="T6" fmla="*/ 90 w 364"/>
                  <a:gd name="T7" fmla="*/ 2 h 998"/>
                  <a:gd name="T8" fmla="*/ 135 w 364"/>
                  <a:gd name="T9" fmla="*/ 2 h 998"/>
                  <a:gd name="T10" fmla="*/ 181 w 364"/>
                  <a:gd name="T11" fmla="*/ 1 h 998"/>
                  <a:gd name="T12" fmla="*/ 227 w 364"/>
                  <a:gd name="T13" fmla="*/ 1 h 998"/>
                  <a:gd name="T14" fmla="*/ 273 w 364"/>
                  <a:gd name="T15" fmla="*/ 1 h 998"/>
                  <a:gd name="T16" fmla="*/ 318 w 364"/>
                  <a:gd name="T17" fmla="*/ 0 h 998"/>
                  <a:gd name="T18" fmla="*/ 364 w 364"/>
                  <a:gd name="T19" fmla="*/ 0 h 998"/>
                  <a:gd name="T20" fmla="*/ 364 w 364"/>
                  <a:gd name="T21" fmla="*/ 995 h 998"/>
                  <a:gd name="T22" fmla="*/ 318 w 364"/>
                  <a:gd name="T23" fmla="*/ 996 h 998"/>
                  <a:gd name="T24" fmla="*/ 273 w 364"/>
                  <a:gd name="T25" fmla="*/ 996 h 998"/>
                  <a:gd name="T26" fmla="*/ 227 w 364"/>
                  <a:gd name="T27" fmla="*/ 997 h 998"/>
                  <a:gd name="T28" fmla="*/ 181 w 364"/>
                  <a:gd name="T29" fmla="*/ 997 h 998"/>
                  <a:gd name="T30" fmla="*/ 135 w 364"/>
                  <a:gd name="T31" fmla="*/ 997 h 998"/>
                  <a:gd name="T32" fmla="*/ 90 w 364"/>
                  <a:gd name="T33" fmla="*/ 997 h 998"/>
                  <a:gd name="T34" fmla="*/ 45 w 364"/>
                  <a:gd name="T35" fmla="*/ 998 h 998"/>
                  <a:gd name="T36" fmla="*/ 0 w 364"/>
                  <a:gd name="T37" fmla="*/ 998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998">
                    <a:moveTo>
                      <a:pt x="0" y="998"/>
                    </a:moveTo>
                    <a:lnTo>
                      <a:pt x="0" y="2"/>
                    </a:lnTo>
                    <a:lnTo>
                      <a:pt x="45" y="2"/>
                    </a:lnTo>
                    <a:lnTo>
                      <a:pt x="90" y="2"/>
                    </a:lnTo>
                    <a:lnTo>
                      <a:pt x="135" y="2"/>
                    </a:lnTo>
                    <a:lnTo>
                      <a:pt x="181" y="1"/>
                    </a:lnTo>
                    <a:lnTo>
                      <a:pt x="227" y="1"/>
                    </a:lnTo>
                    <a:lnTo>
                      <a:pt x="273" y="1"/>
                    </a:lnTo>
                    <a:lnTo>
                      <a:pt x="318" y="0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6"/>
                    </a:lnTo>
                    <a:lnTo>
                      <a:pt x="273" y="996"/>
                    </a:lnTo>
                    <a:lnTo>
                      <a:pt x="227" y="997"/>
                    </a:lnTo>
                    <a:lnTo>
                      <a:pt x="181" y="997"/>
                    </a:lnTo>
                    <a:lnTo>
                      <a:pt x="135" y="997"/>
                    </a:lnTo>
                    <a:lnTo>
                      <a:pt x="90" y="997"/>
                    </a:lnTo>
                    <a:lnTo>
                      <a:pt x="45" y="998"/>
                    </a:lnTo>
                    <a:lnTo>
                      <a:pt x="0" y="998"/>
                    </a:lnTo>
                    <a:close/>
                  </a:path>
                </a:pathLst>
              </a:custGeom>
              <a:solidFill>
                <a:srgbClr val="DEB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5" name="Freeform 1005"/>
              <p:cNvSpPr>
                <a:spLocks/>
              </p:cNvSpPr>
              <p:nvPr/>
            </p:nvSpPr>
            <p:spPr bwMode="auto">
              <a:xfrm>
                <a:off x="1296" y="2128"/>
                <a:ext cx="72" cy="200"/>
              </a:xfrm>
              <a:custGeom>
                <a:avLst/>
                <a:gdLst>
                  <a:gd name="T0" fmla="*/ 0 w 364"/>
                  <a:gd name="T1" fmla="*/ 999 h 999"/>
                  <a:gd name="T2" fmla="*/ 0 w 364"/>
                  <a:gd name="T3" fmla="*/ 3 h 999"/>
                  <a:gd name="T4" fmla="*/ 45 w 364"/>
                  <a:gd name="T5" fmla="*/ 3 h 999"/>
                  <a:gd name="T6" fmla="*/ 90 w 364"/>
                  <a:gd name="T7" fmla="*/ 3 h 999"/>
                  <a:gd name="T8" fmla="*/ 134 w 364"/>
                  <a:gd name="T9" fmla="*/ 2 h 999"/>
                  <a:gd name="T10" fmla="*/ 180 w 364"/>
                  <a:gd name="T11" fmla="*/ 2 h 999"/>
                  <a:gd name="T12" fmla="*/ 226 w 364"/>
                  <a:gd name="T13" fmla="*/ 1 h 999"/>
                  <a:gd name="T14" fmla="*/ 271 w 364"/>
                  <a:gd name="T15" fmla="*/ 1 h 999"/>
                  <a:gd name="T16" fmla="*/ 318 w 364"/>
                  <a:gd name="T17" fmla="*/ 0 h 999"/>
                  <a:gd name="T18" fmla="*/ 364 w 364"/>
                  <a:gd name="T19" fmla="*/ 0 h 999"/>
                  <a:gd name="T20" fmla="*/ 364 w 364"/>
                  <a:gd name="T21" fmla="*/ 995 h 999"/>
                  <a:gd name="T22" fmla="*/ 318 w 364"/>
                  <a:gd name="T23" fmla="*/ 996 h 999"/>
                  <a:gd name="T24" fmla="*/ 271 w 364"/>
                  <a:gd name="T25" fmla="*/ 996 h 999"/>
                  <a:gd name="T26" fmla="*/ 226 w 364"/>
                  <a:gd name="T27" fmla="*/ 997 h 999"/>
                  <a:gd name="T28" fmla="*/ 180 w 364"/>
                  <a:gd name="T29" fmla="*/ 997 h 999"/>
                  <a:gd name="T30" fmla="*/ 134 w 364"/>
                  <a:gd name="T31" fmla="*/ 998 h 999"/>
                  <a:gd name="T32" fmla="*/ 90 w 364"/>
                  <a:gd name="T33" fmla="*/ 998 h 999"/>
                  <a:gd name="T34" fmla="*/ 45 w 364"/>
                  <a:gd name="T35" fmla="*/ 999 h 999"/>
                  <a:gd name="T36" fmla="*/ 0 w 364"/>
                  <a:gd name="T37" fmla="*/ 999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999">
                    <a:moveTo>
                      <a:pt x="0" y="999"/>
                    </a:moveTo>
                    <a:lnTo>
                      <a:pt x="0" y="3"/>
                    </a:lnTo>
                    <a:lnTo>
                      <a:pt x="45" y="3"/>
                    </a:lnTo>
                    <a:lnTo>
                      <a:pt x="90" y="3"/>
                    </a:lnTo>
                    <a:lnTo>
                      <a:pt x="134" y="2"/>
                    </a:lnTo>
                    <a:lnTo>
                      <a:pt x="180" y="2"/>
                    </a:lnTo>
                    <a:lnTo>
                      <a:pt x="226" y="1"/>
                    </a:lnTo>
                    <a:lnTo>
                      <a:pt x="271" y="1"/>
                    </a:lnTo>
                    <a:lnTo>
                      <a:pt x="318" y="0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6"/>
                    </a:lnTo>
                    <a:lnTo>
                      <a:pt x="271" y="996"/>
                    </a:lnTo>
                    <a:lnTo>
                      <a:pt x="226" y="997"/>
                    </a:lnTo>
                    <a:lnTo>
                      <a:pt x="180" y="997"/>
                    </a:lnTo>
                    <a:lnTo>
                      <a:pt x="134" y="998"/>
                    </a:lnTo>
                    <a:lnTo>
                      <a:pt x="90" y="998"/>
                    </a:lnTo>
                    <a:lnTo>
                      <a:pt x="45" y="999"/>
                    </a:lnTo>
                    <a:lnTo>
                      <a:pt x="0" y="999"/>
                    </a:lnTo>
                    <a:close/>
                  </a:path>
                </a:pathLst>
              </a:custGeom>
              <a:solidFill>
                <a:srgbClr val="E1BF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6" name="Freeform 1006"/>
              <p:cNvSpPr>
                <a:spLocks/>
              </p:cNvSpPr>
              <p:nvPr/>
            </p:nvSpPr>
            <p:spPr bwMode="auto">
              <a:xfrm>
                <a:off x="1332" y="2128"/>
                <a:ext cx="73" cy="200"/>
              </a:xfrm>
              <a:custGeom>
                <a:avLst/>
                <a:gdLst>
                  <a:gd name="T0" fmla="*/ 0 w 365"/>
                  <a:gd name="T1" fmla="*/ 1000 h 1000"/>
                  <a:gd name="T2" fmla="*/ 0 w 365"/>
                  <a:gd name="T3" fmla="*/ 5 h 1000"/>
                  <a:gd name="T4" fmla="*/ 45 w 365"/>
                  <a:gd name="T5" fmla="*/ 4 h 1000"/>
                  <a:gd name="T6" fmla="*/ 91 w 365"/>
                  <a:gd name="T7" fmla="*/ 4 h 1000"/>
                  <a:gd name="T8" fmla="*/ 136 w 365"/>
                  <a:gd name="T9" fmla="*/ 3 h 1000"/>
                  <a:gd name="T10" fmla="*/ 181 w 365"/>
                  <a:gd name="T11" fmla="*/ 3 h 1000"/>
                  <a:gd name="T12" fmla="*/ 227 w 365"/>
                  <a:gd name="T13" fmla="*/ 2 h 1000"/>
                  <a:gd name="T14" fmla="*/ 273 w 365"/>
                  <a:gd name="T15" fmla="*/ 1 h 1000"/>
                  <a:gd name="T16" fmla="*/ 318 w 365"/>
                  <a:gd name="T17" fmla="*/ 1 h 1000"/>
                  <a:gd name="T18" fmla="*/ 365 w 365"/>
                  <a:gd name="T19" fmla="*/ 0 h 1000"/>
                  <a:gd name="T20" fmla="*/ 365 w 365"/>
                  <a:gd name="T21" fmla="*/ 995 h 1000"/>
                  <a:gd name="T22" fmla="*/ 318 w 365"/>
                  <a:gd name="T23" fmla="*/ 996 h 1000"/>
                  <a:gd name="T24" fmla="*/ 273 w 365"/>
                  <a:gd name="T25" fmla="*/ 997 h 1000"/>
                  <a:gd name="T26" fmla="*/ 227 w 365"/>
                  <a:gd name="T27" fmla="*/ 998 h 1000"/>
                  <a:gd name="T28" fmla="*/ 181 w 365"/>
                  <a:gd name="T29" fmla="*/ 998 h 1000"/>
                  <a:gd name="T30" fmla="*/ 136 w 365"/>
                  <a:gd name="T31" fmla="*/ 999 h 1000"/>
                  <a:gd name="T32" fmla="*/ 91 w 365"/>
                  <a:gd name="T33" fmla="*/ 999 h 1000"/>
                  <a:gd name="T34" fmla="*/ 45 w 365"/>
                  <a:gd name="T35" fmla="*/ 1000 h 1000"/>
                  <a:gd name="T36" fmla="*/ 0 w 365"/>
                  <a:gd name="T37" fmla="*/ 1000 h 10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00">
                    <a:moveTo>
                      <a:pt x="0" y="1000"/>
                    </a:moveTo>
                    <a:lnTo>
                      <a:pt x="0" y="5"/>
                    </a:lnTo>
                    <a:lnTo>
                      <a:pt x="45" y="4"/>
                    </a:lnTo>
                    <a:lnTo>
                      <a:pt x="91" y="4"/>
                    </a:lnTo>
                    <a:lnTo>
                      <a:pt x="136" y="3"/>
                    </a:lnTo>
                    <a:lnTo>
                      <a:pt x="181" y="3"/>
                    </a:lnTo>
                    <a:lnTo>
                      <a:pt x="227" y="2"/>
                    </a:lnTo>
                    <a:lnTo>
                      <a:pt x="273" y="1"/>
                    </a:lnTo>
                    <a:lnTo>
                      <a:pt x="318" y="1"/>
                    </a:lnTo>
                    <a:lnTo>
                      <a:pt x="365" y="0"/>
                    </a:lnTo>
                    <a:lnTo>
                      <a:pt x="365" y="995"/>
                    </a:lnTo>
                    <a:lnTo>
                      <a:pt x="318" y="996"/>
                    </a:lnTo>
                    <a:lnTo>
                      <a:pt x="273" y="997"/>
                    </a:lnTo>
                    <a:lnTo>
                      <a:pt x="227" y="998"/>
                    </a:lnTo>
                    <a:lnTo>
                      <a:pt x="181" y="998"/>
                    </a:lnTo>
                    <a:lnTo>
                      <a:pt x="136" y="999"/>
                    </a:lnTo>
                    <a:lnTo>
                      <a:pt x="91" y="999"/>
                    </a:lnTo>
                    <a:lnTo>
                      <a:pt x="45" y="1000"/>
                    </a:lnTo>
                    <a:lnTo>
                      <a:pt x="0" y="1000"/>
                    </a:lnTo>
                    <a:close/>
                  </a:path>
                </a:pathLst>
              </a:custGeom>
              <a:solidFill>
                <a:srgbClr val="E3C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7" name="Freeform 1007"/>
              <p:cNvSpPr>
                <a:spLocks/>
              </p:cNvSpPr>
              <p:nvPr/>
            </p:nvSpPr>
            <p:spPr bwMode="auto">
              <a:xfrm>
                <a:off x="1368" y="2127"/>
                <a:ext cx="73" cy="200"/>
              </a:xfrm>
              <a:custGeom>
                <a:avLst/>
                <a:gdLst>
                  <a:gd name="T0" fmla="*/ 0 w 364"/>
                  <a:gd name="T1" fmla="*/ 1002 h 1002"/>
                  <a:gd name="T2" fmla="*/ 0 w 364"/>
                  <a:gd name="T3" fmla="*/ 7 h 1002"/>
                  <a:gd name="T4" fmla="*/ 45 w 364"/>
                  <a:gd name="T5" fmla="*/ 6 h 1002"/>
                  <a:gd name="T6" fmla="*/ 90 w 364"/>
                  <a:gd name="T7" fmla="*/ 5 h 1002"/>
                  <a:gd name="T8" fmla="*/ 135 w 364"/>
                  <a:gd name="T9" fmla="*/ 5 h 1002"/>
                  <a:gd name="T10" fmla="*/ 180 w 364"/>
                  <a:gd name="T11" fmla="*/ 4 h 1002"/>
                  <a:gd name="T12" fmla="*/ 226 w 364"/>
                  <a:gd name="T13" fmla="*/ 3 h 1002"/>
                  <a:gd name="T14" fmla="*/ 272 w 364"/>
                  <a:gd name="T15" fmla="*/ 2 h 1002"/>
                  <a:gd name="T16" fmla="*/ 318 w 364"/>
                  <a:gd name="T17" fmla="*/ 1 h 1002"/>
                  <a:gd name="T18" fmla="*/ 364 w 364"/>
                  <a:gd name="T19" fmla="*/ 0 h 1002"/>
                  <a:gd name="T20" fmla="*/ 364 w 364"/>
                  <a:gd name="T21" fmla="*/ 996 h 1002"/>
                  <a:gd name="T22" fmla="*/ 318 w 364"/>
                  <a:gd name="T23" fmla="*/ 997 h 1002"/>
                  <a:gd name="T24" fmla="*/ 272 w 364"/>
                  <a:gd name="T25" fmla="*/ 998 h 1002"/>
                  <a:gd name="T26" fmla="*/ 226 w 364"/>
                  <a:gd name="T27" fmla="*/ 999 h 1002"/>
                  <a:gd name="T28" fmla="*/ 180 w 364"/>
                  <a:gd name="T29" fmla="*/ 999 h 1002"/>
                  <a:gd name="T30" fmla="*/ 135 w 364"/>
                  <a:gd name="T31" fmla="*/ 1000 h 1002"/>
                  <a:gd name="T32" fmla="*/ 90 w 364"/>
                  <a:gd name="T33" fmla="*/ 1001 h 1002"/>
                  <a:gd name="T34" fmla="*/ 45 w 364"/>
                  <a:gd name="T35" fmla="*/ 1002 h 1002"/>
                  <a:gd name="T36" fmla="*/ 0 w 364"/>
                  <a:gd name="T37" fmla="*/ 1002 h 10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2">
                    <a:moveTo>
                      <a:pt x="0" y="1002"/>
                    </a:moveTo>
                    <a:lnTo>
                      <a:pt x="0" y="7"/>
                    </a:lnTo>
                    <a:lnTo>
                      <a:pt x="45" y="6"/>
                    </a:lnTo>
                    <a:lnTo>
                      <a:pt x="90" y="5"/>
                    </a:lnTo>
                    <a:lnTo>
                      <a:pt x="135" y="5"/>
                    </a:lnTo>
                    <a:lnTo>
                      <a:pt x="180" y="4"/>
                    </a:lnTo>
                    <a:lnTo>
                      <a:pt x="226" y="3"/>
                    </a:lnTo>
                    <a:lnTo>
                      <a:pt x="272" y="2"/>
                    </a:lnTo>
                    <a:lnTo>
                      <a:pt x="318" y="1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18" y="997"/>
                    </a:lnTo>
                    <a:lnTo>
                      <a:pt x="272" y="998"/>
                    </a:lnTo>
                    <a:lnTo>
                      <a:pt x="226" y="999"/>
                    </a:lnTo>
                    <a:lnTo>
                      <a:pt x="180" y="999"/>
                    </a:lnTo>
                    <a:lnTo>
                      <a:pt x="135" y="1000"/>
                    </a:lnTo>
                    <a:lnTo>
                      <a:pt x="90" y="1001"/>
                    </a:lnTo>
                    <a:lnTo>
                      <a:pt x="45" y="1002"/>
                    </a:lnTo>
                    <a:lnTo>
                      <a:pt x="0" y="1002"/>
                    </a:lnTo>
                    <a:close/>
                  </a:path>
                </a:pathLst>
              </a:custGeom>
              <a:solidFill>
                <a:srgbClr val="E5C7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8" name="Freeform 1008"/>
              <p:cNvSpPr>
                <a:spLocks/>
              </p:cNvSpPr>
              <p:nvPr/>
            </p:nvSpPr>
            <p:spPr bwMode="auto">
              <a:xfrm>
                <a:off x="1405" y="2126"/>
                <a:ext cx="73" cy="201"/>
              </a:xfrm>
              <a:custGeom>
                <a:avLst/>
                <a:gdLst>
                  <a:gd name="T0" fmla="*/ 0 w 364"/>
                  <a:gd name="T1" fmla="*/ 1003 h 1003"/>
                  <a:gd name="T2" fmla="*/ 0 w 364"/>
                  <a:gd name="T3" fmla="*/ 8 h 1003"/>
                  <a:gd name="T4" fmla="*/ 45 w 364"/>
                  <a:gd name="T5" fmla="*/ 7 h 1003"/>
                  <a:gd name="T6" fmla="*/ 90 w 364"/>
                  <a:gd name="T7" fmla="*/ 6 h 1003"/>
                  <a:gd name="T8" fmla="*/ 135 w 364"/>
                  <a:gd name="T9" fmla="*/ 5 h 1003"/>
                  <a:gd name="T10" fmla="*/ 181 w 364"/>
                  <a:gd name="T11" fmla="*/ 4 h 1003"/>
                  <a:gd name="T12" fmla="*/ 227 w 364"/>
                  <a:gd name="T13" fmla="*/ 3 h 1003"/>
                  <a:gd name="T14" fmla="*/ 273 w 364"/>
                  <a:gd name="T15" fmla="*/ 2 h 1003"/>
                  <a:gd name="T16" fmla="*/ 318 w 364"/>
                  <a:gd name="T17" fmla="*/ 1 h 1003"/>
                  <a:gd name="T18" fmla="*/ 364 w 364"/>
                  <a:gd name="T19" fmla="*/ 0 h 1003"/>
                  <a:gd name="T20" fmla="*/ 364 w 364"/>
                  <a:gd name="T21" fmla="*/ 995 h 1003"/>
                  <a:gd name="T22" fmla="*/ 318 w 364"/>
                  <a:gd name="T23" fmla="*/ 996 h 1003"/>
                  <a:gd name="T24" fmla="*/ 273 w 364"/>
                  <a:gd name="T25" fmla="*/ 997 h 1003"/>
                  <a:gd name="T26" fmla="*/ 227 w 364"/>
                  <a:gd name="T27" fmla="*/ 998 h 1003"/>
                  <a:gd name="T28" fmla="*/ 181 w 364"/>
                  <a:gd name="T29" fmla="*/ 1000 h 1003"/>
                  <a:gd name="T30" fmla="*/ 135 w 364"/>
                  <a:gd name="T31" fmla="*/ 1001 h 1003"/>
                  <a:gd name="T32" fmla="*/ 90 w 364"/>
                  <a:gd name="T33" fmla="*/ 1002 h 1003"/>
                  <a:gd name="T34" fmla="*/ 45 w 364"/>
                  <a:gd name="T35" fmla="*/ 1003 h 1003"/>
                  <a:gd name="T36" fmla="*/ 0 w 364"/>
                  <a:gd name="T37" fmla="*/ 1003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3">
                    <a:moveTo>
                      <a:pt x="0" y="1003"/>
                    </a:moveTo>
                    <a:lnTo>
                      <a:pt x="0" y="8"/>
                    </a:lnTo>
                    <a:lnTo>
                      <a:pt x="45" y="7"/>
                    </a:lnTo>
                    <a:lnTo>
                      <a:pt x="90" y="6"/>
                    </a:lnTo>
                    <a:lnTo>
                      <a:pt x="135" y="5"/>
                    </a:lnTo>
                    <a:lnTo>
                      <a:pt x="181" y="4"/>
                    </a:lnTo>
                    <a:lnTo>
                      <a:pt x="227" y="3"/>
                    </a:lnTo>
                    <a:lnTo>
                      <a:pt x="273" y="2"/>
                    </a:lnTo>
                    <a:lnTo>
                      <a:pt x="318" y="1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6"/>
                    </a:lnTo>
                    <a:lnTo>
                      <a:pt x="273" y="997"/>
                    </a:lnTo>
                    <a:lnTo>
                      <a:pt x="227" y="998"/>
                    </a:lnTo>
                    <a:lnTo>
                      <a:pt x="181" y="1000"/>
                    </a:lnTo>
                    <a:lnTo>
                      <a:pt x="135" y="1001"/>
                    </a:lnTo>
                    <a:lnTo>
                      <a:pt x="90" y="1002"/>
                    </a:lnTo>
                    <a:lnTo>
                      <a:pt x="45" y="1003"/>
                    </a:lnTo>
                    <a:lnTo>
                      <a:pt x="0" y="1003"/>
                    </a:lnTo>
                    <a:close/>
                  </a:path>
                </a:pathLst>
              </a:custGeom>
              <a:solidFill>
                <a:srgbClr val="E8CA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11" name="Group 1210"/>
            <p:cNvGrpSpPr>
              <a:grpSpLocks/>
            </p:cNvGrpSpPr>
            <p:nvPr/>
          </p:nvGrpSpPr>
          <p:grpSpPr bwMode="auto">
            <a:xfrm>
              <a:off x="221615" y="216535"/>
              <a:ext cx="1156970" cy="1591310"/>
              <a:chOff x="349" y="341"/>
              <a:chExt cx="1822" cy="2506"/>
            </a:xfrm>
          </p:grpSpPr>
          <p:sp>
            <p:nvSpPr>
              <p:cNvPr id="429" name="Freeform 1010"/>
              <p:cNvSpPr>
                <a:spLocks/>
              </p:cNvSpPr>
              <p:nvPr/>
            </p:nvSpPr>
            <p:spPr bwMode="auto">
              <a:xfrm>
                <a:off x="1441" y="2125"/>
                <a:ext cx="73" cy="201"/>
              </a:xfrm>
              <a:custGeom>
                <a:avLst/>
                <a:gdLst>
                  <a:gd name="T0" fmla="*/ 0 w 365"/>
                  <a:gd name="T1" fmla="*/ 1005 h 1005"/>
                  <a:gd name="T2" fmla="*/ 0 w 365"/>
                  <a:gd name="T3" fmla="*/ 9 h 1005"/>
                  <a:gd name="T4" fmla="*/ 45 w 365"/>
                  <a:gd name="T5" fmla="*/ 8 h 1005"/>
                  <a:gd name="T6" fmla="*/ 91 w 365"/>
                  <a:gd name="T7" fmla="*/ 7 h 1005"/>
                  <a:gd name="T8" fmla="*/ 135 w 365"/>
                  <a:gd name="T9" fmla="*/ 6 h 1005"/>
                  <a:gd name="T10" fmla="*/ 181 w 365"/>
                  <a:gd name="T11" fmla="*/ 5 h 1005"/>
                  <a:gd name="T12" fmla="*/ 226 w 365"/>
                  <a:gd name="T13" fmla="*/ 4 h 1005"/>
                  <a:gd name="T14" fmla="*/ 272 w 365"/>
                  <a:gd name="T15" fmla="*/ 3 h 1005"/>
                  <a:gd name="T16" fmla="*/ 318 w 365"/>
                  <a:gd name="T17" fmla="*/ 2 h 1005"/>
                  <a:gd name="T18" fmla="*/ 365 w 365"/>
                  <a:gd name="T19" fmla="*/ 0 h 1005"/>
                  <a:gd name="T20" fmla="*/ 365 w 365"/>
                  <a:gd name="T21" fmla="*/ 995 h 1005"/>
                  <a:gd name="T22" fmla="*/ 318 w 365"/>
                  <a:gd name="T23" fmla="*/ 996 h 1005"/>
                  <a:gd name="T24" fmla="*/ 272 w 365"/>
                  <a:gd name="T25" fmla="*/ 997 h 1005"/>
                  <a:gd name="T26" fmla="*/ 226 w 365"/>
                  <a:gd name="T27" fmla="*/ 999 h 1005"/>
                  <a:gd name="T28" fmla="*/ 181 w 365"/>
                  <a:gd name="T29" fmla="*/ 1000 h 1005"/>
                  <a:gd name="T30" fmla="*/ 135 w 365"/>
                  <a:gd name="T31" fmla="*/ 1001 h 1005"/>
                  <a:gd name="T32" fmla="*/ 91 w 365"/>
                  <a:gd name="T33" fmla="*/ 1002 h 1005"/>
                  <a:gd name="T34" fmla="*/ 45 w 365"/>
                  <a:gd name="T35" fmla="*/ 1003 h 1005"/>
                  <a:gd name="T36" fmla="*/ 0 w 365"/>
                  <a:gd name="T37" fmla="*/ 1005 h 1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05">
                    <a:moveTo>
                      <a:pt x="0" y="1005"/>
                    </a:moveTo>
                    <a:lnTo>
                      <a:pt x="0" y="9"/>
                    </a:lnTo>
                    <a:lnTo>
                      <a:pt x="45" y="8"/>
                    </a:lnTo>
                    <a:lnTo>
                      <a:pt x="91" y="7"/>
                    </a:lnTo>
                    <a:lnTo>
                      <a:pt x="135" y="6"/>
                    </a:lnTo>
                    <a:lnTo>
                      <a:pt x="181" y="5"/>
                    </a:lnTo>
                    <a:lnTo>
                      <a:pt x="226" y="4"/>
                    </a:lnTo>
                    <a:lnTo>
                      <a:pt x="272" y="3"/>
                    </a:lnTo>
                    <a:lnTo>
                      <a:pt x="318" y="2"/>
                    </a:lnTo>
                    <a:lnTo>
                      <a:pt x="365" y="0"/>
                    </a:lnTo>
                    <a:lnTo>
                      <a:pt x="365" y="995"/>
                    </a:lnTo>
                    <a:lnTo>
                      <a:pt x="318" y="996"/>
                    </a:lnTo>
                    <a:lnTo>
                      <a:pt x="272" y="997"/>
                    </a:lnTo>
                    <a:lnTo>
                      <a:pt x="226" y="999"/>
                    </a:lnTo>
                    <a:lnTo>
                      <a:pt x="181" y="1000"/>
                    </a:lnTo>
                    <a:lnTo>
                      <a:pt x="135" y="1001"/>
                    </a:lnTo>
                    <a:lnTo>
                      <a:pt x="91" y="1002"/>
                    </a:lnTo>
                    <a:lnTo>
                      <a:pt x="45" y="1003"/>
                    </a:lnTo>
                    <a:lnTo>
                      <a:pt x="0" y="1005"/>
                    </a:lnTo>
                    <a:close/>
                  </a:path>
                </a:pathLst>
              </a:custGeom>
              <a:solidFill>
                <a:srgbClr val="EAC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0" name="Freeform 1011"/>
              <p:cNvSpPr>
                <a:spLocks/>
              </p:cNvSpPr>
              <p:nvPr/>
            </p:nvSpPr>
            <p:spPr bwMode="auto">
              <a:xfrm>
                <a:off x="1478" y="2124"/>
                <a:ext cx="72" cy="201"/>
              </a:xfrm>
              <a:custGeom>
                <a:avLst/>
                <a:gdLst>
                  <a:gd name="T0" fmla="*/ 0 w 364"/>
                  <a:gd name="T1" fmla="*/ 1006 h 1006"/>
                  <a:gd name="T2" fmla="*/ 0 w 364"/>
                  <a:gd name="T3" fmla="*/ 11 h 1006"/>
                  <a:gd name="T4" fmla="*/ 45 w 364"/>
                  <a:gd name="T5" fmla="*/ 10 h 1006"/>
                  <a:gd name="T6" fmla="*/ 90 w 364"/>
                  <a:gd name="T7" fmla="*/ 9 h 1006"/>
                  <a:gd name="T8" fmla="*/ 136 w 364"/>
                  <a:gd name="T9" fmla="*/ 8 h 1006"/>
                  <a:gd name="T10" fmla="*/ 181 w 364"/>
                  <a:gd name="T11" fmla="*/ 6 h 1006"/>
                  <a:gd name="T12" fmla="*/ 227 w 364"/>
                  <a:gd name="T13" fmla="*/ 5 h 1006"/>
                  <a:gd name="T14" fmla="*/ 272 w 364"/>
                  <a:gd name="T15" fmla="*/ 3 h 1006"/>
                  <a:gd name="T16" fmla="*/ 318 w 364"/>
                  <a:gd name="T17" fmla="*/ 1 h 1006"/>
                  <a:gd name="T18" fmla="*/ 364 w 364"/>
                  <a:gd name="T19" fmla="*/ 0 h 1006"/>
                  <a:gd name="T20" fmla="*/ 364 w 364"/>
                  <a:gd name="T21" fmla="*/ 995 h 1006"/>
                  <a:gd name="T22" fmla="*/ 318 w 364"/>
                  <a:gd name="T23" fmla="*/ 997 h 1006"/>
                  <a:gd name="T24" fmla="*/ 272 w 364"/>
                  <a:gd name="T25" fmla="*/ 998 h 1006"/>
                  <a:gd name="T26" fmla="*/ 227 w 364"/>
                  <a:gd name="T27" fmla="*/ 1000 h 1006"/>
                  <a:gd name="T28" fmla="*/ 181 w 364"/>
                  <a:gd name="T29" fmla="*/ 1001 h 1006"/>
                  <a:gd name="T30" fmla="*/ 136 w 364"/>
                  <a:gd name="T31" fmla="*/ 1002 h 1006"/>
                  <a:gd name="T32" fmla="*/ 90 w 364"/>
                  <a:gd name="T33" fmla="*/ 1003 h 1006"/>
                  <a:gd name="T34" fmla="*/ 45 w 364"/>
                  <a:gd name="T35" fmla="*/ 1005 h 1006"/>
                  <a:gd name="T36" fmla="*/ 0 w 364"/>
                  <a:gd name="T37" fmla="*/ 1006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6">
                    <a:moveTo>
                      <a:pt x="0" y="1006"/>
                    </a:moveTo>
                    <a:lnTo>
                      <a:pt x="0" y="11"/>
                    </a:lnTo>
                    <a:lnTo>
                      <a:pt x="45" y="10"/>
                    </a:lnTo>
                    <a:lnTo>
                      <a:pt x="90" y="9"/>
                    </a:lnTo>
                    <a:lnTo>
                      <a:pt x="136" y="8"/>
                    </a:lnTo>
                    <a:lnTo>
                      <a:pt x="181" y="6"/>
                    </a:lnTo>
                    <a:lnTo>
                      <a:pt x="227" y="5"/>
                    </a:lnTo>
                    <a:lnTo>
                      <a:pt x="272" y="3"/>
                    </a:lnTo>
                    <a:lnTo>
                      <a:pt x="318" y="1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7"/>
                    </a:lnTo>
                    <a:lnTo>
                      <a:pt x="272" y="998"/>
                    </a:lnTo>
                    <a:lnTo>
                      <a:pt x="227" y="1000"/>
                    </a:lnTo>
                    <a:lnTo>
                      <a:pt x="181" y="1001"/>
                    </a:lnTo>
                    <a:lnTo>
                      <a:pt x="136" y="1002"/>
                    </a:lnTo>
                    <a:lnTo>
                      <a:pt x="90" y="1003"/>
                    </a:lnTo>
                    <a:lnTo>
                      <a:pt x="45" y="1005"/>
                    </a:lnTo>
                    <a:lnTo>
                      <a:pt x="0" y="1006"/>
                    </a:lnTo>
                    <a:close/>
                  </a:path>
                </a:pathLst>
              </a:custGeom>
              <a:solidFill>
                <a:srgbClr val="EDD2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1" name="Freeform 1012"/>
              <p:cNvSpPr>
                <a:spLocks/>
              </p:cNvSpPr>
              <p:nvPr/>
            </p:nvSpPr>
            <p:spPr bwMode="auto">
              <a:xfrm>
                <a:off x="1514" y="2123"/>
                <a:ext cx="73" cy="201"/>
              </a:xfrm>
              <a:custGeom>
                <a:avLst/>
                <a:gdLst>
                  <a:gd name="T0" fmla="*/ 0 w 364"/>
                  <a:gd name="T1" fmla="*/ 1007 h 1007"/>
                  <a:gd name="T2" fmla="*/ 0 w 364"/>
                  <a:gd name="T3" fmla="*/ 12 h 1007"/>
                  <a:gd name="T4" fmla="*/ 45 w 364"/>
                  <a:gd name="T5" fmla="*/ 11 h 1007"/>
                  <a:gd name="T6" fmla="*/ 89 w 364"/>
                  <a:gd name="T7" fmla="*/ 9 h 1007"/>
                  <a:gd name="T8" fmla="*/ 134 w 364"/>
                  <a:gd name="T9" fmla="*/ 7 h 1007"/>
                  <a:gd name="T10" fmla="*/ 180 w 364"/>
                  <a:gd name="T11" fmla="*/ 6 h 1007"/>
                  <a:gd name="T12" fmla="*/ 226 w 364"/>
                  <a:gd name="T13" fmla="*/ 5 h 1007"/>
                  <a:gd name="T14" fmla="*/ 272 w 364"/>
                  <a:gd name="T15" fmla="*/ 3 h 1007"/>
                  <a:gd name="T16" fmla="*/ 318 w 364"/>
                  <a:gd name="T17" fmla="*/ 2 h 1007"/>
                  <a:gd name="T18" fmla="*/ 364 w 364"/>
                  <a:gd name="T19" fmla="*/ 0 h 1007"/>
                  <a:gd name="T20" fmla="*/ 364 w 364"/>
                  <a:gd name="T21" fmla="*/ 995 h 1007"/>
                  <a:gd name="T22" fmla="*/ 318 w 364"/>
                  <a:gd name="T23" fmla="*/ 997 h 1007"/>
                  <a:gd name="T24" fmla="*/ 272 w 364"/>
                  <a:gd name="T25" fmla="*/ 999 h 1007"/>
                  <a:gd name="T26" fmla="*/ 226 w 364"/>
                  <a:gd name="T27" fmla="*/ 1000 h 1007"/>
                  <a:gd name="T28" fmla="*/ 180 w 364"/>
                  <a:gd name="T29" fmla="*/ 1001 h 1007"/>
                  <a:gd name="T30" fmla="*/ 134 w 364"/>
                  <a:gd name="T31" fmla="*/ 1003 h 1007"/>
                  <a:gd name="T32" fmla="*/ 89 w 364"/>
                  <a:gd name="T33" fmla="*/ 1004 h 1007"/>
                  <a:gd name="T34" fmla="*/ 45 w 364"/>
                  <a:gd name="T35" fmla="*/ 1006 h 1007"/>
                  <a:gd name="T36" fmla="*/ 0 w 364"/>
                  <a:gd name="T37" fmla="*/ 1007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7">
                    <a:moveTo>
                      <a:pt x="0" y="1007"/>
                    </a:moveTo>
                    <a:lnTo>
                      <a:pt x="0" y="12"/>
                    </a:lnTo>
                    <a:lnTo>
                      <a:pt x="45" y="11"/>
                    </a:lnTo>
                    <a:lnTo>
                      <a:pt x="89" y="9"/>
                    </a:lnTo>
                    <a:lnTo>
                      <a:pt x="134" y="7"/>
                    </a:lnTo>
                    <a:lnTo>
                      <a:pt x="180" y="6"/>
                    </a:lnTo>
                    <a:lnTo>
                      <a:pt x="226" y="5"/>
                    </a:lnTo>
                    <a:lnTo>
                      <a:pt x="272" y="3"/>
                    </a:lnTo>
                    <a:lnTo>
                      <a:pt x="318" y="2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7"/>
                    </a:lnTo>
                    <a:lnTo>
                      <a:pt x="272" y="999"/>
                    </a:lnTo>
                    <a:lnTo>
                      <a:pt x="226" y="1000"/>
                    </a:lnTo>
                    <a:lnTo>
                      <a:pt x="180" y="1001"/>
                    </a:lnTo>
                    <a:lnTo>
                      <a:pt x="134" y="1003"/>
                    </a:lnTo>
                    <a:lnTo>
                      <a:pt x="89" y="1004"/>
                    </a:lnTo>
                    <a:lnTo>
                      <a:pt x="45" y="1006"/>
                    </a:lnTo>
                    <a:lnTo>
                      <a:pt x="0" y="1007"/>
                    </a:lnTo>
                    <a:close/>
                  </a:path>
                </a:pathLst>
              </a:custGeom>
              <a:solidFill>
                <a:srgbClr val="EFD6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2" name="Freeform 1013"/>
              <p:cNvSpPr>
                <a:spLocks/>
              </p:cNvSpPr>
              <p:nvPr/>
            </p:nvSpPr>
            <p:spPr bwMode="auto">
              <a:xfrm>
                <a:off x="1550" y="2121"/>
                <a:ext cx="73" cy="202"/>
              </a:xfrm>
              <a:custGeom>
                <a:avLst/>
                <a:gdLst>
                  <a:gd name="T0" fmla="*/ 0 w 364"/>
                  <a:gd name="T1" fmla="*/ 1008 h 1008"/>
                  <a:gd name="T2" fmla="*/ 0 w 364"/>
                  <a:gd name="T3" fmla="*/ 13 h 1008"/>
                  <a:gd name="T4" fmla="*/ 45 w 364"/>
                  <a:gd name="T5" fmla="*/ 12 h 1008"/>
                  <a:gd name="T6" fmla="*/ 91 w 364"/>
                  <a:gd name="T7" fmla="*/ 10 h 1008"/>
                  <a:gd name="T8" fmla="*/ 136 w 364"/>
                  <a:gd name="T9" fmla="*/ 9 h 1008"/>
                  <a:gd name="T10" fmla="*/ 182 w 364"/>
                  <a:gd name="T11" fmla="*/ 7 h 1008"/>
                  <a:gd name="T12" fmla="*/ 227 w 364"/>
                  <a:gd name="T13" fmla="*/ 5 h 1008"/>
                  <a:gd name="T14" fmla="*/ 272 w 364"/>
                  <a:gd name="T15" fmla="*/ 4 h 1008"/>
                  <a:gd name="T16" fmla="*/ 318 w 364"/>
                  <a:gd name="T17" fmla="*/ 2 h 1008"/>
                  <a:gd name="T18" fmla="*/ 364 w 364"/>
                  <a:gd name="T19" fmla="*/ 0 h 1008"/>
                  <a:gd name="T20" fmla="*/ 364 w 364"/>
                  <a:gd name="T21" fmla="*/ 996 h 1008"/>
                  <a:gd name="T22" fmla="*/ 318 w 364"/>
                  <a:gd name="T23" fmla="*/ 997 h 1008"/>
                  <a:gd name="T24" fmla="*/ 272 w 364"/>
                  <a:gd name="T25" fmla="*/ 999 h 1008"/>
                  <a:gd name="T26" fmla="*/ 227 w 364"/>
                  <a:gd name="T27" fmla="*/ 1001 h 1008"/>
                  <a:gd name="T28" fmla="*/ 182 w 364"/>
                  <a:gd name="T29" fmla="*/ 1002 h 1008"/>
                  <a:gd name="T30" fmla="*/ 136 w 364"/>
                  <a:gd name="T31" fmla="*/ 1004 h 1008"/>
                  <a:gd name="T32" fmla="*/ 91 w 364"/>
                  <a:gd name="T33" fmla="*/ 1006 h 1008"/>
                  <a:gd name="T34" fmla="*/ 45 w 364"/>
                  <a:gd name="T35" fmla="*/ 1007 h 1008"/>
                  <a:gd name="T36" fmla="*/ 0 w 364"/>
                  <a:gd name="T37" fmla="*/ 1008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8">
                    <a:moveTo>
                      <a:pt x="0" y="1008"/>
                    </a:moveTo>
                    <a:lnTo>
                      <a:pt x="0" y="13"/>
                    </a:lnTo>
                    <a:lnTo>
                      <a:pt x="45" y="12"/>
                    </a:lnTo>
                    <a:lnTo>
                      <a:pt x="91" y="10"/>
                    </a:lnTo>
                    <a:lnTo>
                      <a:pt x="136" y="9"/>
                    </a:lnTo>
                    <a:lnTo>
                      <a:pt x="182" y="7"/>
                    </a:lnTo>
                    <a:lnTo>
                      <a:pt x="227" y="5"/>
                    </a:lnTo>
                    <a:lnTo>
                      <a:pt x="272" y="4"/>
                    </a:lnTo>
                    <a:lnTo>
                      <a:pt x="318" y="2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18" y="997"/>
                    </a:lnTo>
                    <a:lnTo>
                      <a:pt x="272" y="999"/>
                    </a:lnTo>
                    <a:lnTo>
                      <a:pt x="227" y="1001"/>
                    </a:lnTo>
                    <a:lnTo>
                      <a:pt x="182" y="1002"/>
                    </a:lnTo>
                    <a:lnTo>
                      <a:pt x="136" y="1004"/>
                    </a:lnTo>
                    <a:lnTo>
                      <a:pt x="91" y="1006"/>
                    </a:lnTo>
                    <a:lnTo>
                      <a:pt x="45" y="1007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rgbClr val="F1DA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3" name="Freeform 1014"/>
              <p:cNvSpPr>
                <a:spLocks/>
              </p:cNvSpPr>
              <p:nvPr/>
            </p:nvSpPr>
            <p:spPr bwMode="auto">
              <a:xfrm>
                <a:off x="1587" y="2120"/>
                <a:ext cx="73" cy="202"/>
              </a:xfrm>
              <a:custGeom>
                <a:avLst/>
                <a:gdLst>
                  <a:gd name="T0" fmla="*/ 0 w 364"/>
                  <a:gd name="T1" fmla="*/ 1009 h 1009"/>
                  <a:gd name="T2" fmla="*/ 0 w 364"/>
                  <a:gd name="T3" fmla="*/ 14 h 1009"/>
                  <a:gd name="T4" fmla="*/ 45 w 364"/>
                  <a:gd name="T5" fmla="*/ 12 h 1009"/>
                  <a:gd name="T6" fmla="*/ 89 w 364"/>
                  <a:gd name="T7" fmla="*/ 11 h 1009"/>
                  <a:gd name="T8" fmla="*/ 135 w 364"/>
                  <a:gd name="T9" fmla="*/ 9 h 1009"/>
                  <a:gd name="T10" fmla="*/ 180 w 364"/>
                  <a:gd name="T11" fmla="*/ 7 h 1009"/>
                  <a:gd name="T12" fmla="*/ 226 w 364"/>
                  <a:gd name="T13" fmla="*/ 6 h 1009"/>
                  <a:gd name="T14" fmla="*/ 272 w 364"/>
                  <a:gd name="T15" fmla="*/ 4 h 1009"/>
                  <a:gd name="T16" fmla="*/ 318 w 364"/>
                  <a:gd name="T17" fmla="*/ 2 h 1009"/>
                  <a:gd name="T18" fmla="*/ 364 w 364"/>
                  <a:gd name="T19" fmla="*/ 0 h 1009"/>
                  <a:gd name="T20" fmla="*/ 364 w 364"/>
                  <a:gd name="T21" fmla="*/ 995 h 1009"/>
                  <a:gd name="T22" fmla="*/ 318 w 364"/>
                  <a:gd name="T23" fmla="*/ 997 h 1009"/>
                  <a:gd name="T24" fmla="*/ 272 w 364"/>
                  <a:gd name="T25" fmla="*/ 999 h 1009"/>
                  <a:gd name="T26" fmla="*/ 226 w 364"/>
                  <a:gd name="T27" fmla="*/ 1001 h 1009"/>
                  <a:gd name="T28" fmla="*/ 180 w 364"/>
                  <a:gd name="T29" fmla="*/ 1003 h 1009"/>
                  <a:gd name="T30" fmla="*/ 135 w 364"/>
                  <a:gd name="T31" fmla="*/ 1004 h 1009"/>
                  <a:gd name="T32" fmla="*/ 89 w 364"/>
                  <a:gd name="T33" fmla="*/ 1006 h 1009"/>
                  <a:gd name="T34" fmla="*/ 45 w 364"/>
                  <a:gd name="T35" fmla="*/ 1008 h 1009"/>
                  <a:gd name="T36" fmla="*/ 0 w 364"/>
                  <a:gd name="T37" fmla="*/ 1009 h 1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09">
                    <a:moveTo>
                      <a:pt x="0" y="1009"/>
                    </a:moveTo>
                    <a:lnTo>
                      <a:pt x="0" y="14"/>
                    </a:lnTo>
                    <a:lnTo>
                      <a:pt x="45" y="12"/>
                    </a:lnTo>
                    <a:lnTo>
                      <a:pt x="89" y="11"/>
                    </a:lnTo>
                    <a:lnTo>
                      <a:pt x="135" y="9"/>
                    </a:lnTo>
                    <a:lnTo>
                      <a:pt x="180" y="7"/>
                    </a:lnTo>
                    <a:lnTo>
                      <a:pt x="226" y="6"/>
                    </a:lnTo>
                    <a:lnTo>
                      <a:pt x="272" y="4"/>
                    </a:lnTo>
                    <a:lnTo>
                      <a:pt x="318" y="2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7"/>
                    </a:lnTo>
                    <a:lnTo>
                      <a:pt x="272" y="999"/>
                    </a:lnTo>
                    <a:lnTo>
                      <a:pt x="226" y="1001"/>
                    </a:lnTo>
                    <a:lnTo>
                      <a:pt x="180" y="1003"/>
                    </a:lnTo>
                    <a:lnTo>
                      <a:pt x="135" y="1004"/>
                    </a:lnTo>
                    <a:lnTo>
                      <a:pt x="89" y="1006"/>
                    </a:lnTo>
                    <a:lnTo>
                      <a:pt x="45" y="1008"/>
                    </a:lnTo>
                    <a:lnTo>
                      <a:pt x="0" y="1009"/>
                    </a:lnTo>
                    <a:close/>
                  </a:path>
                </a:pathLst>
              </a:custGeom>
              <a:solidFill>
                <a:srgbClr val="F4DD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4" name="Freeform 1015"/>
              <p:cNvSpPr>
                <a:spLocks/>
              </p:cNvSpPr>
              <p:nvPr/>
            </p:nvSpPr>
            <p:spPr bwMode="auto">
              <a:xfrm>
                <a:off x="1623" y="2118"/>
                <a:ext cx="73" cy="202"/>
              </a:xfrm>
              <a:custGeom>
                <a:avLst/>
                <a:gdLst>
                  <a:gd name="T0" fmla="*/ 0 w 365"/>
                  <a:gd name="T1" fmla="*/ 1011 h 1011"/>
                  <a:gd name="T2" fmla="*/ 0 w 365"/>
                  <a:gd name="T3" fmla="*/ 15 h 1011"/>
                  <a:gd name="T4" fmla="*/ 46 w 365"/>
                  <a:gd name="T5" fmla="*/ 14 h 1011"/>
                  <a:gd name="T6" fmla="*/ 91 w 365"/>
                  <a:gd name="T7" fmla="*/ 12 h 1011"/>
                  <a:gd name="T8" fmla="*/ 136 w 365"/>
                  <a:gd name="T9" fmla="*/ 10 h 1011"/>
                  <a:gd name="T10" fmla="*/ 182 w 365"/>
                  <a:gd name="T11" fmla="*/ 8 h 1011"/>
                  <a:gd name="T12" fmla="*/ 227 w 365"/>
                  <a:gd name="T13" fmla="*/ 6 h 1011"/>
                  <a:gd name="T14" fmla="*/ 273 w 365"/>
                  <a:gd name="T15" fmla="*/ 4 h 1011"/>
                  <a:gd name="T16" fmla="*/ 319 w 365"/>
                  <a:gd name="T17" fmla="*/ 2 h 1011"/>
                  <a:gd name="T18" fmla="*/ 365 w 365"/>
                  <a:gd name="T19" fmla="*/ 0 h 1011"/>
                  <a:gd name="T20" fmla="*/ 365 w 365"/>
                  <a:gd name="T21" fmla="*/ 995 h 1011"/>
                  <a:gd name="T22" fmla="*/ 319 w 365"/>
                  <a:gd name="T23" fmla="*/ 997 h 1011"/>
                  <a:gd name="T24" fmla="*/ 273 w 365"/>
                  <a:gd name="T25" fmla="*/ 999 h 1011"/>
                  <a:gd name="T26" fmla="*/ 227 w 365"/>
                  <a:gd name="T27" fmla="*/ 1001 h 1011"/>
                  <a:gd name="T28" fmla="*/ 182 w 365"/>
                  <a:gd name="T29" fmla="*/ 1003 h 1011"/>
                  <a:gd name="T30" fmla="*/ 136 w 365"/>
                  <a:gd name="T31" fmla="*/ 1005 h 1011"/>
                  <a:gd name="T32" fmla="*/ 91 w 365"/>
                  <a:gd name="T33" fmla="*/ 1007 h 1011"/>
                  <a:gd name="T34" fmla="*/ 46 w 365"/>
                  <a:gd name="T35" fmla="*/ 1009 h 1011"/>
                  <a:gd name="T36" fmla="*/ 0 w 365"/>
                  <a:gd name="T37" fmla="*/ 1011 h 10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11">
                    <a:moveTo>
                      <a:pt x="0" y="1011"/>
                    </a:moveTo>
                    <a:lnTo>
                      <a:pt x="0" y="15"/>
                    </a:lnTo>
                    <a:lnTo>
                      <a:pt x="46" y="14"/>
                    </a:lnTo>
                    <a:lnTo>
                      <a:pt x="91" y="12"/>
                    </a:lnTo>
                    <a:lnTo>
                      <a:pt x="136" y="10"/>
                    </a:lnTo>
                    <a:lnTo>
                      <a:pt x="182" y="8"/>
                    </a:lnTo>
                    <a:lnTo>
                      <a:pt x="227" y="6"/>
                    </a:lnTo>
                    <a:lnTo>
                      <a:pt x="273" y="4"/>
                    </a:lnTo>
                    <a:lnTo>
                      <a:pt x="319" y="2"/>
                    </a:lnTo>
                    <a:lnTo>
                      <a:pt x="365" y="0"/>
                    </a:lnTo>
                    <a:lnTo>
                      <a:pt x="365" y="995"/>
                    </a:lnTo>
                    <a:lnTo>
                      <a:pt x="319" y="997"/>
                    </a:lnTo>
                    <a:lnTo>
                      <a:pt x="273" y="999"/>
                    </a:lnTo>
                    <a:lnTo>
                      <a:pt x="227" y="1001"/>
                    </a:lnTo>
                    <a:lnTo>
                      <a:pt x="182" y="1003"/>
                    </a:lnTo>
                    <a:lnTo>
                      <a:pt x="136" y="1005"/>
                    </a:lnTo>
                    <a:lnTo>
                      <a:pt x="91" y="1007"/>
                    </a:lnTo>
                    <a:lnTo>
                      <a:pt x="46" y="1009"/>
                    </a:lnTo>
                    <a:lnTo>
                      <a:pt x="0" y="1011"/>
                    </a:lnTo>
                    <a:close/>
                  </a:path>
                </a:pathLst>
              </a:custGeom>
              <a:solidFill>
                <a:srgbClr val="F6E1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5" name="Freeform 1016"/>
              <p:cNvSpPr>
                <a:spLocks/>
              </p:cNvSpPr>
              <p:nvPr/>
            </p:nvSpPr>
            <p:spPr bwMode="auto">
              <a:xfrm>
                <a:off x="1660" y="2116"/>
                <a:ext cx="73" cy="203"/>
              </a:xfrm>
              <a:custGeom>
                <a:avLst/>
                <a:gdLst>
                  <a:gd name="T0" fmla="*/ 0 w 364"/>
                  <a:gd name="T1" fmla="*/ 1012 h 1012"/>
                  <a:gd name="T2" fmla="*/ 0 w 364"/>
                  <a:gd name="T3" fmla="*/ 17 h 1012"/>
                  <a:gd name="T4" fmla="*/ 44 w 364"/>
                  <a:gd name="T5" fmla="*/ 15 h 1012"/>
                  <a:gd name="T6" fmla="*/ 90 w 364"/>
                  <a:gd name="T7" fmla="*/ 13 h 1012"/>
                  <a:gd name="T8" fmla="*/ 135 w 364"/>
                  <a:gd name="T9" fmla="*/ 11 h 1012"/>
                  <a:gd name="T10" fmla="*/ 181 w 364"/>
                  <a:gd name="T11" fmla="*/ 9 h 1012"/>
                  <a:gd name="T12" fmla="*/ 226 w 364"/>
                  <a:gd name="T13" fmla="*/ 7 h 1012"/>
                  <a:gd name="T14" fmla="*/ 272 w 364"/>
                  <a:gd name="T15" fmla="*/ 5 h 1012"/>
                  <a:gd name="T16" fmla="*/ 318 w 364"/>
                  <a:gd name="T17" fmla="*/ 3 h 1012"/>
                  <a:gd name="T18" fmla="*/ 364 w 364"/>
                  <a:gd name="T19" fmla="*/ 0 h 1012"/>
                  <a:gd name="T20" fmla="*/ 364 w 364"/>
                  <a:gd name="T21" fmla="*/ 996 h 1012"/>
                  <a:gd name="T22" fmla="*/ 318 w 364"/>
                  <a:gd name="T23" fmla="*/ 998 h 1012"/>
                  <a:gd name="T24" fmla="*/ 272 w 364"/>
                  <a:gd name="T25" fmla="*/ 1000 h 1012"/>
                  <a:gd name="T26" fmla="*/ 226 w 364"/>
                  <a:gd name="T27" fmla="*/ 1002 h 1012"/>
                  <a:gd name="T28" fmla="*/ 181 w 364"/>
                  <a:gd name="T29" fmla="*/ 1004 h 1012"/>
                  <a:gd name="T30" fmla="*/ 135 w 364"/>
                  <a:gd name="T31" fmla="*/ 1006 h 1012"/>
                  <a:gd name="T32" fmla="*/ 90 w 364"/>
                  <a:gd name="T33" fmla="*/ 1008 h 1012"/>
                  <a:gd name="T34" fmla="*/ 44 w 364"/>
                  <a:gd name="T35" fmla="*/ 1010 h 1012"/>
                  <a:gd name="T36" fmla="*/ 0 w 364"/>
                  <a:gd name="T37" fmla="*/ 1012 h 10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2">
                    <a:moveTo>
                      <a:pt x="0" y="1012"/>
                    </a:moveTo>
                    <a:lnTo>
                      <a:pt x="0" y="17"/>
                    </a:lnTo>
                    <a:lnTo>
                      <a:pt x="44" y="15"/>
                    </a:lnTo>
                    <a:lnTo>
                      <a:pt x="90" y="13"/>
                    </a:lnTo>
                    <a:lnTo>
                      <a:pt x="135" y="11"/>
                    </a:lnTo>
                    <a:lnTo>
                      <a:pt x="181" y="9"/>
                    </a:lnTo>
                    <a:lnTo>
                      <a:pt x="226" y="7"/>
                    </a:lnTo>
                    <a:lnTo>
                      <a:pt x="272" y="5"/>
                    </a:lnTo>
                    <a:lnTo>
                      <a:pt x="318" y="3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18" y="998"/>
                    </a:lnTo>
                    <a:lnTo>
                      <a:pt x="272" y="1000"/>
                    </a:lnTo>
                    <a:lnTo>
                      <a:pt x="226" y="1002"/>
                    </a:lnTo>
                    <a:lnTo>
                      <a:pt x="181" y="1004"/>
                    </a:lnTo>
                    <a:lnTo>
                      <a:pt x="135" y="1006"/>
                    </a:lnTo>
                    <a:lnTo>
                      <a:pt x="90" y="1008"/>
                    </a:lnTo>
                    <a:lnTo>
                      <a:pt x="44" y="1010"/>
                    </a:lnTo>
                    <a:lnTo>
                      <a:pt x="0" y="1012"/>
                    </a:lnTo>
                    <a:close/>
                  </a:path>
                </a:pathLst>
              </a:custGeom>
              <a:solidFill>
                <a:srgbClr val="F9E5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6" name="Freeform 1017"/>
              <p:cNvSpPr>
                <a:spLocks/>
              </p:cNvSpPr>
              <p:nvPr/>
            </p:nvSpPr>
            <p:spPr bwMode="auto">
              <a:xfrm>
                <a:off x="1696" y="2115"/>
                <a:ext cx="73" cy="202"/>
              </a:xfrm>
              <a:custGeom>
                <a:avLst/>
                <a:gdLst>
                  <a:gd name="T0" fmla="*/ 0 w 364"/>
                  <a:gd name="T1" fmla="*/ 1013 h 1013"/>
                  <a:gd name="T2" fmla="*/ 0 w 364"/>
                  <a:gd name="T3" fmla="*/ 18 h 1013"/>
                  <a:gd name="T4" fmla="*/ 45 w 364"/>
                  <a:gd name="T5" fmla="*/ 16 h 1013"/>
                  <a:gd name="T6" fmla="*/ 90 w 364"/>
                  <a:gd name="T7" fmla="*/ 14 h 1013"/>
                  <a:gd name="T8" fmla="*/ 136 w 364"/>
                  <a:gd name="T9" fmla="*/ 12 h 1013"/>
                  <a:gd name="T10" fmla="*/ 181 w 364"/>
                  <a:gd name="T11" fmla="*/ 9 h 1013"/>
                  <a:gd name="T12" fmla="*/ 226 w 364"/>
                  <a:gd name="T13" fmla="*/ 7 h 1013"/>
                  <a:gd name="T14" fmla="*/ 272 w 364"/>
                  <a:gd name="T15" fmla="*/ 5 h 1013"/>
                  <a:gd name="T16" fmla="*/ 318 w 364"/>
                  <a:gd name="T17" fmla="*/ 3 h 1013"/>
                  <a:gd name="T18" fmla="*/ 364 w 364"/>
                  <a:gd name="T19" fmla="*/ 0 h 1013"/>
                  <a:gd name="T20" fmla="*/ 364 w 364"/>
                  <a:gd name="T21" fmla="*/ 995 h 1013"/>
                  <a:gd name="T22" fmla="*/ 318 w 364"/>
                  <a:gd name="T23" fmla="*/ 998 h 1013"/>
                  <a:gd name="T24" fmla="*/ 272 w 364"/>
                  <a:gd name="T25" fmla="*/ 1000 h 1013"/>
                  <a:gd name="T26" fmla="*/ 226 w 364"/>
                  <a:gd name="T27" fmla="*/ 1003 h 1013"/>
                  <a:gd name="T28" fmla="*/ 181 w 364"/>
                  <a:gd name="T29" fmla="*/ 1005 h 1013"/>
                  <a:gd name="T30" fmla="*/ 136 w 364"/>
                  <a:gd name="T31" fmla="*/ 1007 h 1013"/>
                  <a:gd name="T32" fmla="*/ 90 w 364"/>
                  <a:gd name="T33" fmla="*/ 1009 h 1013"/>
                  <a:gd name="T34" fmla="*/ 45 w 364"/>
                  <a:gd name="T35" fmla="*/ 1011 h 1013"/>
                  <a:gd name="T36" fmla="*/ 0 w 364"/>
                  <a:gd name="T37" fmla="*/ 1013 h 1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3">
                    <a:moveTo>
                      <a:pt x="0" y="1013"/>
                    </a:moveTo>
                    <a:lnTo>
                      <a:pt x="0" y="18"/>
                    </a:lnTo>
                    <a:lnTo>
                      <a:pt x="45" y="16"/>
                    </a:lnTo>
                    <a:lnTo>
                      <a:pt x="90" y="14"/>
                    </a:lnTo>
                    <a:lnTo>
                      <a:pt x="136" y="12"/>
                    </a:lnTo>
                    <a:lnTo>
                      <a:pt x="181" y="9"/>
                    </a:lnTo>
                    <a:lnTo>
                      <a:pt x="226" y="7"/>
                    </a:lnTo>
                    <a:lnTo>
                      <a:pt x="272" y="5"/>
                    </a:lnTo>
                    <a:lnTo>
                      <a:pt x="318" y="3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8"/>
                    </a:lnTo>
                    <a:lnTo>
                      <a:pt x="272" y="1000"/>
                    </a:lnTo>
                    <a:lnTo>
                      <a:pt x="226" y="1003"/>
                    </a:lnTo>
                    <a:lnTo>
                      <a:pt x="181" y="1005"/>
                    </a:lnTo>
                    <a:lnTo>
                      <a:pt x="136" y="1007"/>
                    </a:lnTo>
                    <a:lnTo>
                      <a:pt x="90" y="1009"/>
                    </a:lnTo>
                    <a:lnTo>
                      <a:pt x="45" y="1011"/>
                    </a:lnTo>
                    <a:lnTo>
                      <a:pt x="0" y="1013"/>
                    </a:lnTo>
                    <a:close/>
                  </a:path>
                </a:pathLst>
              </a:custGeom>
              <a:solidFill>
                <a:srgbClr val="FBE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7" name="Freeform 1018"/>
              <p:cNvSpPr>
                <a:spLocks/>
              </p:cNvSpPr>
              <p:nvPr/>
            </p:nvSpPr>
            <p:spPr bwMode="auto">
              <a:xfrm>
                <a:off x="1733" y="2112"/>
                <a:ext cx="73" cy="204"/>
              </a:xfrm>
              <a:custGeom>
                <a:avLst/>
                <a:gdLst>
                  <a:gd name="T0" fmla="*/ 0 w 365"/>
                  <a:gd name="T1" fmla="*/ 1016 h 1016"/>
                  <a:gd name="T2" fmla="*/ 0 w 365"/>
                  <a:gd name="T3" fmla="*/ 20 h 1016"/>
                  <a:gd name="T4" fmla="*/ 44 w 365"/>
                  <a:gd name="T5" fmla="*/ 18 h 1016"/>
                  <a:gd name="T6" fmla="*/ 90 w 365"/>
                  <a:gd name="T7" fmla="*/ 16 h 1016"/>
                  <a:gd name="T8" fmla="*/ 135 w 365"/>
                  <a:gd name="T9" fmla="*/ 14 h 1016"/>
                  <a:gd name="T10" fmla="*/ 181 w 365"/>
                  <a:gd name="T11" fmla="*/ 11 h 1016"/>
                  <a:gd name="T12" fmla="*/ 227 w 365"/>
                  <a:gd name="T13" fmla="*/ 9 h 1016"/>
                  <a:gd name="T14" fmla="*/ 272 w 365"/>
                  <a:gd name="T15" fmla="*/ 6 h 1016"/>
                  <a:gd name="T16" fmla="*/ 318 w 365"/>
                  <a:gd name="T17" fmla="*/ 4 h 1016"/>
                  <a:gd name="T18" fmla="*/ 365 w 365"/>
                  <a:gd name="T19" fmla="*/ 0 h 1016"/>
                  <a:gd name="T20" fmla="*/ 365 w 365"/>
                  <a:gd name="T21" fmla="*/ 996 h 1016"/>
                  <a:gd name="T22" fmla="*/ 318 w 365"/>
                  <a:gd name="T23" fmla="*/ 998 h 1016"/>
                  <a:gd name="T24" fmla="*/ 272 w 365"/>
                  <a:gd name="T25" fmla="*/ 1001 h 1016"/>
                  <a:gd name="T26" fmla="*/ 227 w 365"/>
                  <a:gd name="T27" fmla="*/ 1003 h 1016"/>
                  <a:gd name="T28" fmla="*/ 181 w 365"/>
                  <a:gd name="T29" fmla="*/ 1006 h 1016"/>
                  <a:gd name="T30" fmla="*/ 135 w 365"/>
                  <a:gd name="T31" fmla="*/ 1009 h 1016"/>
                  <a:gd name="T32" fmla="*/ 90 w 365"/>
                  <a:gd name="T33" fmla="*/ 1011 h 1016"/>
                  <a:gd name="T34" fmla="*/ 44 w 365"/>
                  <a:gd name="T35" fmla="*/ 1014 h 1016"/>
                  <a:gd name="T36" fmla="*/ 0 w 365"/>
                  <a:gd name="T37" fmla="*/ 1016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16">
                    <a:moveTo>
                      <a:pt x="0" y="1016"/>
                    </a:moveTo>
                    <a:lnTo>
                      <a:pt x="0" y="20"/>
                    </a:lnTo>
                    <a:lnTo>
                      <a:pt x="44" y="18"/>
                    </a:lnTo>
                    <a:lnTo>
                      <a:pt x="90" y="16"/>
                    </a:lnTo>
                    <a:lnTo>
                      <a:pt x="135" y="14"/>
                    </a:lnTo>
                    <a:lnTo>
                      <a:pt x="181" y="11"/>
                    </a:lnTo>
                    <a:lnTo>
                      <a:pt x="227" y="9"/>
                    </a:lnTo>
                    <a:lnTo>
                      <a:pt x="272" y="6"/>
                    </a:lnTo>
                    <a:lnTo>
                      <a:pt x="318" y="4"/>
                    </a:lnTo>
                    <a:lnTo>
                      <a:pt x="365" y="0"/>
                    </a:lnTo>
                    <a:lnTo>
                      <a:pt x="365" y="996"/>
                    </a:lnTo>
                    <a:lnTo>
                      <a:pt x="318" y="998"/>
                    </a:lnTo>
                    <a:lnTo>
                      <a:pt x="272" y="1001"/>
                    </a:lnTo>
                    <a:lnTo>
                      <a:pt x="227" y="1003"/>
                    </a:lnTo>
                    <a:lnTo>
                      <a:pt x="181" y="1006"/>
                    </a:lnTo>
                    <a:lnTo>
                      <a:pt x="135" y="1009"/>
                    </a:lnTo>
                    <a:lnTo>
                      <a:pt x="90" y="1011"/>
                    </a:lnTo>
                    <a:lnTo>
                      <a:pt x="44" y="1014"/>
                    </a:lnTo>
                    <a:lnTo>
                      <a:pt x="0" y="1016"/>
                    </a:lnTo>
                    <a:close/>
                  </a:path>
                </a:pathLst>
              </a:custGeom>
              <a:solidFill>
                <a:srgbClr val="FDED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8" name="Freeform 1019"/>
              <p:cNvSpPr>
                <a:spLocks/>
              </p:cNvSpPr>
              <p:nvPr/>
            </p:nvSpPr>
            <p:spPr bwMode="auto">
              <a:xfrm>
                <a:off x="1769" y="2110"/>
                <a:ext cx="73" cy="204"/>
              </a:xfrm>
              <a:custGeom>
                <a:avLst/>
                <a:gdLst>
                  <a:gd name="T0" fmla="*/ 0 w 364"/>
                  <a:gd name="T1" fmla="*/ 1016 h 1016"/>
                  <a:gd name="T2" fmla="*/ 0 w 364"/>
                  <a:gd name="T3" fmla="*/ 21 h 1016"/>
                  <a:gd name="T4" fmla="*/ 45 w 364"/>
                  <a:gd name="T5" fmla="*/ 19 h 1016"/>
                  <a:gd name="T6" fmla="*/ 90 w 364"/>
                  <a:gd name="T7" fmla="*/ 16 h 1016"/>
                  <a:gd name="T8" fmla="*/ 136 w 364"/>
                  <a:gd name="T9" fmla="*/ 14 h 1016"/>
                  <a:gd name="T10" fmla="*/ 182 w 364"/>
                  <a:gd name="T11" fmla="*/ 10 h 1016"/>
                  <a:gd name="T12" fmla="*/ 226 w 364"/>
                  <a:gd name="T13" fmla="*/ 8 h 1016"/>
                  <a:gd name="T14" fmla="*/ 272 w 364"/>
                  <a:gd name="T15" fmla="*/ 5 h 1016"/>
                  <a:gd name="T16" fmla="*/ 318 w 364"/>
                  <a:gd name="T17" fmla="*/ 3 h 1016"/>
                  <a:gd name="T18" fmla="*/ 364 w 364"/>
                  <a:gd name="T19" fmla="*/ 0 h 1016"/>
                  <a:gd name="T20" fmla="*/ 364 w 364"/>
                  <a:gd name="T21" fmla="*/ 995 h 1016"/>
                  <a:gd name="T22" fmla="*/ 318 w 364"/>
                  <a:gd name="T23" fmla="*/ 998 h 1016"/>
                  <a:gd name="T24" fmla="*/ 272 w 364"/>
                  <a:gd name="T25" fmla="*/ 1001 h 1016"/>
                  <a:gd name="T26" fmla="*/ 226 w 364"/>
                  <a:gd name="T27" fmla="*/ 1003 h 1016"/>
                  <a:gd name="T28" fmla="*/ 182 w 364"/>
                  <a:gd name="T29" fmla="*/ 1006 h 1016"/>
                  <a:gd name="T30" fmla="*/ 136 w 364"/>
                  <a:gd name="T31" fmla="*/ 1008 h 1016"/>
                  <a:gd name="T32" fmla="*/ 90 w 364"/>
                  <a:gd name="T33" fmla="*/ 1011 h 1016"/>
                  <a:gd name="T34" fmla="*/ 45 w 364"/>
                  <a:gd name="T35" fmla="*/ 1013 h 1016"/>
                  <a:gd name="T36" fmla="*/ 0 w 364"/>
                  <a:gd name="T37" fmla="*/ 1016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6">
                    <a:moveTo>
                      <a:pt x="0" y="1016"/>
                    </a:moveTo>
                    <a:lnTo>
                      <a:pt x="0" y="21"/>
                    </a:lnTo>
                    <a:lnTo>
                      <a:pt x="45" y="19"/>
                    </a:lnTo>
                    <a:lnTo>
                      <a:pt x="90" y="16"/>
                    </a:lnTo>
                    <a:lnTo>
                      <a:pt x="136" y="14"/>
                    </a:lnTo>
                    <a:lnTo>
                      <a:pt x="182" y="10"/>
                    </a:lnTo>
                    <a:lnTo>
                      <a:pt x="226" y="8"/>
                    </a:lnTo>
                    <a:lnTo>
                      <a:pt x="272" y="5"/>
                    </a:lnTo>
                    <a:lnTo>
                      <a:pt x="318" y="3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8"/>
                    </a:lnTo>
                    <a:lnTo>
                      <a:pt x="272" y="1001"/>
                    </a:lnTo>
                    <a:lnTo>
                      <a:pt x="226" y="1003"/>
                    </a:lnTo>
                    <a:lnTo>
                      <a:pt x="182" y="1006"/>
                    </a:lnTo>
                    <a:lnTo>
                      <a:pt x="136" y="1008"/>
                    </a:lnTo>
                    <a:lnTo>
                      <a:pt x="90" y="1011"/>
                    </a:lnTo>
                    <a:lnTo>
                      <a:pt x="45" y="1013"/>
                    </a:lnTo>
                    <a:lnTo>
                      <a:pt x="0" y="1016"/>
                    </a:lnTo>
                    <a:close/>
                  </a:path>
                </a:pathLst>
              </a:custGeom>
              <a:solidFill>
                <a:srgbClr val="FCEA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9" name="Freeform 1020"/>
              <p:cNvSpPr>
                <a:spLocks/>
              </p:cNvSpPr>
              <p:nvPr/>
            </p:nvSpPr>
            <p:spPr bwMode="auto">
              <a:xfrm>
                <a:off x="1806" y="2108"/>
                <a:ext cx="72" cy="204"/>
              </a:xfrm>
              <a:custGeom>
                <a:avLst/>
                <a:gdLst>
                  <a:gd name="T0" fmla="*/ 0 w 364"/>
                  <a:gd name="T1" fmla="*/ 1017 h 1017"/>
                  <a:gd name="T2" fmla="*/ 0 w 364"/>
                  <a:gd name="T3" fmla="*/ 21 h 1017"/>
                  <a:gd name="T4" fmla="*/ 44 w 364"/>
                  <a:gd name="T5" fmla="*/ 19 h 1017"/>
                  <a:gd name="T6" fmla="*/ 89 w 364"/>
                  <a:gd name="T7" fmla="*/ 16 h 1017"/>
                  <a:gd name="T8" fmla="*/ 135 w 364"/>
                  <a:gd name="T9" fmla="*/ 14 h 1017"/>
                  <a:gd name="T10" fmla="*/ 180 w 364"/>
                  <a:gd name="T11" fmla="*/ 11 h 1017"/>
                  <a:gd name="T12" fmla="*/ 226 w 364"/>
                  <a:gd name="T13" fmla="*/ 8 h 1017"/>
                  <a:gd name="T14" fmla="*/ 272 w 364"/>
                  <a:gd name="T15" fmla="*/ 5 h 1017"/>
                  <a:gd name="T16" fmla="*/ 318 w 364"/>
                  <a:gd name="T17" fmla="*/ 3 h 1017"/>
                  <a:gd name="T18" fmla="*/ 364 w 364"/>
                  <a:gd name="T19" fmla="*/ 0 h 1017"/>
                  <a:gd name="T20" fmla="*/ 364 w 364"/>
                  <a:gd name="T21" fmla="*/ 995 h 1017"/>
                  <a:gd name="T22" fmla="*/ 318 w 364"/>
                  <a:gd name="T23" fmla="*/ 998 h 1017"/>
                  <a:gd name="T24" fmla="*/ 272 w 364"/>
                  <a:gd name="T25" fmla="*/ 1001 h 1017"/>
                  <a:gd name="T26" fmla="*/ 226 w 364"/>
                  <a:gd name="T27" fmla="*/ 1004 h 1017"/>
                  <a:gd name="T28" fmla="*/ 180 w 364"/>
                  <a:gd name="T29" fmla="*/ 1006 h 1017"/>
                  <a:gd name="T30" fmla="*/ 135 w 364"/>
                  <a:gd name="T31" fmla="*/ 1009 h 1017"/>
                  <a:gd name="T32" fmla="*/ 89 w 364"/>
                  <a:gd name="T33" fmla="*/ 1012 h 1017"/>
                  <a:gd name="T34" fmla="*/ 44 w 364"/>
                  <a:gd name="T35" fmla="*/ 1014 h 1017"/>
                  <a:gd name="T36" fmla="*/ 0 w 364"/>
                  <a:gd name="T37" fmla="*/ 1017 h 10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7">
                    <a:moveTo>
                      <a:pt x="0" y="1017"/>
                    </a:moveTo>
                    <a:lnTo>
                      <a:pt x="0" y="21"/>
                    </a:lnTo>
                    <a:lnTo>
                      <a:pt x="44" y="19"/>
                    </a:lnTo>
                    <a:lnTo>
                      <a:pt x="89" y="16"/>
                    </a:lnTo>
                    <a:lnTo>
                      <a:pt x="135" y="14"/>
                    </a:lnTo>
                    <a:lnTo>
                      <a:pt x="180" y="11"/>
                    </a:lnTo>
                    <a:lnTo>
                      <a:pt x="226" y="8"/>
                    </a:lnTo>
                    <a:lnTo>
                      <a:pt x="272" y="5"/>
                    </a:lnTo>
                    <a:lnTo>
                      <a:pt x="318" y="3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18" y="998"/>
                    </a:lnTo>
                    <a:lnTo>
                      <a:pt x="272" y="1001"/>
                    </a:lnTo>
                    <a:lnTo>
                      <a:pt x="226" y="1004"/>
                    </a:lnTo>
                    <a:lnTo>
                      <a:pt x="180" y="1006"/>
                    </a:lnTo>
                    <a:lnTo>
                      <a:pt x="135" y="1009"/>
                    </a:lnTo>
                    <a:lnTo>
                      <a:pt x="89" y="1012"/>
                    </a:lnTo>
                    <a:lnTo>
                      <a:pt x="44" y="1014"/>
                    </a:lnTo>
                    <a:lnTo>
                      <a:pt x="0" y="1017"/>
                    </a:lnTo>
                    <a:close/>
                  </a:path>
                </a:pathLst>
              </a:custGeom>
              <a:solidFill>
                <a:srgbClr val="F5DF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0" name="Freeform 1021"/>
              <p:cNvSpPr>
                <a:spLocks/>
              </p:cNvSpPr>
              <p:nvPr/>
            </p:nvSpPr>
            <p:spPr bwMode="auto">
              <a:xfrm>
                <a:off x="1842" y="2106"/>
                <a:ext cx="73" cy="203"/>
              </a:xfrm>
              <a:custGeom>
                <a:avLst/>
                <a:gdLst>
                  <a:gd name="T0" fmla="*/ 0 w 364"/>
                  <a:gd name="T1" fmla="*/ 1018 h 1018"/>
                  <a:gd name="T2" fmla="*/ 0 w 364"/>
                  <a:gd name="T3" fmla="*/ 23 h 1018"/>
                  <a:gd name="T4" fmla="*/ 45 w 364"/>
                  <a:gd name="T5" fmla="*/ 20 h 1018"/>
                  <a:gd name="T6" fmla="*/ 91 w 364"/>
                  <a:gd name="T7" fmla="*/ 18 h 1018"/>
                  <a:gd name="T8" fmla="*/ 136 w 364"/>
                  <a:gd name="T9" fmla="*/ 15 h 1018"/>
                  <a:gd name="T10" fmla="*/ 181 w 364"/>
                  <a:gd name="T11" fmla="*/ 12 h 1018"/>
                  <a:gd name="T12" fmla="*/ 227 w 364"/>
                  <a:gd name="T13" fmla="*/ 9 h 1018"/>
                  <a:gd name="T14" fmla="*/ 272 w 364"/>
                  <a:gd name="T15" fmla="*/ 6 h 1018"/>
                  <a:gd name="T16" fmla="*/ 318 w 364"/>
                  <a:gd name="T17" fmla="*/ 3 h 1018"/>
                  <a:gd name="T18" fmla="*/ 364 w 364"/>
                  <a:gd name="T19" fmla="*/ 0 h 1018"/>
                  <a:gd name="T20" fmla="*/ 364 w 364"/>
                  <a:gd name="T21" fmla="*/ 996 h 1018"/>
                  <a:gd name="T22" fmla="*/ 318 w 364"/>
                  <a:gd name="T23" fmla="*/ 999 h 1018"/>
                  <a:gd name="T24" fmla="*/ 272 w 364"/>
                  <a:gd name="T25" fmla="*/ 1002 h 1018"/>
                  <a:gd name="T26" fmla="*/ 227 w 364"/>
                  <a:gd name="T27" fmla="*/ 1004 h 1018"/>
                  <a:gd name="T28" fmla="*/ 181 w 364"/>
                  <a:gd name="T29" fmla="*/ 1007 h 1018"/>
                  <a:gd name="T30" fmla="*/ 136 w 364"/>
                  <a:gd name="T31" fmla="*/ 1010 h 1018"/>
                  <a:gd name="T32" fmla="*/ 91 w 364"/>
                  <a:gd name="T33" fmla="*/ 1013 h 1018"/>
                  <a:gd name="T34" fmla="*/ 45 w 364"/>
                  <a:gd name="T35" fmla="*/ 1016 h 1018"/>
                  <a:gd name="T36" fmla="*/ 0 w 364"/>
                  <a:gd name="T37" fmla="*/ 1018 h 10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18">
                    <a:moveTo>
                      <a:pt x="0" y="1018"/>
                    </a:moveTo>
                    <a:lnTo>
                      <a:pt x="0" y="23"/>
                    </a:lnTo>
                    <a:lnTo>
                      <a:pt x="45" y="20"/>
                    </a:lnTo>
                    <a:lnTo>
                      <a:pt x="91" y="18"/>
                    </a:lnTo>
                    <a:lnTo>
                      <a:pt x="136" y="15"/>
                    </a:lnTo>
                    <a:lnTo>
                      <a:pt x="181" y="12"/>
                    </a:lnTo>
                    <a:lnTo>
                      <a:pt x="227" y="9"/>
                    </a:lnTo>
                    <a:lnTo>
                      <a:pt x="272" y="6"/>
                    </a:lnTo>
                    <a:lnTo>
                      <a:pt x="318" y="3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18" y="999"/>
                    </a:lnTo>
                    <a:lnTo>
                      <a:pt x="272" y="1002"/>
                    </a:lnTo>
                    <a:lnTo>
                      <a:pt x="227" y="1004"/>
                    </a:lnTo>
                    <a:lnTo>
                      <a:pt x="181" y="1007"/>
                    </a:lnTo>
                    <a:lnTo>
                      <a:pt x="136" y="1010"/>
                    </a:lnTo>
                    <a:lnTo>
                      <a:pt x="91" y="1013"/>
                    </a:lnTo>
                    <a:lnTo>
                      <a:pt x="45" y="1016"/>
                    </a:lnTo>
                    <a:lnTo>
                      <a:pt x="0" y="1018"/>
                    </a:lnTo>
                    <a:close/>
                  </a:path>
                </a:pathLst>
              </a:custGeom>
              <a:solidFill>
                <a:srgbClr val="EED3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1" name="Freeform 1022"/>
              <p:cNvSpPr>
                <a:spLocks/>
              </p:cNvSpPr>
              <p:nvPr/>
            </p:nvSpPr>
            <p:spPr bwMode="auto">
              <a:xfrm>
                <a:off x="1878" y="2103"/>
                <a:ext cx="73" cy="204"/>
              </a:xfrm>
              <a:custGeom>
                <a:avLst/>
                <a:gdLst>
                  <a:gd name="T0" fmla="*/ 0 w 363"/>
                  <a:gd name="T1" fmla="*/ 1019 h 1019"/>
                  <a:gd name="T2" fmla="*/ 0 w 363"/>
                  <a:gd name="T3" fmla="*/ 24 h 1019"/>
                  <a:gd name="T4" fmla="*/ 44 w 363"/>
                  <a:gd name="T5" fmla="*/ 21 h 1019"/>
                  <a:gd name="T6" fmla="*/ 89 w 363"/>
                  <a:gd name="T7" fmla="*/ 18 h 1019"/>
                  <a:gd name="T8" fmla="*/ 135 w 363"/>
                  <a:gd name="T9" fmla="*/ 15 h 1019"/>
                  <a:gd name="T10" fmla="*/ 181 w 363"/>
                  <a:gd name="T11" fmla="*/ 12 h 1019"/>
                  <a:gd name="T12" fmla="*/ 226 w 363"/>
                  <a:gd name="T13" fmla="*/ 9 h 1019"/>
                  <a:gd name="T14" fmla="*/ 272 w 363"/>
                  <a:gd name="T15" fmla="*/ 6 h 1019"/>
                  <a:gd name="T16" fmla="*/ 318 w 363"/>
                  <a:gd name="T17" fmla="*/ 3 h 1019"/>
                  <a:gd name="T18" fmla="*/ 363 w 363"/>
                  <a:gd name="T19" fmla="*/ 0 h 1019"/>
                  <a:gd name="T20" fmla="*/ 363 w 363"/>
                  <a:gd name="T21" fmla="*/ 995 h 1019"/>
                  <a:gd name="T22" fmla="*/ 318 w 363"/>
                  <a:gd name="T23" fmla="*/ 999 h 1019"/>
                  <a:gd name="T24" fmla="*/ 272 w 363"/>
                  <a:gd name="T25" fmla="*/ 1002 h 1019"/>
                  <a:gd name="T26" fmla="*/ 226 w 363"/>
                  <a:gd name="T27" fmla="*/ 1005 h 1019"/>
                  <a:gd name="T28" fmla="*/ 181 w 363"/>
                  <a:gd name="T29" fmla="*/ 1008 h 1019"/>
                  <a:gd name="T30" fmla="*/ 135 w 363"/>
                  <a:gd name="T31" fmla="*/ 1011 h 1019"/>
                  <a:gd name="T32" fmla="*/ 89 w 363"/>
                  <a:gd name="T33" fmla="*/ 1014 h 1019"/>
                  <a:gd name="T34" fmla="*/ 44 w 363"/>
                  <a:gd name="T35" fmla="*/ 1016 h 1019"/>
                  <a:gd name="T36" fmla="*/ 0 w 363"/>
                  <a:gd name="T37" fmla="*/ 1019 h 10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3" h="1019">
                    <a:moveTo>
                      <a:pt x="0" y="1019"/>
                    </a:moveTo>
                    <a:lnTo>
                      <a:pt x="0" y="24"/>
                    </a:lnTo>
                    <a:lnTo>
                      <a:pt x="44" y="21"/>
                    </a:lnTo>
                    <a:lnTo>
                      <a:pt x="89" y="18"/>
                    </a:lnTo>
                    <a:lnTo>
                      <a:pt x="135" y="15"/>
                    </a:lnTo>
                    <a:lnTo>
                      <a:pt x="181" y="12"/>
                    </a:lnTo>
                    <a:lnTo>
                      <a:pt x="226" y="9"/>
                    </a:lnTo>
                    <a:lnTo>
                      <a:pt x="272" y="6"/>
                    </a:lnTo>
                    <a:lnTo>
                      <a:pt x="318" y="3"/>
                    </a:lnTo>
                    <a:lnTo>
                      <a:pt x="363" y="0"/>
                    </a:lnTo>
                    <a:lnTo>
                      <a:pt x="363" y="995"/>
                    </a:lnTo>
                    <a:lnTo>
                      <a:pt x="318" y="999"/>
                    </a:lnTo>
                    <a:lnTo>
                      <a:pt x="272" y="1002"/>
                    </a:lnTo>
                    <a:lnTo>
                      <a:pt x="226" y="1005"/>
                    </a:lnTo>
                    <a:lnTo>
                      <a:pt x="181" y="1008"/>
                    </a:lnTo>
                    <a:lnTo>
                      <a:pt x="135" y="1011"/>
                    </a:lnTo>
                    <a:lnTo>
                      <a:pt x="89" y="1014"/>
                    </a:lnTo>
                    <a:lnTo>
                      <a:pt x="44" y="1016"/>
                    </a:lnTo>
                    <a:lnTo>
                      <a:pt x="0" y="1019"/>
                    </a:lnTo>
                    <a:close/>
                  </a:path>
                </a:pathLst>
              </a:custGeom>
              <a:solidFill>
                <a:srgbClr val="E7C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2" name="Freeform 1023"/>
              <p:cNvSpPr>
                <a:spLocks/>
              </p:cNvSpPr>
              <p:nvPr/>
            </p:nvSpPr>
            <p:spPr bwMode="auto">
              <a:xfrm>
                <a:off x="1915" y="2101"/>
                <a:ext cx="73" cy="204"/>
              </a:xfrm>
              <a:custGeom>
                <a:avLst/>
                <a:gdLst>
                  <a:gd name="T0" fmla="*/ 0 w 365"/>
                  <a:gd name="T1" fmla="*/ 1022 h 1022"/>
                  <a:gd name="T2" fmla="*/ 0 w 365"/>
                  <a:gd name="T3" fmla="*/ 26 h 1022"/>
                  <a:gd name="T4" fmla="*/ 46 w 365"/>
                  <a:gd name="T5" fmla="*/ 23 h 1022"/>
                  <a:gd name="T6" fmla="*/ 91 w 365"/>
                  <a:gd name="T7" fmla="*/ 20 h 1022"/>
                  <a:gd name="T8" fmla="*/ 137 w 365"/>
                  <a:gd name="T9" fmla="*/ 17 h 1022"/>
                  <a:gd name="T10" fmla="*/ 181 w 365"/>
                  <a:gd name="T11" fmla="*/ 14 h 1022"/>
                  <a:gd name="T12" fmla="*/ 227 w 365"/>
                  <a:gd name="T13" fmla="*/ 11 h 1022"/>
                  <a:gd name="T14" fmla="*/ 273 w 365"/>
                  <a:gd name="T15" fmla="*/ 8 h 1022"/>
                  <a:gd name="T16" fmla="*/ 319 w 365"/>
                  <a:gd name="T17" fmla="*/ 4 h 1022"/>
                  <a:gd name="T18" fmla="*/ 365 w 365"/>
                  <a:gd name="T19" fmla="*/ 0 h 1022"/>
                  <a:gd name="T20" fmla="*/ 365 w 365"/>
                  <a:gd name="T21" fmla="*/ 996 h 1022"/>
                  <a:gd name="T22" fmla="*/ 319 w 365"/>
                  <a:gd name="T23" fmla="*/ 999 h 1022"/>
                  <a:gd name="T24" fmla="*/ 273 w 365"/>
                  <a:gd name="T25" fmla="*/ 1002 h 1022"/>
                  <a:gd name="T26" fmla="*/ 227 w 365"/>
                  <a:gd name="T27" fmla="*/ 1005 h 1022"/>
                  <a:gd name="T28" fmla="*/ 181 w 365"/>
                  <a:gd name="T29" fmla="*/ 1009 h 1022"/>
                  <a:gd name="T30" fmla="*/ 137 w 365"/>
                  <a:gd name="T31" fmla="*/ 1013 h 1022"/>
                  <a:gd name="T32" fmla="*/ 91 w 365"/>
                  <a:gd name="T33" fmla="*/ 1016 h 1022"/>
                  <a:gd name="T34" fmla="*/ 46 w 365"/>
                  <a:gd name="T35" fmla="*/ 1019 h 1022"/>
                  <a:gd name="T36" fmla="*/ 0 w 365"/>
                  <a:gd name="T37" fmla="*/ 1022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22">
                    <a:moveTo>
                      <a:pt x="0" y="1022"/>
                    </a:moveTo>
                    <a:lnTo>
                      <a:pt x="0" y="26"/>
                    </a:lnTo>
                    <a:lnTo>
                      <a:pt x="46" y="23"/>
                    </a:lnTo>
                    <a:lnTo>
                      <a:pt x="91" y="20"/>
                    </a:lnTo>
                    <a:lnTo>
                      <a:pt x="137" y="17"/>
                    </a:lnTo>
                    <a:lnTo>
                      <a:pt x="181" y="14"/>
                    </a:lnTo>
                    <a:lnTo>
                      <a:pt x="227" y="11"/>
                    </a:lnTo>
                    <a:lnTo>
                      <a:pt x="273" y="8"/>
                    </a:lnTo>
                    <a:lnTo>
                      <a:pt x="319" y="4"/>
                    </a:lnTo>
                    <a:lnTo>
                      <a:pt x="365" y="0"/>
                    </a:lnTo>
                    <a:lnTo>
                      <a:pt x="365" y="996"/>
                    </a:lnTo>
                    <a:lnTo>
                      <a:pt x="319" y="999"/>
                    </a:lnTo>
                    <a:lnTo>
                      <a:pt x="273" y="1002"/>
                    </a:lnTo>
                    <a:lnTo>
                      <a:pt x="227" y="1005"/>
                    </a:lnTo>
                    <a:lnTo>
                      <a:pt x="181" y="1009"/>
                    </a:lnTo>
                    <a:lnTo>
                      <a:pt x="137" y="1013"/>
                    </a:lnTo>
                    <a:lnTo>
                      <a:pt x="91" y="1016"/>
                    </a:lnTo>
                    <a:lnTo>
                      <a:pt x="46" y="1019"/>
                    </a:lnTo>
                    <a:lnTo>
                      <a:pt x="0" y="1022"/>
                    </a:lnTo>
                    <a:close/>
                  </a:path>
                </a:pathLst>
              </a:custGeom>
              <a:solidFill>
                <a:srgbClr val="E0B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3" name="Freeform 1024"/>
              <p:cNvSpPr>
                <a:spLocks/>
              </p:cNvSpPr>
              <p:nvPr/>
            </p:nvSpPr>
            <p:spPr bwMode="auto">
              <a:xfrm>
                <a:off x="1951" y="2098"/>
                <a:ext cx="73" cy="204"/>
              </a:xfrm>
              <a:custGeom>
                <a:avLst/>
                <a:gdLst>
                  <a:gd name="T0" fmla="*/ 0 w 364"/>
                  <a:gd name="T1" fmla="*/ 1023 h 1023"/>
                  <a:gd name="T2" fmla="*/ 0 w 364"/>
                  <a:gd name="T3" fmla="*/ 28 h 1023"/>
                  <a:gd name="T4" fmla="*/ 42 w 364"/>
                  <a:gd name="T5" fmla="*/ 25 h 1023"/>
                  <a:gd name="T6" fmla="*/ 84 w 364"/>
                  <a:gd name="T7" fmla="*/ 22 h 1023"/>
                  <a:gd name="T8" fmla="*/ 125 w 364"/>
                  <a:gd name="T9" fmla="*/ 19 h 1023"/>
                  <a:gd name="T10" fmla="*/ 166 w 364"/>
                  <a:gd name="T11" fmla="*/ 15 h 1023"/>
                  <a:gd name="T12" fmla="*/ 208 w 364"/>
                  <a:gd name="T13" fmla="*/ 12 h 1023"/>
                  <a:gd name="T14" fmla="*/ 251 w 364"/>
                  <a:gd name="T15" fmla="*/ 9 h 1023"/>
                  <a:gd name="T16" fmla="*/ 292 w 364"/>
                  <a:gd name="T17" fmla="*/ 6 h 1023"/>
                  <a:gd name="T18" fmla="*/ 334 w 364"/>
                  <a:gd name="T19" fmla="*/ 3 h 1023"/>
                  <a:gd name="T20" fmla="*/ 342 w 364"/>
                  <a:gd name="T21" fmla="*/ 2 h 1023"/>
                  <a:gd name="T22" fmla="*/ 364 w 364"/>
                  <a:gd name="T23" fmla="*/ 0 h 1023"/>
                  <a:gd name="T24" fmla="*/ 364 w 364"/>
                  <a:gd name="T25" fmla="*/ 996 h 1023"/>
                  <a:gd name="T26" fmla="*/ 342 w 364"/>
                  <a:gd name="T27" fmla="*/ 998 h 1023"/>
                  <a:gd name="T28" fmla="*/ 334 w 364"/>
                  <a:gd name="T29" fmla="*/ 998 h 1023"/>
                  <a:gd name="T30" fmla="*/ 292 w 364"/>
                  <a:gd name="T31" fmla="*/ 1002 h 1023"/>
                  <a:gd name="T32" fmla="*/ 251 w 364"/>
                  <a:gd name="T33" fmla="*/ 1005 h 1023"/>
                  <a:gd name="T34" fmla="*/ 208 w 364"/>
                  <a:gd name="T35" fmla="*/ 1008 h 1023"/>
                  <a:gd name="T36" fmla="*/ 166 w 364"/>
                  <a:gd name="T37" fmla="*/ 1011 h 1023"/>
                  <a:gd name="T38" fmla="*/ 125 w 364"/>
                  <a:gd name="T39" fmla="*/ 1014 h 1023"/>
                  <a:gd name="T40" fmla="*/ 84 w 364"/>
                  <a:gd name="T41" fmla="*/ 1017 h 1023"/>
                  <a:gd name="T42" fmla="*/ 42 w 364"/>
                  <a:gd name="T43" fmla="*/ 1020 h 1023"/>
                  <a:gd name="T44" fmla="*/ 0 w 364"/>
                  <a:gd name="T45" fmla="*/ 1023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364" h="1023">
                    <a:moveTo>
                      <a:pt x="0" y="1023"/>
                    </a:moveTo>
                    <a:lnTo>
                      <a:pt x="0" y="28"/>
                    </a:lnTo>
                    <a:lnTo>
                      <a:pt x="42" y="25"/>
                    </a:lnTo>
                    <a:lnTo>
                      <a:pt x="84" y="22"/>
                    </a:lnTo>
                    <a:lnTo>
                      <a:pt x="125" y="19"/>
                    </a:lnTo>
                    <a:lnTo>
                      <a:pt x="166" y="15"/>
                    </a:lnTo>
                    <a:lnTo>
                      <a:pt x="208" y="12"/>
                    </a:lnTo>
                    <a:lnTo>
                      <a:pt x="251" y="9"/>
                    </a:lnTo>
                    <a:lnTo>
                      <a:pt x="292" y="6"/>
                    </a:lnTo>
                    <a:lnTo>
                      <a:pt x="334" y="3"/>
                    </a:lnTo>
                    <a:lnTo>
                      <a:pt x="342" y="2"/>
                    </a:lnTo>
                    <a:lnTo>
                      <a:pt x="364" y="0"/>
                    </a:lnTo>
                    <a:lnTo>
                      <a:pt x="364" y="996"/>
                    </a:lnTo>
                    <a:lnTo>
                      <a:pt x="342" y="998"/>
                    </a:lnTo>
                    <a:lnTo>
                      <a:pt x="334" y="998"/>
                    </a:lnTo>
                    <a:lnTo>
                      <a:pt x="292" y="1002"/>
                    </a:lnTo>
                    <a:lnTo>
                      <a:pt x="251" y="1005"/>
                    </a:lnTo>
                    <a:lnTo>
                      <a:pt x="208" y="1008"/>
                    </a:lnTo>
                    <a:lnTo>
                      <a:pt x="166" y="1011"/>
                    </a:lnTo>
                    <a:lnTo>
                      <a:pt x="125" y="1014"/>
                    </a:lnTo>
                    <a:lnTo>
                      <a:pt x="84" y="1017"/>
                    </a:lnTo>
                    <a:lnTo>
                      <a:pt x="42" y="1020"/>
                    </a:lnTo>
                    <a:lnTo>
                      <a:pt x="0" y="1023"/>
                    </a:lnTo>
                    <a:close/>
                  </a:path>
                </a:pathLst>
              </a:custGeom>
              <a:solidFill>
                <a:srgbClr val="D8B1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4" name="Freeform 1025"/>
              <p:cNvSpPr>
                <a:spLocks/>
              </p:cNvSpPr>
              <p:nvPr/>
            </p:nvSpPr>
            <p:spPr bwMode="auto">
              <a:xfrm>
                <a:off x="1988" y="2094"/>
                <a:ext cx="72" cy="206"/>
              </a:xfrm>
              <a:custGeom>
                <a:avLst/>
                <a:gdLst>
                  <a:gd name="T0" fmla="*/ 0 w 364"/>
                  <a:gd name="T1" fmla="*/ 1029 h 1029"/>
                  <a:gd name="T2" fmla="*/ 0 w 364"/>
                  <a:gd name="T3" fmla="*/ 33 h 1029"/>
                  <a:gd name="T4" fmla="*/ 37 w 364"/>
                  <a:gd name="T5" fmla="*/ 30 h 1029"/>
                  <a:gd name="T6" fmla="*/ 75 w 364"/>
                  <a:gd name="T7" fmla="*/ 28 h 1029"/>
                  <a:gd name="T8" fmla="*/ 114 w 364"/>
                  <a:gd name="T9" fmla="*/ 25 h 1029"/>
                  <a:gd name="T10" fmla="*/ 151 w 364"/>
                  <a:gd name="T11" fmla="*/ 22 h 1029"/>
                  <a:gd name="T12" fmla="*/ 155 w 364"/>
                  <a:gd name="T13" fmla="*/ 22 h 1029"/>
                  <a:gd name="T14" fmla="*/ 168 w 364"/>
                  <a:gd name="T15" fmla="*/ 21 h 1029"/>
                  <a:gd name="T16" fmla="*/ 187 w 364"/>
                  <a:gd name="T17" fmla="*/ 19 h 1029"/>
                  <a:gd name="T18" fmla="*/ 213 w 364"/>
                  <a:gd name="T19" fmla="*/ 16 h 1029"/>
                  <a:gd name="T20" fmla="*/ 244 w 364"/>
                  <a:gd name="T21" fmla="*/ 13 h 1029"/>
                  <a:gd name="T22" fmla="*/ 280 w 364"/>
                  <a:gd name="T23" fmla="*/ 9 h 1029"/>
                  <a:gd name="T24" fmla="*/ 320 w 364"/>
                  <a:gd name="T25" fmla="*/ 5 h 1029"/>
                  <a:gd name="T26" fmla="*/ 364 w 364"/>
                  <a:gd name="T27" fmla="*/ 0 h 1029"/>
                  <a:gd name="T28" fmla="*/ 364 w 364"/>
                  <a:gd name="T29" fmla="*/ 995 h 1029"/>
                  <a:gd name="T30" fmla="*/ 320 w 364"/>
                  <a:gd name="T31" fmla="*/ 1000 h 1029"/>
                  <a:gd name="T32" fmla="*/ 280 w 364"/>
                  <a:gd name="T33" fmla="*/ 1005 h 1029"/>
                  <a:gd name="T34" fmla="*/ 244 w 364"/>
                  <a:gd name="T35" fmla="*/ 1009 h 1029"/>
                  <a:gd name="T36" fmla="*/ 213 w 364"/>
                  <a:gd name="T37" fmla="*/ 1012 h 1029"/>
                  <a:gd name="T38" fmla="*/ 187 w 364"/>
                  <a:gd name="T39" fmla="*/ 1014 h 1029"/>
                  <a:gd name="T40" fmla="*/ 168 w 364"/>
                  <a:gd name="T41" fmla="*/ 1016 h 1029"/>
                  <a:gd name="T42" fmla="*/ 155 w 364"/>
                  <a:gd name="T43" fmla="*/ 1017 h 1029"/>
                  <a:gd name="T44" fmla="*/ 151 w 364"/>
                  <a:gd name="T45" fmla="*/ 1017 h 1029"/>
                  <a:gd name="T46" fmla="*/ 114 w 364"/>
                  <a:gd name="T47" fmla="*/ 1020 h 1029"/>
                  <a:gd name="T48" fmla="*/ 75 w 364"/>
                  <a:gd name="T49" fmla="*/ 1023 h 1029"/>
                  <a:gd name="T50" fmla="*/ 37 w 364"/>
                  <a:gd name="T51" fmla="*/ 1026 h 1029"/>
                  <a:gd name="T52" fmla="*/ 0 w 364"/>
                  <a:gd name="T53" fmla="*/ 1029 h 1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4" h="1029">
                    <a:moveTo>
                      <a:pt x="0" y="1029"/>
                    </a:moveTo>
                    <a:lnTo>
                      <a:pt x="0" y="33"/>
                    </a:lnTo>
                    <a:lnTo>
                      <a:pt x="37" y="30"/>
                    </a:lnTo>
                    <a:lnTo>
                      <a:pt x="75" y="28"/>
                    </a:lnTo>
                    <a:lnTo>
                      <a:pt x="114" y="25"/>
                    </a:lnTo>
                    <a:lnTo>
                      <a:pt x="151" y="22"/>
                    </a:lnTo>
                    <a:lnTo>
                      <a:pt x="155" y="22"/>
                    </a:lnTo>
                    <a:lnTo>
                      <a:pt x="168" y="21"/>
                    </a:lnTo>
                    <a:lnTo>
                      <a:pt x="187" y="19"/>
                    </a:lnTo>
                    <a:lnTo>
                      <a:pt x="213" y="16"/>
                    </a:lnTo>
                    <a:lnTo>
                      <a:pt x="244" y="13"/>
                    </a:lnTo>
                    <a:lnTo>
                      <a:pt x="280" y="9"/>
                    </a:lnTo>
                    <a:lnTo>
                      <a:pt x="320" y="5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20" y="1000"/>
                    </a:lnTo>
                    <a:lnTo>
                      <a:pt x="280" y="1005"/>
                    </a:lnTo>
                    <a:lnTo>
                      <a:pt x="244" y="1009"/>
                    </a:lnTo>
                    <a:lnTo>
                      <a:pt x="213" y="1012"/>
                    </a:lnTo>
                    <a:lnTo>
                      <a:pt x="187" y="1014"/>
                    </a:lnTo>
                    <a:lnTo>
                      <a:pt x="168" y="1016"/>
                    </a:lnTo>
                    <a:lnTo>
                      <a:pt x="155" y="1017"/>
                    </a:lnTo>
                    <a:lnTo>
                      <a:pt x="151" y="1017"/>
                    </a:lnTo>
                    <a:lnTo>
                      <a:pt x="114" y="1020"/>
                    </a:lnTo>
                    <a:lnTo>
                      <a:pt x="75" y="1023"/>
                    </a:lnTo>
                    <a:lnTo>
                      <a:pt x="37" y="1026"/>
                    </a:lnTo>
                    <a:lnTo>
                      <a:pt x="0" y="1029"/>
                    </a:lnTo>
                    <a:close/>
                  </a:path>
                </a:pathLst>
              </a:custGeom>
              <a:solidFill>
                <a:srgbClr val="D1A65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5" name="Freeform 1026"/>
              <p:cNvSpPr>
                <a:spLocks/>
              </p:cNvSpPr>
              <p:nvPr/>
            </p:nvSpPr>
            <p:spPr bwMode="auto">
              <a:xfrm>
                <a:off x="2024" y="2089"/>
                <a:ext cx="73" cy="208"/>
              </a:xfrm>
              <a:custGeom>
                <a:avLst/>
                <a:gdLst>
                  <a:gd name="T0" fmla="*/ 0 w 365"/>
                  <a:gd name="T1" fmla="*/ 1042 h 1042"/>
                  <a:gd name="T2" fmla="*/ 0 w 365"/>
                  <a:gd name="T3" fmla="*/ 46 h 1042"/>
                  <a:gd name="T4" fmla="*/ 29 w 365"/>
                  <a:gd name="T5" fmla="*/ 44 h 1042"/>
                  <a:gd name="T6" fmla="*/ 63 w 365"/>
                  <a:gd name="T7" fmla="*/ 40 h 1042"/>
                  <a:gd name="T8" fmla="*/ 105 w 365"/>
                  <a:gd name="T9" fmla="*/ 36 h 1042"/>
                  <a:gd name="T10" fmla="*/ 151 w 365"/>
                  <a:gd name="T11" fmla="*/ 31 h 1042"/>
                  <a:gd name="T12" fmla="*/ 201 w 365"/>
                  <a:gd name="T13" fmla="*/ 24 h 1042"/>
                  <a:gd name="T14" fmla="*/ 254 w 365"/>
                  <a:gd name="T15" fmla="*/ 17 h 1042"/>
                  <a:gd name="T16" fmla="*/ 309 w 365"/>
                  <a:gd name="T17" fmla="*/ 9 h 1042"/>
                  <a:gd name="T18" fmla="*/ 365 w 365"/>
                  <a:gd name="T19" fmla="*/ 0 h 1042"/>
                  <a:gd name="T20" fmla="*/ 365 w 365"/>
                  <a:gd name="T21" fmla="*/ 995 h 1042"/>
                  <a:gd name="T22" fmla="*/ 309 w 365"/>
                  <a:gd name="T23" fmla="*/ 1004 h 1042"/>
                  <a:gd name="T24" fmla="*/ 254 w 365"/>
                  <a:gd name="T25" fmla="*/ 1013 h 1042"/>
                  <a:gd name="T26" fmla="*/ 201 w 365"/>
                  <a:gd name="T27" fmla="*/ 1020 h 1042"/>
                  <a:gd name="T28" fmla="*/ 151 w 365"/>
                  <a:gd name="T29" fmla="*/ 1026 h 1042"/>
                  <a:gd name="T30" fmla="*/ 105 w 365"/>
                  <a:gd name="T31" fmla="*/ 1031 h 1042"/>
                  <a:gd name="T32" fmla="*/ 63 w 365"/>
                  <a:gd name="T33" fmla="*/ 1036 h 1042"/>
                  <a:gd name="T34" fmla="*/ 29 w 365"/>
                  <a:gd name="T35" fmla="*/ 1039 h 1042"/>
                  <a:gd name="T36" fmla="*/ 0 w 365"/>
                  <a:gd name="T37" fmla="*/ 1042 h 10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5" h="1042">
                    <a:moveTo>
                      <a:pt x="0" y="1042"/>
                    </a:moveTo>
                    <a:lnTo>
                      <a:pt x="0" y="46"/>
                    </a:lnTo>
                    <a:lnTo>
                      <a:pt x="29" y="44"/>
                    </a:lnTo>
                    <a:lnTo>
                      <a:pt x="63" y="40"/>
                    </a:lnTo>
                    <a:lnTo>
                      <a:pt x="105" y="36"/>
                    </a:lnTo>
                    <a:lnTo>
                      <a:pt x="151" y="31"/>
                    </a:lnTo>
                    <a:lnTo>
                      <a:pt x="201" y="24"/>
                    </a:lnTo>
                    <a:lnTo>
                      <a:pt x="254" y="17"/>
                    </a:lnTo>
                    <a:lnTo>
                      <a:pt x="309" y="9"/>
                    </a:lnTo>
                    <a:lnTo>
                      <a:pt x="365" y="0"/>
                    </a:lnTo>
                    <a:lnTo>
                      <a:pt x="365" y="995"/>
                    </a:lnTo>
                    <a:lnTo>
                      <a:pt x="309" y="1004"/>
                    </a:lnTo>
                    <a:lnTo>
                      <a:pt x="254" y="1013"/>
                    </a:lnTo>
                    <a:lnTo>
                      <a:pt x="201" y="1020"/>
                    </a:lnTo>
                    <a:lnTo>
                      <a:pt x="151" y="1026"/>
                    </a:lnTo>
                    <a:lnTo>
                      <a:pt x="105" y="1031"/>
                    </a:lnTo>
                    <a:lnTo>
                      <a:pt x="63" y="1036"/>
                    </a:lnTo>
                    <a:lnTo>
                      <a:pt x="29" y="1039"/>
                    </a:lnTo>
                    <a:lnTo>
                      <a:pt x="0" y="1042"/>
                    </a:lnTo>
                    <a:close/>
                  </a:path>
                </a:pathLst>
              </a:custGeom>
              <a:solidFill>
                <a:srgbClr val="CA9B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6" name="Freeform 1027"/>
              <p:cNvSpPr>
                <a:spLocks/>
              </p:cNvSpPr>
              <p:nvPr/>
            </p:nvSpPr>
            <p:spPr bwMode="auto">
              <a:xfrm>
                <a:off x="2060" y="2081"/>
                <a:ext cx="73" cy="212"/>
              </a:xfrm>
              <a:custGeom>
                <a:avLst/>
                <a:gdLst>
                  <a:gd name="T0" fmla="*/ 0 w 364"/>
                  <a:gd name="T1" fmla="*/ 1059 h 1059"/>
                  <a:gd name="T2" fmla="*/ 0 w 364"/>
                  <a:gd name="T3" fmla="*/ 64 h 1059"/>
                  <a:gd name="T4" fmla="*/ 44 w 364"/>
                  <a:gd name="T5" fmla="*/ 58 h 1059"/>
                  <a:gd name="T6" fmla="*/ 90 w 364"/>
                  <a:gd name="T7" fmla="*/ 52 h 1059"/>
                  <a:gd name="T8" fmla="*/ 136 w 364"/>
                  <a:gd name="T9" fmla="*/ 45 h 1059"/>
                  <a:gd name="T10" fmla="*/ 183 w 364"/>
                  <a:gd name="T11" fmla="*/ 36 h 1059"/>
                  <a:gd name="T12" fmla="*/ 231 w 364"/>
                  <a:gd name="T13" fmla="*/ 28 h 1059"/>
                  <a:gd name="T14" fmla="*/ 277 w 364"/>
                  <a:gd name="T15" fmla="*/ 19 h 1059"/>
                  <a:gd name="T16" fmla="*/ 322 w 364"/>
                  <a:gd name="T17" fmla="*/ 10 h 1059"/>
                  <a:gd name="T18" fmla="*/ 364 w 364"/>
                  <a:gd name="T19" fmla="*/ 0 h 1059"/>
                  <a:gd name="T20" fmla="*/ 364 w 364"/>
                  <a:gd name="T21" fmla="*/ 995 h 1059"/>
                  <a:gd name="T22" fmla="*/ 322 w 364"/>
                  <a:gd name="T23" fmla="*/ 1005 h 1059"/>
                  <a:gd name="T24" fmla="*/ 277 w 364"/>
                  <a:gd name="T25" fmla="*/ 1015 h 1059"/>
                  <a:gd name="T26" fmla="*/ 231 w 364"/>
                  <a:gd name="T27" fmla="*/ 1024 h 1059"/>
                  <a:gd name="T28" fmla="*/ 183 w 364"/>
                  <a:gd name="T29" fmla="*/ 1032 h 1059"/>
                  <a:gd name="T30" fmla="*/ 136 w 364"/>
                  <a:gd name="T31" fmla="*/ 1039 h 1059"/>
                  <a:gd name="T32" fmla="*/ 90 w 364"/>
                  <a:gd name="T33" fmla="*/ 1047 h 1059"/>
                  <a:gd name="T34" fmla="*/ 44 w 364"/>
                  <a:gd name="T35" fmla="*/ 1053 h 1059"/>
                  <a:gd name="T36" fmla="*/ 0 w 364"/>
                  <a:gd name="T37" fmla="*/ 1059 h 10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64" h="1059">
                    <a:moveTo>
                      <a:pt x="0" y="1059"/>
                    </a:moveTo>
                    <a:lnTo>
                      <a:pt x="0" y="64"/>
                    </a:lnTo>
                    <a:lnTo>
                      <a:pt x="44" y="58"/>
                    </a:lnTo>
                    <a:lnTo>
                      <a:pt x="90" y="52"/>
                    </a:lnTo>
                    <a:lnTo>
                      <a:pt x="136" y="45"/>
                    </a:lnTo>
                    <a:lnTo>
                      <a:pt x="183" y="36"/>
                    </a:lnTo>
                    <a:lnTo>
                      <a:pt x="231" y="28"/>
                    </a:lnTo>
                    <a:lnTo>
                      <a:pt x="277" y="19"/>
                    </a:lnTo>
                    <a:lnTo>
                      <a:pt x="322" y="10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22" y="1005"/>
                    </a:lnTo>
                    <a:lnTo>
                      <a:pt x="277" y="1015"/>
                    </a:lnTo>
                    <a:lnTo>
                      <a:pt x="231" y="1024"/>
                    </a:lnTo>
                    <a:lnTo>
                      <a:pt x="183" y="1032"/>
                    </a:lnTo>
                    <a:lnTo>
                      <a:pt x="136" y="1039"/>
                    </a:lnTo>
                    <a:lnTo>
                      <a:pt x="90" y="1047"/>
                    </a:lnTo>
                    <a:lnTo>
                      <a:pt x="44" y="1053"/>
                    </a:lnTo>
                    <a:lnTo>
                      <a:pt x="0" y="1059"/>
                    </a:lnTo>
                    <a:close/>
                  </a:path>
                </a:pathLst>
              </a:custGeom>
              <a:solidFill>
                <a:srgbClr val="C38F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7" name="Freeform 1028"/>
              <p:cNvSpPr>
                <a:spLocks/>
              </p:cNvSpPr>
              <p:nvPr/>
            </p:nvSpPr>
            <p:spPr bwMode="auto">
              <a:xfrm>
                <a:off x="2097" y="2061"/>
                <a:ext cx="73" cy="227"/>
              </a:xfrm>
              <a:custGeom>
                <a:avLst/>
                <a:gdLst>
                  <a:gd name="T0" fmla="*/ 0 w 364"/>
                  <a:gd name="T1" fmla="*/ 1132 h 1132"/>
                  <a:gd name="T2" fmla="*/ 0 w 364"/>
                  <a:gd name="T3" fmla="*/ 137 h 1132"/>
                  <a:gd name="T4" fmla="*/ 68 w 364"/>
                  <a:gd name="T5" fmla="*/ 125 h 1132"/>
                  <a:gd name="T6" fmla="*/ 135 w 364"/>
                  <a:gd name="T7" fmla="*/ 111 h 1132"/>
                  <a:gd name="T8" fmla="*/ 166 w 364"/>
                  <a:gd name="T9" fmla="*/ 104 h 1132"/>
                  <a:gd name="T10" fmla="*/ 196 w 364"/>
                  <a:gd name="T11" fmla="*/ 96 h 1132"/>
                  <a:gd name="T12" fmla="*/ 225 w 364"/>
                  <a:gd name="T13" fmla="*/ 88 h 1132"/>
                  <a:gd name="T14" fmla="*/ 251 w 364"/>
                  <a:gd name="T15" fmla="*/ 79 h 1132"/>
                  <a:gd name="T16" fmla="*/ 276 w 364"/>
                  <a:gd name="T17" fmla="*/ 70 h 1132"/>
                  <a:gd name="T18" fmla="*/ 298 w 364"/>
                  <a:gd name="T19" fmla="*/ 61 h 1132"/>
                  <a:gd name="T20" fmla="*/ 316 w 364"/>
                  <a:gd name="T21" fmla="*/ 52 h 1132"/>
                  <a:gd name="T22" fmla="*/ 333 w 364"/>
                  <a:gd name="T23" fmla="*/ 43 h 1132"/>
                  <a:gd name="T24" fmla="*/ 340 w 364"/>
                  <a:gd name="T25" fmla="*/ 38 h 1132"/>
                  <a:gd name="T26" fmla="*/ 347 w 364"/>
                  <a:gd name="T27" fmla="*/ 33 h 1132"/>
                  <a:gd name="T28" fmla="*/ 352 w 364"/>
                  <a:gd name="T29" fmla="*/ 27 h 1132"/>
                  <a:gd name="T30" fmla="*/ 356 w 364"/>
                  <a:gd name="T31" fmla="*/ 22 h 1132"/>
                  <a:gd name="T32" fmla="*/ 359 w 364"/>
                  <a:gd name="T33" fmla="*/ 16 h 1132"/>
                  <a:gd name="T34" fmla="*/ 362 w 364"/>
                  <a:gd name="T35" fmla="*/ 11 h 1132"/>
                  <a:gd name="T36" fmla="*/ 363 w 364"/>
                  <a:gd name="T37" fmla="*/ 5 h 1132"/>
                  <a:gd name="T38" fmla="*/ 364 w 364"/>
                  <a:gd name="T39" fmla="*/ 0 h 1132"/>
                  <a:gd name="T40" fmla="*/ 364 w 364"/>
                  <a:gd name="T41" fmla="*/ 995 h 1132"/>
                  <a:gd name="T42" fmla="*/ 363 w 364"/>
                  <a:gd name="T43" fmla="*/ 1001 h 1132"/>
                  <a:gd name="T44" fmla="*/ 362 w 364"/>
                  <a:gd name="T45" fmla="*/ 1006 h 1132"/>
                  <a:gd name="T46" fmla="*/ 359 w 364"/>
                  <a:gd name="T47" fmla="*/ 1011 h 1132"/>
                  <a:gd name="T48" fmla="*/ 356 w 364"/>
                  <a:gd name="T49" fmla="*/ 1017 h 1132"/>
                  <a:gd name="T50" fmla="*/ 352 w 364"/>
                  <a:gd name="T51" fmla="*/ 1022 h 1132"/>
                  <a:gd name="T52" fmla="*/ 347 w 364"/>
                  <a:gd name="T53" fmla="*/ 1028 h 1132"/>
                  <a:gd name="T54" fmla="*/ 340 w 364"/>
                  <a:gd name="T55" fmla="*/ 1033 h 1132"/>
                  <a:gd name="T56" fmla="*/ 333 w 364"/>
                  <a:gd name="T57" fmla="*/ 1038 h 1132"/>
                  <a:gd name="T58" fmla="*/ 316 w 364"/>
                  <a:gd name="T59" fmla="*/ 1048 h 1132"/>
                  <a:gd name="T60" fmla="*/ 298 w 364"/>
                  <a:gd name="T61" fmla="*/ 1057 h 1132"/>
                  <a:gd name="T62" fmla="*/ 276 w 364"/>
                  <a:gd name="T63" fmla="*/ 1066 h 1132"/>
                  <a:gd name="T64" fmla="*/ 251 w 364"/>
                  <a:gd name="T65" fmla="*/ 1074 h 1132"/>
                  <a:gd name="T66" fmla="*/ 225 w 364"/>
                  <a:gd name="T67" fmla="*/ 1083 h 1132"/>
                  <a:gd name="T68" fmla="*/ 196 w 364"/>
                  <a:gd name="T69" fmla="*/ 1092 h 1132"/>
                  <a:gd name="T70" fmla="*/ 166 w 364"/>
                  <a:gd name="T71" fmla="*/ 1099 h 1132"/>
                  <a:gd name="T72" fmla="*/ 135 w 364"/>
                  <a:gd name="T73" fmla="*/ 1106 h 1132"/>
                  <a:gd name="T74" fmla="*/ 68 w 364"/>
                  <a:gd name="T75" fmla="*/ 1120 h 1132"/>
                  <a:gd name="T76" fmla="*/ 0 w 364"/>
                  <a:gd name="T77" fmla="*/ 1132 h 1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64" h="1132">
                    <a:moveTo>
                      <a:pt x="0" y="1132"/>
                    </a:moveTo>
                    <a:lnTo>
                      <a:pt x="0" y="137"/>
                    </a:lnTo>
                    <a:lnTo>
                      <a:pt x="68" y="125"/>
                    </a:lnTo>
                    <a:lnTo>
                      <a:pt x="135" y="111"/>
                    </a:lnTo>
                    <a:lnTo>
                      <a:pt x="166" y="104"/>
                    </a:lnTo>
                    <a:lnTo>
                      <a:pt x="196" y="96"/>
                    </a:lnTo>
                    <a:lnTo>
                      <a:pt x="225" y="88"/>
                    </a:lnTo>
                    <a:lnTo>
                      <a:pt x="251" y="79"/>
                    </a:lnTo>
                    <a:lnTo>
                      <a:pt x="276" y="70"/>
                    </a:lnTo>
                    <a:lnTo>
                      <a:pt x="298" y="61"/>
                    </a:lnTo>
                    <a:lnTo>
                      <a:pt x="316" y="52"/>
                    </a:lnTo>
                    <a:lnTo>
                      <a:pt x="333" y="43"/>
                    </a:lnTo>
                    <a:lnTo>
                      <a:pt x="340" y="38"/>
                    </a:lnTo>
                    <a:lnTo>
                      <a:pt x="347" y="33"/>
                    </a:lnTo>
                    <a:lnTo>
                      <a:pt x="352" y="27"/>
                    </a:lnTo>
                    <a:lnTo>
                      <a:pt x="356" y="22"/>
                    </a:lnTo>
                    <a:lnTo>
                      <a:pt x="359" y="16"/>
                    </a:lnTo>
                    <a:lnTo>
                      <a:pt x="362" y="11"/>
                    </a:lnTo>
                    <a:lnTo>
                      <a:pt x="363" y="5"/>
                    </a:lnTo>
                    <a:lnTo>
                      <a:pt x="364" y="0"/>
                    </a:lnTo>
                    <a:lnTo>
                      <a:pt x="364" y="995"/>
                    </a:lnTo>
                    <a:lnTo>
                      <a:pt x="363" y="1001"/>
                    </a:lnTo>
                    <a:lnTo>
                      <a:pt x="362" y="1006"/>
                    </a:lnTo>
                    <a:lnTo>
                      <a:pt x="359" y="1011"/>
                    </a:lnTo>
                    <a:lnTo>
                      <a:pt x="356" y="1017"/>
                    </a:lnTo>
                    <a:lnTo>
                      <a:pt x="352" y="1022"/>
                    </a:lnTo>
                    <a:lnTo>
                      <a:pt x="347" y="1028"/>
                    </a:lnTo>
                    <a:lnTo>
                      <a:pt x="340" y="1033"/>
                    </a:lnTo>
                    <a:lnTo>
                      <a:pt x="333" y="1038"/>
                    </a:lnTo>
                    <a:lnTo>
                      <a:pt x="316" y="1048"/>
                    </a:lnTo>
                    <a:lnTo>
                      <a:pt x="298" y="1057"/>
                    </a:lnTo>
                    <a:lnTo>
                      <a:pt x="276" y="1066"/>
                    </a:lnTo>
                    <a:lnTo>
                      <a:pt x="251" y="1074"/>
                    </a:lnTo>
                    <a:lnTo>
                      <a:pt x="225" y="1083"/>
                    </a:lnTo>
                    <a:lnTo>
                      <a:pt x="196" y="1092"/>
                    </a:lnTo>
                    <a:lnTo>
                      <a:pt x="166" y="1099"/>
                    </a:lnTo>
                    <a:lnTo>
                      <a:pt x="135" y="1106"/>
                    </a:lnTo>
                    <a:lnTo>
                      <a:pt x="68" y="1120"/>
                    </a:lnTo>
                    <a:lnTo>
                      <a:pt x="0" y="1132"/>
                    </a:lnTo>
                    <a:close/>
                  </a:path>
                </a:pathLst>
              </a:custGeom>
              <a:solidFill>
                <a:srgbClr val="BC84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8" name="Freeform 1029"/>
              <p:cNvSpPr>
                <a:spLocks/>
              </p:cNvSpPr>
              <p:nvPr/>
            </p:nvSpPr>
            <p:spPr bwMode="auto">
              <a:xfrm>
                <a:off x="2133" y="2061"/>
                <a:ext cx="37" cy="219"/>
              </a:xfrm>
              <a:custGeom>
                <a:avLst/>
                <a:gdLst>
                  <a:gd name="T0" fmla="*/ 0 w 182"/>
                  <a:gd name="T1" fmla="*/ 1095 h 1095"/>
                  <a:gd name="T2" fmla="*/ 0 w 182"/>
                  <a:gd name="T3" fmla="*/ 100 h 1095"/>
                  <a:gd name="T4" fmla="*/ 38 w 182"/>
                  <a:gd name="T5" fmla="*/ 90 h 1095"/>
                  <a:gd name="T6" fmla="*/ 73 w 182"/>
                  <a:gd name="T7" fmla="*/ 78 h 1095"/>
                  <a:gd name="T8" fmla="*/ 88 w 182"/>
                  <a:gd name="T9" fmla="*/ 72 h 1095"/>
                  <a:gd name="T10" fmla="*/ 104 w 182"/>
                  <a:gd name="T11" fmla="*/ 66 h 1095"/>
                  <a:gd name="T12" fmla="*/ 118 w 182"/>
                  <a:gd name="T13" fmla="*/ 60 h 1095"/>
                  <a:gd name="T14" fmla="*/ 130 w 182"/>
                  <a:gd name="T15" fmla="*/ 54 h 1095"/>
                  <a:gd name="T16" fmla="*/ 142 w 182"/>
                  <a:gd name="T17" fmla="*/ 48 h 1095"/>
                  <a:gd name="T18" fmla="*/ 152 w 182"/>
                  <a:gd name="T19" fmla="*/ 42 h 1095"/>
                  <a:gd name="T20" fmla="*/ 161 w 182"/>
                  <a:gd name="T21" fmla="*/ 35 h 1095"/>
                  <a:gd name="T22" fmla="*/ 169 w 182"/>
                  <a:gd name="T23" fmla="*/ 29 h 1095"/>
                  <a:gd name="T24" fmla="*/ 174 w 182"/>
                  <a:gd name="T25" fmla="*/ 22 h 1095"/>
                  <a:gd name="T26" fmla="*/ 178 w 182"/>
                  <a:gd name="T27" fmla="*/ 14 h 1095"/>
                  <a:gd name="T28" fmla="*/ 181 w 182"/>
                  <a:gd name="T29" fmla="*/ 7 h 1095"/>
                  <a:gd name="T30" fmla="*/ 182 w 182"/>
                  <a:gd name="T31" fmla="*/ 0 h 1095"/>
                  <a:gd name="T32" fmla="*/ 182 w 182"/>
                  <a:gd name="T33" fmla="*/ 995 h 1095"/>
                  <a:gd name="T34" fmla="*/ 181 w 182"/>
                  <a:gd name="T35" fmla="*/ 1002 h 1095"/>
                  <a:gd name="T36" fmla="*/ 178 w 182"/>
                  <a:gd name="T37" fmla="*/ 1009 h 1095"/>
                  <a:gd name="T38" fmla="*/ 174 w 182"/>
                  <a:gd name="T39" fmla="*/ 1016 h 1095"/>
                  <a:gd name="T40" fmla="*/ 169 w 182"/>
                  <a:gd name="T41" fmla="*/ 1023 h 1095"/>
                  <a:gd name="T42" fmla="*/ 161 w 182"/>
                  <a:gd name="T43" fmla="*/ 1031 h 1095"/>
                  <a:gd name="T44" fmla="*/ 152 w 182"/>
                  <a:gd name="T45" fmla="*/ 1037 h 1095"/>
                  <a:gd name="T46" fmla="*/ 142 w 182"/>
                  <a:gd name="T47" fmla="*/ 1044 h 1095"/>
                  <a:gd name="T48" fmla="*/ 130 w 182"/>
                  <a:gd name="T49" fmla="*/ 1050 h 1095"/>
                  <a:gd name="T50" fmla="*/ 118 w 182"/>
                  <a:gd name="T51" fmla="*/ 1056 h 1095"/>
                  <a:gd name="T52" fmla="*/ 104 w 182"/>
                  <a:gd name="T53" fmla="*/ 1062 h 1095"/>
                  <a:gd name="T54" fmla="*/ 88 w 182"/>
                  <a:gd name="T55" fmla="*/ 1068 h 1095"/>
                  <a:gd name="T56" fmla="*/ 73 w 182"/>
                  <a:gd name="T57" fmla="*/ 1073 h 1095"/>
                  <a:gd name="T58" fmla="*/ 38 w 182"/>
                  <a:gd name="T59" fmla="*/ 1084 h 1095"/>
                  <a:gd name="T60" fmla="*/ 0 w 182"/>
                  <a:gd name="T61" fmla="*/ 1095 h 1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82" h="1095">
                    <a:moveTo>
                      <a:pt x="0" y="1095"/>
                    </a:moveTo>
                    <a:lnTo>
                      <a:pt x="0" y="100"/>
                    </a:lnTo>
                    <a:lnTo>
                      <a:pt x="38" y="90"/>
                    </a:lnTo>
                    <a:lnTo>
                      <a:pt x="73" y="78"/>
                    </a:lnTo>
                    <a:lnTo>
                      <a:pt x="88" y="72"/>
                    </a:lnTo>
                    <a:lnTo>
                      <a:pt x="104" y="66"/>
                    </a:lnTo>
                    <a:lnTo>
                      <a:pt x="118" y="60"/>
                    </a:lnTo>
                    <a:lnTo>
                      <a:pt x="130" y="54"/>
                    </a:lnTo>
                    <a:lnTo>
                      <a:pt x="142" y="48"/>
                    </a:lnTo>
                    <a:lnTo>
                      <a:pt x="152" y="42"/>
                    </a:lnTo>
                    <a:lnTo>
                      <a:pt x="161" y="35"/>
                    </a:lnTo>
                    <a:lnTo>
                      <a:pt x="169" y="29"/>
                    </a:lnTo>
                    <a:lnTo>
                      <a:pt x="174" y="22"/>
                    </a:lnTo>
                    <a:lnTo>
                      <a:pt x="178" y="14"/>
                    </a:lnTo>
                    <a:lnTo>
                      <a:pt x="181" y="7"/>
                    </a:lnTo>
                    <a:lnTo>
                      <a:pt x="182" y="0"/>
                    </a:lnTo>
                    <a:lnTo>
                      <a:pt x="182" y="995"/>
                    </a:lnTo>
                    <a:lnTo>
                      <a:pt x="181" y="1002"/>
                    </a:lnTo>
                    <a:lnTo>
                      <a:pt x="178" y="1009"/>
                    </a:lnTo>
                    <a:lnTo>
                      <a:pt x="174" y="1016"/>
                    </a:lnTo>
                    <a:lnTo>
                      <a:pt x="169" y="1023"/>
                    </a:lnTo>
                    <a:lnTo>
                      <a:pt x="161" y="1031"/>
                    </a:lnTo>
                    <a:lnTo>
                      <a:pt x="152" y="1037"/>
                    </a:lnTo>
                    <a:lnTo>
                      <a:pt x="142" y="1044"/>
                    </a:lnTo>
                    <a:lnTo>
                      <a:pt x="130" y="1050"/>
                    </a:lnTo>
                    <a:lnTo>
                      <a:pt x="118" y="1056"/>
                    </a:lnTo>
                    <a:lnTo>
                      <a:pt x="104" y="1062"/>
                    </a:lnTo>
                    <a:lnTo>
                      <a:pt x="88" y="1068"/>
                    </a:lnTo>
                    <a:lnTo>
                      <a:pt x="73" y="1073"/>
                    </a:lnTo>
                    <a:lnTo>
                      <a:pt x="38" y="1084"/>
                    </a:lnTo>
                    <a:lnTo>
                      <a:pt x="0" y="1095"/>
                    </a:lnTo>
                    <a:close/>
                  </a:path>
                </a:pathLst>
              </a:custGeom>
              <a:solidFill>
                <a:srgbClr val="B87E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9" name="Rectangle 1030"/>
              <p:cNvSpPr>
                <a:spLocks noChangeArrowheads="1"/>
              </p:cNvSpPr>
              <p:nvPr/>
            </p:nvSpPr>
            <p:spPr bwMode="auto">
              <a:xfrm>
                <a:off x="2170" y="2061"/>
                <a:ext cx="1" cy="199"/>
              </a:xfrm>
              <a:prstGeom prst="rect">
                <a:avLst/>
              </a:prstGeom>
              <a:solidFill>
                <a:srgbClr val="B87E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0" name="Freeform 1031"/>
              <p:cNvSpPr>
                <a:spLocks/>
              </p:cNvSpPr>
              <p:nvPr/>
            </p:nvSpPr>
            <p:spPr bwMode="auto">
              <a:xfrm>
                <a:off x="2098" y="2078"/>
                <a:ext cx="72" cy="40"/>
              </a:xfrm>
              <a:custGeom>
                <a:avLst/>
                <a:gdLst>
                  <a:gd name="T0" fmla="*/ 356 w 356"/>
                  <a:gd name="T1" fmla="*/ 11 h 200"/>
                  <a:gd name="T2" fmla="*/ 355 w 356"/>
                  <a:gd name="T3" fmla="*/ 0 h 200"/>
                  <a:gd name="T4" fmla="*/ 354 w 356"/>
                  <a:gd name="T5" fmla="*/ 5 h 200"/>
                  <a:gd name="T6" fmla="*/ 352 w 356"/>
                  <a:gd name="T7" fmla="*/ 10 h 200"/>
                  <a:gd name="T8" fmla="*/ 349 w 356"/>
                  <a:gd name="T9" fmla="*/ 15 h 200"/>
                  <a:gd name="T10" fmla="*/ 345 w 356"/>
                  <a:gd name="T11" fmla="*/ 20 h 200"/>
                  <a:gd name="T12" fmla="*/ 341 w 356"/>
                  <a:gd name="T13" fmla="*/ 25 h 200"/>
                  <a:gd name="T14" fmla="*/ 334 w 356"/>
                  <a:gd name="T15" fmla="*/ 30 h 200"/>
                  <a:gd name="T16" fmla="*/ 328 w 356"/>
                  <a:gd name="T17" fmla="*/ 35 h 200"/>
                  <a:gd name="T18" fmla="*/ 321 w 356"/>
                  <a:gd name="T19" fmla="*/ 40 h 200"/>
                  <a:gd name="T20" fmla="*/ 305 w 356"/>
                  <a:gd name="T21" fmla="*/ 49 h 200"/>
                  <a:gd name="T22" fmla="*/ 285 w 356"/>
                  <a:gd name="T23" fmla="*/ 59 h 200"/>
                  <a:gd name="T24" fmla="*/ 265 w 356"/>
                  <a:gd name="T25" fmla="*/ 67 h 200"/>
                  <a:gd name="T26" fmla="*/ 241 w 356"/>
                  <a:gd name="T27" fmla="*/ 75 h 200"/>
                  <a:gd name="T28" fmla="*/ 216 w 356"/>
                  <a:gd name="T29" fmla="*/ 83 h 200"/>
                  <a:gd name="T30" fmla="*/ 187 w 356"/>
                  <a:gd name="T31" fmla="*/ 91 h 200"/>
                  <a:gd name="T32" fmla="*/ 159 w 356"/>
                  <a:gd name="T33" fmla="*/ 98 h 200"/>
                  <a:gd name="T34" fmla="*/ 129 w 356"/>
                  <a:gd name="T35" fmla="*/ 105 h 200"/>
                  <a:gd name="T36" fmla="*/ 65 w 356"/>
                  <a:gd name="T37" fmla="*/ 119 h 200"/>
                  <a:gd name="T38" fmla="*/ 0 w 356"/>
                  <a:gd name="T39" fmla="*/ 131 h 200"/>
                  <a:gd name="T40" fmla="*/ 0 w 356"/>
                  <a:gd name="T41" fmla="*/ 148 h 200"/>
                  <a:gd name="T42" fmla="*/ 0 w 356"/>
                  <a:gd name="T43" fmla="*/ 165 h 200"/>
                  <a:gd name="T44" fmla="*/ 0 w 356"/>
                  <a:gd name="T45" fmla="*/ 183 h 200"/>
                  <a:gd name="T46" fmla="*/ 1 w 356"/>
                  <a:gd name="T47" fmla="*/ 200 h 200"/>
                  <a:gd name="T48" fmla="*/ 67 w 356"/>
                  <a:gd name="T49" fmla="*/ 188 h 200"/>
                  <a:gd name="T50" fmla="*/ 132 w 356"/>
                  <a:gd name="T51" fmla="*/ 175 h 200"/>
                  <a:gd name="T52" fmla="*/ 163 w 356"/>
                  <a:gd name="T53" fmla="*/ 167 h 200"/>
                  <a:gd name="T54" fmla="*/ 193 w 356"/>
                  <a:gd name="T55" fmla="*/ 159 h 200"/>
                  <a:gd name="T56" fmla="*/ 221 w 356"/>
                  <a:gd name="T57" fmla="*/ 151 h 200"/>
                  <a:gd name="T58" fmla="*/ 246 w 356"/>
                  <a:gd name="T59" fmla="*/ 143 h 200"/>
                  <a:gd name="T60" fmla="*/ 270 w 356"/>
                  <a:gd name="T61" fmla="*/ 134 h 200"/>
                  <a:gd name="T62" fmla="*/ 292 w 356"/>
                  <a:gd name="T63" fmla="*/ 126 h 200"/>
                  <a:gd name="T64" fmla="*/ 310 w 356"/>
                  <a:gd name="T65" fmla="*/ 116 h 200"/>
                  <a:gd name="T66" fmla="*/ 326 w 356"/>
                  <a:gd name="T67" fmla="*/ 106 h 200"/>
                  <a:gd name="T68" fmla="*/ 333 w 356"/>
                  <a:gd name="T69" fmla="*/ 101 h 200"/>
                  <a:gd name="T70" fmla="*/ 339 w 356"/>
                  <a:gd name="T71" fmla="*/ 96 h 200"/>
                  <a:gd name="T72" fmla="*/ 344 w 356"/>
                  <a:gd name="T73" fmla="*/ 91 h 200"/>
                  <a:gd name="T74" fmla="*/ 348 w 356"/>
                  <a:gd name="T75" fmla="*/ 86 h 200"/>
                  <a:gd name="T76" fmla="*/ 352 w 356"/>
                  <a:gd name="T77" fmla="*/ 81 h 200"/>
                  <a:gd name="T78" fmla="*/ 354 w 356"/>
                  <a:gd name="T79" fmla="*/ 75 h 200"/>
                  <a:gd name="T80" fmla="*/ 355 w 356"/>
                  <a:gd name="T81" fmla="*/ 70 h 200"/>
                  <a:gd name="T82" fmla="*/ 356 w 356"/>
                  <a:gd name="T83" fmla="*/ 65 h 200"/>
                  <a:gd name="T84" fmla="*/ 356 w 356"/>
                  <a:gd name="T85" fmla="*/ 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56" h="200">
                    <a:moveTo>
                      <a:pt x="356" y="11"/>
                    </a:moveTo>
                    <a:lnTo>
                      <a:pt x="355" y="0"/>
                    </a:lnTo>
                    <a:lnTo>
                      <a:pt x="354" y="5"/>
                    </a:lnTo>
                    <a:lnTo>
                      <a:pt x="352" y="10"/>
                    </a:lnTo>
                    <a:lnTo>
                      <a:pt x="349" y="15"/>
                    </a:lnTo>
                    <a:lnTo>
                      <a:pt x="345" y="20"/>
                    </a:lnTo>
                    <a:lnTo>
                      <a:pt x="341" y="25"/>
                    </a:lnTo>
                    <a:lnTo>
                      <a:pt x="334" y="30"/>
                    </a:lnTo>
                    <a:lnTo>
                      <a:pt x="328" y="35"/>
                    </a:lnTo>
                    <a:lnTo>
                      <a:pt x="321" y="40"/>
                    </a:lnTo>
                    <a:lnTo>
                      <a:pt x="305" y="49"/>
                    </a:lnTo>
                    <a:lnTo>
                      <a:pt x="285" y="59"/>
                    </a:lnTo>
                    <a:lnTo>
                      <a:pt x="265" y="67"/>
                    </a:lnTo>
                    <a:lnTo>
                      <a:pt x="241" y="75"/>
                    </a:lnTo>
                    <a:lnTo>
                      <a:pt x="216" y="83"/>
                    </a:lnTo>
                    <a:lnTo>
                      <a:pt x="187" y="91"/>
                    </a:lnTo>
                    <a:lnTo>
                      <a:pt x="159" y="98"/>
                    </a:lnTo>
                    <a:lnTo>
                      <a:pt x="129" y="105"/>
                    </a:lnTo>
                    <a:lnTo>
                      <a:pt x="65" y="119"/>
                    </a:lnTo>
                    <a:lnTo>
                      <a:pt x="0" y="131"/>
                    </a:lnTo>
                    <a:lnTo>
                      <a:pt x="0" y="148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1" y="200"/>
                    </a:lnTo>
                    <a:lnTo>
                      <a:pt x="67" y="188"/>
                    </a:lnTo>
                    <a:lnTo>
                      <a:pt x="132" y="175"/>
                    </a:lnTo>
                    <a:lnTo>
                      <a:pt x="163" y="167"/>
                    </a:lnTo>
                    <a:lnTo>
                      <a:pt x="193" y="159"/>
                    </a:lnTo>
                    <a:lnTo>
                      <a:pt x="221" y="151"/>
                    </a:lnTo>
                    <a:lnTo>
                      <a:pt x="246" y="143"/>
                    </a:lnTo>
                    <a:lnTo>
                      <a:pt x="270" y="134"/>
                    </a:lnTo>
                    <a:lnTo>
                      <a:pt x="292" y="126"/>
                    </a:lnTo>
                    <a:lnTo>
                      <a:pt x="310" y="116"/>
                    </a:lnTo>
                    <a:lnTo>
                      <a:pt x="326" y="106"/>
                    </a:lnTo>
                    <a:lnTo>
                      <a:pt x="333" y="101"/>
                    </a:lnTo>
                    <a:lnTo>
                      <a:pt x="339" y="96"/>
                    </a:lnTo>
                    <a:lnTo>
                      <a:pt x="344" y="91"/>
                    </a:lnTo>
                    <a:lnTo>
                      <a:pt x="348" y="86"/>
                    </a:lnTo>
                    <a:lnTo>
                      <a:pt x="352" y="81"/>
                    </a:lnTo>
                    <a:lnTo>
                      <a:pt x="354" y="75"/>
                    </a:lnTo>
                    <a:lnTo>
                      <a:pt x="355" y="70"/>
                    </a:lnTo>
                    <a:lnTo>
                      <a:pt x="356" y="65"/>
                    </a:lnTo>
                    <a:lnTo>
                      <a:pt x="356" y="11"/>
                    </a:lnTo>
                    <a:close/>
                  </a:path>
                </a:pathLst>
              </a:custGeom>
              <a:solidFill>
                <a:srgbClr val="646E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1" name="Freeform 1032"/>
              <p:cNvSpPr>
                <a:spLocks/>
              </p:cNvSpPr>
              <p:nvPr/>
            </p:nvSpPr>
            <p:spPr bwMode="auto">
              <a:xfrm>
                <a:off x="2062" y="2097"/>
                <a:ext cx="72" cy="26"/>
              </a:xfrm>
              <a:custGeom>
                <a:avLst/>
                <a:gdLst>
                  <a:gd name="T0" fmla="*/ 361 w 361"/>
                  <a:gd name="T1" fmla="*/ 69 h 133"/>
                  <a:gd name="T2" fmla="*/ 361 w 361"/>
                  <a:gd name="T3" fmla="*/ 52 h 133"/>
                  <a:gd name="T4" fmla="*/ 361 w 361"/>
                  <a:gd name="T5" fmla="*/ 35 h 133"/>
                  <a:gd name="T6" fmla="*/ 360 w 361"/>
                  <a:gd name="T7" fmla="*/ 17 h 133"/>
                  <a:gd name="T8" fmla="*/ 360 w 361"/>
                  <a:gd name="T9" fmla="*/ 0 h 133"/>
                  <a:gd name="T10" fmla="*/ 318 w 361"/>
                  <a:gd name="T11" fmla="*/ 10 h 133"/>
                  <a:gd name="T12" fmla="*/ 275 w 361"/>
                  <a:gd name="T13" fmla="*/ 20 h 133"/>
                  <a:gd name="T14" fmla="*/ 229 w 361"/>
                  <a:gd name="T15" fmla="*/ 29 h 133"/>
                  <a:gd name="T16" fmla="*/ 183 w 361"/>
                  <a:gd name="T17" fmla="*/ 38 h 133"/>
                  <a:gd name="T18" fmla="*/ 136 w 361"/>
                  <a:gd name="T19" fmla="*/ 45 h 133"/>
                  <a:gd name="T20" fmla="*/ 90 w 361"/>
                  <a:gd name="T21" fmla="*/ 52 h 133"/>
                  <a:gd name="T22" fmla="*/ 44 w 361"/>
                  <a:gd name="T23" fmla="*/ 58 h 133"/>
                  <a:gd name="T24" fmla="*/ 0 w 361"/>
                  <a:gd name="T25" fmla="*/ 64 h 133"/>
                  <a:gd name="T26" fmla="*/ 0 w 361"/>
                  <a:gd name="T27" fmla="*/ 82 h 133"/>
                  <a:gd name="T28" fmla="*/ 0 w 361"/>
                  <a:gd name="T29" fmla="*/ 99 h 133"/>
                  <a:gd name="T30" fmla="*/ 1 w 361"/>
                  <a:gd name="T31" fmla="*/ 116 h 133"/>
                  <a:gd name="T32" fmla="*/ 1 w 361"/>
                  <a:gd name="T33" fmla="*/ 133 h 133"/>
                  <a:gd name="T34" fmla="*/ 45 w 361"/>
                  <a:gd name="T35" fmla="*/ 128 h 133"/>
                  <a:gd name="T36" fmla="*/ 91 w 361"/>
                  <a:gd name="T37" fmla="*/ 121 h 133"/>
                  <a:gd name="T38" fmla="*/ 137 w 361"/>
                  <a:gd name="T39" fmla="*/ 114 h 133"/>
                  <a:gd name="T40" fmla="*/ 184 w 361"/>
                  <a:gd name="T41" fmla="*/ 107 h 133"/>
                  <a:gd name="T42" fmla="*/ 231 w 361"/>
                  <a:gd name="T43" fmla="*/ 99 h 133"/>
                  <a:gd name="T44" fmla="*/ 276 w 361"/>
                  <a:gd name="T45" fmla="*/ 90 h 133"/>
                  <a:gd name="T46" fmla="*/ 319 w 361"/>
                  <a:gd name="T47" fmla="*/ 79 h 133"/>
                  <a:gd name="T48" fmla="*/ 361 w 361"/>
                  <a:gd name="T49" fmla="*/ 69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1" h="133">
                    <a:moveTo>
                      <a:pt x="361" y="69"/>
                    </a:moveTo>
                    <a:lnTo>
                      <a:pt x="361" y="52"/>
                    </a:lnTo>
                    <a:lnTo>
                      <a:pt x="361" y="35"/>
                    </a:lnTo>
                    <a:lnTo>
                      <a:pt x="360" y="17"/>
                    </a:lnTo>
                    <a:lnTo>
                      <a:pt x="360" y="0"/>
                    </a:lnTo>
                    <a:lnTo>
                      <a:pt x="318" y="10"/>
                    </a:lnTo>
                    <a:lnTo>
                      <a:pt x="275" y="20"/>
                    </a:lnTo>
                    <a:lnTo>
                      <a:pt x="229" y="29"/>
                    </a:lnTo>
                    <a:lnTo>
                      <a:pt x="183" y="38"/>
                    </a:lnTo>
                    <a:lnTo>
                      <a:pt x="136" y="45"/>
                    </a:lnTo>
                    <a:lnTo>
                      <a:pt x="90" y="52"/>
                    </a:lnTo>
                    <a:lnTo>
                      <a:pt x="44" y="58"/>
                    </a:lnTo>
                    <a:lnTo>
                      <a:pt x="0" y="64"/>
                    </a:lnTo>
                    <a:lnTo>
                      <a:pt x="0" y="82"/>
                    </a:lnTo>
                    <a:lnTo>
                      <a:pt x="0" y="99"/>
                    </a:lnTo>
                    <a:lnTo>
                      <a:pt x="1" y="116"/>
                    </a:lnTo>
                    <a:lnTo>
                      <a:pt x="1" y="133"/>
                    </a:lnTo>
                    <a:lnTo>
                      <a:pt x="45" y="128"/>
                    </a:lnTo>
                    <a:lnTo>
                      <a:pt x="91" y="121"/>
                    </a:lnTo>
                    <a:lnTo>
                      <a:pt x="137" y="114"/>
                    </a:lnTo>
                    <a:lnTo>
                      <a:pt x="184" y="107"/>
                    </a:lnTo>
                    <a:lnTo>
                      <a:pt x="231" y="99"/>
                    </a:lnTo>
                    <a:lnTo>
                      <a:pt x="276" y="90"/>
                    </a:lnTo>
                    <a:lnTo>
                      <a:pt x="319" y="79"/>
                    </a:lnTo>
                    <a:lnTo>
                      <a:pt x="361" y="69"/>
                    </a:lnTo>
                    <a:close/>
                  </a:path>
                </a:pathLst>
              </a:custGeom>
              <a:solidFill>
                <a:srgbClr val="6C75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2" name="Freeform 1033"/>
              <p:cNvSpPr>
                <a:spLocks/>
              </p:cNvSpPr>
              <p:nvPr/>
            </p:nvSpPr>
            <p:spPr bwMode="auto">
              <a:xfrm>
                <a:off x="2026" y="2104"/>
                <a:ext cx="73" cy="23"/>
              </a:xfrm>
              <a:custGeom>
                <a:avLst/>
                <a:gdLst>
                  <a:gd name="T0" fmla="*/ 362 w 362"/>
                  <a:gd name="T1" fmla="*/ 69 h 116"/>
                  <a:gd name="T2" fmla="*/ 361 w 362"/>
                  <a:gd name="T3" fmla="*/ 52 h 116"/>
                  <a:gd name="T4" fmla="*/ 361 w 362"/>
                  <a:gd name="T5" fmla="*/ 34 h 116"/>
                  <a:gd name="T6" fmla="*/ 361 w 362"/>
                  <a:gd name="T7" fmla="*/ 17 h 116"/>
                  <a:gd name="T8" fmla="*/ 361 w 362"/>
                  <a:gd name="T9" fmla="*/ 0 h 116"/>
                  <a:gd name="T10" fmla="*/ 306 w 362"/>
                  <a:gd name="T11" fmla="*/ 9 h 116"/>
                  <a:gd name="T12" fmla="*/ 253 w 362"/>
                  <a:gd name="T13" fmla="*/ 16 h 116"/>
                  <a:gd name="T14" fmla="*/ 202 w 362"/>
                  <a:gd name="T15" fmla="*/ 23 h 116"/>
                  <a:gd name="T16" fmla="*/ 153 w 362"/>
                  <a:gd name="T17" fmla="*/ 30 h 116"/>
                  <a:gd name="T18" fmla="*/ 107 w 362"/>
                  <a:gd name="T19" fmla="*/ 35 h 116"/>
                  <a:gd name="T20" fmla="*/ 66 w 362"/>
                  <a:gd name="T21" fmla="*/ 39 h 116"/>
                  <a:gd name="T22" fmla="*/ 30 w 362"/>
                  <a:gd name="T23" fmla="*/ 44 h 116"/>
                  <a:gd name="T24" fmla="*/ 0 w 362"/>
                  <a:gd name="T25" fmla="*/ 47 h 116"/>
                  <a:gd name="T26" fmla="*/ 0 w 362"/>
                  <a:gd name="T27" fmla="*/ 64 h 116"/>
                  <a:gd name="T28" fmla="*/ 1 w 362"/>
                  <a:gd name="T29" fmla="*/ 81 h 116"/>
                  <a:gd name="T30" fmla="*/ 1 w 362"/>
                  <a:gd name="T31" fmla="*/ 98 h 116"/>
                  <a:gd name="T32" fmla="*/ 1 w 362"/>
                  <a:gd name="T33" fmla="*/ 116 h 116"/>
                  <a:gd name="T34" fmla="*/ 31 w 362"/>
                  <a:gd name="T35" fmla="*/ 113 h 116"/>
                  <a:gd name="T36" fmla="*/ 67 w 362"/>
                  <a:gd name="T37" fmla="*/ 110 h 116"/>
                  <a:gd name="T38" fmla="*/ 108 w 362"/>
                  <a:gd name="T39" fmla="*/ 105 h 116"/>
                  <a:gd name="T40" fmla="*/ 154 w 362"/>
                  <a:gd name="T41" fmla="*/ 99 h 116"/>
                  <a:gd name="T42" fmla="*/ 203 w 362"/>
                  <a:gd name="T43" fmla="*/ 93 h 116"/>
                  <a:gd name="T44" fmla="*/ 254 w 362"/>
                  <a:gd name="T45" fmla="*/ 86 h 116"/>
                  <a:gd name="T46" fmla="*/ 307 w 362"/>
                  <a:gd name="T47" fmla="*/ 78 h 116"/>
                  <a:gd name="T48" fmla="*/ 362 w 362"/>
                  <a:gd name="T49" fmla="*/ 69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116">
                    <a:moveTo>
                      <a:pt x="362" y="69"/>
                    </a:moveTo>
                    <a:lnTo>
                      <a:pt x="361" y="52"/>
                    </a:lnTo>
                    <a:lnTo>
                      <a:pt x="361" y="34"/>
                    </a:lnTo>
                    <a:lnTo>
                      <a:pt x="361" y="17"/>
                    </a:lnTo>
                    <a:lnTo>
                      <a:pt x="361" y="0"/>
                    </a:lnTo>
                    <a:lnTo>
                      <a:pt x="306" y="9"/>
                    </a:lnTo>
                    <a:lnTo>
                      <a:pt x="253" y="16"/>
                    </a:lnTo>
                    <a:lnTo>
                      <a:pt x="202" y="23"/>
                    </a:lnTo>
                    <a:lnTo>
                      <a:pt x="153" y="30"/>
                    </a:lnTo>
                    <a:lnTo>
                      <a:pt x="107" y="35"/>
                    </a:lnTo>
                    <a:lnTo>
                      <a:pt x="66" y="39"/>
                    </a:lnTo>
                    <a:lnTo>
                      <a:pt x="30" y="44"/>
                    </a:lnTo>
                    <a:lnTo>
                      <a:pt x="0" y="47"/>
                    </a:lnTo>
                    <a:lnTo>
                      <a:pt x="0" y="64"/>
                    </a:lnTo>
                    <a:lnTo>
                      <a:pt x="1" y="81"/>
                    </a:lnTo>
                    <a:lnTo>
                      <a:pt x="1" y="98"/>
                    </a:lnTo>
                    <a:lnTo>
                      <a:pt x="1" y="116"/>
                    </a:lnTo>
                    <a:lnTo>
                      <a:pt x="31" y="113"/>
                    </a:lnTo>
                    <a:lnTo>
                      <a:pt x="67" y="110"/>
                    </a:lnTo>
                    <a:lnTo>
                      <a:pt x="108" y="105"/>
                    </a:lnTo>
                    <a:lnTo>
                      <a:pt x="154" y="99"/>
                    </a:lnTo>
                    <a:lnTo>
                      <a:pt x="203" y="93"/>
                    </a:lnTo>
                    <a:lnTo>
                      <a:pt x="254" y="86"/>
                    </a:lnTo>
                    <a:lnTo>
                      <a:pt x="307" y="78"/>
                    </a:lnTo>
                    <a:lnTo>
                      <a:pt x="362" y="69"/>
                    </a:lnTo>
                    <a:close/>
                  </a:path>
                </a:pathLst>
              </a:custGeom>
              <a:solidFill>
                <a:srgbClr val="747D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3" name="Freeform 1034"/>
              <p:cNvSpPr>
                <a:spLocks/>
              </p:cNvSpPr>
              <p:nvPr/>
            </p:nvSpPr>
            <p:spPr bwMode="auto">
              <a:xfrm>
                <a:off x="1990" y="2109"/>
                <a:ext cx="72" cy="21"/>
              </a:xfrm>
              <a:custGeom>
                <a:avLst/>
                <a:gdLst>
                  <a:gd name="T0" fmla="*/ 362 w 362"/>
                  <a:gd name="T1" fmla="*/ 69 h 104"/>
                  <a:gd name="T2" fmla="*/ 362 w 362"/>
                  <a:gd name="T3" fmla="*/ 52 h 104"/>
                  <a:gd name="T4" fmla="*/ 361 w 362"/>
                  <a:gd name="T5" fmla="*/ 35 h 104"/>
                  <a:gd name="T6" fmla="*/ 361 w 362"/>
                  <a:gd name="T7" fmla="*/ 18 h 104"/>
                  <a:gd name="T8" fmla="*/ 361 w 362"/>
                  <a:gd name="T9" fmla="*/ 0 h 104"/>
                  <a:gd name="T10" fmla="*/ 315 w 362"/>
                  <a:gd name="T11" fmla="*/ 6 h 104"/>
                  <a:gd name="T12" fmla="*/ 274 w 362"/>
                  <a:gd name="T13" fmla="*/ 10 h 104"/>
                  <a:gd name="T14" fmla="*/ 236 w 362"/>
                  <a:gd name="T15" fmla="*/ 14 h 104"/>
                  <a:gd name="T16" fmla="*/ 204 w 362"/>
                  <a:gd name="T17" fmla="*/ 19 h 104"/>
                  <a:gd name="T18" fmla="*/ 177 w 362"/>
                  <a:gd name="T19" fmla="*/ 21 h 104"/>
                  <a:gd name="T20" fmla="*/ 157 w 362"/>
                  <a:gd name="T21" fmla="*/ 23 h 104"/>
                  <a:gd name="T22" fmla="*/ 143 w 362"/>
                  <a:gd name="T23" fmla="*/ 24 h 104"/>
                  <a:gd name="T24" fmla="*/ 139 w 362"/>
                  <a:gd name="T25" fmla="*/ 25 h 104"/>
                  <a:gd name="T26" fmla="*/ 105 w 362"/>
                  <a:gd name="T27" fmla="*/ 27 h 104"/>
                  <a:gd name="T28" fmla="*/ 70 w 362"/>
                  <a:gd name="T29" fmla="*/ 30 h 104"/>
                  <a:gd name="T30" fmla="*/ 36 w 362"/>
                  <a:gd name="T31" fmla="*/ 32 h 104"/>
                  <a:gd name="T32" fmla="*/ 0 w 362"/>
                  <a:gd name="T33" fmla="*/ 35 h 104"/>
                  <a:gd name="T34" fmla="*/ 1 w 362"/>
                  <a:gd name="T35" fmla="*/ 52 h 104"/>
                  <a:gd name="T36" fmla="*/ 1 w 362"/>
                  <a:gd name="T37" fmla="*/ 69 h 104"/>
                  <a:gd name="T38" fmla="*/ 1 w 362"/>
                  <a:gd name="T39" fmla="*/ 87 h 104"/>
                  <a:gd name="T40" fmla="*/ 1 w 362"/>
                  <a:gd name="T41" fmla="*/ 104 h 104"/>
                  <a:gd name="T42" fmla="*/ 36 w 362"/>
                  <a:gd name="T43" fmla="*/ 102 h 104"/>
                  <a:gd name="T44" fmla="*/ 70 w 362"/>
                  <a:gd name="T45" fmla="*/ 99 h 104"/>
                  <a:gd name="T46" fmla="*/ 105 w 362"/>
                  <a:gd name="T47" fmla="*/ 97 h 104"/>
                  <a:gd name="T48" fmla="*/ 139 w 362"/>
                  <a:gd name="T49" fmla="*/ 94 h 104"/>
                  <a:gd name="T50" fmla="*/ 143 w 362"/>
                  <a:gd name="T51" fmla="*/ 94 h 104"/>
                  <a:gd name="T52" fmla="*/ 157 w 362"/>
                  <a:gd name="T53" fmla="*/ 93 h 104"/>
                  <a:gd name="T54" fmla="*/ 177 w 362"/>
                  <a:gd name="T55" fmla="*/ 91 h 104"/>
                  <a:gd name="T56" fmla="*/ 204 w 362"/>
                  <a:gd name="T57" fmla="*/ 88 h 104"/>
                  <a:gd name="T58" fmla="*/ 236 w 362"/>
                  <a:gd name="T59" fmla="*/ 85 h 104"/>
                  <a:gd name="T60" fmla="*/ 275 w 362"/>
                  <a:gd name="T61" fmla="*/ 81 h 104"/>
                  <a:gd name="T62" fmla="*/ 316 w 362"/>
                  <a:gd name="T63" fmla="*/ 75 h 104"/>
                  <a:gd name="T64" fmla="*/ 362 w 362"/>
                  <a:gd name="T65" fmla="*/ 69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2" h="104">
                    <a:moveTo>
                      <a:pt x="362" y="69"/>
                    </a:moveTo>
                    <a:lnTo>
                      <a:pt x="362" y="52"/>
                    </a:lnTo>
                    <a:lnTo>
                      <a:pt x="361" y="35"/>
                    </a:lnTo>
                    <a:lnTo>
                      <a:pt x="361" y="18"/>
                    </a:lnTo>
                    <a:lnTo>
                      <a:pt x="361" y="0"/>
                    </a:lnTo>
                    <a:lnTo>
                      <a:pt x="315" y="6"/>
                    </a:lnTo>
                    <a:lnTo>
                      <a:pt x="274" y="10"/>
                    </a:lnTo>
                    <a:lnTo>
                      <a:pt x="236" y="14"/>
                    </a:lnTo>
                    <a:lnTo>
                      <a:pt x="204" y="19"/>
                    </a:lnTo>
                    <a:lnTo>
                      <a:pt x="177" y="21"/>
                    </a:lnTo>
                    <a:lnTo>
                      <a:pt x="157" y="23"/>
                    </a:lnTo>
                    <a:lnTo>
                      <a:pt x="143" y="24"/>
                    </a:lnTo>
                    <a:lnTo>
                      <a:pt x="139" y="25"/>
                    </a:lnTo>
                    <a:lnTo>
                      <a:pt x="105" y="27"/>
                    </a:lnTo>
                    <a:lnTo>
                      <a:pt x="70" y="30"/>
                    </a:lnTo>
                    <a:lnTo>
                      <a:pt x="36" y="32"/>
                    </a:lnTo>
                    <a:lnTo>
                      <a:pt x="0" y="35"/>
                    </a:lnTo>
                    <a:lnTo>
                      <a:pt x="1" y="52"/>
                    </a:lnTo>
                    <a:lnTo>
                      <a:pt x="1" y="69"/>
                    </a:lnTo>
                    <a:lnTo>
                      <a:pt x="1" y="87"/>
                    </a:lnTo>
                    <a:lnTo>
                      <a:pt x="1" y="104"/>
                    </a:lnTo>
                    <a:lnTo>
                      <a:pt x="36" y="102"/>
                    </a:lnTo>
                    <a:lnTo>
                      <a:pt x="70" y="99"/>
                    </a:lnTo>
                    <a:lnTo>
                      <a:pt x="105" y="97"/>
                    </a:lnTo>
                    <a:lnTo>
                      <a:pt x="139" y="94"/>
                    </a:lnTo>
                    <a:lnTo>
                      <a:pt x="143" y="94"/>
                    </a:lnTo>
                    <a:lnTo>
                      <a:pt x="157" y="93"/>
                    </a:lnTo>
                    <a:lnTo>
                      <a:pt x="177" y="91"/>
                    </a:lnTo>
                    <a:lnTo>
                      <a:pt x="204" y="88"/>
                    </a:lnTo>
                    <a:lnTo>
                      <a:pt x="236" y="85"/>
                    </a:lnTo>
                    <a:lnTo>
                      <a:pt x="275" y="81"/>
                    </a:lnTo>
                    <a:lnTo>
                      <a:pt x="316" y="75"/>
                    </a:lnTo>
                    <a:lnTo>
                      <a:pt x="362" y="69"/>
                    </a:lnTo>
                    <a:close/>
                  </a:path>
                </a:pathLst>
              </a:custGeom>
              <a:solidFill>
                <a:srgbClr val="7C8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4" name="Freeform 1035"/>
              <p:cNvSpPr>
                <a:spLocks/>
              </p:cNvSpPr>
              <p:nvPr/>
            </p:nvSpPr>
            <p:spPr bwMode="auto">
              <a:xfrm>
                <a:off x="1954" y="2114"/>
                <a:ext cx="72" cy="19"/>
              </a:xfrm>
              <a:custGeom>
                <a:avLst/>
                <a:gdLst>
                  <a:gd name="T0" fmla="*/ 361 w 361"/>
                  <a:gd name="T1" fmla="*/ 69 h 96"/>
                  <a:gd name="T2" fmla="*/ 361 w 361"/>
                  <a:gd name="T3" fmla="*/ 51 h 96"/>
                  <a:gd name="T4" fmla="*/ 361 w 361"/>
                  <a:gd name="T5" fmla="*/ 34 h 96"/>
                  <a:gd name="T6" fmla="*/ 360 w 361"/>
                  <a:gd name="T7" fmla="*/ 17 h 96"/>
                  <a:gd name="T8" fmla="*/ 360 w 361"/>
                  <a:gd name="T9" fmla="*/ 0 h 96"/>
                  <a:gd name="T10" fmla="*/ 342 w 361"/>
                  <a:gd name="T11" fmla="*/ 2 h 96"/>
                  <a:gd name="T12" fmla="*/ 330 w 361"/>
                  <a:gd name="T13" fmla="*/ 3 h 96"/>
                  <a:gd name="T14" fmla="*/ 321 w 361"/>
                  <a:gd name="T15" fmla="*/ 3 h 96"/>
                  <a:gd name="T16" fmla="*/ 318 w 361"/>
                  <a:gd name="T17" fmla="*/ 4 h 96"/>
                  <a:gd name="T18" fmla="*/ 279 w 361"/>
                  <a:gd name="T19" fmla="*/ 7 h 96"/>
                  <a:gd name="T20" fmla="*/ 238 w 361"/>
                  <a:gd name="T21" fmla="*/ 10 h 96"/>
                  <a:gd name="T22" fmla="*/ 198 w 361"/>
                  <a:gd name="T23" fmla="*/ 13 h 96"/>
                  <a:gd name="T24" fmla="*/ 159 w 361"/>
                  <a:gd name="T25" fmla="*/ 15 h 96"/>
                  <a:gd name="T26" fmla="*/ 119 w 361"/>
                  <a:gd name="T27" fmla="*/ 18 h 96"/>
                  <a:gd name="T28" fmla="*/ 78 w 361"/>
                  <a:gd name="T29" fmla="*/ 21 h 96"/>
                  <a:gd name="T30" fmla="*/ 39 w 361"/>
                  <a:gd name="T31" fmla="*/ 24 h 96"/>
                  <a:gd name="T32" fmla="*/ 0 w 361"/>
                  <a:gd name="T33" fmla="*/ 27 h 96"/>
                  <a:gd name="T34" fmla="*/ 0 w 361"/>
                  <a:gd name="T35" fmla="*/ 44 h 96"/>
                  <a:gd name="T36" fmla="*/ 0 w 361"/>
                  <a:gd name="T37" fmla="*/ 62 h 96"/>
                  <a:gd name="T38" fmla="*/ 0 w 361"/>
                  <a:gd name="T39" fmla="*/ 79 h 96"/>
                  <a:gd name="T40" fmla="*/ 0 w 361"/>
                  <a:gd name="T41" fmla="*/ 96 h 96"/>
                  <a:gd name="T42" fmla="*/ 40 w 361"/>
                  <a:gd name="T43" fmla="*/ 93 h 96"/>
                  <a:gd name="T44" fmla="*/ 79 w 361"/>
                  <a:gd name="T45" fmla="*/ 90 h 96"/>
                  <a:gd name="T46" fmla="*/ 119 w 361"/>
                  <a:gd name="T47" fmla="*/ 88 h 96"/>
                  <a:gd name="T48" fmla="*/ 159 w 361"/>
                  <a:gd name="T49" fmla="*/ 85 h 96"/>
                  <a:gd name="T50" fmla="*/ 198 w 361"/>
                  <a:gd name="T51" fmla="*/ 82 h 96"/>
                  <a:gd name="T52" fmla="*/ 239 w 361"/>
                  <a:gd name="T53" fmla="*/ 79 h 96"/>
                  <a:gd name="T54" fmla="*/ 279 w 361"/>
                  <a:gd name="T55" fmla="*/ 76 h 96"/>
                  <a:gd name="T56" fmla="*/ 318 w 361"/>
                  <a:gd name="T57" fmla="*/ 73 h 96"/>
                  <a:gd name="T58" fmla="*/ 321 w 361"/>
                  <a:gd name="T59" fmla="*/ 73 h 96"/>
                  <a:gd name="T60" fmla="*/ 330 w 361"/>
                  <a:gd name="T61" fmla="*/ 72 h 96"/>
                  <a:gd name="T62" fmla="*/ 343 w 361"/>
                  <a:gd name="T63" fmla="*/ 71 h 96"/>
                  <a:gd name="T64" fmla="*/ 361 w 361"/>
                  <a:gd name="T65" fmla="*/ 69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1" h="96">
                    <a:moveTo>
                      <a:pt x="361" y="69"/>
                    </a:moveTo>
                    <a:lnTo>
                      <a:pt x="361" y="51"/>
                    </a:lnTo>
                    <a:lnTo>
                      <a:pt x="361" y="34"/>
                    </a:lnTo>
                    <a:lnTo>
                      <a:pt x="360" y="17"/>
                    </a:lnTo>
                    <a:lnTo>
                      <a:pt x="360" y="0"/>
                    </a:lnTo>
                    <a:lnTo>
                      <a:pt x="342" y="2"/>
                    </a:lnTo>
                    <a:lnTo>
                      <a:pt x="330" y="3"/>
                    </a:lnTo>
                    <a:lnTo>
                      <a:pt x="321" y="3"/>
                    </a:lnTo>
                    <a:lnTo>
                      <a:pt x="318" y="4"/>
                    </a:lnTo>
                    <a:lnTo>
                      <a:pt x="279" y="7"/>
                    </a:lnTo>
                    <a:lnTo>
                      <a:pt x="238" y="10"/>
                    </a:lnTo>
                    <a:lnTo>
                      <a:pt x="198" y="13"/>
                    </a:lnTo>
                    <a:lnTo>
                      <a:pt x="159" y="15"/>
                    </a:lnTo>
                    <a:lnTo>
                      <a:pt x="119" y="18"/>
                    </a:lnTo>
                    <a:lnTo>
                      <a:pt x="78" y="21"/>
                    </a:lnTo>
                    <a:lnTo>
                      <a:pt x="39" y="24"/>
                    </a:lnTo>
                    <a:lnTo>
                      <a:pt x="0" y="27"/>
                    </a:lnTo>
                    <a:lnTo>
                      <a:pt x="0" y="44"/>
                    </a:lnTo>
                    <a:lnTo>
                      <a:pt x="0" y="62"/>
                    </a:lnTo>
                    <a:lnTo>
                      <a:pt x="0" y="79"/>
                    </a:lnTo>
                    <a:lnTo>
                      <a:pt x="0" y="96"/>
                    </a:lnTo>
                    <a:lnTo>
                      <a:pt x="40" y="93"/>
                    </a:lnTo>
                    <a:lnTo>
                      <a:pt x="79" y="90"/>
                    </a:lnTo>
                    <a:lnTo>
                      <a:pt x="119" y="88"/>
                    </a:lnTo>
                    <a:lnTo>
                      <a:pt x="159" y="85"/>
                    </a:lnTo>
                    <a:lnTo>
                      <a:pt x="198" y="82"/>
                    </a:lnTo>
                    <a:lnTo>
                      <a:pt x="239" y="79"/>
                    </a:lnTo>
                    <a:lnTo>
                      <a:pt x="279" y="76"/>
                    </a:lnTo>
                    <a:lnTo>
                      <a:pt x="318" y="73"/>
                    </a:lnTo>
                    <a:lnTo>
                      <a:pt x="321" y="73"/>
                    </a:lnTo>
                    <a:lnTo>
                      <a:pt x="330" y="72"/>
                    </a:lnTo>
                    <a:lnTo>
                      <a:pt x="343" y="71"/>
                    </a:lnTo>
                    <a:lnTo>
                      <a:pt x="361" y="69"/>
                    </a:lnTo>
                    <a:close/>
                  </a:path>
                </a:pathLst>
              </a:custGeom>
              <a:solidFill>
                <a:srgbClr val="858D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5" name="Freeform 1036"/>
              <p:cNvSpPr>
                <a:spLocks/>
              </p:cNvSpPr>
              <p:nvPr/>
            </p:nvSpPr>
            <p:spPr bwMode="auto">
              <a:xfrm>
                <a:off x="1918" y="2116"/>
                <a:ext cx="72" cy="19"/>
              </a:xfrm>
              <a:custGeom>
                <a:avLst/>
                <a:gdLst>
                  <a:gd name="T0" fmla="*/ 360 w 360"/>
                  <a:gd name="T1" fmla="*/ 69 h 94"/>
                  <a:gd name="T2" fmla="*/ 360 w 360"/>
                  <a:gd name="T3" fmla="*/ 52 h 94"/>
                  <a:gd name="T4" fmla="*/ 360 w 360"/>
                  <a:gd name="T5" fmla="*/ 34 h 94"/>
                  <a:gd name="T6" fmla="*/ 360 w 360"/>
                  <a:gd name="T7" fmla="*/ 17 h 94"/>
                  <a:gd name="T8" fmla="*/ 359 w 360"/>
                  <a:gd name="T9" fmla="*/ 0 h 94"/>
                  <a:gd name="T10" fmla="*/ 315 w 360"/>
                  <a:gd name="T11" fmla="*/ 3 h 94"/>
                  <a:gd name="T12" fmla="*/ 269 w 360"/>
                  <a:gd name="T13" fmla="*/ 6 h 94"/>
                  <a:gd name="T14" fmla="*/ 224 w 360"/>
                  <a:gd name="T15" fmla="*/ 9 h 94"/>
                  <a:gd name="T16" fmla="*/ 179 w 360"/>
                  <a:gd name="T17" fmla="*/ 13 h 94"/>
                  <a:gd name="T18" fmla="*/ 133 w 360"/>
                  <a:gd name="T19" fmla="*/ 16 h 94"/>
                  <a:gd name="T20" fmla="*/ 88 w 360"/>
                  <a:gd name="T21" fmla="*/ 19 h 94"/>
                  <a:gd name="T22" fmla="*/ 45 w 360"/>
                  <a:gd name="T23" fmla="*/ 22 h 94"/>
                  <a:gd name="T24" fmla="*/ 0 w 360"/>
                  <a:gd name="T25" fmla="*/ 25 h 94"/>
                  <a:gd name="T26" fmla="*/ 0 w 360"/>
                  <a:gd name="T27" fmla="*/ 43 h 94"/>
                  <a:gd name="T28" fmla="*/ 0 w 360"/>
                  <a:gd name="T29" fmla="*/ 60 h 94"/>
                  <a:gd name="T30" fmla="*/ 0 w 360"/>
                  <a:gd name="T31" fmla="*/ 77 h 94"/>
                  <a:gd name="T32" fmla="*/ 1 w 360"/>
                  <a:gd name="T33" fmla="*/ 94 h 94"/>
                  <a:gd name="T34" fmla="*/ 45 w 360"/>
                  <a:gd name="T35" fmla="*/ 91 h 94"/>
                  <a:gd name="T36" fmla="*/ 89 w 360"/>
                  <a:gd name="T37" fmla="*/ 88 h 94"/>
                  <a:gd name="T38" fmla="*/ 134 w 360"/>
                  <a:gd name="T39" fmla="*/ 85 h 94"/>
                  <a:gd name="T40" fmla="*/ 180 w 360"/>
                  <a:gd name="T41" fmla="*/ 82 h 94"/>
                  <a:gd name="T42" fmla="*/ 225 w 360"/>
                  <a:gd name="T43" fmla="*/ 79 h 94"/>
                  <a:gd name="T44" fmla="*/ 270 w 360"/>
                  <a:gd name="T45" fmla="*/ 76 h 94"/>
                  <a:gd name="T46" fmla="*/ 316 w 360"/>
                  <a:gd name="T47" fmla="*/ 72 h 94"/>
                  <a:gd name="T48" fmla="*/ 360 w 360"/>
                  <a:gd name="T49" fmla="*/ 6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0" h="94">
                    <a:moveTo>
                      <a:pt x="360" y="69"/>
                    </a:moveTo>
                    <a:lnTo>
                      <a:pt x="360" y="52"/>
                    </a:lnTo>
                    <a:lnTo>
                      <a:pt x="360" y="34"/>
                    </a:lnTo>
                    <a:lnTo>
                      <a:pt x="360" y="17"/>
                    </a:lnTo>
                    <a:lnTo>
                      <a:pt x="359" y="0"/>
                    </a:lnTo>
                    <a:lnTo>
                      <a:pt x="315" y="3"/>
                    </a:lnTo>
                    <a:lnTo>
                      <a:pt x="269" y="6"/>
                    </a:lnTo>
                    <a:lnTo>
                      <a:pt x="224" y="9"/>
                    </a:lnTo>
                    <a:lnTo>
                      <a:pt x="179" y="13"/>
                    </a:lnTo>
                    <a:lnTo>
                      <a:pt x="133" y="16"/>
                    </a:lnTo>
                    <a:lnTo>
                      <a:pt x="88" y="19"/>
                    </a:lnTo>
                    <a:lnTo>
                      <a:pt x="45" y="22"/>
                    </a:lnTo>
                    <a:lnTo>
                      <a:pt x="0" y="25"/>
                    </a:lnTo>
                    <a:lnTo>
                      <a:pt x="0" y="43"/>
                    </a:lnTo>
                    <a:lnTo>
                      <a:pt x="0" y="60"/>
                    </a:lnTo>
                    <a:lnTo>
                      <a:pt x="0" y="77"/>
                    </a:lnTo>
                    <a:lnTo>
                      <a:pt x="1" y="94"/>
                    </a:lnTo>
                    <a:lnTo>
                      <a:pt x="45" y="91"/>
                    </a:lnTo>
                    <a:lnTo>
                      <a:pt x="89" y="88"/>
                    </a:lnTo>
                    <a:lnTo>
                      <a:pt x="134" y="85"/>
                    </a:lnTo>
                    <a:lnTo>
                      <a:pt x="180" y="82"/>
                    </a:lnTo>
                    <a:lnTo>
                      <a:pt x="225" y="79"/>
                    </a:lnTo>
                    <a:lnTo>
                      <a:pt x="270" y="76"/>
                    </a:lnTo>
                    <a:lnTo>
                      <a:pt x="316" y="72"/>
                    </a:lnTo>
                    <a:lnTo>
                      <a:pt x="360" y="69"/>
                    </a:lnTo>
                    <a:close/>
                  </a:path>
                </a:pathLst>
              </a:custGeom>
              <a:solidFill>
                <a:srgbClr val="8D95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6" name="Freeform 1037"/>
              <p:cNvSpPr>
                <a:spLocks/>
              </p:cNvSpPr>
              <p:nvPr/>
            </p:nvSpPr>
            <p:spPr bwMode="auto">
              <a:xfrm>
                <a:off x="1882" y="2119"/>
                <a:ext cx="72" cy="19"/>
              </a:xfrm>
              <a:custGeom>
                <a:avLst/>
                <a:gdLst>
                  <a:gd name="T0" fmla="*/ 361 w 361"/>
                  <a:gd name="T1" fmla="*/ 69 h 94"/>
                  <a:gd name="T2" fmla="*/ 361 w 361"/>
                  <a:gd name="T3" fmla="*/ 52 h 94"/>
                  <a:gd name="T4" fmla="*/ 361 w 361"/>
                  <a:gd name="T5" fmla="*/ 35 h 94"/>
                  <a:gd name="T6" fmla="*/ 361 w 361"/>
                  <a:gd name="T7" fmla="*/ 17 h 94"/>
                  <a:gd name="T8" fmla="*/ 361 w 361"/>
                  <a:gd name="T9" fmla="*/ 0 h 94"/>
                  <a:gd name="T10" fmla="*/ 315 w 361"/>
                  <a:gd name="T11" fmla="*/ 3 h 94"/>
                  <a:gd name="T12" fmla="*/ 269 w 361"/>
                  <a:gd name="T13" fmla="*/ 6 h 94"/>
                  <a:gd name="T14" fmla="*/ 224 w 361"/>
                  <a:gd name="T15" fmla="*/ 9 h 94"/>
                  <a:gd name="T16" fmla="*/ 180 w 361"/>
                  <a:gd name="T17" fmla="*/ 12 h 94"/>
                  <a:gd name="T18" fmla="*/ 135 w 361"/>
                  <a:gd name="T19" fmla="*/ 15 h 94"/>
                  <a:gd name="T20" fmla="*/ 90 w 361"/>
                  <a:gd name="T21" fmla="*/ 18 h 94"/>
                  <a:gd name="T22" fmla="*/ 45 w 361"/>
                  <a:gd name="T23" fmla="*/ 20 h 94"/>
                  <a:gd name="T24" fmla="*/ 0 w 361"/>
                  <a:gd name="T25" fmla="*/ 23 h 94"/>
                  <a:gd name="T26" fmla="*/ 1 w 361"/>
                  <a:gd name="T27" fmla="*/ 94 h 94"/>
                  <a:gd name="T28" fmla="*/ 46 w 361"/>
                  <a:gd name="T29" fmla="*/ 91 h 94"/>
                  <a:gd name="T30" fmla="*/ 90 w 361"/>
                  <a:gd name="T31" fmla="*/ 88 h 94"/>
                  <a:gd name="T32" fmla="*/ 135 w 361"/>
                  <a:gd name="T33" fmla="*/ 84 h 94"/>
                  <a:gd name="T34" fmla="*/ 181 w 361"/>
                  <a:gd name="T35" fmla="*/ 81 h 94"/>
                  <a:gd name="T36" fmla="*/ 226 w 361"/>
                  <a:gd name="T37" fmla="*/ 78 h 94"/>
                  <a:gd name="T38" fmla="*/ 270 w 361"/>
                  <a:gd name="T39" fmla="*/ 75 h 94"/>
                  <a:gd name="T40" fmla="*/ 316 w 361"/>
                  <a:gd name="T41" fmla="*/ 72 h 94"/>
                  <a:gd name="T42" fmla="*/ 361 w 361"/>
                  <a:gd name="T43" fmla="*/ 6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1" h="94">
                    <a:moveTo>
                      <a:pt x="361" y="69"/>
                    </a:moveTo>
                    <a:lnTo>
                      <a:pt x="361" y="52"/>
                    </a:lnTo>
                    <a:lnTo>
                      <a:pt x="361" y="35"/>
                    </a:lnTo>
                    <a:lnTo>
                      <a:pt x="361" y="17"/>
                    </a:lnTo>
                    <a:lnTo>
                      <a:pt x="361" y="0"/>
                    </a:lnTo>
                    <a:lnTo>
                      <a:pt x="315" y="3"/>
                    </a:lnTo>
                    <a:lnTo>
                      <a:pt x="269" y="6"/>
                    </a:lnTo>
                    <a:lnTo>
                      <a:pt x="224" y="9"/>
                    </a:lnTo>
                    <a:lnTo>
                      <a:pt x="180" y="12"/>
                    </a:lnTo>
                    <a:lnTo>
                      <a:pt x="135" y="15"/>
                    </a:lnTo>
                    <a:lnTo>
                      <a:pt x="90" y="18"/>
                    </a:lnTo>
                    <a:lnTo>
                      <a:pt x="45" y="20"/>
                    </a:lnTo>
                    <a:lnTo>
                      <a:pt x="0" y="23"/>
                    </a:lnTo>
                    <a:lnTo>
                      <a:pt x="1" y="94"/>
                    </a:lnTo>
                    <a:lnTo>
                      <a:pt x="46" y="91"/>
                    </a:lnTo>
                    <a:lnTo>
                      <a:pt x="90" y="88"/>
                    </a:lnTo>
                    <a:lnTo>
                      <a:pt x="135" y="84"/>
                    </a:lnTo>
                    <a:lnTo>
                      <a:pt x="181" y="81"/>
                    </a:lnTo>
                    <a:lnTo>
                      <a:pt x="226" y="78"/>
                    </a:lnTo>
                    <a:lnTo>
                      <a:pt x="270" y="75"/>
                    </a:lnTo>
                    <a:lnTo>
                      <a:pt x="316" y="72"/>
                    </a:lnTo>
                    <a:lnTo>
                      <a:pt x="361" y="69"/>
                    </a:lnTo>
                    <a:close/>
                  </a:path>
                </a:pathLst>
              </a:custGeom>
              <a:solidFill>
                <a:srgbClr val="959C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7" name="Freeform 1038"/>
              <p:cNvSpPr>
                <a:spLocks/>
              </p:cNvSpPr>
              <p:nvPr/>
            </p:nvSpPr>
            <p:spPr bwMode="auto">
              <a:xfrm>
                <a:off x="1846" y="2121"/>
                <a:ext cx="72" cy="19"/>
              </a:xfrm>
              <a:custGeom>
                <a:avLst/>
                <a:gdLst>
                  <a:gd name="T0" fmla="*/ 362 w 362"/>
                  <a:gd name="T1" fmla="*/ 69 h 93"/>
                  <a:gd name="T2" fmla="*/ 361 w 362"/>
                  <a:gd name="T3" fmla="*/ 52 h 93"/>
                  <a:gd name="T4" fmla="*/ 361 w 362"/>
                  <a:gd name="T5" fmla="*/ 35 h 93"/>
                  <a:gd name="T6" fmla="*/ 361 w 362"/>
                  <a:gd name="T7" fmla="*/ 18 h 93"/>
                  <a:gd name="T8" fmla="*/ 361 w 362"/>
                  <a:gd name="T9" fmla="*/ 0 h 93"/>
                  <a:gd name="T10" fmla="*/ 315 w 362"/>
                  <a:gd name="T11" fmla="*/ 3 h 93"/>
                  <a:gd name="T12" fmla="*/ 270 w 362"/>
                  <a:gd name="T13" fmla="*/ 6 h 93"/>
                  <a:gd name="T14" fmla="*/ 224 w 362"/>
                  <a:gd name="T15" fmla="*/ 9 h 93"/>
                  <a:gd name="T16" fmla="*/ 179 w 362"/>
                  <a:gd name="T17" fmla="*/ 11 h 93"/>
                  <a:gd name="T18" fmla="*/ 134 w 362"/>
                  <a:gd name="T19" fmla="*/ 14 h 93"/>
                  <a:gd name="T20" fmla="*/ 90 w 362"/>
                  <a:gd name="T21" fmla="*/ 18 h 93"/>
                  <a:gd name="T22" fmla="*/ 45 w 362"/>
                  <a:gd name="T23" fmla="*/ 21 h 93"/>
                  <a:gd name="T24" fmla="*/ 0 w 362"/>
                  <a:gd name="T25" fmla="*/ 23 h 93"/>
                  <a:gd name="T26" fmla="*/ 0 w 362"/>
                  <a:gd name="T27" fmla="*/ 40 h 93"/>
                  <a:gd name="T28" fmla="*/ 0 w 362"/>
                  <a:gd name="T29" fmla="*/ 57 h 93"/>
                  <a:gd name="T30" fmla="*/ 1 w 362"/>
                  <a:gd name="T31" fmla="*/ 76 h 93"/>
                  <a:gd name="T32" fmla="*/ 1 w 362"/>
                  <a:gd name="T33" fmla="*/ 93 h 93"/>
                  <a:gd name="T34" fmla="*/ 46 w 362"/>
                  <a:gd name="T35" fmla="*/ 90 h 93"/>
                  <a:gd name="T36" fmla="*/ 91 w 362"/>
                  <a:gd name="T37" fmla="*/ 87 h 93"/>
                  <a:gd name="T38" fmla="*/ 135 w 362"/>
                  <a:gd name="T39" fmla="*/ 85 h 93"/>
                  <a:gd name="T40" fmla="*/ 180 w 362"/>
                  <a:gd name="T41" fmla="*/ 82 h 93"/>
                  <a:gd name="T42" fmla="*/ 225 w 362"/>
                  <a:gd name="T43" fmla="*/ 79 h 93"/>
                  <a:gd name="T44" fmla="*/ 270 w 362"/>
                  <a:gd name="T45" fmla="*/ 76 h 93"/>
                  <a:gd name="T46" fmla="*/ 316 w 362"/>
                  <a:gd name="T47" fmla="*/ 72 h 93"/>
                  <a:gd name="T48" fmla="*/ 362 w 362"/>
                  <a:gd name="T49" fmla="*/ 69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93">
                    <a:moveTo>
                      <a:pt x="362" y="69"/>
                    </a:moveTo>
                    <a:lnTo>
                      <a:pt x="361" y="52"/>
                    </a:lnTo>
                    <a:lnTo>
                      <a:pt x="361" y="35"/>
                    </a:lnTo>
                    <a:lnTo>
                      <a:pt x="361" y="18"/>
                    </a:lnTo>
                    <a:lnTo>
                      <a:pt x="361" y="0"/>
                    </a:lnTo>
                    <a:lnTo>
                      <a:pt x="315" y="3"/>
                    </a:lnTo>
                    <a:lnTo>
                      <a:pt x="270" y="6"/>
                    </a:lnTo>
                    <a:lnTo>
                      <a:pt x="224" y="9"/>
                    </a:lnTo>
                    <a:lnTo>
                      <a:pt x="179" y="11"/>
                    </a:lnTo>
                    <a:lnTo>
                      <a:pt x="134" y="14"/>
                    </a:lnTo>
                    <a:lnTo>
                      <a:pt x="90" y="18"/>
                    </a:lnTo>
                    <a:lnTo>
                      <a:pt x="45" y="21"/>
                    </a:lnTo>
                    <a:lnTo>
                      <a:pt x="0" y="23"/>
                    </a:lnTo>
                    <a:lnTo>
                      <a:pt x="0" y="40"/>
                    </a:lnTo>
                    <a:lnTo>
                      <a:pt x="0" y="57"/>
                    </a:lnTo>
                    <a:lnTo>
                      <a:pt x="1" y="76"/>
                    </a:lnTo>
                    <a:lnTo>
                      <a:pt x="1" y="93"/>
                    </a:lnTo>
                    <a:lnTo>
                      <a:pt x="46" y="90"/>
                    </a:lnTo>
                    <a:lnTo>
                      <a:pt x="91" y="87"/>
                    </a:lnTo>
                    <a:lnTo>
                      <a:pt x="135" y="85"/>
                    </a:lnTo>
                    <a:lnTo>
                      <a:pt x="180" y="82"/>
                    </a:lnTo>
                    <a:lnTo>
                      <a:pt x="225" y="79"/>
                    </a:lnTo>
                    <a:lnTo>
                      <a:pt x="270" y="76"/>
                    </a:lnTo>
                    <a:lnTo>
                      <a:pt x="316" y="72"/>
                    </a:lnTo>
                    <a:lnTo>
                      <a:pt x="362" y="69"/>
                    </a:lnTo>
                    <a:close/>
                  </a:path>
                </a:pathLst>
              </a:custGeom>
              <a:solidFill>
                <a:srgbClr val="9DA4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8" name="Freeform 1039"/>
              <p:cNvSpPr>
                <a:spLocks/>
              </p:cNvSpPr>
              <p:nvPr/>
            </p:nvSpPr>
            <p:spPr bwMode="auto">
              <a:xfrm>
                <a:off x="1810" y="2124"/>
                <a:ext cx="72" cy="18"/>
              </a:xfrm>
              <a:custGeom>
                <a:avLst/>
                <a:gdLst>
                  <a:gd name="T0" fmla="*/ 362 w 362"/>
                  <a:gd name="T1" fmla="*/ 71 h 92"/>
                  <a:gd name="T2" fmla="*/ 361 w 362"/>
                  <a:gd name="T3" fmla="*/ 0 h 92"/>
                  <a:gd name="T4" fmla="*/ 315 w 362"/>
                  <a:gd name="T5" fmla="*/ 3 h 92"/>
                  <a:gd name="T6" fmla="*/ 271 w 362"/>
                  <a:gd name="T7" fmla="*/ 7 h 92"/>
                  <a:gd name="T8" fmla="*/ 225 w 362"/>
                  <a:gd name="T9" fmla="*/ 10 h 92"/>
                  <a:gd name="T10" fmla="*/ 180 w 362"/>
                  <a:gd name="T11" fmla="*/ 12 h 92"/>
                  <a:gd name="T12" fmla="*/ 135 w 362"/>
                  <a:gd name="T13" fmla="*/ 15 h 92"/>
                  <a:gd name="T14" fmla="*/ 90 w 362"/>
                  <a:gd name="T15" fmla="*/ 18 h 92"/>
                  <a:gd name="T16" fmla="*/ 45 w 362"/>
                  <a:gd name="T17" fmla="*/ 20 h 92"/>
                  <a:gd name="T18" fmla="*/ 0 w 362"/>
                  <a:gd name="T19" fmla="*/ 23 h 92"/>
                  <a:gd name="T20" fmla="*/ 0 w 362"/>
                  <a:gd name="T21" fmla="*/ 40 h 92"/>
                  <a:gd name="T22" fmla="*/ 2 w 362"/>
                  <a:gd name="T23" fmla="*/ 57 h 92"/>
                  <a:gd name="T24" fmla="*/ 2 w 362"/>
                  <a:gd name="T25" fmla="*/ 75 h 92"/>
                  <a:gd name="T26" fmla="*/ 2 w 362"/>
                  <a:gd name="T27" fmla="*/ 92 h 92"/>
                  <a:gd name="T28" fmla="*/ 46 w 362"/>
                  <a:gd name="T29" fmla="*/ 90 h 92"/>
                  <a:gd name="T30" fmla="*/ 91 w 362"/>
                  <a:gd name="T31" fmla="*/ 87 h 92"/>
                  <a:gd name="T32" fmla="*/ 136 w 362"/>
                  <a:gd name="T33" fmla="*/ 84 h 92"/>
                  <a:gd name="T34" fmla="*/ 181 w 362"/>
                  <a:gd name="T35" fmla="*/ 82 h 92"/>
                  <a:gd name="T36" fmla="*/ 226 w 362"/>
                  <a:gd name="T37" fmla="*/ 79 h 92"/>
                  <a:gd name="T38" fmla="*/ 272 w 362"/>
                  <a:gd name="T39" fmla="*/ 76 h 92"/>
                  <a:gd name="T40" fmla="*/ 316 w 362"/>
                  <a:gd name="T41" fmla="*/ 73 h 92"/>
                  <a:gd name="T42" fmla="*/ 362 w 362"/>
                  <a:gd name="T43" fmla="*/ 7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2" h="92">
                    <a:moveTo>
                      <a:pt x="362" y="71"/>
                    </a:moveTo>
                    <a:lnTo>
                      <a:pt x="361" y="0"/>
                    </a:lnTo>
                    <a:lnTo>
                      <a:pt x="315" y="3"/>
                    </a:lnTo>
                    <a:lnTo>
                      <a:pt x="271" y="7"/>
                    </a:lnTo>
                    <a:lnTo>
                      <a:pt x="225" y="10"/>
                    </a:lnTo>
                    <a:lnTo>
                      <a:pt x="180" y="12"/>
                    </a:lnTo>
                    <a:lnTo>
                      <a:pt x="135" y="15"/>
                    </a:lnTo>
                    <a:lnTo>
                      <a:pt x="90" y="18"/>
                    </a:lnTo>
                    <a:lnTo>
                      <a:pt x="45" y="20"/>
                    </a:lnTo>
                    <a:lnTo>
                      <a:pt x="0" y="23"/>
                    </a:lnTo>
                    <a:lnTo>
                      <a:pt x="0" y="40"/>
                    </a:lnTo>
                    <a:lnTo>
                      <a:pt x="2" y="57"/>
                    </a:lnTo>
                    <a:lnTo>
                      <a:pt x="2" y="75"/>
                    </a:lnTo>
                    <a:lnTo>
                      <a:pt x="2" y="92"/>
                    </a:lnTo>
                    <a:lnTo>
                      <a:pt x="46" y="90"/>
                    </a:lnTo>
                    <a:lnTo>
                      <a:pt x="91" y="87"/>
                    </a:lnTo>
                    <a:lnTo>
                      <a:pt x="136" y="84"/>
                    </a:lnTo>
                    <a:lnTo>
                      <a:pt x="181" y="82"/>
                    </a:lnTo>
                    <a:lnTo>
                      <a:pt x="226" y="79"/>
                    </a:lnTo>
                    <a:lnTo>
                      <a:pt x="272" y="76"/>
                    </a:lnTo>
                    <a:lnTo>
                      <a:pt x="316" y="73"/>
                    </a:lnTo>
                    <a:lnTo>
                      <a:pt x="362" y="71"/>
                    </a:lnTo>
                    <a:close/>
                  </a:path>
                </a:pathLst>
              </a:custGeom>
              <a:solidFill>
                <a:srgbClr val="A6A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9" name="Freeform 1040"/>
              <p:cNvSpPr>
                <a:spLocks/>
              </p:cNvSpPr>
              <p:nvPr/>
            </p:nvSpPr>
            <p:spPr bwMode="auto">
              <a:xfrm>
                <a:off x="1774" y="2126"/>
                <a:ext cx="72" cy="18"/>
              </a:xfrm>
              <a:custGeom>
                <a:avLst/>
                <a:gdLst>
                  <a:gd name="T0" fmla="*/ 362 w 362"/>
                  <a:gd name="T1" fmla="*/ 70 h 90"/>
                  <a:gd name="T2" fmla="*/ 362 w 362"/>
                  <a:gd name="T3" fmla="*/ 53 h 90"/>
                  <a:gd name="T4" fmla="*/ 361 w 362"/>
                  <a:gd name="T5" fmla="*/ 34 h 90"/>
                  <a:gd name="T6" fmla="*/ 361 w 362"/>
                  <a:gd name="T7" fmla="*/ 17 h 90"/>
                  <a:gd name="T8" fmla="*/ 361 w 362"/>
                  <a:gd name="T9" fmla="*/ 0 h 90"/>
                  <a:gd name="T10" fmla="*/ 315 w 362"/>
                  <a:gd name="T11" fmla="*/ 3 h 90"/>
                  <a:gd name="T12" fmla="*/ 270 w 362"/>
                  <a:gd name="T13" fmla="*/ 6 h 90"/>
                  <a:gd name="T14" fmla="*/ 224 w 362"/>
                  <a:gd name="T15" fmla="*/ 8 h 90"/>
                  <a:gd name="T16" fmla="*/ 179 w 362"/>
                  <a:gd name="T17" fmla="*/ 11 h 90"/>
                  <a:gd name="T18" fmla="*/ 135 w 362"/>
                  <a:gd name="T19" fmla="*/ 13 h 90"/>
                  <a:gd name="T20" fmla="*/ 90 w 362"/>
                  <a:gd name="T21" fmla="*/ 16 h 90"/>
                  <a:gd name="T22" fmla="*/ 45 w 362"/>
                  <a:gd name="T23" fmla="*/ 18 h 90"/>
                  <a:gd name="T24" fmla="*/ 0 w 362"/>
                  <a:gd name="T25" fmla="*/ 20 h 90"/>
                  <a:gd name="T26" fmla="*/ 0 w 362"/>
                  <a:gd name="T27" fmla="*/ 38 h 90"/>
                  <a:gd name="T28" fmla="*/ 1 w 362"/>
                  <a:gd name="T29" fmla="*/ 56 h 90"/>
                  <a:gd name="T30" fmla="*/ 1 w 362"/>
                  <a:gd name="T31" fmla="*/ 73 h 90"/>
                  <a:gd name="T32" fmla="*/ 1 w 362"/>
                  <a:gd name="T33" fmla="*/ 90 h 90"/>
                  <a:gd name="T34" fmla="*/ 46 w 362"/>
                  <a:gd name="T35" fmla="*/ 87 h 90"/>
                  <a:gd name="T36" fmla="*/ 91 w 362"/>
                  <a:gd name="T37" fmla="*/ 85 h 90"/>
                  <a:gd name="T38" fmla="*/ 136 w 362"/>
                  <a:gd name="T39" fmla="*/ 83 h 90"/>
                  <a:gd name="T40" fmla="*/ 180 w 362"/>
                  <a:gd name="T41" fmla="*/ 80 h 90"/>
                  <a:gd name="T42" fmla="*/ 225 w 362"/>
                  <a:gd name="T43" fmla="*/ 78 h 90"/>
                  <a:gd name="T44" fmla="*/ 271 w 362"/>
                  <a:gd name="T45" fmla="*/ 75 h 90"/>
                  <a:gd name="T46" fmla="*/ 316 w 362"/>
                  <a:gd name="T47" fmla="*/ 72 h 90"/>
                  <a:gd name="T48" fmla="*/ 362 w 362"/>
                  <a:gd name="T49" fmla="*/ 7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90">
                    <a:moveTo>
                      <a:pt x="362" y="70"/>
                    </a:moveTo>
                    <a:lnTo>
                      <a:pt x="362" y="53"/>
                    </a:lnTo>
                    <a:lnTo>
                      <a:pt x="361" y="34"/>
                    </a:lnTo>
                    <a:lnTo>
                      <a:pt x="361" y="17"/>
                    </a:lnTo>
                    <a:lnTo>
                      <a:pt x="361" y="0"/>
                    </a:lnTo>
                    <a:lnTo>
                      <a:pt x="315" y="3"/>
                    </a:lnTo>
                    <a:lnTo>
                      <a:pt x="270" y="6"/>
                    </a:lnTo>
                    <a:lnTo>
                      <a:pt x="224" y="8"/>
                    </a:lnTo>
                    <a:lnTo>
                      <a:pt x="179" y="11"/>
                    </a:lnTo>
                    <a:lnTo>
                      <a:pt x="135" y="13"/>
                    </a:lnTo>
                    <a:lnTo>
                      <a:pt x="90" y="16"/>
                    </a:lnTo>
                    <a:lnTo>
                      <a:pt x="45" y="18"/>
                    </a:lnTo>
                    <a:lnTo>
                      <a:pt x="0" y="20"/>
                    </a:lnTo>
                    <a:lnTo>
                      <a:pt x="0" y="38"/>
                    </a:lnTo>
                    <a:lnTo>
                      <a:pt x="1" y="56"/>
                    </a:lnTo>
                    <a:lnTo>
                      <a:pt x="1" y="73"/>
                    </a:lnTo>
                    <a:lnTo>
                      <a:pt x="1" y="90"/>
                    </a:lnTo>
                    <a:lnTo>
                      <a:pt x="46" y="87"/>
                    </a:lnTo>
                    <a:lnTo>
                      <a:pt x="91" y="85"/>
                    </a:lnTo>
                    <a:lnTo>
                      <a:pt x="136" y="83"/>
                    </a:lnTo>
                    <a:lnTo>
                      <a:pt x="180" y="80"/>
                    </a:lnTo>
                    <a:lnTo>
                      <a:pt x="225" y="78"/>
                    </a:lnTo>
                    <a:lnTo>
                      <a:pt x="271" y="75"/>
                    </a:lnTo>
                    <a:lnTo>
                      <a:pt x="316" y="72"/>
                    </a:lnTo>
                    <a:lnTo>
                      <a:pt x="362" y="70"/>
                    </a:lnTo>
                    <a:close/>
                  </a:path>
                </a:pathLst>
              </a:custGeom>
              <a:solidFill>
                <a:srgbClr val="AEB4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0" name="Freeform 1041"/>
              <p:cNvSpPr>
                <a:spLocks/>
              </p:cNvSpPr>
              <p:nvPr/>
            </p:nvSpPr>
            <p:spPr bwMode="auto">
              <a:xfrm>
                <a:off x="1738" y="2128"/>
                <a:ext cx="72" cy="18"/>
              </a:xfrm>
              <a:custGeom>
                <a:avLst/>
                <a:gdLst>
                  <a:gd name="T0" fmla="*/ 362 w 362"/>
                  <a:gd name="T1" fmla="*/ 69 h 88"/>
                  <a:gd name="T2" fmla="*/ 362 w 362"/>
                  <a:gd name="T3" fmla="*/ 52 h 88"/>
                  <a:gd name="T4" fmla="*/ 362 w 362"/>
                  <a:gd name="T5" fmla="*/ 34 h 88"/>
                  <a:gd name="T6" fmla="*/ 360 w 362"/>
                  <a:gd name="T7" fmla="*/ 17 h 88"/>
                  <a:gd name="T8" fmla="*/ 360 w 362"/>
                  <a:gd name="T9" fmla="*/ 0 h 88"/>
                  <a:gd name="T10" fmla="*/ 315 w 362"/>
                  <a:gd name="T11" fmla="*/ 2 h 88"/>
                  <a:gd name="T12" fmla="*/ 270 w 362"/>
                  <a:gd name="T13" fmla="*/ 5 h 88"/>
                  <a:gd name="T14" fmla="*/ 224 w 362"/>
                  <a:gd name="T15" fmla="*/ 7 h 88"/>
                  <a:gd name="T16" fmla="*/ 179 w 362"/>
                  <a:gd name="T17" fmla="*/ 10 h 88"/>
                  <a:gd name="T18" fmla="*/ 134 w 362"/>
                  <a:gd name="T19" fmla="*/ 12 h 88"/>
                  <a:gd name="T20" fmla="*/ 89 w 362"/>
                  <a:gd name="T21" fmla="*/ 14 h 88"/>
                  <a:gd name="T22" fmla="*/ 44 w 362"/>
                  <a:gd name="T23" fmla="*/ 16 h 88"/>
                  <a:gd name="T24" fmla="*/ 0 w 362"/>
                  <a:gd name="T25" fmla="*/ 19 h 88"/>
                  <a:gd name="T26" fmla="*/ 0 w 362"/>
                  <a:gd name="T27" fmla="*/ 34 h 88"/>
                  <a:gd name="T28" fmla="*/ 1 w 362"/>
                  <a:gd name="T29" fmla="*/ 49 h 88"/>
                  <a:gd name="T30" fmla="*/ 1 w 362"/>
                  <a:gd name="T31" fmla="*/ 64 h 88"/>
                  <a:gd name="T32" fmla="*/ 1 w 362"/>
                  <a:gd name="T33" fmla="*/ 79 h 88"/>
                  <a:gd name="T34" fmla="*/ 1 w 362"/>
                  <a:gd name="T35" fmla="*/ 84 h 88"/>
                  <a:gd name="T36" fmla="*/ 1 w 362"/>
                  <a:gd name="T37" fmla="*/ 88 h 88"/>
                  <a:gd name="T38" fmla="*/ 46 w 362"/>
                  <a:gd name="T39" fmla="*/ 86 h 88"/>
                  <a:gd name="T40" fmla="*/ 90 w 362"/>
                  <a:gd name="T41" fmla="*/ 84 h 88"/>
                  <a:gd name="T42" fmla="*/ 135 w 362"/>
                  <a:gd name="T43" fmla="*/ 81 h 88"/>
                  <a:gd name="T44" fmla="*/ 180 w 362"/>
                  <a:gd name="T45" fmla="*/ 79 h 88"/>
                  <a:gd name="T46" fmla="*/ 225 w 362"/>
                  <a:gd name="T47" fmla="*/ 76 h 88"/>
                  <a:gd name="T48" fmla="*/ 271 w 362"/>
                  <a:gd name="T49" fmla="*/ 74 h 88"/>
                  <a:gd name="T50" fmla="*/ 316 w 362"/>
                  <a:gd name="T51" fmla="*/ 72 h 88"/>
                  <a:gd name="T52" fmla="*/ 362 w 362"/>
                  <a:gd name="T53" fmla="*/ 69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2" h="88">
                    <a:moveTo>
                      <a:pt x="362" y="69"/>
                    </a:moveTo>
                    <a:lnTo>
                      <a:pt x="362" y="52"/>
                    </a:lnTo>
                    <a:lnTo>
                      <a:pt x="362" y="34"/>
                    </a:lnTo>
                    <a:lnTo>
                      <a:pt x="360" y="17"/>
                    </a:lnTo>
                    <a:lnTo>
                      <a:pt x="360" y="0"/>
                    </a:lnTo>
                    <a:lnTo>
                      <a:pt x="315" y="2"/>
                    </a:lnTo>
                    <a:lnTo>
                      <a:pt x="270" y="5"/>
                    </a:lnTo>
                    <a:lnTo>
                      <a:pt x="224" y="7"/>
                    </a:lnTo>
                    <a:lnTo>
                      <a:pt x="179" y="10"/>
                    </a:lnTo>
                    <a:lnTo>
                      <a:pt x="134" y="12"/>
                    </a:lnTo>
                    <a:lnTo>
                      <a:pt x="89" y="14"/>
                    </a:lnTo>
                    <a:lnTo>
                      <a:pt x="44" y="16"/>
                    </a:lnTo>
                    <a:lnTo>
                      <a:pt x="0" y="19"/>
                    </a:lnTo>
                    <a:lnTo>
                      <a:pt x="0" y="34"/>
                    </a:lnTo>
                    <a:lnTo>
                      <a:pt x="1" y="49"/>
                    </a:lnTo>
                    <a:lnTo>
                      <a:pt x="1" y="64"/>
                    </a:lnTo>
                    <a:lnTo>
                      <a:pt x="1" y="79"/>
                    </a:lnTo>
                    <a:lnTo>
                      <a:pt x="1" y="84"/>
                    </a:lnTo>
                    <a:lnTo>
                      <a:pt x="1" y="88"/>
                    </a:lnTo>
                    <a:lnTo>
                      <a:pt x="46" y="86"/>
                    </a:lnTo>
                    <a:lnTo>
                      <a:pt x="90" y="84"/>
                    </a:lnTo>
                    <a:lnTo>
                      <a:pt x="135" y="81"/>
                    </a:lnTo>
                    <a:lnTo>
                      <a:pt x="180" y="79"/>
                    </a:lnTo>
                    <a:lnTo>
                      <a:pt x="225" y="76"/>
                    </a:lnTo>
                    <a:lnTo>
                      <a:pt x="271" y="74"/>
                    </a:lnTo>
                    <a:lnTo>
                      <a:pt x="316" y="72"/>
                    </a:lnTo>
                    <a:lnTo>
                      <a:pt x="362" y="69"/>
                    </a:lnTo>
                    <a:close/>
                  </a:path>
                </a:pathLst>
              </a:custGeom>
              <a:solidFill>
                <a:srgbClr val="B6BC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1" name="Freeform 1042"/>
              <p:cNvSpPr>
                <a:spLocks/>
              </p:cNvSpPr>
              <p:nvPr/>
            </p:nvSpPr>
            <p:spPr bwMode="auto">
              <a:xfrm>
                <a:off x="1702" y="2130"/>
                <a:ext cx="72" cy="18"/>
              </a:xfrm>
              <a:custGeom>
                <a:avLst/>
                <a:gdLst>
                  <a:gd name="T0" fmla="*/ 362 w 362"/>
                  <a:gd name="T1" fmla="*/ 70 h 88"/>
                  <a:gd name="T2" fmla="*/ 362 w 362"/>
                  <a:gd name="T3" fmla="*/ 53 h 88"/>
                  <a:gd name="T4" fmla="*/ 362 w 362"/>
                  <a:gd name="T5" fmla="*/ 36 h 88"/>
                  <a:gd name="T6" fmla="*/ 361 w 362"/>
                  <a:gd name="T7" fmla="*/ 18 h 88"/>
                  <a:gd name="T8" fmla="*/ 361 w 362"/>
                  <a:gd name="T9" fmla="*/ 0 h 88"/>
                  <a:gd name="T10" fmla="*/ 315 w 362"/>
                  <a:gd name="T11" fmla="*/ 3 h 88"/>
                  <a:gd name="T12" fmla="*/ 270 w 362"/>
                  <a:gd name="T13" fmla="*/ 5 h 88"/>
                  <a:gd name="T14" fmla="*/ 225 w 362"/>
                  <a:gd name="T15" fmla="*/ 7 h 88"/>
                  <a:gd name="T16" fmla="*/ 180 w 362"/>
                  <a:gd name="T17" fmla="*/ 10 h 88"/>
                  <a:gd name="T18" fmla="*/ 135 w 362"/>
                  <a:gd name="T19" fmla="*/ 12 h 88"/>
                  <a:gd name="T20" fmla="*/ 90 w 362"/>
                  <a:gd name="T21" fmla="*/ 14 h 88"/>
                  <a:gd name="T22" fmla="*/ 45 w 362"/>
                  <a:gd name="T23" fmla="*/ 16 h 88"/>
                  <a:gd name="T24" fmla="*/ 0 w 362"/>
                  <a:gd name="T25" fmla="*/ 18 h 88"/>
                  <a:gd name="T26" fmla="*/ 1 w 362"/>
                  <a:gd name="T27" fmla="*/ 31 h 88"/>
                  <a:gd name="T28" fmla="*/ 1 w 362"/>
                  <a:gd name="T29" fmla="*/ 45 h 88"/>
                  <a:gd name="T30" fmla="*/ 1 w 362"/>
                  <a:gd name="T31" fmla="*/ 57 h 88"/>
                  <a:gd name="T32" fmla="*/ 1 w 362"/>
                  <a:gd name="T33" fmla="*/ 70 h 88"/>
                  <a:gd name="T34" fmla="*/ 1 w 362"/>
                  <a:gd name="T35" fmla="*/ 79 h 88"/>
                  <a:gd name="T36" fmla="*/ 1 w 362"/>
                  <a:gd name="T37" fmla="*/ 88 h 88"/>
                  <a:gd name="T38" fmla="*/ 46 w 362"/>
                  <a:gd name="T39" fmla="*/ 86 h 88"/>
                  <a:gd name="T40" fmla="*/ 91 w 362"/>
                  <a:gd name="T41" fmla="*/ 83 h 88"/>
                  <a:gd name="T42" fmla="*/ 136 w 362"/>
                  <a:gd name="T43" fmla="*/ 81 h 88"/>
                  <a:gd name="T44" fmla="*/ 181 w 362"/>
                  <a:gd name="T45" fmla="*/ 79 h 88"/>
                  <a:gd name="T46" fmla="*/ 225 w 362"/>
                  <a:gd name="T47" fmla="*/ 77 h 88"/>
                  <a:gd name="T48" fmla="*/ 271 w 362"/>
                  <a:gd name="T49" fmla="*/ 75 h 88"/>
                  <a:gd name="T50" fmla="*/ 316 w 362"/>
                  <a:gd name="T51" fmla="*/ 72 h 88"/>
                  <a:gd name="T52" fmla="*/ 362 w 362"/>
                  <a:gd name="T53" fmla="*/ 70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2" h="88">
                    <a:moveTo>
                      <a:pt x="362" y="70"/>
                    </a:moveTo>
                    <a:lnTo>
                      <a:pt x="362" y="53"/>
                    </a:lnTo>
                    <a:lnTo>
                      <a:pt x="362" y="36"/>
                    </a:lnTo>
                    <a:lnTo>
                      <a:pt x="361" y="18"/>
                    </a:lnTo>
                    <a:lnTo>
                      <a:pt x="361" y="0"/>
                    </a:lnTo>
                    <a:lnTo>
                      <a:pt x="315" y="3"/>
                    </a:lnTo>
                    <a:lnTo>
                      <a:pt x="270" y="5"/>
                    </a:lnTo>
                    <a:lnTo>
                      <a:pt x="225" y="7"/>
                    </a:lnTo>
                    <a:lnTo>
                      <a:pt x="180" y="10"/>
                    </a:lnTo>
                    <a:lnTo>
                      <a:pt x="135" y="12"/>
                    </a:lnTo>
                    <a:lnTo>
                      <a:pt x="90" y="14"/>
                    </a:lnTo>
                    <a:lnTo>
                      <a:pt x="45" y="16"/>
                    </a:lnTo>
                    <a:lnTo>
                      <a:pt x="0" y="18"/>
                    </a:lnTo>
                    <a:lnTo>
                      <a:pt x="1" y="31"/>
                    </a:lnTo>
                    <a:lnTo>
                      <a:pt x="1" y="45"/>
                    </a:lnTo>
                    <a:lnTo>
                      <a:pt x="1" y="57"/>
                    </a:lnTo>
                    <a:lnTo>
                      <a:pt x="1" y="70"/>
                    </a:lnTo>
                    <a:lnTo>
                      <a:pt x="1" y="79"/>
                    </a:lnTo>
                    <a:lnTo>
                      <a:pt x="1" y="88"/>
                    </a:lnTo>
                    <a:lnTo>
                      <a:pt x="46" y="86"/>
                    </a:lnTo>
                    <a:lnTo>
                      <a:pt x="91" y="83"/>
                    </a:lnTo>
                    <a:lnTo>
                      <a:pt x="136" y="81"/>
                    </a:lnTo>
                    <a:lnTo>
                      <a:pt x="181" y="79"/>
                    </a:lnTo>
                    <a:lnTo>
                      <a:pt x="225" y="77"/>
                    </a:lnTo>
                    <a:lnTo>
                      <a:pt x="271" y="75"/>
                    </a:lnTo>
                    <a:lnTo>
                      <a:pt x="316" y="72"/>
                    </a:lnTo>
                    <a:lnTo>
                      <a:pt x="362" y="70"/>
                    </a:lnTo>
                    <a:close/>
                  </a:path>
                </a:pathLst>
              </a:custGeom>
              <a:solidFill>
                <a:srgbClr val="BEC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2" name="Freeform 1043"/>
              <p:cNvSpPr>
                <a:spLocks/>
              </p:cNvSpPr>
              <p:nvPr/>
            </p:nvSpPr>
            <p:spPr bwMode="auto">
              <a:xfrm>
                <a:off x="1666" y="2132"/>
                <a:ext cx="72" cy="17"/>
              </a:xfrm>
              <a:custGeom>
                <a:avLst/>
                <a:gdLst>
                  <a:gd name="T0" fmla="*/ 362 w 362"/>
                  <a:gd name="T1" fmla="*/ 60 h 87"/>
                  <a:gd name="T2" fmla="*/ 362 w 362"/>
                  <a:gd name="T3" fmla="*/ 45 h 87"/>
                  <a:gd name="T4" fmla="*/ 362 w 362"/>
                  <a:gd name="T5" fmla="*/ 30 h 87"/>
                  <a:gd name="T6" fmla="*/ 361 w 362"/>
                  <a:gd name="T7" fmla="*/ 15 h 87"/>
                  <a:gd name="T8" fmla="*/ 361 w 362"/>
                  <a:gd name="T9" fmla="*/ 0 h 87"/>
                  <a:gd name="T10" fmla="*/ 316 w 362"/>
                  <a:gd name="T11" fmla="*/ 2 h 87"/>
                  <a:gd name="T12" fmla="*/ 270 w 362"/>
                  <a:gd name="T13" fmla="*/ 4 h 87"/>
                  <a:gd name="T14" fmla="*/ 225 w 362"/>
                  <a:gd name="T15" fmla="*/ 6 h 87"/>
                  <a:gd name="T16" fmla="*/ 179 w 362"/>
                  <a:gd name="T17" fmla="*/ 8 h 87"/>
                  <a:gd name="T18" fmla="*/ 134 w 362"/>
                  <a:gd name="T19" fmla="*/ 10 h 87"/>
                  <a:gd name="T20" fmla="*/ 90 w 362"/>
                  <a:gd name="T21" fmla="*/ 12 h 87"/>
                  <a:gd name="T22" fmla="*/ 45 w 362"/>
                  <a:gd name="T23" fmla="*/ 14 h 87"/>
                  <a:gd name="T24" fmla="*/ 0 w 362"/>
                  <a:gd name="T25" fmla="*/ 16 h 87"/>
                  <a:gd name="T26" fmla="*/ 1 w 362"/>
                  <a:gd name="T27" fmla="*/ 28 h 87"/>
                  <a:gd name="T28" fmla="*/ 1 w 362"/>
                  <a:gd name="T29" fmla="*/ 39 h 87"/>
                  <a:gd name="T30" fmla="*/ 1 w 362"/>
                  <a:gd name="T31" fmla="*/ 49 h 87"/>
                  <a:gd name="T32" fmla="*/ 1 w 362"/>
                  <a:gd name="T33" fmla="*/ 60 h 87"/>
                  <a:gd name="T34" fmla="*/ 1 w 362"/>
                  <a:gd name="T35" fmla="*/ 73 h 87"/>
                  <a:gd name="T36" fmla="*/ 1 w 362"/>
                  <a:gd name="T37" fmla="*/ 87 h 87"/>
                  <a:gd name="T38" fmla="*/ 45 w 362"/>
                  <a:gd name="T39" fmla="*/ 85 h 87"/>
                  <a:gd name="T40" fmla="*/ 90 w 362"/>
                  <a:gd name="T41" fmla="*/ 83 h 87"/>
                  <a:gd name="T42" fmla="*/ 135 w 362"/>
                  <a:gd name="T43" fmla="*/ 80 h 87"/>
                  <a:gd name="T44" fmla="*/ 180 w 362"/>
                  <a:gd name="T45" fmla="*/ 78 h 87"/>
                  <a:gd name="T46" fmla="*/ 225 w 362"/>
                  <a:gd name="T47" fmla="*/ 76 h 87"/>
                  <a:gd name="T48" fmla="*/ 271 w 362"/>
                  <a:gd name="T49" fmla="*/ 73 h 87"/>
                  <a:gd name="T50" fmla="*/ 316 w 362"/>
                  <a:gd name="T51" fmla="*/ 71 h 87"/>
                  <a:gd name="T52" fmla="*/ 362 w 362"/>
                  <a:gd name="T53" fmla="*/ 69 h 87"/>
                  <a:gd name="T54" fmla="*/ 362 w 362"/>
                  <a:gd name="T55" fmla="*/ 65 h 87"/>
                  <a:gd name="T56" fmla="*/ 362 w 362"/>
                  <a:gd name="T57" fmla="*/ 6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87">
                    <a:moveTo>
                      <a:pt x="362" y="60"/>
                    </a:moveTo>
                    <a:lnTo>
                      <a:pt x="362" y="45"/>
                    </a:lnTo>
                    <a:lnTo>
                      <a:pt x="362" y="30"/>
                    </a:lnTo>
                    <a:lnTo>
                      <a:pt x="361" y="15"/>
                    </a:lnTo>
                    <a:lnTo>
                      <a:pt x="361" y="0"/>
                    </a:lnTo>
                    <a:lnTo>
                      <a:pt x="316" y="2"/>
                    </a:lnTo>
                    <a:lnTo>
                      <a:pt x="270" y="4"/>
                    </a:lnTo>
                    <a:lnTo>
                      <a:pt x="225" y="6"/>
                    </a:lnTo>
                    <a:lnTo>
                      <a:pt x="179" y="8"/>
                    </a:lnTo>
                    <a:lnTo>
                      <a:pt x="134" y="10"/>
                    </a:lnTo>
                    <a:lnTo>
                      <a:pt x="90" y="12"/>
                    </a:lnTo>
                    <a:lnTo>
                      <a:pt x="45" y="14"/>
                    </a:lnTo>
                    <a:lnTo>
                      <a:pt x="0" y="16"/>
                    </a:lnTo>
                    <a:lnTo>
                      <a:pt x="1" y="28"/>
                    </a:lnTo>
                    <a:lnTo>
                      <a:pt x="1" y="39"/>
                    </a:lnTo>
                    <a:lnTo>
                      <a:pt x="1" y="49"/>
                    </a:lnTo>
                    <a:lnTo>
                      <a:pt x="1" y="60"/>
                    </a:lnTo>
                    <a:lnTo>
                      <a:pt x="1" y="73"/>
                    </a:lnTo>
                    <a:lnTo>
                      <a:pt x="1" y="87"/>
                    </a:lnTo>
                    <a:lnTo>
                      <a:pt x="45" y="85"/>
                    </a:lnTo>
                    <a:lnTo>
                      <a:pt x="90" y="83"/>
                    </a:lnTo>
                    <a:lnTo>
                      <a:pt x="135" y="80"/>
                    </a:lnTo>
                    <a:lnTo>
                      <a:pt x="180" y="78"/>
                    </a:lnTo>
                    <a:lnTo>
                      <a:pt x="225" y="76"/>
                    </a:lnTo>
                    <a:lnTo>
                      <a:pt x="271" y="73"/>
                    </a:lnTo>
                    <a:lnTo>
                      <a:pt x="316" y="71"/>
                    </a:lnTo>
                    <a:lnTo>
                      <a:pt x="362" y="69"/>
                    </a:lnTo>
                    <a:lnTo>
                      <a:pt x="362" y="65"/>
                    </a:lnTo>
                    <a:lnTo>
                      <a:pt x="362" y="60"/>
                    </a:lnTo>
                    <a:close/>
                  </a:path>
                </a:pathLst>
              </a:custGeom>
              <a:solidFill>
                <a:srgbClr val="C0C6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3" name="Freeform 1044"/>
              <p:cNvSpPr>
                <a:spLocks/>
              </p:cNvSpPr>
              <p:nvPr/>
            </p:nvSpPr>
            <p:spPr bwMode="auto">
              <a:xfrm>
                <a:off x="1630" y="2134"/>
                <a:ext cx="72" cy="17"/>
              </a:xfrm>
              <a:custGeom>
                <a:avLst/>
                <a:gdLst>
                  <a:gd name="T0" fmla="*/ 361 w 361"/>
                  <a:gd name="T1" fmla="*/ 52 h 86"/>
                  <a:gd name="T2" fmla="*/ 361 w 361"/>
                  <a:gd name="T3" fmla="*/ 39 h 86"/>
                  <a:gd name="T4" fmla="*/ 361 w 361"/>
                  <a:gd name="T5" fmla="*/ 27 h 86"/>
                  <a:gd name="T6" fmla="*/ 361 w 361"/>
                  <a:gd name="T7" fmla="*/ 13 h 86"/>
                  <a:gd name="T8" fmla="*/ 360 w 361"/>
                  <a:gd name="T9" fmla="*/ 0 h 86"/>
                  <a:gd name="T10" fmla="*/ 315 w 361"/>
                  <a:gd name="T11" fmla="*/ 2 h 86"/>
                  <a:gd name="T12" fmla="*/ 270 w 361"/>
                  <a:gd name="T13" fmla="*/ 4 h 86"/>
                  <a:gd name="T14" fmla="*/ 225 w 361"/>
                  <a:gd name="T15" fmla="*/ 6 h 86"/>
                  <a:gd name="T16" fmla="*/ 179 w 361"/>
                  <a:gd name="T17" fmla="*/ 8 h 86"/>
                  <a:gd name="T18" fmla="*/ 134 w 361"/>
                  <a:gd name="T19" fmla="*/ 10 h 86"/>
                  <a:gd name="T20" fmla="*/ 89 w 361"/>
                  <a:gd name="T21" fmla="*/ 12 h 86"/>
                  <a:gd name="T22" fmla="*/ 44 w 361"/>
                  <a:gd name="T23" fmla="*/ 15 h 86"/>
                  <a:gd name="T24" fmla="*/ 0 w 361"/>
                  <a:gd name="T25" fmla="*/ 17 h 86"/>
                  <a:gd name="T26" fmla="*/ 0 w 361"/>
                  <a:gd name="T27" fmla="*/ 25 h 86"/>
                  <a:gd name="T28" fmla="*/ 0 w 361"/>
                  <a:gd name="T29" fmla="*/ 34 h 86"/>
                  <a:gd name="T30" fmla="*/ 0 w 361"/>
                  <a:gd name="T31" fmla="*/ 43 h 86"/>
                  <a:gd name="T32" fmla="*/ 0 w 361"/>
                  <a:gd name="T33" fmla="*/ 52 h 86"/>
                  <a:gd name="T34" fmla="*/ 0 w 361"/>
                  <a:gd name="T35" fmla="*/ 60 h 86"/>
                  <a:gd name="T36" fmla="*/ 0 w 361"/>
                  <a:gd name="T37" fmla="*/ 69 h 86"/>
                  <a:gd name="T38" fmla="*/ 0 w 361"/>
                  <a:gd name="T39" fmla="*/ 78 h 86"/>
                  <a:gd name="T40" fmla="*/ 0 w 361"/>
                  <a:gd name="T41" fmla="*/ 86 h 86"/>
                  <a:gd name="T42" fmla="*/ 44 w 361"/>
                  <a:gd name="T43" fmla="*/ 84 h 86"/>
                  <a:gd name="T44" fmla="*/ 89 w 361"/>
                  <a:gd name="T45" fmla="*/ 82 h 86"/>
                  <a:gd name="T46" fmla="*/ 134 w 361"/>
                  <a:gd name="T47" fmla="*/ 81 h 86"/>
                  <a:gd name="T48" fmla="*/ 180 w 361"/>
                  <a:gd name="T49" fmla="*/ 79 h 86"/>
                  <a:gd name="T50" fmla="*/ 225 w 361"/>
                  <a:gd name="T51" fmla="*/ 77 h 86"/>
                  <a:gd name="T52" fmla="*/ 270 w 361"/>
                  <a:gd name="T53" fmla="*/ 75 h 86"/>
                  <a:gd name="T54" fmla="*/ 315 w 361"/>
                  <a:gd name="T55" fmla="*/ 72 h 86"/>
                  <a:gd name="T56" fmla="*/ 361 w 361"/>
                  <a:gd name="T57" fmla="*/ 70 h 86"/>
                  <a:gd name="T58" fmla="*/ 361 w 361"/>
                  <a:gd name="T59" fmla="*/ 61 h 86"/>
                  <a:gd name="T60" fmla="*/ 361 w 361"/>
                  <a:gd name="T61" fmla="*/ 5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1" h="86">
                    <a:moveTo>
                      <a:pt x="361" y="52"/>
                    </a:moveTo>
                    <a:lnTo>
                      <a:pt x="361" y="39"/>
                    </a:lnTo>
                    <a:lnTo>
                      <a:pt x="361" y="27"/>
                    </a:lnTo>
                    <a:lnTo>
                      <a:pt x="361" y="13"/>
                    </a:lnTo>
                    <a:lnTo>
                      <a:pt x="360" y="0"/>
                    </a:lnTo>
                    <a:lnTo>
                      <a:pt x="315" y="2"/>
                    </a:lnTo>
                    <a:lnTo>
                      <a:pt x="270" y="4"/>
                    </a:lnTo>
                    <a:lnTo>
                      <a:pt x="225" y="6"/>
                    </a:lnTo>
                    <a:lnTo>
                      <a:pt x="179" y="8"/>
                    </a:lnTo>
                    <a:lnTo>
                      <a:pt x="134" y="10"/>
                    </a:lnTo>
                    <a:lnTo>
                      <a:pt x="89" y="12"/>
                    </a:lnTo>
                    <a:lnTo>
                      <a:pt x="44" y="15"/>
                    </a:lnTo>
                    <a:lnTo>
                      <a:pt x="0" y="17"/>
                    </a:lnTo>
                    <a:lnTo>
                      <a:pt x="0" y="25"/>
                    </a:lnTo>
                    <a:lnTo>
                      <a:pt x="0" y="34"/>
                    </a:lnTo>
                    <a:lnTo>
                      <a:pt x="0" y="43"/>
                    </a:lnTo>
                    <a:lnTo>
                      <a:pt x="0" y="52"/>
                    </a:lnTo>
                    <a:lnTo>
                      <a:pt x="0" y="60"/>
                    </a:lnTo>
                    <a:lnTo>
                      <a:pt x="0" y="69"/>
                    </a:lnTo>
                    <a:lnTo>
                      <a:pt x="0" y="78"/>
                    </a:lnTo>
                    <a:lnTo>
                      <a:pt x="0" y="86"/>
                    </a:lnTo>
                    <a:lnTo>
                      <a:pt x="44" y="84"/>
                    </a:lnTo>
                    <a:lnTo>
                      <a:pt x="89" y="82"/>
                    </a:lnTo>
                    <a:lnTo>
                      <a:pt x="134" y="81"/>
                    </a:lnTo>
                    <a:lnTo>
                      <a:pt x="180" y="79"/>
                    </a:lnTo>
                    <a:lnTo>
                      <a:pt x="225" y="77"/>
                    </a:lnTo>
                    <a:lnTo>
                      <a:pt x="270" y="75"/>
                    </a:lnTo>
                    <a:lnTo>
                      <a:pt x="315" y="72"/>
                    </a:lnTo>
                    <a:lnTo>
                      <a:pt x="361" y="70"/>
                    </a:lnTo>
                    <a:lnTo>
                      <a:pt x="361" y="61"/>
                    </a:lnTo>
                    <a:lnTo>
                      <a:pt x="361" y="52"/>
                    </a:lnTo>
                    <a:close/>
                  </a:path>
                </a:pathLst>
              </a:custGeom>
              <a:solidFill>
                <a:srgbClr val="BAC0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4" name="Freeform 1045"/>
              <p:cNvSpPr>
                <a:spLocks/>
              </p:cNvSpPr>
              <p:nvPr/>
            </p:nvSpPr>
            <p:spPr bwMode="auto">
              <a:xfrm>
                <a:off x="1594" y="2135"/>
                <a:ext cx="72" cy="17"/>
              </a:xfrm>
              <a:custGeom>
                <a:avLst/>
                <a:gdLst>
                  <a:gd name="T0" fmla="*/ 361 w 361"/>
                  <a:gd name="T1" fmla="*/ 44 h 85"/>
                  <a:gd name="T2" fmla="*/ 361 w 361"/>
                  <a:gd name="T3" fmla="*/ 33 h 85"/>
                  <a:gd name="T4" fmla="*/ 361 w 361"/>
                  <a:gd name="T5" fmla="*/ 23 h 85"/>
                  <a:gd name="T6" fmla="*/ 361 w 361"/>
                  <a:gd name="T7" fmla="*/ 12 h 85"/>
                  <a:gd name="T8" fmla="*/ 360 w 361"/>
                  <a:gd name="T9" fmla="*/ 0 h 85"/>
                  <a:gd name="T10" fmla="*/ 315 w 361"/>
                  <a:gd name="T11" fmla="*/ 2 h 85"/>
                  <a:gd name="T12" fmla="*/ 269 w 361"/>
                  <a:gd name="T13" fmla="*/ 4 h 85"/>
                  <a:gd name="T14" fmla="*/ 224 w 361"/>
                  <a:gd name="T15" fmla="*/ 7 h 85"/>
                  <a:gd name="T16" fmla="*/ 178 w 361"/>
                  <a:gd name="T17" fmla="*/ 9 h 85"/>
                  <a:gd name="T18" fmla="*/ 134 w 361"/>
                  <a:gd name="T19" fmla="*/ 10 h 85"/>
                  <a:gd name="T20" fmla="*/ 89 w 361"/>
                  <a:gd name="T21" fmla="*/ 12 h 85"/>
                  <a:gd name="T22" fmla="*/ 44 w 361"/>
                  <a:gd name="T23" fmla="*/ 14 h 85"/>
                  <a:gd name="T24" fmla="*/ 0 w 361"/>
                  <a:gd name="T25" fmla="*/ 15 h 85"/>
                  <a:gd name="T26" fmla="*/ 0 w 361"/>
                  <a:gd name="T27" fmla="*/ 30 h 85"/>
                  <a:gd name="T28" fmla="*/ 0 w 361"/>
                  <a:gd name="T29" fmla="*/ 44 h 85"/>
                  <a:gd name="T30" fmla="*/ 0 w 361"/>
                  <a:gd name="T31" fmla="*/ 54 h 85"/>
                  <a:gd name="T32" fmla="*/ 0 w 361"/>
                  <a:gd name="T33" fmla="*/ 64 h 85"/>
                  <a:gd name="T34" fmla="*/ 0 w 361"/>
                  <a:gd name="T35" fmla="*/ 75 h 85"/>
                  <a:gd name="T36" fmla="*/ 0 w 361"/>
                  <a:gd name="T37" fmla="*/ 85 h 85"/>
                  <a:gd name="T38" fmla="*/ 44 w 361"/>
                  <a:gd name="T39" fmla="*/ 83 h 85"/>
                  <a:gd name="T40" fmla="*/ 89 w 361"/>
                  <a:gd name="T41" fmla="*/ 82 h 85"/>
                  <a:gd name="T42" fmla="*/ 134 w 361"/>
                  <a:gd name="T43" fmla="*/ 80 h 85"/>
                  <a:gd name="T44" fmla="*/ 178 w 361"/>
                  <a:gd name="T45" fmla="*/ 78 h 85"/>
                  <a:gd name="T46" fmla="*/ 224 w 361"/>
                  <a:gd name="T47" fmla="*/ 76 h 85"/>
                  <a:gd name="T48" fmla="*/ 269 w 361"/>
                  <a:gd name="T49" fmla="*/ 74 h 85"/>
                  <a:gd name="T50" fmla="*/ 315 w 361"/>
                  <a:gd name="T51" fmla="*/ 73 h 85"/>
                  <a:gd name="T52" fmla="*/ 361 w 361"/>
                  <a:gd name="T53" fmla="*/ 71 h 85"/>
                  <a:gd name="T54" fmla="*/ 361 w 361"/>
                  <a:gd name="T55" fmla="*/ 57 h 85"/>
                  <a:gd name="T56" fmla="*/ 361 w 361"/>
                  <a:gd name="T57" fmla="*/ 44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1" h="85">
                    <a:moveTo>
                      <a:pt x="361" y="44"/>
                    </a:moveTo>
                    <a:lnTo>
                      <a:pt x="361" y="33"/>
                    </a:lnTo>
                    <a:lnTo>
                      <a:pt x="361" y="23"/>
                    </a:lnTo>
                    <a:lnTo>
                      <a:pt x="361" y="12"/>
                    </a:lnTo>
                    <a:lnTo>
                      <a:pt x="360" y="0"/>
                    </a:lnTo>
                    <a:lnTo>
                      <a:pt x="315" y="2"/>
                    </a:lnTo>
                    <a:lnTo>
                      <a:pt x="269" y="4"/>
                    </a:lnTo>
                    <a:lnTo>
                      <a:pt x="224" y="7"/>
                    </a:lnTo>
                    <a:lnTo>
                      <a:pt x="178" y="9"/>
                    </a:lnTo>
                    <a:lnTo>
                      <a:pt x="134" y="10"/>
                    </a:lnTo>
                    <a:lnTo>
                      <a:pt x="89" y="12"/>
                    </a:lnTo>
                    <a:lnTo>
                      <a:pt x="44" y="14"/>
                    </a:lnTo>
                    <a:lnTo>
                      <a:pt x="0" y="15"/>
                    </a:lnTo>
                    <a:lnTo>
                      <a:pt x="0" y="30"/>
                    </a:lnTo>
                    <a:lnTo>
                      <a:pt x="0" y="44"/>
                    </a:lnTo>
                    <a:lnTo>
                      <a:pt x="0" y="54"/>
                    </a:lnTo>
                    <a:lnTo>
                      <a:pt x="0" y="64"/>
                    </a:lnTo>
                    <a:lnTo>
                      <a:pt x="0" y="75"/>
                    </a:lnTo>
                    <a:lnTo>
                      <a:pt x="0" y="85"/>
                    </a:lnTo>
                    <a:lnTo>
                      <a:pt x="44" y="83"/>
                    </a:lnTo>
                    <a:lnTo>
                      <a:pt x="89" y="82"/>
                    </a:lnTo>
                    <a:lnTo>
                      <a:pt x="134" y="80"/>
                    </a:lnTo>
                    <a:lnTo>
                      <a:pt x="178" y="78"/>
                    </a:lnTo>
                    <a:lnTo>
                      <a:pt x="224" y="76"/>
                    </a:lnTo>
                    <a:lnTo>
                      <a:pt x="269" y="74"/>
                    </a:lnTo>
                    <a:lnTo>
                      <a:pt x="315" y="73"/>
                    </a:lnTo>
                    <a:lnTo>
                      <a:pt x="361" y="71"/>
                    </a:lnTo>
                    <a:lnTo>
                      <a:pt x="361" y="57"/>
                    </a:lnTo>
                    <a:lnTo>
                      <a:pt x="361" y="44"/>
                    </a:lnTo>
                    <a:close/>
                  </a:path>
                </a:pathLst>
              </a:custGeom>
              <a:solidFill>
                <a:srgbClr val="B4B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5" name="Freeform 1046"/>
              <p:cNvSpPr>
                <a:spLocks/>
              </p:cNvSpPr>
              <p:nvPr/>
            </p:nvSpPr>
            <p:spPr bwMode="auto">
              <a:xfrm>
                <a:off x="1557" y="2137"/>
                <a:ext cx="73" cy="16"/>
              </a:xfrm>
              <a:custGeom>
                <a:avLst/>
                <a:gdLst>
                  <a:gd name="T0" fmla="*/ 361 w 361"/>
                  <a:gd name="T1" fmla="*/ 35 h 82"/>
                  <a:gd name="T2" fmla="*/ 361 w 361"/>
                  <a:gd name="T3" fmla="*/ 26 h 82"/>
                  <a:gd name="T4" fmla="*/ 361 w 361"/>
                  <a:gd name="T5" fmla="*/ 17 h 82"/>
                  <a:gd name="T6" fmla="*/ 361 w 361"/>
                  <a:gd name="T7" fmla="*/ 8 h 82"/>
                  <a:gd name="T8" fmla="*/ 361 w 361"/>
                  <a:gd name="T9" fmla="*/ 0 h 82"/>
                  <a:gd name="T10" fmla="*/ 316 w 361"/>
                  <a:gd name="T11" fmla="*/ 1 h 82"/>
                  <a:gd name="T12" fmla="*/ 270 w 361"/>
                  <a:gd name="T13" fmla="*/ 3 h 82"/>
                  <a:gd name="T14" fmla="*/ 225 w 361"/>
                  <a:gd name="T15" fmla="*/ 5 h 82"/>
                  <a:gd name="T16" fmla="*/ 179 w 361"/>
                  <a:gd name="T17" fmla="*/ 6 h 82"/>
                  <a:gd name="T18" fmla="*/ 134 w 361"/>
                  <a:gd name="T19" fmla="*/ 8 h 82"/>
                  <a:gd name="T20" fmla="*/ 89 w 361"/>
                  <a:gd name="T21" fmla="*/ 10 h 82"/>
                  <a:gd name="T22" fmla="*/ 44 w 361"/>
                  <a:gd name="T23" fmla="*/ 11 h 82"/>
                  <a:gd name="T24" fmla="*/ 1 w 361"/>
                  <a:gd name="T25" fmla="*/ 13 h 82"/>
                  <a:gd name="T26" fmla="*/ 1 w 361"/>
                  <a:gd name="T27" fmla="*/ 24 h 82"/>
                  <a:gd name="T28" fmla="*/ 1 w 361"/>
                  <a:gd name="T29" fmla="*/ 35 h 82"/>
                  <a:gd name="T30" fmla="*/ 1 w 361"/>
                  <a:gd name="T31" fmla="*/ 47 h 82"/>
                  <a:gd name="T32" fmla="*/ 1 w 361"/>
                  <a:gd name="T33" fmla="*/ 59 h 82"/>
                  <a:gd name="T34" fmla="*/ 1 w 361"/>
                  <a:gd name="T35" fmla="*/ 70 h 82"/>
                  <a:gd name="T36" fmla="*/ 0 w 361"/>
                  <a:gd name="T37" fmla="*/ 82 h 82"/>
                  <a:gd name="T38" fmla="*/ 44 w 361"/>
                  <a:gd name="T39" fmla="*/ 80 h 82"/>
                  <a:gd name="T40" fmla="*/ 89 w 361"/>
                  <a:gd name="T41" fmla="*/ 79 h 82"/>
                  <a:gd name="T42" fmla="*/ 134 w 361"/>
                  <a:gd name="T43" fmla="*/ 77 h 82"/>
                  <a:gd name="T44" fmla="*/ 179 w 361"/>
                  <a:gd name="T45" fmla="*/ 76 h 82"/>
                  <a:gd name="T46" fmla="*/ 225 w 361"/>
                  <a:gd name="T47" fmla="*/ 74 h 82"/>
                  <a:gd name="T48" fmla="*/ 270 w 361"/>
                  <a:gd name="T49" fmla="*/ 72 h 82"/>
                  <a:gd name="T50" fmla="*/ 316 w 361"/>
                  <a:gd name="T51" fmla="*/ 71 h 82"/>
                  <a:gd name="T52" fmla="*/ 361 w 361"/>
                  <a:gd name="T53" fmla="*/ 69 h 82"/>
                  <a:gd name="T54" fmla="*/ 361 w 361"/>
                  <a:gd name="T55" fmla="*/ 61 h 82"/>
                  <a:gd name="T56" fmla="*/ 361 w 361"/>
                  <a:gd name="T57" fmla="*/ 52 h 82"/>
                  <a:gd name="T58" fmla="*/ 361 w 361"/>
                  <a:gd name="T59" fmla="*/ 43 h 82"/>
                  <a:gd name="T60" fmla="*/ 361 w 361"/>
                  <a:gd name="T61" fmla="*/ 35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1" h="82">
                    <a:moveTo>
                      <a:pt x="361" y="35"/>
                    </a:moveTo>
                    <a:lnTo>
                      <a:pt x="361" y="26"/>
                    </a:lnTo>
                    <a:lnTo>
                      <a:pt x="361" y="17"/>
                    </a:lnTo>
                    <a:lnTo>
                      <a:pt x="361" y="8"/>
                    </a:lnTo>
                    <a:lnTo>
                      <a:pt x="361" y="0"/>
                    </a:lnTo>
                    <a:lnTo>
                      <a:pt x="316" y="1"/>
                    </a:lnTo>
                    <a:lnTo>
                      <a:pt x="270" y="3"/>
                    </a:lnTo>
                    <a:lnTo>
                      <a:pt x="225" y="5"/>
                    </a:lnTo>
                    <a:lnTo>
                      <a:pt x="179" y="6"/>
                    </a:lnTo>
                    <a:lnTo>
                      <a:pt x="134" y="8"/>
                    </a:lnTo>
                    <a:lnTo>
                      <a:pt x="89" y="10"/>
                    </a:lnTo>
                    <a:lnTo>
                      <a:pt x="44" y="11"/>
                    </a:lnTo>
                    <a:lnTo>
                      <a:pt x="1" y="13"/>
                    </a:lnTo>
                    <a:lnTo>
                      <a:pt x="1" y="24"/>
                    </a:lnTo>
                    <a:lnTo>
                      <a:pt x="1" y="35"/>
                    </a:lnTo>
                    <a:lnTo>
                      <a:pt x="1" y="47"/>
                    </a:lnTo>
                    <a:lnTo>
                      <a:pt x="1" y="59"/>
                    </a:lnTo>
                    <a:lnTo>
                      <a:pt x="1" y="70"/>
                    </a:lnTo>
                    <a:lnTo>
                      <a:pt x="0" y="82"/>
                    </a:lnTo>
                    <a:lnTo>
                      <a:pt x="44" y="80"/>
                    </a:lnTo>
                    <a:lnTo>
                      <a:pt x="89" y="79"/>
                    </a:lnTo>
                    <a:lnTo>
                      <a:pt x="134" y="77"/>
                    </a:lnTo>
                    <a:lnTo>
                      <a:pt x="179" y="76"/>
                    </a:lnTo>
                    <a:lnTo>
                      <a:pt x="225" y="74"/>
                    </a:lnTo>
                    <a:lnTo>
                      <a:pt x="270" y="72"/>
                    </a:lnTo>
                    <a:lnTo>
                      <a:pt x="316" y="71"/>
                    </a:lnTo>
                    <a:lnTo>
                      <a:pt x="361" y="69"/>
                    </a:lnTo>
                    <a:lnTo>
                      <a:pt x="361" y="61"/>
                    </a:lnTo>
                    <a:lnTo>
                      <a:pt x="361" y="52"/>
                    </a:lnTo>
                    <a:lnTo>
                      <a:pt x="361" y="43"/>
                    </a:lnTo>
                    <a:lnTo>
                      <a:pt x="361" y="35"/>
                    </a:lnTo>
                    <a:close/>
                  </a:path>
                </a:pathLst>
              </a:custGeom>
              <a:solidFill>
                <a:srgbClr val="AEB5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6" name="Freeform 1047"/>
              <p:cNvSpPr>
                <a:spLocks/>
              </p:cNvSpPr>
              <p:nvPr/>
            </p:nvSpPr>
            <p:spPr bwMode="auto">
              <a:xfrm>
                <a:off x="1521" y="2138"/>
                <a:ext cx="73" cy="16"/>
              </a:xfrm>
              <a:custGeom>
                <a:avLst/>
                <a:gdLst>
                  <a:gd name="T0" fmla="*/ 362 w 362"/>
                  <a:gd name="T1" fmla="*/ 29 h 81"/>
                  <a:gd name="T2" fmla="*/ 362 w 362"/>
                  <a:gd name="T3" fmla="*/ 15 h 81"/>
                  <a:gd name="T4" fmla="*/ 362 w 362"/>
                  <a:gd name="T5" fmla="*/ 0 h 81"/>
                  <a:gd name="T6" fmla="*/ 316 w 362"/>
                  <a:gd name="T7" fmla="*/ 2 h 81"/>
                  <a:gd name="T8" fmla="*/ 270 w 362"/>
                  <a:gd name="T9" fmla="*/ 4 h 81"/>
                  <a:gd name="T10" fmla="*/ 225 w 362"/>
                  <a:gd name="T11" fmla="*/ 5 h 81"/>
                  <a:gd name="T12" fmla="*/ 180 w 362"/>
                  <a:gd name="T13" fmla="*/ 7 h 81"/>
                  <a:gd name="T14" fmla="*/ 135 w 362"/>
                  <a:gd name="T15" fmla="*/ 8 h 81"/>
                  <a:gd name="T16" fmla="*/ 90 w 362"/>
                  <a:gd name="T17" fmla="*/ 9 h 81"/>
                  <a:gd name="T18" fmla="*/ 45 w 362"/>
                  <a:gd name="T19" fmla="*/ 11 h 81"/>
                  <a:gd name="T20" fmla="*/ 1 w 362"/>
                  <a:gd name="T21" fmla="*/ 12 h 81"/>
                  <a:gd name="T22" fmla="*/ 1 w 362"/>
                  <a:gd name="T23" fmla="*/ 21 h 81"/>
                  <a:gd name="T24" fmla="*/ 1 w 362"/>
                  <a:gd name="T25" fmla="*/ 29 h 81"/>
                  <a:gd name="T26" fmla="*/ 1 w 362"/>
                  <a:gd name="T27" fmla="*/ 42 h 81"/>
                  <a:gd name="T28" fmla="*/ 1 w 362"/>
                  <a:gd name="T29" fmla="*/ 56 h 81"/>
                  <a:gd name="T30" fmla="*/ 0 w 362"/>
                  <a:gd name="T31" fmla="*/ 69 h 81"/>
                  <a:gd name="T32" fmla="*/ 0 w 362"/>
                  <a:gd name="T33" fmla="*/ 81 h 81"/>
                  <a:gd name="T34" fmla="*/ 45 w 362"/>
                  <a:gd name="T35" fmla="*/ 80 h 81"/>
                  <a:gd name="T36" fmla="*/ 90 w 362"/>
                  <a:gd name="T37" fmla="*/ 79 h 81"/>
                  <a:gd name="T38" fmla="*/ 135 w 362"/>
                  <a:gd name="T39" fmla="*/ 77 h 81"/>
                  <a:gd name="T40" fmla="*/ 180 w 362"/>
                  <a:gd name="T41" fmla="*/ 76 h 81"/>
                  <a:gd name="T42" fmla="*/ 225 w 362"/>
                  <a:gd name="T43" fmla="*/ 74 h 81"/>
                  <a:gd name="T44" fmla="*/ 270 w 362"/>
                  <a:gd name="T45" fmla="*/ 73 h 81"/>
                  <a:gd name="T46" fmla="*/ 316 w 362"/>
                  <a:gd name="T47" fmla="*/ 71 h 81"/>
                  <a:gd name="T48" fmla="*/ 361 w 362"/>
                  <a:gd name="T49" fmla="*/ 70 h 81"/>
                  <a:gd name="T50" fmla="*/ 362 w 362"/>
                  <a:gd name="T51" fmla="*/ 60 h 81"/>
                  <a:gd name="T52" fmla="*/ 362 w 362"/>
                  <a:gd name="T53" fmla="*/ 49 h 81"/>
                  <a:gd name="T54" fmla="*/ 362 w 362"/>
                  <a:gd name="T55" fmla="*/ 39 h 81"/>
                  <a:gd name="T56" fmla="*/ 362 w 362"/>
                  <a:gd name="T57" fmla="*/ 2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81">
                    <a:moveTo>
                      <a:pt x="362" y="29"/>
                    </a:moveTo>
                    <a:lnTo>
                      <a:pt x="362" y="15"/>
                    </a:lnTo>
                    <a:lnTo>
                      <a:pt x="362" y="0"/>
                    </a:lnTo>
                    <a:lnTo>
                      <a:pt x="316" y="2"/>
                    </a:lnTo>
                    <a:lnTo>
                      <a:pt x="270" y="4"/>
                    </a:lnTo>
                    <a:lnTo>
                      <a:pt x="225" y="5"/>
                    </a:lnTo>
                    <a:lnTo>
                      <a:pt x="180" y="7"/>
                    </a:lnTo>
                    <a:lnTo>
                      <a:pt x="135" y="8"/>
                    </a:lnTo>
                    <a:lnTo>
                      <a:pt x="90" y="9"/>
                    </a:lnTo>
                    <a:lnTo>
                      <a:pt x="45" y="11"/>
                    </a:lnTo>
                    <a:lnTo>
                      <a:pt x="1" y="12"/>
                    </a:lnTo>
                    <a:lnTo>
                      <a:pt x="1" y="21"/>
                    </a:lnTo>
                    <a:lnTo>
                      <a:pt x="1" y="29"/>
                    </a:lnTo>
                    <a:lnTo>
                      <a:pt x="1" y="42"/>
                    </a:lnTo>
                    <a:lnTo>
                      <a:pt x="1" y="56"/>
                    </a:lnTo>
                    <a:lnTo>
                      <a:pt x="0" y="69"/>
                    </a:lnTo>
                    <a:lnTo>
                      <a:pt x="0" y="81"/>
                    </a:lnTo>
                    <a:lnTo>
                      <a:pt x="45" y="80"/>
                    </a:lnTo>
                    <a:lnTo>
                      <a:pt x="90" y="79"/>
                    </a:lnTo>
                    <a:lnTo>
                      <a:pt x="135" y="77"/>
                    </a:lnTo>
                    <a:lnTo>
                      <a:pt x="180" y="76"/>
                    </a:lnTo>
                    <a:lnTo>
                      <a:pt x="225" y="74"/>
                    </a:lnTo>
                    <a:lnTo>
                      <a:pt x="270" y="73"/>
                    </a:lnTo>
                    <a:lnTo>
                      <a:pt x="316" y="71"/>
                    </a:lnTo>
                    <a:lnTo>
                      <a:pt x="361" y="70"/>
                    </a:lnTo>
                    <a:lnTo>
                      <a:pt x="362" y="60"/>
                    </a:lnTo>
                    <a:lnTo>
                      <a:pt x="362" y="49"/>
                    </a:lnTo>
                    <a:lnTo>
                      <a:pt x="362" y="39"/>
                    </a:lnTo>
                    <a:lnTo>
                      <a:pt x="362" y="29"/>
                    </a:lnTo>
                    <a:close/>
                  </a:path>
                </a:pathLst>
              </a:custGeom>
              <a:solidFill>
                <a:srgbClr val="A7AF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7" name="Freeform 1048"/>
              <p:cNvSpPr>
                <a:spLocks/>
              </p:cNvSpPr>
              <p:nvPr/>
            </p:nvSpPr>
            <p:spPr bwMode="auto">
              <a:xfrm>
                <a:off x="1485" y="2140"/>
                <a:ext cx="73" cy="15"/>
              </a:xfrm>
              <a:custGeom>
                <a:avLst/>
                <a:gdLst>
                  <a:gd name="T0" fmla="*/ 362 w 362"/>
                  <a:gd name="T1" fmla="*/ 22 h 79"/>
                  <a:gd name="T2" fmla="*/ 362 w 362"/>
                  <a:gd name="T3" fmla="*/ 11 h 79"/>
                  <a:gd name="T4" fmla="*/ 362 w 362"/>
                  <a:gd name="T5" fmla="*/ 0 h 79"/>
                  <a:gd name="T6" fmla="*/ 316 w 362"/>
                  <a:gd name="T7" fmla="*/ 1 h 79"/>
                  <a:gd name="T8" fmla="*/ 270 w 362"/>
                  <a:gd name="T9" fmla="*/ 2 h 79"/>
                  <a:gd name="T10" fmla="*/ 225 w 362"/>
                  <a:gd name="T11" fmla="*/ 4 h 79"/>
                  <a:gd name="T12" fmla="*/ 179 w 362"/>
                  <a:gd name="T13" fmla="*/ 5 h 79"/>
                  <a:gd name="T14" fmla="*/ 134 w 362"/>
                  <a:gd name="T15" fmla="*/ 6 h 79"/>
                  <a:gd name="T16" fmla="*/ 89 w 362"/>
                  <a:gd name="T17" fmla="*/ 8 h 79"/>
                  <a:gd name="T18" fmla="*/ 45 w 362"/>
                  <a:gd name="T19" fmla="*/ 9 h 79"/>
                  <a:gd name="T20" fmla="*/ 1 w 362"/>
                  <a:gd name="T21" fmla="*/ 10 h 79"/>
                  <a:gd name="T22" fmla="*/ 1 w 362"/>
                  <a:gd name="T23" fmla="*/ 16 h 79"/>
                  <a:gd name="T24" fmla="*/ 1 w 362"/>
                  <a:gd name="T25" fmla="*/ 22 h 79"/>
                  <a:gd name="T26" fmla="*/ 1 w 362"/>
                  <a:gd name="T27" fmla="*/ 36 h 79"/>
                  <a:gd name="T28" fmla="*/ 1 w 362"/>
                  <a:gd name="T29" fmla="*/ 51 h 79"/>
                  <a:gd name="T30" fmla="*/ 0 w 362"/>
                  <a:gd name="T31" fmla="*/ 65 h 79"/>
                  <a:gd name="T32" fmla="*/ 0 w 362"/>
                  <a:gd name="T33" fmla="*/ 79 h 79"/>
                  <a:gd name="T34" fmla="*/ 45 w 362"/>
                  <a:gd name="T35" fmla="*/ 78 h 79"/>
                  <a:gd name="T36" fmla="*/ 89 w 362"/>
                  <a:gd name="T37" fmla="*/ 77 h 79"/>
                  <a:gd name="T38" fmla="*/ 134 w 362"/>
                  <a:gd name="T39" fmla="*/ 76 h 79"/>
                  <a:gd name="T40" fmla="*/ 179 w 362"/>
                  <a:gd name="T41" fmla="*/ 74 h 79"/>
                  <a:gd name="T42" fmla="*/ 224 w 362"/>
                  <a:gd name="T43" fmla="*/ 73 h 79"/>
                  <a:gd name="T44" fmla="*/ 270 w 362"/>
                  <a:gd name="T45" fmla="*/ 72 h 79"/>
                  <a:gd name="T46" fmla="*/ 316 w 362"/>
                  <a:gd name="T47" fmla="*/ 70 h 79"/>
                  <a:gd name="T48" fmla="*/ 361 w 362"/>
                  <a:gd name="T49" fmla="*/ 69 h 79"/>
                  <a:gd name="T50" fmla="*/ 362 w 362"/>
                  <a:gd name="T51" fmla="*/ 57 h 79"/>
                  <a:gd name="T52" fmla="*/ 362 w 362"/>
                  <a:gd name="T53" fmla="*/ 46 h 79"/>
                  <a:gd name="T54" fmla="*/ 362 w 362"/>
                  <a:gd name="T55" fmla="*/ 34 h 79"/>
                  <a:gd name="T56" fmla="*/ 362 w 362"/>
                  <a:gd name="T57" fmla="*/ 2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79">
                    <a:moveTo>
                      <a:pt x="362" y="22"/>
                    </a:moveTo>
                    <a:lnTo>
                      <a:pt x="362" y="11"/>
                    </a:lnTo>
                    <a:lnTo>
                      <a:pt x="362" y="0"/>
                    </a:lnTo>
                    <a:lnTo>
                      <a:pt x="316" y="1"/>
                    </a:lnTo>
                    <a:lnTo>
                      <a:pt x="270" y="2"/>
                    </a:lnTo>
                    <a:lnTo>
                      <a:pt x="225" y="4"/>
                    </a:lnTo>
                    <a:lnTo>
                      <a:pt x="179" y="5"/>
                    </a:lnTo>
                    <a:lnTo>
                      <a:pt x="134" y="6"/>
                    </a:lnTo>
                    <a:lnTo>
                      <a:pt x="89" y="8"/>
                    </a:lnTo>
                    <a:lnTo>
                      <a:pt x="45" y="9"/>
                    </a:lnTo>
                    <a:lnTo>
                      <a:pt x="1" y="10"/>
                    </a:lnTo>
                    <a:lnTo>
                      <a:pt x="1" y="16"/>
                    </a:lnTo>
                    <a:lnTo>
                      <a:pt x="1" y="22"/>
                    </a:lnTo>
                    <a:lnTo>
                      <a:pt x="1" y="36"/>
                    </a:lnTo>
                    <a:lnTo>
                      <a:pt x="1" y="51"/>
                    </a:lnTo>
                    <a:lnTo>
                      <a:pt x="0" y="65"/>
                    </a:lnTo>
                    <a:lnTo>
                      <a:pt x="0" y="79"/>
                    </a:lnTo>
                    <a:lnTo>
                      <a:pt x="45" y="78"/>
                    </a:lnTo>
                    <a:lnTo>
                      <a:pt x="89" y="77"/>
                    </a:lnTo>
                    <a:lnTo>
                      <a:pt x="134" y="76"/>
                    </a:lnTo>
                    <a:lnTo>
                      <a:pt x="179" y="74"/>
                    </a:lnTo>
                    <a:lnTo>
                      <a:pt x="224" y="73"/>
                    </a:lnTo>
                    <a:lnTo>
                      <a:pt x="270" y="72"/>
                    </a:lnTo>
                    <a:lnTo>
                      <a:pt x="316" y="70"/>
                    </a:lnTo>
                    <a:lnTo>
                      <a:pt x="361" y="69"/>
                    </a:lnTo>
                    <a:lnTo>
                      <a:pt x="362" y="57"/>
                    </a:lnTo>
                    <a:lnTo>
                      <a:pt x="362" y="46"/>
                    </a:lnTo>
                    <a:lnTo>
                      <a:pt x="362" y="34"/>
                    </a:lnTo>
                    <a:lnTo>
                      <a:pt x="362" y="22"/>
                    </a:lnTo>
                    <a:close/>
                  </a:path>
                </a:pathLst>
              </a:custGeom>
              <a:solidFill>
                <a:srgbClr val="A1A9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8" name="Freeform 1049"/>
              <p:cNvSpPr>
                <a:spLocks/>
              </p:cNvSpPr>
              <p:nvPr/>
            </p:nvSpPr>
            <p:spPr bwMode="auto">
              <a:xfrm>
                <a:off x="1449" y="2141"/>
                <a:ext cx="72" cy="15"/>
              </a:xfrm>
              <a:custGeom>
                <a:avLst/>
                <a:gdLst>
                  <a:gd name="T0" fmla="*/ 362 w 362"/>
                  <a:gd name="T1" fmla="*/ 17 h 79"/>
                  <a:gd name="T2" fmla="*/ 362 w 362"/>
                  <a:gd name="T3" fmla="*/ 9 h 79"/>
                  <a:gd name="T4" fmla="*/ 362 w 362"/>
                  <a:gd name="T5" fmla="*/ 0 h 79"/>
                  <a:gd name="T6" fmla="*/ 316 w 362"/>
                  <a:gd name="T7" fmla="*/ 1 h 79"/>
                  <a:gd name="T8" fmla="*/ 270 w 362"/>
                  <a:gd name="T9" fmla="*/ 3 h 79"/>
                  <a:gd name="T10" fmla="*/ 226 w 362"/>
                  <a:gd name="T11" fmla="*/ 4 h 79"/>
                  <a:gd name="T12" fmla="*/ 180 w 362"/>
                  <a:gd name="T13" fmla="*/ 5 h 79"/>
                  <a:gd name="T14" fmla="*/ 135 w 362"/>
                  <a:gd name="T15" fmla="*/ 6 h 79"/>
                  <a:gd name="T16" fmla="*/ 90 w 362"/>
                  <a:gd name="T17" fmla="*/ 7 h 79"/>
                  <a:gd name="T18" fmla="*/ 46 w 362"/>
                  <a:gd name="T19" fmla="*/ 8 h 79"/>
                  <a:gd name="T20" fmla="*/ 1 w 362"/>
                  <a:gd name="T21" fmla="*/ 9 h 79"/>
                  <a:gd name="T22" fmla="*/ 1 w 362"/>
                  <a:gd name="T23" fmla="*/ 13 h 79"/>
                  <a:gd name="T24" fmla="*/ 1 w 362"/>
                  <a:gd name="T25" fmla="*/ 17 h 79"/>
                  <a:gd name="T26" fmla="*/ 1 w 362"/>
                  <a:gd name="T27" fmla="*/ 32 h 79"/>
                  <a:gd name="T28" fmla="*/ 1 w 362"/>
                  <a:gd name="T29" fmla="*/ 48 h 79"/>
                  <a:gd name="T30" fmla="*/ 0 w 362"/>
                  <a:gd name="T31" fmla="*/ 63 h 79"/>
                  <a:gd name="T32" fmla="*/ 0 w 362"/>
                  <a:gd name="T33" fmla="*/ 79 h 79"/>
                  <a:gd name="T34" fmla="*/ 45 w 362"/>
                  <a:gd name="T35" fmla="*/ 78 h 79"/>
                  <a:gd name="T36" fmla="*/ 90 w 362"/>
                  <a:gd name="T37" fmla="*/ 77 h 79"/>
                  <a:gd name="T38" fmla="*/ 135 w 362"/>
                  <a:gd name="T39" fmla="*/ 75 h 79"/>
                  <a:gd name="T40" fmla="*/ 180 w 362"/>
                  <a:gd name="T41" fmla="*/ 74 h 79"/>
                  <a:gd name="T42" fmla="*/ 225 w 362"/>
                  <a:gd name="T43" fmla="*/ 73 h 79"/>
                  <a:gd name="T44" fmla="*/ 270 w 362"/>
                  <a:gd name="T45" fmla="*/ 72 h 79"/>
                  <a:gd name="T46" fmla="*/ 315 w 362"/>
                  <a:gd name="T47" fmla="*/ 71 h 79"/>
                  <a:gd name="T48" fmla="*/ 361 w 362"/>
                  <a:gd name="T49" fmla="*/ 69 h 79"/>
                  <a:gd name="T50" fmla="*/ 361 w 362"/>
                  <a:gd name="T51" fmla="*/ 57 h 79"/>
                  <a:gd name="T52" fmla="*/ 362 w 362"/>
                  <a:gd name="T53" fmla="*/ 44 h 79"/>
                  <a:gd name="T54" fmla="*/ 362 w 362"/>
                  <a:gd name="T55" fmla="*/ 30 h 79"/>
                  <a:gd name="T56" fmla="*/ 362 w 362"/>
                  <a:gd name="T57" fmla="*/ 1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79">
                    <a:moveTo>
                      <a:pt x="362" y="17"/>
                    </a:moveTo>
                    <a:lnTo>
                      <a:pt x="362" y="9"/>
                    </a:lnTo>
                    <a:lnTo>
                      <a:pt x="362" y="0"/>
                    </a:lnTo>
                    <a:lnTo>
                      <a:pt x="316" y="1"/>
                    </a:lnTo>
                    <a:lnTo>
                      <a:pt x="270" y="3"/>
                    </a:lnTo>
                    <a:lnTo>
                      <a:pt x="226" y="4"/>
                    </a:lnTo>
                    <a:lnTo>
                      <a:pt x="180" y="5"/>
                    </a:lnTo>
                    <a:lnTo>
                      <a:pt x="135" y="6"/>
                    </a:lnTo>
                    <a:lnTo>
                      <a:pt x="90" y="7"/>
                    </a:lnTo>
                    <a:lnTo>
                      <a:pt x="46" y="8"/>
                    </a:lnTo>
                    <a:lnTo>
                      <a:pt x="1" y="9"/>
                    </a:lnTo>
                    <a:lnTo>
                      <a:pt x="1" y="13"/>
                    </a:lnTo>
                    <a:lnTo>
                      <a:pt x="1" y="17"/>
                    </a:lnTo>
                    <a:lnTo>
                      <a:pt x="1" y="32"/>
                    </a:lnTo>
                    <a:lnTo>
                      <a:pt x="1" y="48"/>
                    </a:lnTo>
                    <a:lnTo>
                      <a:pt x="0" y="63"/>
                    </a:lnTo>
                    <a:lnTo>
                      <a:pt x="0" y="79"/>
                    </a:lnTo>
                    <a:lnTo>
                      <a:pt x="45" y="78"/>
                    </a:lnTo>
                    <a:lnTo>
                      <a:pt x="90" y="77"/>
                    </a:lnTo>
                    <a:lnTo>
                      <a:pt x="135" y="75"/>
                    </a:lnTo>
                    <a:lnTo>
                      <a:pt x="180" y="74"/>
                    </a:lnTo>
                    <a:lnTo>
                      <a:pt x="225" y="73"/>
                    </a:lnTo>
                    <a:lnTo>
                      <a:pt x="270" y="72"/>
                    </a:lnTo>
                    <a:lnTo>
                      <a:pt x="315" y="71"/>
                    </a:lnTo>
                    <a:lnTo>
                      <a:pt x="361" y="69"/>
                    </a:lnTo>
                    <a:lnTo>
                      <a:pt x="361" y="57"/>
                    </a:lnTo>
                    <a:lnTo>
                      <a:pt x="362" y="44"/>
                    </a:lnTo>
                    <a:lnTo>
                      <a:pt x="362" y="30"/>
                    </a:lnTo>
                    <a:lnTo>
                      <a:pt x="362" y="17"/>
                    </a:lnTo>
                    <a:close/>
                  </a:path>
                </a:pathLst>
              </a:custGeom>
              <a:solidFill>
                <a:srgbClr val="9BA3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9" name="Freeform 1050"/>
              <p:cNvSpPr>
                <a:spLocks/>
              </p:cNvSpPr>
              <p:nvPr/>
            </p:nvSpPr>
            <p:spPr bwMode="auto">
              <a:xfrm>
                <a:off x="1413" y="2142"/>
                <a:ext cx="72" cy="15"/>
              </a:xfrm>
              <a:custGeom>
                <a:avLst/>
                <a:gdLst>
                  <a:gd name="T0" fmla="*/ 362 w 362"/>
                  <a:gd name="T1" fmla="*/ 12 h 77"/>
                  <a:gd name="T2" fmla="*/ 362 w 362"/>
                  <a:gd name="T3" fmla="*/ 6 h 77"/>
                  <a:gd name="T4" fmla="*/ 362 w 362"/>
                  <a:gd name="T5" fmla="*/ 0 h 77"/>
                  <a:gd name="T6" fmla="*/ 316 w 362"/>
                  <a:gd name="T7" fmla="*/ 1 h 77"/>
                  <a:gd name="T8" fmla="*/ 270 w 362"/>
                  <a:gd name="T9" fmla="*/ 2 h 77"/>
                  <a:gd name="T10" fmla="*/ 225 w 362"/>
                  <a:gd name="T11" fmla="*/ 3 h 77"/>
                  <a:gd name="T12" fmla="*/ 179 w 362"/>
                  <a:gd name="T13" fmla="*/ 4 h 77"/>
                  <a:gd name="T14" fmla="*/ 135 w 362"/>
                  <a:gd name="T15" fmla="*/ 5 h 77"/>
                  <a:gd name="T16" fmla="*/ 90 w 362"/>
                  <a:gd name="T17" fmla="*/ 6 h 77"/>
                  <a:gd name="T18" fmla="*/ 46 w 362"/>
                  <a:gd name="T19" fmla="*/ 7 h 77"/>
                  <a:gd name="T20" fmla="*/ 1 w 362"/>
                  <a:gd name="T21" fmla="*/ 8 h 77"/>
                  <a:gd name="T22" fmla="*/ 1 w 362"/>
                  <a:gd name="T23" fmla="*/ 12 h 77"/>
                  <a:gd name="T24" fmla="*/ 1 w 362"/>
                  <a:gd name="T25" fmla="*/ 28 h 77"/>
                  <a:gd name="T26" fmla="*/ 1 w 362"/>
                  <a:gd name="T27" fmla="*/ 45 h 77"/>
                  <a:gd name="T28" fmla="*/ 0 w 362"/>
                  <a:gd name="T29" fmla="*/ 61 h 77"/>
                  <a:gd name="T30" fmla="*/ 0 w 362"/>
                  <a:gd name="T31" fmla="*/ 77 h 77"/>
                  <a:gd name="T32" fmla="*/ 45 w 362"/>
                  <a:gd name="T33" fmla="*/ 76 h 77"/>
                  <a:gd name="T34" fmla="*/ 90 w 362"/>
                  <a:gd name="T35" fmla="*/ 75 h 77"/>
                  <a:gd name="T36" fmla="*/ 135 w 362"/>
                  <a:gd name="T37" fmla="*/ 75 h 77"/>
                  <a:gd name="T38" fmla="*/ 179 w 362"/>
                  <a:gd name="T39" fmla="*/ 74 h 77"/>
                  <a:gd name="T40" fmla="*/ 224 w 362"/>
                  <a:gd name="T41" fmla="*/ 73 h 77"/>
                  <a:gd name="T42" fmla="*/ 270 w 362"/>
                  <a:gd name="T43" fmla="*/ 72 h 77"/>
                  <a:gd name="T44" fmla="*/ 315 w 362"/>
                  <a:gd name="T45" fmla="*/ 70 h 77"/>
                  <a:gd name="T46" fmla="*/ 361 w 362"/>
                  <a:gd name="T47" fmla="*/ 69 h 77"/>
                  <a:gd name="T48" fmla="*/ 361 w 362"/>
                  <a:gd name="T49" fmla="*/ 55 h 77"/>
                  <a:gd name="T50" fmla="*/ 362 w 362"/>
                  <a:gd name="T51" fmla="*/ 41 h 77"/>
                  <a:gd name="T52" fmla="*/ 362 w 362"/>
                  <a:gd name="T53" fmla="*/ 26 h 77"/>
                  <a:gd name="T54" fmla="*/ 362 w 362"/>
                  <a:gd name="T55" fmla="*/ 1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2" h="77">
                    <a:moveTo>
                      <a:pt x="362" y="12"/>
                    </a:moveTo>
                    <a:lnTo>
                      <a:pt x="362" y="6"/>
                    </a:lnTo>
                    <a:lnTo>
                      <a:pt x="362" y="0"/>
                    </a:lnTo>
                    <a:lnTo>
                      <a:pt x="316" y="1"/>
                    </a:lnTo>
                    <a:lnTo>
                      <a:pt x="270" y="2"/>
                    </a:lnTo>
                    <a:lnTo>
                      <a:pt x="225" y="3"/>
                    </a:lnTo>
                    <a:lnTo>
                      <a:pt x="179" y="4"/>
                    </a:lnTo>
                    <a:lnTo>
                      <a:pt x="135" y="5"/>
                    </a:lnTo>
                    <a:lnTo>
                      <a:pt x="90" y="6"/>
                    </a:lnTo>
                    <a:lnTo>
                      <a:pt x="46" y="7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1" y="28"/>
                    </a:lnTo>
                    <a:lnTo>
                      <a:pt x="1" y="45"/>
                    </a:lnTo>
                    <a:lnTo>
                      <a:pt x="0" y="61"/>
                    </a:lnTo>
                    <a:lnTo>
                      <a:pt x="0" y="77"/>
                    </a:lnTo>
                    <a:lnTo>
                      <a:pt x="45" y="76"/>
                    </a:lnTo>
                    <a:lnTo>
                      <a:pt x="90" y="75"/>
                    </a:lnTo>
                    <a:lnTo>
                      <a:pt x="135" y="75"/>
                    </a:lnTo>
                    <a:lnTo>
                      <a:pt x="179" y="74"/>
                    </a:lnTo>
                    <a:lnTo>
                      <a:pt x="224" y="73"/>
                    </a:lnTo>
                    <a:lnTo>
                      <a:pt x="270" y="72"/>
                    </a:lnTo>
                    <a:lnTo>
                      <a:pt x="315" y="70"/>
                    </a:lnTo>
                    <a:lnTo>
                      <a:pt x="361" y="69"/>
                    </a:lnTo>
                    <a:lnTo>
                      <a:pt x="361" y="55"/>
                    </a:lnTo>
                    <a:lnTo>
                      <a:pt x="362" y="41"/>
                    </a:lnTo>
                    <a:lnTo>
                      <a:pt x="362" y="26"/>
                    </a:lnTo>
                    <a:lnTo>
                      <a:pt x="362" y="12"/>
                    </a:lnTo>
                    <a:close/>
                  </a:path>
                </a:pathLst>
              </a:custGeom>
              <a:solidFill>
                <a:srgbClr val="959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0" name="Freeform 1051"/>
              <p:cNvSpPr>
                <a:spLocks/>
              </p:cNvSpPr>
              <p:nvPr/>
            </p:nvSpPr>
            <p:spPr bwMode="auto">
              <a:xfrm>
                <a:off x="1377" y="2142"/>
                <a:ext cx="72" cy="16"/>
              </a:xfrm>
              <a:custGeom>
                <a:avLst/>
                <a:gdLst>
                  <a:gd name="T0" fmla="*/ 361 w 361"/>
                  <a:gd name="T1" fmla="*/ 8 h 76"/>
                  <a:gd name="T2" fmla="*/ 361 w 361"/>
                  <a:gd name="T3" fmla="*/ 4 h 76"/>
                  <a:gd name="T4" fmla="*/ 361 w 361"/>
                  <a:gd name="T5" fmla="*/ 0 h 76"/>
                  <a:gd name="T6" fmla="*/ 316 w 361"/>
                  <a:gd name="T7" fmla="*/ 1 h 76"/>
                  <a:gd name="T8" fmla="*/ 270 w 361"/>
                  <a:gd name="T9" fmla="*/ 2 h 76"/>
                  <a:gd name="T10" fmla="*/ 225 w 361"/>
                  <a:gd name="T11" fmla="*/ 3 h 76"/>
                  <a:gd name="T12" fmla="*/ 179 w 361"/>
                  <a:gd name="T13" fmla="*/ 4 h 76"/>
                  <a:gd name="T14" fmla="*/ 134 w 361"/>
                  <a:gd name="T15" fmla="*/ 5 h 76"/>
                  <a:gd name="T16" fmla="*/ 89 w 361"/>
                  <a:gd name="T17" fmla="*/ 5 h 76"/>
                  <a:gd name="T18" fmla="*/ 45 w 361"/>
                  <a:gd name="T19" fmla="*/ 6 h 76"/>
                  <a:gd name="T20" fmla="*/ 1 w 361"/>
                  <a:gd name="T21" fmla="*/ 7 h 76"/>
                  <a:gd name="T22" fmla="*/ 1 w 361"/>
                  <a:gd name="T23" fmla="*/ 8 h 76"/>
                  <a:gd name="T24" fmla="*/ 1 w 361"/>
                  <a:gd name="T25" fmla="*/ 25 h 76"/>
                  <a:gd name="T26" fmla="*/ 1 w 361"/>
                  <a:gd name="T27" fmla="*/ 43 h 76"/>
                  <a:gd name="T28" fmla="*/ 0 w 361"/>
                  <a:gd name="T29" fmla="*/ 59 h 76"/>
                  <a:gd name="T30" fmla="*/ 0 w 361"/>
                  <a:gd name="T31" fmla="*/ 76 h 76"/>
                  <a:gd name="T32" fmla="*/ 44 w 361"/>
                  <a:gd name="T33" fmla="*/ 75 h 76"/>
                  <a:gd name="T34" fmla="*/ 89 w 361"/>
                  <a:gd name="T35" fmla="*/ 75 h 76"/>
                  <a:gd name="T36" fmla="*/ 134 w 361"/>
                  <a:gd name="T37" fmla="*/ 74 h 76"/>
                  <a:gd name="T38" fmla="*/ 179 w 361"/>
                  <a:gd name="T39" fmla="*/ 73 h 76"/>
                  <a:gd name="T40" fmla="*/ 224 w 361"/>
                  <a:gd name="T41" fmla="*/ 72 h 76"/>
                  <a:gd name="T42" fmla="*/ 270 w 361"/>
                  <a:gd name="T43" fmla="*/ 71 h 76"/>
                  <a:gd name="T44" fmla="*/ 315 w 361"/>
                  <a:gd name="T45" fmla="*/ 71 h 76"/>
                  <a:gd name="T46" fmla="*/ 360 w 361"/>
                  <a:gd name="T47" fmla="*/ 70 h 76"/>
                  <a:gd name="T48" fmla="*/ 360 w 361"/>
                  <a:gd name="T49" fmla="*/ 54 h 76"/>
                  <a:gd name="T50" fmla="*/ 361 w 361"/>
                  <a:gd name="T51" fmla="*/ 39 h 76"/>
                  <a:gd name="T52" fmla="*/ 361 w 361"/>
                  <a:gd name="T53" fmla="*/ 23 h 76"/>
                  <a:gd name="T54" fmla="*/ 361 w 361"/>
                  <a:gd name="T55" fmla="*/ 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1" h="76">
                    <a:moveTo>
                      <a:pt x="361" y="8"/>
                    </a:moveTo>
                    <a:lnTo>
                      <a:pt x="361" y="4"/>
                    </a:lnTo>
                    <a:lnTo>
                      <a:pt x="361" y="0"/>
                    </a:lnTo>
                    <a:lnTo>
                      <a:pt x="316" y="1"/>
                    </a:lnTo>
                    <a:lnTo>
                      <a:pt x="270" y="2"/>
                    </a:lnTo>
                    <a:lnTo>
                      <a:pt x="225" y="3"/>
                    </a:lnTo>
                    <a:lnTo>
                      <a:pt x="179" y="4"/>
                    </a:lnTo>
                    <a:lnTo>
                      <a:pt x="134" y="5"/>
                    </a:lnTo>
                    <a:lnTo>
                      <a:pt x="89" y="5"/>
                    </a:lnTo>
                    <a:lnTo>
                      <a:pt x="45" y="6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1" y="25"/>
                    </a:lnTo>
                    <a:lnTo>
                      <a:pt x="1" y="43"/>
                    </a:lnTo>
                    <a:lnTo>
                      <a:pt x="0" y="59"/>
                    </a:lnTo>
                    <a:lnTo>
                      <a:pt x="0" y="76"/>
                    </a:lnTo>
                    <a:lnTo>
                      <a:pt x="44" y="75"/>
                    </a:lnTo>
                    <a:lnTo>
                      <a:pt x="89" y="75"/>
                    </a:lnTo>
                    <a:lnTo>
                      <a:pt x="134" y="74"/>
                    </a:lnTo>
                    <a:lnTo>
                      <a:pt x="179" y="73"/>
                    </a:lnTo>
                    <a:lnTo>
                      <a:pt x="224" y="72"/>
                    </a:lnTo>
                    <a:lnTo>
                      <a:pt x="270" y="71"/>
                    </a:lnTo>
                    <a:lnTo>
                      <a:pt x="315" y="71"/>
                    </a:lnTo>
                    <a:lnTo>
                      <a:pt x="360" y="70"/>
                    </a:lnTo>
                    <a:lnTo>
                      <a:pt x="360" y="54"/>
                    </a:lnTo>
                    <a:lnTo>
                      <a:pt x="361" y="39"/>
                    </a:lnTo>
                    <a:lnTo>
                      <a:pt x="361" y="23"/>
                    </a:lnTo>
                    <a:lnTo>
                      <a:pt x="361" y="8"/>
                    </a:lnTo>
                    <a:close/>
                  </a:path>
                </a:pathLst>
              </a:custGeom>
              <a:solidFill>
                <a:srgbClr val="8F98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1" name="Freeform 1052"/>
              <p:cNvSpPr>
                <a:spLocks/>
              </p:cNvSpPr>
              <p:nvPr/>
            </p:nvSpPr>
            <p:spPr bwMode="auto">
              <a:xfrm>
                <a:off x="1341" y="2143"/>
                <a:ext cx="72" cy="15"/>
              </a:xfrm>
              <a:custGeom>
                <a:avLst/>
                <a:gdLst>
                  <a:gd name="T0" fmla="*/ 362 w 362"/>
                  <a:gd name="T1" fmla="*/ 4 h 74"/>
                  <a:gd name="T2" fmla="*/ 362 w 362"/>
                  <a:gd name="T3" fmla="*/ 0 h 74"/>
                  <a:gd name="T4" fmla="*/ 316 w 362"/>
                  <a:gd name="T5" fmla="*/ 1 h 74"/>
                  <a:gd name="T6" fmla="*/ 270 w 362"/>
                  <a:gd name="T7" fmla="*/ 1 h 74"/>
                  <a:gd name="T8" fmla="*/ 225 w 362"/>
                  <a:gd name="T9" fmla="*/ 2 h 74"/>
                  <a:gd name="T10" fmla="*/ 180 w 362"/>
                  <a:gd name="T11" fmla="*/ 3 h 74"/>
                  <a:gd name="T12" fmla="*/ 135 w 362"/>
                  <a:gd name="T13" fmla="*/ 3 h 74"/>
                  <a:gd name="T14" fmla="*/ 90 w 362"/>
                  <a:gd name="T15" fmla="*/ 4 h 74"/>
                  <a:gd name="T16" fmla="*/ 45 w 362"/>
                  <a:gd name="T17" fmla="*/ 5 h 74"/>
                  <a:gd name="T18" fmla="*/ 1 w 362"/>
                  <a:gd name="T19" fmla="*/ 5 h 74"/>
                  <a:gd name="T20" fmla="*/ 1 w 362"/>
                  <a:gd name="T21" fmla="*/ 22 h 74"/>
                  <a:gd name="T22" fmla="*/ 1 w 362"/>
                  <a:gd name="T23" fmla="*/ 40 h 74"/>
                  <a:gd name="T24" fmla="*/ 0 w 362"/>
                  <a:gd name="T25" fmla="*/ 57 h 74"/>
                  <a:gd name="T26" fmla="*/ 0 w 362"/>
                  <a:gd name="T27" fmla="*/ 74 h 74"/>
                  <a:gd name="T28" fmla="*/ 45 w 362"/>
                  <a:gd name="T29" fmla="*/ 74 h 74"/>
                  <a:gd name="T30" fmla="*/ 89 w 362"/>
                  <a:gd name="T31" fmla="*/ 73 h 74"/>
                  <a:gd name="T32" fmla="*/ 134 w 362"/>
                  <a:gd name="T33" fmla="*/ 73 h 74"/>
                  <a:gd name="T34" fmla="*/ 180 w 362"/>
                  <a:gd name="T35" fmla="*/ 72 h 74"/>
                  <a:gd name="T36" fmla="*/ 224 w 362"/>
                  <a:gd name="T37" fmla="*/ 71 h 74"/>
                  <a:gd name="T38" fmla="*/ 270 w 362"/>
                  <a:gd name="T39" fmla="*/ 71 h 74"/>
                  <a:gd name="T40" fmla="*/ 315 w 362"/>
                  <a:gd name="T41" fmla="*/ 70 h 74"/>
                  <a:gd name="T42" fmla="*/ 361 w 362"/>
                  <a:gd name="T43" fmla="*/ 69 h 74"/>
                  <a:gd name="T44" fmla="*/ 361 w 362"/>
                  <a:gd name="T45" fmla="*/ 53 h 74"/>
                  <a:gd name="T46" fmla="*/ 362 w 362"/>
                  <a:gd name="T47" fmla="*/ 37 h 74"/>
                  <a:gd name="T48" fmla="*/ 362 w 362"/>
                  <a:gd name="T49" fmla="*/ 20 h 74"/>
                  <a:gd name="T50" fmla="*/ 362 w 362"/>
                  <a:gd name="T51" fmla="*/ 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2" h="74">
                    <a:moveTo>
                      <a:pt x="362" y="4"/>
                    </a:moveTo>
                    <a:lnTo>
                      <a:pt x="362" y="0"/>
                    </a:lnTo>
                    <a:lnTo>
                      <a:pt x="316" y="1"/>
                    </a:lnTo>
                    <a:lnTo>
                      <a:pt x="270" y="1"/>
                    </a:lnTo>
                    <a:lnTo>
                      <a:pt x="225" y="2"/>
                    </a:lnTo>
                    <a:lnTo>
                      <a:pt x="180" y="3"/>
                    </a:lnTo>
                    <a:lnTo>
                      <a:pt x="135" y="3"/>
                    </a:lnTo>
                    <a:lnTo>
                      <a:pt x="90" y="4"/>
                    </a:lnTo>
                    <a:lnTo>
                      <a:pt x="45" y="5"/>
                    </a:lnTo>
                    <a:lnTo>
                      <a:pt x="1" y="5"/>
                    </a:lnTo>
                    <a:lnTo>
                      <a:pt x="1" y="22"/>
                    </a:lnTo>
                    <a:lnTo>
                      <a:pt x="1" y="40"/>
                    </a:lnTo>
                    <a:lnTo>
                      <a:pt x="0" y="57"/>
                    </a:lnTo>
                    <a:lnTo>
                      <a:pt x="0" y="74"/>
                    </a:lnTo>
                    <a:lnTo>
                      <a:pt x="45" y="74"/>
                    </a:lnTo>
                    <a:lnTo>
                      <a:pt x="89" y="73"/>
                    </a:lnTo>
                    <a:lnTo>
                      <a:pt x="134" y="73"/>
                    </a:lnTo>
                    <a:lnTo>
                      <a:pt x="180" y="72"/>
                    </a:lnTo>
                    <a:lnTo>
                      <a:pt x="224" y="71"/>
                    </a:lnTo>
                    <a:lnTo>
                      <a:pt x="270" y="71"/>
                    </a:lnTo>
                    <a:lnTo>
                      <a:pt x="315" y="70"/>
                    </a:lnTo>
                    <a:lnTo>
                      <a:pt x="361" y="69"/>
                    </a:lnTo>
                    <a:lnTo>
                      <a:pt x="361" y="53"/>
                    </a:lnTo>
                    <a:lnTo>
                      <a:pt x="362" y="37"/>
                    </a:lnTo>
                    <a:lnTo>
                      <a:pt x="362" y="20"/>
                    </a:lnTo>
                    <a:lnTo>
                      <a:pt x="362" y="4"/>
                    </a:lnTo>
                    <a:close/>
                  </a:path>
                </a:pathLst>
              </a:custGeom>
              <a:solidFill>
                <a:srgbClr val="8892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2" name="Freeform 1053"/>
              <p:cNvSpPr>
                <a:spLocks/>
              </p:cNvSpPr>
              <p:nvPr/>
            </p:nvSpPr>
            <p:spPr bwMode="auto">
              <a:xfrm>
                <a:off x="1305" y="2144"/>
                <a:ext cx="72" cy="14"/>
              </a:xfrm>
              <a:custGeom>
                <a:avLst/>
                <a:gdLst>
                  <a:gd name="T0" fmla="*/ 362 w 362"/>
                  <a:gd name="T1" fmla="*/ 1 h 73"/>
                  <a:gd name="T2" fmla="*/ 362 w 362"/>
                  <a:gd name="T3" fmla="*/ 0 h 73"/>
                  <a:gd name="T4" fmla="*/ 316 w 362"/>
                  <a:gd name="T5" fmla="*/ 0 h 73"/>
                  <a:gd name="T6" fmla="*/ 270 w 362"/>
                  <a:gd name="T7" fmla="*/ 1 h 73"/>
                  <a:gd name="T8" fmla="*/ 225 w 362"/>
                  <a:gd name="T9" fmla="*/ 2 h 73"/>
                  <a:gd name="T10" fmla="*/ 179 w 362"/>
                  <a:gd name="T11" fmla="*/ 2 h 73"/>
                  <a:gd name="T12" fmla="*/ 134 w 362"/>
                  <a:gd name="T13" fmla="*/ 3 h 73"/>
                  <a:gd name="T14" fmla="*/ 89 w 362"/>
                  <a:gd name="T15" fmla="*/ 3 h 73"/>
                  <a:gd name="T16" fmla="*/ 45 w 362"/>
                  <a:gd name="T17" fmla="*/ 3 h 73"/>
                  <a:gd name="T18" fmla="*/ 1 w 362"/>
                  <a:gd name="T19" fmla="*/ 4 h 73"/>
                  <a:gd name="T20" fmla="*/ 1 w 362"/>
                  <a:gd name="T21" fmla="*/ 21 h 73"/>
                  <a:gd name="T22" fmla="*/ 1 w 362"/>
                  <a:gd name="T23" fmla="*/ 39 h 73"/>
                  <a:gd name="T24" fmla="*/ 0 w 362"/>
                  <a:gd name="T25" fmla="*/ 56 h 73"/>
                  <a:gd name="T26" fmla="*/ 0 w 362"/>
                  <a:gd name="T27" fmla="*/ 73 h 73"/>
                  <a:gd name="T28" fmla="*/ 45 w 362"/>
                  <a:gd name="T29" fmla="*/ 73 h 73"/>
                  <a:gd name="T30" fmla="*/ 88 w 362"/>
                  <a:gd name="T31" fmla="*/ 72 h 73"/>
                  <a:gd name="T32" fmla="*/ 133 w 362"/>
                  <a:gd name="T33" fmla="*/ 72 h 73"/>
                  <a:gd name="T34" fmla="*/ 179 w 362"/>
                  <a:gd name="T35" fmla="*/ 71 h 73"/>
                  <a:gd name="T36" fmla="*/ 224 w 362"/>
                  <a:gd name="T37" fmla="*/ 71 h 73"/>
                  <a:gd name="T38" fmla="*/ 269 w 362"/>
                  <a:gd name="T39" fmla="*/ 70 h 73"/>
                  <a:gd name="T40" fmla="*/ 315 w 362"/>
                  <a:gd name="T41" fmla="*/ 70 h 73"/>
                  <a:gd name="T42" fmla="*/ 361 w 362"/>
                  <a:gd name="T43" fmla="*/ 69 h 73"/>
                  <a:gd name="T44" fmla="*/ 361 w 362"/>
                  <a:gd name="T45" fmla="*/ 52 h 73"/>
                  <a:gd name="T46" fmla="*/ 362 w 362"/>
                  <a:gd name="T47" fmla="*/ 36 h 73"/>
                  <a:gd name="T48" fmla="*/ 362 w 362"/>
                  <a:gd name="T49" fmla="*/ 18 h 73"/>
                  <a:gd name="T50" fmla="*/ 362 w 362"/>
                  <a:gd name="T51" fmla="*/ 1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2" h="73">
                    <a:moveTo>
                      <a:pt x="362" y="1"/>
                    </a:moveTo>
                    <a:lnTo>
                      <a:pt x="362" y="0"/>
                    </a:lnTo>
                    <a:lnTo>
                      <a:pt x="316" y="0"/>
                    </a:lnTo>
                    <a:lnTo>
                      <a:pt x="270" y="1"/>
                    </a:lnTo>
                    <a:lnTo>
                      <a:pt x="225" y="2"/>
                    </a:lnTo>
                    <a:lnTo>
                      <a:pt x="179" y="2"/>
                    </a:lnTo>
                    <a:lnTo>
                      <a:pt x="134" y="3"/>
                    </a:lnTo>
                    <a:lnTo>
                      <a:pt x="89" y="3"/>
                    </a:lnTo>
                    <a:lnTo>
                      <a:pt x="45" y="3"/>
                    </a:lnTo>
                    <a:lnTo>
                      <a:pt x="1" y="4"/>
                    </a:lnTo>
                    <a:lnTo>
                      <a:pt x="1" y="21"/>
                    </a:lnTo>
                    <a:lnTo>
                      <a:pt x="1" y="39"/>
                    </a:lnTo>
                    <a:lnTo>
                      <a:pt x="0" y="56"/>
                    </a:lnTo>
                    <a:lnTo>
                      <a:pt x="0" y="73"/>
                    </a:lnTo>
                    <a:lnTo>
                      <a:pt x="45" y="73"/>
                    </a:lnTo>
                    <a:lnTo>
                      <a:pt x="88" y="72"/>
                    </a:lnTo>
                    <a:lnTo>
                      <a:pt x="133" y="72"/>
                    </a:lnTo>
                    <a:lnTo>
                      <a:pt x="179" y="71"/>
                    </a:lnTo>
                    <a:lnTo>
                      <a:pt x="224" y="71"/>
                    </a:lnTo>
                    <a:lnTo>
                      <a:pt x="269" y="70"/>
                    </a:lnTo>
                    <a:lnTo>
                      <a:pt x="315" y="70"/>
                    </a:lnTo>
                    <a:lnTo>
                      <a:pt x="361" y="69"/>
                    </a:lnTo>
                    <a:lnTo>
                      <a:pt x="361" y="52"/>
                    </a:lnTo>
                    <a:lnTo>
                      <a:pt x="362" y="36"/>
                    </a:lnTo>
                    <a:lnTo>
                      <a:pt x="362" y="18"/>
                    </a:lnTo>
                    <a:lnTo>
                      <a:pt x="362" y="1"/>
                    </a:lnTo>
                    <a:close/>
                  </a:path>
                </a:pathLst>
              </a:custGeom>
              <a:solidFill>
                <a:srgbClr val="828D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3" name="Freeform 1054"/>
              <p:cNvSpPr>
                <a:spLocks/>
              </p:cNvSpPr>
              <p:nvPr/>
            </p:nvSpPr>
            <p:spPr bwMode="auto">
              <a:xfrm>
                <a:off x="1269" y="2144"/>
                <a:ext cx="72" cy="15"/>
              </a:xfrm>
              <a:custGeom>
                <a:avLst/>
                <a:gdLst>
                  <a:gd name="T0" fmla="*/ 361 w 362"/>
                  <a:gd name="T1" fmla="*/ 69 h 72"/>
                  <a:gd name="T2" fmla="*/ 361 w 362"/>
                  <a:gd name="T3" fmla="*/ 52 h 72"/>
                  <a:gd name="T4" fmla="*/ 362 w 362"/>
                  <a:gd name="T5" fmla="*/ 35 h 72"/>
                  <a:gd name="T6" fmla="*/ 362 w 362"/>
                  <a:gd name="T7" fmla="*/ 17 h 72"/>
                  <a:gd name="T8" fmla="*/ 362 w 362"/>
                  <a:gd name="T9" fmla="*/ 0 h 72"/>
                  <a:gd name="T10" fmla="*/ 316 w 362"/>
                  <a:gd name="T11" fmla="*/ 1 h 72"/>
                  <a:gd name="T12" fmla="*/ 270 w 362"/>
                  <a:gd name="T13" fmla="*/ 1 h 72"/>
                  <a:gd name="T14" fmla="*/ 226 w 362"/>
                  <a:gd name="T15" fmla="*/ 1 h 72"/>
                  <a:gd name="T16" fmla="*/ 180 w 362"/>
                  <a:gd name="T17" fmla="*/ 2 h 72"/>
                  <a:gd name="T18" fmla="*/ 135 w 362"/>
                  <a:gd name="T19" fmla="*/ 2 h 72"/>
                  <a:gd name="T20" fmla="*/ 90 w 362"/>
                  <a:gd name="T21" fmla="*/ 2 h 72"/>
                  <a:gd name="T22" fmla="*/ 45 w 362"/>
                  <a:gd name="T23" fmla="*/ 3 h 72"/>
                  <a:gd name="T24" fmla="*/ 1 w 362"/>
                  <a:gd name="T25" fmla="*/ 3 h 72"/>
                  <a:gd name="T26" fmla="*/ 1 w 362"/>
                  <a:gd name="T27" fmla="*/ 21 h 72"/>
                  <a:gd name="T28" fmla="*/ 1 w 362"/>
                  <a:gd name="T29" fmla="*/ 38 h 72"/>
                  <a:gd name="T30" fmla="*/ 0 w 362"/>
                  <a:gd name="T31" fmla="*/ 55 h 72"/>
                  <a:gd name="T32" fmla="*/ 0 w 362"/>
                  <a:gd name="T33" fmla="*/ 72 h 72"/>
                  <a:gd name="T34" fmla="*/ 45 w 362"/>
                  <a:gd name="T35" fmla="*/ 72 h 72"/>
                  <a:gd name="T36" fmla="*/ 89 w 362"/>
                  <a:gd name="T37" fmla="*/ 72 h 72"/>
                  <a:gd name="T38" fmla="*/ 134 w 362"/>
                  <a:gd name="T39" fmla="*/ 71 h 72"/>
                  <a:gd name="T40" fmla="*/ 179 w 362"/>
                  <a:gd name="T41" fmla="*/ 71 h 72"/>
                  <a:gd name="T42" fmla="*/ 225 w 362"/>
                  <a:gd name="T43" fmla="*/ 71 h 72"/>
                  <a:gd name="T44" fmla="*/ 269 w 362"/>
                  <a:gd name="T45" fmla="*/ 70 h 72"/>
                  <a:gd name="T46" fmla="*/ 315 w 362"/>
                  <a:gd name="T47" fmla="*/ 70 h 72"/>
                  <a:gd name="T48" fmla="*/ 361 w 362"/>
                  <a:gd name="T49" fmla="*/ 6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72">
                    <a:moveTo>
                      <a:pt x="361" y="69"/>
                    </a:moveTo>
                    <a:lnTo>
                      <a:pt x="361" y="52"/>
                    </a:lnTo>
                    <a:lnTo>
                      <a:pt x="362" y="35"/>
                    </a:lnTo>
                    <a:lnTo>
                      <a:pt x="362" y="17"/>
                    </a:lnTo>
                    <a:lnTo>
                      <a:pt x="362" y="0"/>
                    </a:lnTo>
                    <a:lnTo>
                      <a:pt x="316" y="1"/>
                    </a:lnTo>
                    <a:lnTo>
                      <a:pt x="270" y="1"/>
                    </a:lnTo>
                    <a:lnTo>
                      <a:pt x="226" y="1"/>
                    </a:lnTo>
                    <a:lnTo>
                      <a:pt x="180" y="2"/>
                    </a:lnTo>
                    <a:lnTo>
                      <a:pt x="135" y="2"/>
                    </a:lnTo>
                    <a:lnTo>
                      <a:pt x="90" y="2"/>
                    </a:lnTo>
                    <a:lnTo>
                      <a:pt x="45" y="3"/>
                    </a:lnTo>
                    <a:lnTo>
                      <a:pt x="1" y="3"/>
                    </a:lnTo>
                    <a:lnTo>
                      <a:pt x="1" y="21"/>
                    </a:lnTo>
                    <a:lnTo>
                      <a:pt x="1" y="38"/>
                    </a:lnTo>
                    <a:lnTo>
                      <a:pt x="0" y="55"/>
                    </a:lnTo>
                    <a:lnTo>
                      <a:pt x="0" y="72"/>
                    </a:lnTo>
                    <a:lnTo>
                      <a:pt x="45" y="72"/>
                    </a:lnTo>
                    <a:lnTo>
                      <a:pt x="89" y="72"/>
                    </a:lnTo>
                    <a:lnTo>
                      <a:pt x="134" y="71"/>
                    </a:lnTo>
                    <a:lnTo>
                      <a:pt x="179" y="71"/>
                    </a:lnTo>
                    <a:lnTo>
                      <a:pt x="225" y="71"/>
                    </a:lnTo>
                    <a:lnTo>
                      <a:pt x="269" y="70"/>
                    </a:lnTo>
                    <a:lnTo>
                      <a:pt x="315" y="70"/>
                    </a:lnTo>
                    <a:lnTo>
                      <a:pt x="361" y="69"/>
                    </a:lnTo>
                    <a:close/>
                  </a:path>
                </a:pathLst>
              </a:custGeom>
              <a:solidFill>
                <a:srgbClr val="7C87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4" name="Freeform 1055"/>
              <p:cNvSpPr>
                <a:spLocks/>
              </p:cNvSpPr>
              <p:nvPr/>
            </p:nvSpPr>
            <p:spPr bwMode="auto">
              <a:xfrm>
                <a:off x="1233" y="2145"/>
                <a:ext cx="72" cy="14"/>
              </a:xfrm>
              <a:custGeom>
                <a:avLst/>
                <a:gdLst>
                  <a:gd name="T0" fmla="*/ 361 w 362"/>
                  <a:gd name="T1" fmla="*/ 69 h 70"/>
                  <a:gd name="T2" fmla="*/ 361 w 362"/>
                  <a:gd name="T3" fmla="*/ 52 h 70"/>
                  <a:gd name="T4" fmla="*/ 362 w 362"/>
                  <a:gd name="T5" fmla="*/ 35 h 70"/>
                  <a:gd name="T6" fmla="*/ 362 w 362"/>
                  <a:gd name="T7" fmla="*/ 17 h 70"/>
                  <a:gd name="T8" fmla="*/ 362 w 362"/>
                  <a:gd name="T9" fmla="*/ 0 h 70"/>
                  <a:gd name="T10" fmla="*/ 316 w 362"/>
                  <a:gd name="T11" fmla="*/ 0 h 70"/>
                  <a:gd name="T12" fmla="*/ 270 w 362"/>
                  <a:gd name="T13" fmla="*/ 0 h 70"/>
                  <a:gd name="T14" fmla="*/ 224 w 362"/>
                  <a:gd name="T15" fmla="*/ 1 h 70"/>
                  <a:gd name="T16" fmla="*/ 179 w 362"/>
                  <a:gd name="T17" fmla="*/ 1 h 70"/>
                  <a:gd name="T18" fmla="*/ 135 w 362"/>
                  <a:gd name="T19" fmla="*/ 1 h 70"/>
                  <a:gd name="T20" fmla="*/ 90 w 362"/>
                  <a:gd name="T21" fmla="*/ 1 h 70"/>
                  <a:gd name="T22" fmla="*/ 45 w 362"/>
                  <a:gd name="T23" fmla="*/ 1 h 70"/>
                  <a:gd name="T24" fmla="*/ 1 w 362"/>
                  <a:gd name="T25" fmla="*/ 1 h 70"/>
                  <a:gd name="T26" fmla="*/ 1 w 362"/>
                  <a:gd name="T27" fmla="*/ 19 h 70"/>
                  <a:gd name="T28" fmla="*/ 1 w 362"/>
                  <a:gd name="T29" fmla="*/ 36 h 70"/>
                  <a:gd name="T30" fmla="*/ 0 w 362"/>
                  <a:gd name="T31" fmla="*/ 53 h 70"/>
                  <a:gd name="T32" fmla="*/ 0 w 362"/>
                  <a:gd name="T33" fmla="*/ 70 h 70"/>
                  <a:gd name="T34" fmla="*/ 45 w 362"/>
                  <a:gd name="T35" fmla="*/ 70 h 70"/>
                  <a:gd name="T36" fmla="*/ 89 w 362"/>
                  <a:gd name="T37" fmla="*/ 70 h 70"/>
                  <a:gd name="T38" fmla="*/ 133 w 362"/>
                  <a:gd name="T39" fmla="*/ 70 h 70"/>
                  <a:gd name="T40" fmla="*/ 178 w 362"/>
                  <a:gd name="T41" fmla="*/ 70 h 70"/>
                  <a:gd name="T42" fmla="*/ 224 w 362"/>
                  <a:gd name="T43" fmla="*/ 70 h 70"/>
                  <a:gd name="T44" fmla="*/ 269 w 362"/>
                  <a:gd name="T45" fmla="*/ 70 h 70"/>
                  <a:gd name="T46" fmla="*/ 315 w 362"/>
                  <a:gd name="T47" fmla="*/ 69 h 70"/>
                  <a:gd name="T48" fmla="*/ 361 w 362"/>
                  <a:gd name="T49" fmla="*/ 69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70">
                    <a:moveTo>
                      <a:pt x="361" y="69"/>
                    </a:moveTo>
                    <a:lnTo>
                      <a:pt x="361" y="52"/>
                    </a:lnTo>
                    <a:lnTo>
                      <a:pt x="362" y="35"/>
                    </a:lnTo>
                    <a:lnTo>
                      <a:pt x="362" y="17"/>
                    </a:lnTo>
                    <a:lnTo>
                      <a:pt x="362" y="0"/>
                    </a:lnTo>
                    <a:lnTo>
                      <a:pt x="316" y="0"/>
                    </a:lnTo>
                    <a:lnTo>
                      <a:pt x="270" y="0"/>
                    </a:lnTo>
                    <a:lnTo>
                      <a:pt x="224" y="1"/>
                    </a:lnTo>
                    <a:lnTo>
                      <a:pt x="179" y="1"/>
                    </a:lnTo>
                    <a:lnTo>
                      <a:pt x="135" y="1"/>
                    </a:lnTo>
                    <a:lnTo>
                      <a:pt x="90" y="1"/>
                    </a:lnTo>
                    <a:lnTo>
                      <a:pt x="45" y="1"/>
                    </a:lnTo>
                    <a:lnTo>
                      <a:pt x="1" y="1"/>
                    </a:lnTo>
                    <a:lnTo>
                      <a:pt x="1" y="19"/>
                    </a:lnTo>
                    <a:lnTo>
                      <a:pt x="1" y="36"/>
                    </a:lnTo>
                    <a:lnTo>
                      <a:pt x="0" y="53"/>
                    </a:lnTo>
                    <a:lnTo>
                      <a:pt x="0" y="70"/>
                    </a:lnTo>
                    <a:lnTo>
                      <a:pt x="45" y="70"/>
                    </a:lnTo>
                    <a:lnTo>
                      <a:pt x="89" y="70"/>
                    </a:lnTo>
                    <a:lnTo>
                      <a:pt x="133" y="70"/>
                    </a:lnTo>
                    <a:lnTo>
                      <a:pt x="178" y="70"/>
                    </a:lnTo>
                    <a:lnTo>
                      <a:pt x="224" y="70"/>
                    </a:lnTo>
                    <a:lnTo>
                      <a:pt x="269" y="70"/>
                    </a:lnTo>
                    <a:lnTo>
                      <a:pt x="315" y="69"/>
                    </a:lnTo>
                    <a:lnTo>
                      <a:pt x="361" y="69"/>
                    </a:lnTo>
                    <a:close/>
                  </a:path>
                </a:pathLst>
              </a:custGeom>
              <a:solidFill>
                <a:srgbClr val="7681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5" name="Freeform 1056"/>
              <p:cNvSpPr>
                <a:spLocks/>
              </p:cNvSpPr>
              <p:nvPr/>
            </p:nvSpPr>
            <p:spPr bwMode="auto">
              <a:xfrm>
                <a:off x="1197" y="2145"/>
                <a:ext cx="72" cy="14"/>
              </a:xfrm>
              <a:custGeom>
                <a:avLst/>
                <a:gdLst>
                  <a:gd name="T0" fmla="*/ 360 w 361"/>
                  <a:gd name="T1" fmla="*/ 69 h 69"/>
                  <a:gd name="T2" fmla="*/ 360 w 361"/>
                  <a:gd name="T3" fmla="*/ 52 h 69"/>
                  <a:gd name="T4" fmla="*/ 361 w 361"/>
                  <a:gd name="T5" fmla="*/ 35 h 69"/>
                  <a:gd name="T6" fmla="*/ 361 w 361"/>
                  <a:gd name="T7" fmla="*/ 18 h 69"/>
                  <a:gd name="T8" fmla="*/ 361 w 361"/>
                  <a:gd name="T9" fmla="*/ 0 h 69"/>
                  <a:gd name="T10" fmla="*/ 316 w 361"/>
                  <a:gd name="T11" fmla="*/ 0 h 69"/>
                  <a:gd name="T12" fmla="*/ 270 w 361"/>
                  <a:gd name="T13" fmla="*/ 0 h 69"/>
                  <a:gd name="T14" fmla="*/ 224 w 361"/>
                  <a:gd name="T15" fmla="*/ 0 h 69"/>
                  <a:gd name="T16" fmla="*/ 179 w 361"/>
                  <a:gd name="T17" fmla="*/ 0 h 69"/>
                  <a:gd name="T18" fmla="*/ 134 w 361"/>
                  <a:gd name="T19" fmla="*/ 0 h 69"/>
                  <a:gd name="T20" fmla="*/ 89 w 361"/>
                  <a:gd name="T21" fmla="*/ 0 h 69"/>
                  <a:gd name="T22" fmla="*/ 44 w 361"/>
                  <a:gd name="T23" fmla="*/ 0 h 69"/>
                  <a:gd name="T24" fmla="*/ 1 w 361"/>
                  <a:gd name="T25" fmla="*/ 0 h 69"/>
                  <a:gd name="T26" fmla="*/ 1 w 361"/>
                  <a:gd name="T27" fmla="*/ 18 h 69"/>
                  <a:gd name="T28" fmla="*/ 1 w 361"/>
                  <a:gd name="T29" fmla="*/ 35 h 69"/>
                  <a:gd name="T30" fmla="*/ 0 w 361"/>
                  <a:gd name="T31" fmla="*/ 52 h 69"/>
                  <a:gd name="T32" fmla="*/ 0 w 361"/>
                  <a:gd name="T33" fmla="*/ 69 h 69"/>
                  <a:gd name="T34" fmla="*/ 43 w 361"/>
                  <a:gd name="T35" fmla="*/ 69 h 69"/>
                  <a:gd name="T36" fmla="*/ 88 w 361"/>
                  <a:gd name="T37" fmla="*/ 69 h 69"/>
                  <a:gd name="T38" fmla="*/ 133 w 361"/>
                  <a:gd name="T39" fmla="*/ 69 h 69"/>
                  <a:gd name="T40" fmla="*/ 178 w 361"/>
                  <a:gd name="T41" fmla="*/ 69 h 69"/>
                  <a:gd name="T42" fmla="*/ 224 w 361"/>
                  <a:gd name="T43" fmla="*/ 69 h 69"/>
                  <a:gd name="T44" fmla="*/ 269 w 361"/>
                  <a:gd name="T45" fmla="*/ 69 h 69"/>
                  <a:gd name="T46" fmla="*/ 315 w 361"/>
                  <a:gd name="T47" fmla="*/ 69 h 69"/>
                  <a:gd name="T48" fmla="*/ 360 w 361"/>
                  <a:gd name="T49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1" h="69">
                    <a:moveTo>
                      <a:pt x="360" y="69"/>
                    </a:moveTo>
                    <a:lnTo>
                      <a:pt x="360" y="52"/>
                    </a:lnTo>
                    <a:lnTo>
                      <a:pt x="361" y="35"/>
                    </a:lnTo>
                    <a:lnTo>
                      <a:pt x="361" y="18"/>
                    </a:lnTo>
                    <a:lnTo>
                      <a:pt x="361" y="0"/>
                    </a:lnTo>
                    <a:lnTo>
                      <a:pt x="316" y="0"/>
                    </a:lnTo>
                    <a:lnTo>
                      <a:pt x="270" y="0"/>
                    </a:lnTo>
                    <a:lnTo>
                      <a:pt x="224" y="0"/>
                    </a:lnTo>
                    <a:lnTo>
                      <a:pt x="179" y="0"/>
                    </a:lnTo>
                    <a:lnTo>
                      <a:pt x="134" y="0"/>
                    </a:lnTo>
                    <a:lnTo>
                      <a:pt x="89" y="0"/>
                    </a:lnTo>
                    <a:lnTo>
                      <a:pt x="44" y="0"/>
                    </a:lnTo>
                    <a:lnTo>
                      <a:pt x="1" y="0"/>
                    </a:lnTo>
                    <a:lnTo>
                      <a:pt x="1" y="18"/>
                    </a:lnTo>
                    <a:lnTo>
                      <a:pt x="1" y="35"/>
                    </a:lnTo>
                    <a:lnTo>
                      <a:pt x="0" y="52"/>
                    </a:lnTo>
                    <a:lnTo>
                      <a:pt x="0" y="69"/>
                    </a:lnTo>
                    <a:lnTo>
                      <a:pt x="43" y="69"/>
                    </a:lnTo>
                    <a:lnTo>
                      <a:pt x="88" y="69"/>
                    </a:lnTo>
                    <a:lnTo>
                      <a:pt x="133" y="69"/>
                    </a:lnTo>
                    <a:lnTo>
                      <a:pt x="178" y="69"/>
                    </a:lnTo>
                    <a:lnTo>
                      <a:pt x="224" y="69"/>
                    </a:lnTo>
                    <a:lnTo>
                      <a:pt x="269" y="69"/>
                    </a:lnTo>
                    <a:lnTo>
                      <a:pt x="315" y="69"/>
                    </a:lnTo>
                    <a:lnTo>
                      <a:pt x="360" y="69"/>
                    </a:lnTo>
                    <a:close/>
                  </a:path>
                </a:pathLst>
              </a:custGeom>
              <a:solidFill>
                <a:srgbClr val="7581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6" name="Freeform 1057"/>
              <p:cNvSpPr>
                <a:spLocks/>
              </p:cNvSpPr>
              <p:nvPr/>
            </p:nvSpPr>
            <p:spPr bwMode="auto">
              <a:xfrm>
                <a:off x="1160" y="2145"/>
                <a:ext cx="73" cy="14"/>
              </a:xfrm>
              <a:custGeom>
                <a:avLst/>
                <a:gdLst>
                  <a:gd name="T0" fmla="*/ 361 w 362"/>
                  <a:gd name="T1" fmla="*/ 70 h 70"/>
                  <a:gd name="T2" fmla="*/ 361 w 362"/>
                  <a:gd name="T3" fmla="*/ 53 h 70"/>
                  <a:gd name="T4" fmla="*/ 362 w 362"/>
                  <a:gd name="T5" fmla="*/ 36 h 70"/>
                  <a:gd name="T6" fmla="*/ 362 w 362"/>
                  <a:gd name="T7" fmla="*/ 19 h 70"/>
                  <a:gd name="T8" fmla="*/ 362 w 362"/>
                  <a:gd name="T9" fmla="*/ 1 h 70"/>
                  <a:gd name="T10" fmla="*/ 316 w 362"/>
                  <a:gd name="T11" fmla="*/ 1 h 70"/>
                  <a:gd name="T12" fmla="*/ 270 w 362"/>
                  <a:gd name="T13" fmla="*/ 1 h 70"/>
                  <a:gd name="T14" fmla="*/ 224 w 362"/>
                  <a:gd name="T15" fmla="*/ 1 h 70"/>
                  <a:gd name="T16" fmla="*/ 180 w 362"/>
                  <a:gd name="T17" fmla="*/ 1 h 70"/>
                  <a:gd name="T18" fmla="*/ 135 w 362"/>
                  <a:gd name="T19" fmla="*/ 1 h 70"/>
                  <a:gd name="T20" fmla="*/ 90 w 362"/>
                  <a:gd name="T21" fmla="*/ 0 h 70"/>
                  <a:gd name="T22" fmla="*/ 45 w 362"/>
                  <a:gd name="T23" fmla="*/ 0 h 70"/>
                  <a:gd name="T24" fmla="*/ 1 w 362"/>
                  <a:gd name="T25" fmla="*/ 0 h 70"/>
                  <a:gd name="T26" fmla="*/ 1 w 362"/>
                  <a:gd name="T27" fmla="*/ 17 h 70"/>
                  <a:gd name="T28" fmla="*/ 1 w 362"/>
                  <a:gd name="T29" fmla="*/ 35 h 70"/>
                  <a:gd name="T30" fmla="*/ 0 w 362"/>
                  <a:gd name="T31" fmla="*/ 52 h 70"/>
                  <a:gd name="T32" fmla="*/ 0 w 362"/>
                  <a:gd name="T33" fmla="*/ 69 h 70"/>
                  <a:gd name="T34" fmla="*/ 44 w 362"/>
                  <a:gd name="T35" fmla="*/ 70 h 70"/>
                  <a:gd name="T36" fmla="*/ 89 w 362"/>
                  <a:gd name="T37" fmla="*/ 70 h 70"/>
                  <a:gd name="T38" fmla="*/ 134 w 362"/>
                  <a:gd name="T39" fmla="*/ 70 h 70"/>
                  <a:gd name="T40" fmla="*/ 178 w 362"/>
                  <a:gd name="T41" fmla="*/ 70 h 70"/>
                  <a:gd name="T42" fmla="*/ 223 w 362"/>
                  <a:gd name="T43" fmla="*/ 70 h 70"/>
                  <a:gd name="T44" fmla="*/ 269 w 362"/>
                  <a:gd name="T45" fmla="*/ 70 h 70"/>
                  <a:gd name="T46" fmla="*/ 315 w 362"/>
                  <a:gd name="T47" fmla="*/ 70 h 70"/>
                  <a:gd name="T48" fmla="*/ 361 w 362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70">
                    <a:moveTo>
                      <a:pt x="361" y="70"/>
                    </a:moveTo>
                    <a:lnTo>
                      <a:pt x="361" y="53"/>
                    </a:lnTo>
                    <a:lnTo>
                      <a:pt x="362" y="36"/>
                    </a:lnTo>
                    <a:lnTo>
                      <a:pt x="362" y="19"/>
                    </a:lnTo>
                    <a:lnTo>
                      <a:pt x="362" y="1"/>
                    </a:lnTo>
                    <a:lnTo>
                      <a:pt x="316" y="1"/>
                    </a:lnTo>
                    <a:lnTo>
                      <a:pt x="270" y="1"/>
                    </a:lnTo>
                    <a:lnTo>
                      <a:pt x="224" y="1"/>
                    </a:lnTo>
                    <a:lnTo>
                      <a:pt x="180" y="1"/>
                    </a:lnTo>
                    <a:lnTo>
                      <a:pt x="135" y="1"/>
                    </a:lnTo>
                    <a:lnTo>
                      <a:pt x="90" y="0"/>
                    </a:lnTo>
                    <a:lnTo>
                      <a:pt x="45" y="0"/>
                    </a:lnTo>
                    <a:lnTo>
                      <a:pt x="1" y="0"/>
                    </a:lnTo>
                    <a:lnTo>
                      <a:pt x="1" y="17"/>
                    </a:lnTo>
                    <a:lnTo>
                      <a:pt x="1" y="35"/>
                    </a:lnTo>
                    <a:lnTo>
                      <a:pt x="0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9" y="70"/>
                    </a:lnTo>
                    <a:lnTo>
                      <a:pt x="134" y="70"/>
                    </a:lnTo>
                    <a:lnTo>
                      <a:pt x="178" y="70"/>
                    </a:lnTo>
                    <a:lnTo>
                      <a:pt x="223" y="70"/>
                    </a:lnTo>
                    <a:lnTo>
                      <a:pt x="269" y="70"/>
                    </a:lnTo>
                    <a:lnTo>
                      <a:pt x="315" y="70"/>
                    </a:lnTo>
                    <a:lnTo>
                      <a:pt x="361" y="70"/>
                    </a:lnTo>
                    <a:close/>
                  </a:path>
                </a:pathLst>
              </a:custGeom>
              <a:solidFill>
                <a:srgbClr val="7C87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7" name="Freeform 1058"/>
              <p:cNvSpPr>
                <a:spLocks/>
              </p:cNvSpPr>
              <p:nvPr/>
            </p:nvSpPr>
            <p:spPr bwMode="auto">
              <a:xfrm>
                <a:off x="1124" y="2144"/>
                <a:ext cx="73" cy="15"/>
              </a:xfrm>
              <a:custGeom>
                <a:avLst/>
                <a:gdLst>
                  <a:gd name="T0" fmla="*/ 361 w 362"/>
                  <a:gd name="T1" fmla="*/ 72 h 72"/>
                  <a:gd name="T2" fmla="*/ 361 w 362"/>
                  <a:gd name="T3" fmla="*/ 55 h 72"/>
                  <a:gd name="T4" fmla="*/ 362 w 362"/>
                  <a:gd name="T5" fmla="*/ 38 h 72"/>
                  <a:gd name="T6" fmla="*/ 362 w 362"/>
                  <a:gd name="T7" fmla="*/ 21 h 72"/>
                  <a:gd name="T8" fmla="*/ 362 w 362"/>
                  <a:gd name="T9" fmla="*/ 3 h 72"/>
                  <a:gd name="T10" fmla="*/ 316 w 362"/>
                  <a:gd name="T11" fmla="*/ 3 h 72"/>
                  <a:gd name="T12" fmla="*/ 270 w 362"/>
                  <a:gd name="T13" fmla="*/ 2 h 72"/>
                  <a:gd name="T14" fmla="*/ 224 w 362"/>
                  <a:gd name="T15" fmla="*/ 2 h 72"/>
                  <a:gd name="T16" fmla="*/ 179 w 362"/>
                  <a:gd name="T17" fmla="*/ 2 h 72"/>
                  <a:gd name="T18" fmla="*/ 134 w 362"/>
                  <a:gd name="T19" fmla="*/ 1 h 72"/>
                  <a:gd name="T20" fmla="*/ 89 w 362"/>
                  <a:gd name="T21" fmla="*/ 1 h 72"/>
                  <a:gd name="T22" fmla="*/ 45 w 362"/>
                  <a:gd name="T23" fmla="*/ 1 h 72"/>
                  <a:gd name="T24" fmla="*/ 1 w 362"/>
                  <a:gd name="T25" fmla="*/ 0 h 72"/>
                  <a:gd name="T26" fmla="*/ 1 w 362"/>
                  <a:gd name="T27" fmla="*/ 17 h 72"/>
                  <a:gd name="T28" fmla="*/ 1 w 362"/>
                  <a:gd name="T29" fmla="*/ 35 h 72"/>
                  <a:gd name="T30" fmla="*/ 0 w 362"/>
                  <a:gd name="T31" fmla="*/ 52 h 72"/>
                  <a:gd name="T32" fmla="*/ 0 w 362"/>
                  <a:gd name="T33" fmla="*/ 69 h 72"/>
                  <a:gd name="T34" fmla="*/ 44 w 362"/>
                  <a:gd name="T35" fmla="*/ 70 h 72"/>
                  <a:gd name="T36" fmla="*/ 88 w 362"/>
                  <a:gd name="T37" fmla="*/ 70 h 72"/>
                  <a:gd name="T38" fmla="*/ 133 w 362"/>
                  <a:gd name="T39" fmla="*/ 71 h 72"/>
                  <a:gd name="T40" fmla="*/ 178 w 362"/>
                  <a:gd name="T41" fmla="*/ 71 h 72"/>
                  <a:gd name="T42" fmla="*/ 223 w 362"/>
                  <a:gd name="T43" fmla="*/ 71 h 72"/>
                  <a:gd name="T44" fmla="*/ 269 w 362"/>
                  <a:gd name="T45" fmla="*/ 72 h 72"/>
                  <a:gd name="T46" fmla="*/ 315 w 362"/>
                  <a:gd name="T47" fmla="*/ 72 h 72"/>
                  <a:gd name="T48" fmla="*/ 361 w 362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2" h="72">
                    <a:moveTo>
                      <a:pt x="361" y="72"/>
                    </a:moveTo>
                    <a:lnTo>
                      <a:pt x="361" y="55"/>
                    </a:lnTo>
                    <a:lnTo>
                      <a:pt x="362" y="38"/>
                    </a:lnTo>
                    <a:lnTo>
                      <a:pt x="362" y="21"/>
                    </a:lnTo>
                    <a:lnTo>
                      <a:pt x="362" y="3"/>
                    </a:lnTo>
                    <a:lnTo>
                      <a:pt x="316" y="3"/>
                    </a:lnTo>
                    <a:lnTo>
                      <a:pt x="270" y="2"/>
                    </a:lnTo>
                    <a:lnTo>
                      <a:pt x="224" y="2"/>
                    </a:lnTo>
                    <a:lnTo>
                      <a:pt x="179" y="2"/>
                    </a:lnTo>
                    <a:lnTo>
                      <a:pt x="134" y="1"/>
                    </a:lnTo>
                    <a:lnTo>
                      <a:pt x="89" y="1"/>
                    </a:lnTo>
                    <a:lnTo>
                      <a:pt x="45" y="1"/>
                    </a:lnTo>
                    <a:lnTo>
                      <a:pt x="1" y="0"/>
                    </a:lnTo>
                    <a:lnTo>
                      <a:pt x="1" y="17"/>
                    </a:lnTo>
                    <a:lnTo>
                      <a:pt x="1" y="35"/>
                    </a:lnTo>
                    <a:lnTo>
                      <a:pt x="0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8" y="70"/>
                    </a:lnTo>
                    <a:lnTo>
                      <a:pt x="133" y="71"/>
                    </a:lnTo>
                    <a:lnTo>
                      <a:pt x="178" y="71"/>
                    </a:lnTo>
                    <a:lnTo>
                      <a:pt x="223" y="71"/>
                    </a:lnTo>
                    <a:lnTo>
                      <a:pt x="269" y="72"/>
                    </a:lnTo>
                    <a:lnTo>
                      <a:pt x="315" y="72"/>
                    </a:lnTo>
                    <a:lnTo>
                      <a:pt x="361" y="72"/>
                    </a:lnTo>
                    <a:close/>
                  </a:path>
                </a:pathLst>
              </a:custGeom>
              <a:solidFill>
                <a:srgbClr val="848E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8" name="Freeform 1059"/>
              <p:cNvSpPr>
                <a:spLocks/>
              </p:cNvSpPr>
              <p:nvPr/>
            </p:nvSpPr>
            <p:spPr bwMode="auto">
              <a:xfrm>
                <a:off x="1088" y="2144"/>
                <a:ext cx="73" cy="14"/>
              </a:xfrm>
              <a:custGeom>
                <a:avLst/>
                <a:gdLst>
                  <a:gd name="T0" fmla="*/ 361 w 362"/>
                  <a:gd name="T1" fmla="*/ 73 h 73"/>
                  <a:gd name="T2" fmla="*/ 361 w 362"/>
                  <a:gd name="T3" fmla="*/ 56 h 73"/>
                  <a:gd name="T4" fmla="*/ 362 w 362"/>
                  <a:gd name="T5" fmla="*/ 39 h 73"/>
                  <a:gd name="T6" fmla="*/ 362 w 362"/>
                  <a:gd name="T7" fmla="*/ 21 h 73"/>
                  <a:gd name="T8" fmla="*/ 362 w 362"/>
                  <a:gd name="T9" fmla="*/ 4 h 73"/>
                  <a:gd name="T10" fmla="*/ 316 w 362"/>
                  <a:gd name="T11" fmla="*/ 3 h 73"/>
                  <a:gd name="T12" fmla="*/ 270 w 362"/>
                  <a:gd name="T13" fmla="*/ 3 h 73"/>
                  <a:gd name="T14" fmla="*/ 225 w 362"/>
                  <a:gd name="T15" fmla="*/ 3 h 73"/>
                  <a:gd name="T16" fmla="*/ 180 w 362"/>
                  <a:gd name="T17" fmla="*/ 2 h 73"/>
                  <a:gd name="T18" fmla="*/ 135 w 362"/>
                  <a:gd name="T19" fmla="*/ 2 h 73"/>
                  <a:gd name="T20" fmla="*/ 90 w 362"/>
                  <a:gd name="T21" fmla="*/ 1 h 73"/>
                  <a:gd name="T22" fmla="*/ 45 w 362"/>
                  <a:gd name="T23" fmla="*/ 0 h 73"/>
                  <a:gd name="T24" fmla="*/ 1 w 362"/>
                  <a:gd name="T25" fmla="*/ 0 h 73"/>
                  <a:gd name="T26" fmla="*/ 1 w 362"/>
                  <a:gd name="T27" fmla="*/ 1 h 73"/>
                  <a:gd name="T28" fmla="*/ 1 w 362"/>
                  <a:gd name="T29" fmla="*/ 18 h 73"/>
                  <a:gd name="T30" fmla="*/ 1 w 362"/>
                  <a:gd name="T31" fmla="*/ 36 h 73"/>
                  <a:gd name="T32" fmla="*/ 0 w 362"/>
                  <a:gd name="T33" fmla="*/ 52 h 73"/>
                  <a:gd name="T34" fmla="*/ 0 w 362"/>
                  <a:gd name="T35" fmla="*/ 69 h 73"/>
                  <a:gd name="T36" fmla="*/ 44 w 362"/>
                  <a:gd name="T37" fmla="*/ 70 h 73"/>
                  <a:gd name="T38" fmla="*/ 89 w 362"/>
                  <a:gd name="T39" fmla="*/ 70 h 73"/>
                  <a:gd name="T40" fmla="*/ 134 w 362"/>
                  <a:gd name="T41" fmla="*/ 71 h 73"/>
                  <a:gd name="T42" fmla="*/ 179 w 362"/>
                  <a:gd name="T43" fmla="*/ 71 h 73"/>
                  <a:gd name="T44" fmla="*/ 224 w 362"/>
                  <a:gd name="T45" fmla="*/ 72 h 73"/>
                  <a:gd name="T46" fmla="*/ 269 w 362"/>
                  <a:gd name="T47" fmla="*/ 72 h 73"/>
                  <a:gd name="T48" fmla="*/ 315 w 362"/>
                  <a:gd name="T49" fmla="*/ 73 h 73"/>
                  <a:gd name="T50" fmla="*/ 361 w 362"/>
                  <a:gd name="T51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2" h="73">
                    <a:moveTo>
                      <a:pt x="361" y="73"/>
                    </a:moveTo>
                    <a:lnTo>
                      <a:pt x="361" y="56"/>
                    </a:lnTo>
                    <a:lnTo>
                      <a:pt x="362" y="39"/>
                    </a:lnTo>
                    <a:lnTo>
                      <a:pt x="362" y="21"/>
                    </a:lnTo>
                    <a:lnTo>
                      <a:pt x="362" y="4"/>
                    </a:lnTo>
                    <a:lnTo>
                      <a:pt x="316" y="3"/>
                    </a:lnTo>
                    <a:lnTo>
                      <a:pt x="270" y="3"/>
                    </a:lnTo>
                    <a:lnTo>
                      <a:pt x="225" y="3"/>
                    </a:lnTo>
                    <a:lnTo>
                      <a:pt x="180" y="2"/>
                    </a:lnTo>
                    <a:lnTo>
                      <a:pt x="135" y="2"/>
                    </a:lnTo>
                    <a:lnTo>
                      <a:pt x="90" y="1"/>
                    </a:lnTo>
                    <a:lnTo>
                      <a:pt x="45" y="0"/>
                    </a:lnTo>
                    <a:lnTo>
                      <a:pt x="1" y="0"/>
                    </a:lnTo>
                    <a:lnTo>
                      <a:pt x="1" y="1"/>
                    </a:lnTo>
                    <a:lnTo>
                      <a:pt x="1" y="18"/>
                    </a:lnTo>
                    <a:lnTo>
                      <a:pt x="1" y="36"/>
                    </a:lnTo>
                    <a:lnTo>
                      <a:pt x="0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9" y="70"/>
                    </a:lnTo>
                    <a:lnTo>
                      <a:pt x="134" y="71"/>
                    </a:lnTo>
                    <a:lnTo>
                      <a:pt x="179" y="71"/>
                    </a:lnTo>
                    <a:lnTo>
                      <a:pt x="224" y="72"/>
                    </a:lnTo>
                    <a:lnTo>
                      <a:pt x="269" y="72"/>
                    </a:lnTo>
                    <a:lnTo>
                      <a:pt x="315" y="73"/>
                    </a:lnTo>
                    <a:lnTo>
                      <a:pt x="361" y="73"/>
                    </a:lnTo>
                    <a:close/>
                  </a:path>
                </a:pathLst>
              </a:custGeom>
              <a:solidFill>
                <a:srgbClr val="8B95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9" name="Freeform 1060"/>
              <p:cNvSpPr>
                <a:spLocks/>
              </p:cNvSpPr>
              <p:nvPr/>
            </p:nvSpPr>
            <p:spPr bwMode="auto">
              <a:xfrm>
                <a:off x="1052" y="2143"/>
                <a:ext cx="73" cy="15"/>
              </a:xfrm>
              <a:custGeom>
                <a:avLst/>
                <a:gdLst>
                  <a:gd name="T0" fmla="*/ 361 w 362"/>
                  <a:gd name="T1" fmla="*/ 74 h 74"/>
                  <a:gd name="T2" fmla="*/ 361 w 362"/>
                  <a:gd name="T3" fmla="*/ 57 h 74"/>
                  <a:gd name="T4" fmla="*/ 362 w 362"/>
                  <a:gd name="T5" fmla="*/ 40 h 74"/>
                  <a:gd name="T6" fmla="*/ 362 w 362"/>
                  <a:gd name="T7" fmla="*/ 22 h 74"/>
                  <a:gd name="T8" fmla="*/ 362 w 362"/>
                  <a:gd name="T9" fmla="*/ 5 h 74"/>
                  <a:gd name="T10" fmla="*/ 316 w 362"/>
                  <a:gd name="T11" fmla="*/ 5 h 74"/>
                  <a:gd name="T12" fmla="*/ 270 w 362"/>
                  <a:gd name="T13" fmla="*/ 4 h 74"/>
                  <a:gd name="T14" fmla="*/ 224 w 362"/>
                  <a:gd name="T15" fmla="*/ 3 h 74"/>
                  <a:gd name="T16" fmla="*/ 179 w 362"/>
                  <a:gd name="T17" fmla="*/ 3 h 74"/>
                  <a:gd name="T18" fmla="*/ 133 w 362"/>
                  <a:gd name="T19" fmla="*/ 2 h 74"/>
                  <a:gd name="T20" fmla="*/ 90 w 362"/>
                  <a:gd name="T21" fmla="*/ 1 h 74"/>
                  <a:gd name="T22" fmla="*/ 45 w 362"/>
                  <a:gd name="T23" fmla="*/ 1 h 74"/>
                  <a:gd name="T24" fmla="*/ 1 w 362"/>
                  <a:gd name="T25" fmla="*/ 0 h 74"/>
                  <a:gd name="T26" fmla="*/ 1 w 362"/>
                  <a:gd name="T27" fmla="*/ 4 h 74"/>
                  <a:gd name="T28" fmla="*/ 1 w 362"/>
                  <a:gd name="T29" fmla="*/ 20 h 74"/>
                  <a:gd name="T30" fmla="*/ 1 w 362"/>
                  <a:gd name="T31" fmla="*/ 37 h 74"/>
                  <a:gd name="T32" fmla="*/ 0 w 362"/>
                  <a:gd name="T33" fmla="*/ 53 h 74"/>
                  <a:gd name="T34" fmla="*/ 0 w 362"/>
                  <a:gd name="T35" fmla="*/ 69 h 74"/>
                  <a:gd name="T36" fmla="*/ 44 w 362"/>
                  <a:gd name="T37" fmla="*/ 70 h 74"/>
                  <a:gd name="T38" fmla="*/ 89 w 362"/>
                  <a:gd name="T39" fmla="*/ 71 h 74"/>
                  <a:gd name="T40" fmla="*/ 133 w 362"/>
                  <a:gd name="T41" fmla="*/ 71 h 74"/>
                  <a:gd name="T42" fmla="*/ 178 w 362"/>
                  <a:gd name="T43" fmla="*/ 72 h 74"/>
                  <a:gd name="T44" fmla="*/ 223 w 362"/>
                  <a:gd name="T45" fmla="*/ 73 h 74"/>
                  <a:gd name="T46" fmla="*/ 269 w 362"/>
                  <a:gd name="T47" fmla="*/ 73 h 74"/>
                  <a:gd name="T48" fmla="*/ 315 w 362"/>
                  <a:gd name="T49" fmla="*/ 74 h 74"/>
                  <a:gd name="T50" fmla="*/ 361 w 362"/>
                  <a:gd name="T51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2" h="74">
                    <a:moveTo>
                      <a:pt x="361" y="74"/>
                    </a:moveTo>
                    <a:lnTo>
                      <a:pt x="361" y="57"/>
                    </a:lnTo>
                    <a:lnTo>
                      <a:pt x="362" y="40"/>
                    </a:lnTo>
                    <a:lnTo>
                      <a:pt x="362" y="22"/>
                    </a:lnTo>
                    <a:lnTo>
                      <a:pt x="362" y="5"/>
                    </a:lnTo>
                    <a:lnTo>
                      <a:pt x="316" y="5"/>
                    </a:lnTo>
                    <a:lnTo>
                      <a:pt x="270" y="4"/>
                    </a:lnTo>
                    <a:lnTo>
                      <a:pt x="224" y="3"/>
                    </a:lnTo>
                    <a:lnTo>
                      <a:pt x="179" y="3"/>
                    </a:lnTo>
                    <a:lnTo>
                      <a:pt x="133" y="2"/>
                    </a:lnTo>
                    <a:lnTo>
                      <a:pt x="90" y="1"/>
                    </a:lnTo>
                    <a:lnTo>
                      <a:pt x="45" y="1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20"/>
                    </a:lnTo>
                    <a:lnTo>
                      <a:pt x="1" y="37"/>
                    </a:lnTo>
                    <a:lnTo>
                      <a:pt x="0" y="53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9" y="71"/>
                    </a:lnTo>
                    <a:lnTo>
                      <a:pt x="133" y="71"/>
                    </a:lnTo>
                    <a:lnTo>
                      <a:pt x="178" y="72"/>
                    </a:lnTo>
                    <a:lnTo>
                      <a:pt x="223" y="73"/>
                    </a:lnTo>
                    <a:lnTo>
                      <a:pt x="269" y="73"/>
                    </a:lnTo>
                    <a:lnTo>
                      <a:pt x="315" y="74"/>
                    </a:lnTo>
                    <a:lnTo>
                      <a:pt x="361" y="74"/>
                    </a:lnTo>
                    <a:close/>
                  </a:path>
                </a:pathLst>
              </a:custGeom>
              <a:solidFill>
                <a:srgbClr val="929B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0" name="Freeform 1061"/>
              <p:cNvSpPr>
                <a:spLocks/>
              </p:cNvSpPr>
              <p:nvPr/>
            </p:nvSpPr>
            <p:spPr bwMode="auto">
              <a:xfrm>
                <a:off x="1016" y="2142"/>
                <a:ext cx="72" cy="16"/>
              </a:xfrm>
              <a:custGeom>
                <a:avLst/>
                <a:gdLst>
                  <a:gd name="T0" fmla="*/ 361 w 361"/>
                  <a:gd name="T1" fmla="*/ 8 h 76"/>
                  <a:gd name="T2" fmla="*/ 361 w 361"/>
                  <a:gd name="T3" fmla="*/ 7 h 76"/>
                  <a:gd name="T4" fmla="*/ 316 w 361"/>
                  <a:gd name="T5" fmla="*/ 6 h 76"/>
                  <a:gd name="T6" fmla="*/ 270 w 361"/>
                  <a:gd name="T7" fmla="*/ 5 h 76"/>
                  <a:gd name="T8" fmla="*/ 224 w 361"/>
                  <a:gd name="T9" fmla="*/ 4 h 76"/>
                  <a:gd name="T10" fmla="*/ 178 w 361"/>
                  <a:gd name="T11" fmla="*/ 4 h 76"/>
                  <a:gd name="T12" fmla="*/ 133 w 361"/>
                  <a:gd name="T13" fmla="*/ 3 h 76"/>
                  <a:gd name="T14" fmla="*/ 88 w 361"/>
                  <a:gd name="T15" fmla="*/ 2 h 76"/>
                  <a:gd name="T16" fmla="*/ 44 w 361"/>
                  <a:gd name="T17" fmla="*/ 1 h 76"/>
                  <a:gd name="T18" fmla="*/ 1 w 361"/>
                  <a:gd name="T19" fmla="*/ 0 h 76"/>
                  <a:gd name="T20" fmla="*/ 1 w 361"/>
                  <a:gd name="T21" fmla="*/ 4 h 76"/>
                  <a:gd name="T22" fmla="*/ 1 w 361"/>
                  <a:gd name="T23" fmla="*/ 8 h 76"/>
                  <a:gd name="T24" fmla="*/ 1 w 361"/>
                  <a:gd name="T25" fmla="*/ 23 h 76"/>
                  <a:gd name="T26" fmla="*/ 1 w 361"/>
                  <a:gd name="T27" fmla="*/ 39 h 76"/>
                  <a:gd name="T28" fmla="*/ 0 w 361"/>
                  <a:gd name="T29" fmla="*/ 54 h 76"/>
                  <a:gd name="T30" fmla="*/ 0 w 361"/>
                  <a:gd name="T31" fmla="*/ 69 h 76"/>
                  <a:gd name="T32" fmla="*/ 43 w 361"/>
                  <a:gd name="T33" fmla="*/ 70 h 76"/>
                  <a:gd name="T34" fmla="*/ 88 w 361"/>
                  <a:gd name="T35" fmla="*/ 71 h 76"/>
                  <a:gd name="T36" fmla="*/ 133 w 361"/>
                  <a:gd name="T37" fmla="*/ 72 h 76"/>
                  <a:gd name="T38" fmla="*/ 178 w 361"/>
                  <a:gd name="T39" fmla="*/ 73 h 76"/>
                  <a:gd name="T40" fmla="*/ 223 w 361"/>
                  <a:gd name="T41" fmla="*/ 74 h 76"/>
                  <a:gd name="T42" fmla="*/ 269 w 361"/>
                  <a:gd name="T43" fmla="*/ 75 h 76"/>
                  <a:gd name="T44" fmla="*/ 314 w 361"/>
                  <a:gd name="T45" fmla="*/ 75 h 76"/>
                  <a:gd name="T46" fmla="*/ 360 w 361"/>
                  <a:gd name="T47" fmla="*/ 76 h 76"/>
                  <a:gd name="T48" fmla="*/ 360 w 361"/>
                  <a:gd name="T49" fmla="*/ 59 h 76"/>
                  <a:gd name="T50" fmla="*/ 361 w 361"/>
                  <a:gd name="T51" fmla="*/ 43 h 76"/>
                  <a:gd name="T52" fmla="*/ 361 w 361"/>
                  <a:gd name="T53" fmla="*/ 25 h 76"/>
                  <a:gd name="T54" fmla="*/ 361 w 361"/>
                  <a:gd name="T55" fmla="*/ 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1" h="76">
                    <a:moveTo>
                      <a:pt x="361" y="8"/>
                    </a:moveTo>
                    <a:lnTo>
                      <a:pt x="361" y="7"/>
                    </a:lnTo>
                    <a:lnTo>
                      <a:pt x="316" y="6"/>
                    </a:lnTo>
                    <a:lnTo>
                      <a:pt x="270" y="5"/>
                    </a:lnTo>
                    <a:lnTo>
                      <a:pt x="224" y="4"/>
                    </a:lnTo>
                    <a:lnTo>
                      <a:pt x="178" y="4"/>
                    </a:lnTo>
                    <a:lnTo>
                      <a:pt x="133" y="3"/>
                    </a:lnTo>
                    <a:lnTo>
                      <a:pt x="88" y="2"/>
                    </a:lnTo>
                    <a:lnTo>
                      <a:pt x="44" y="1"/>
                    </a:lnTo>
                    <a:lnTo>
                      <a:pt x="1" y="0"/>
                    </a:lnTo>
                    <a:lnTo>
                      <a:pt x="1" y="4"/>
                    </a:lnTo>
                    <a:lnTo>
                      <a:pt x="1" y="8"/>
                    </a:lnTo>
                    <a:lnTo>
                      <a:pt x="1" y="23"/>
                    </a:lnTo>
                    <a:lnTo>
                      <a:pt x="1" y="39"/>
                    </a:lnTo>
                    <a:lnTo>
                      <a:pt x="0" y="54"/>
                    </a:lnTo>
                    <a:lnTo>
                      <a:pt x="0" y="69"/>
                    </a:lnTo>
                    <a:lnTo>
                      <a:pt x="43" y="70"/>
                    </a:lnTo>
                    <a:lnTo>
                      <a:pt x="88" y="71"/>
                    </a:lnTo>
                    <a:lnTo>
                      <a:pt x="133" y="72"/>
                    </a:lnTo>
                    <a:lnTo>
                      <a:pt x="178" y="73"/>
                    </a:lnTo>
                    <a:lnTo>
                      <a:pt x="223" y="74"/>
                    </a:lnTo>
                    <a:lnTo>
                      <a:pt x="269" y="75"/>
                    </a:lnTo>
                    <a:lnTo>
                      <a:pt x="314" y="75"/>
                    </a:lnTo>
                    <a:lnTo>
                      <a:pt x="360" y="76"/>
                    </a:lnTo>
                    <a:lnTo>
                      <a:pt x="360" y="59"/>
                    </a:lnTo>
                    <a:lnTo>
                      <a:pt x="361" y="43"/>
                    </a:lnTo>
                    <a:lnTo>
                      <a:pt x="361" y="25"/>
                    </a:lnTo>
                    <a:lnTo>
                      <a:pt x="361" y="8"/>
                    </a:lnTo>
                    <a:close/>
                  </a:path>
                </a:pathLst>
              </a:custGeom>
              <a:solidFill>
                <a:srgbClr val="9AA2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1" name="Freeform 1062"/>
              <p:cNvSpPr>
                <a:spLocks/>
              </p:cNvSpPr>
              <p:nvPr/>
            </p:nvSpPr>
            <p:spPr bwMode="auto">
              <a:xfrm>
                <a:off x="980" y="2141"/>
                <a:ext cx="72" cy="16"/>
              </a:xfrm>
              <a:custGeom>
                <a:avLst/>
                <a:gdLst>
                  <a:gd name="T0" fmla="*/ 362 w 362"/>
                  <a:gd name="T1" fmla="*/ 13 h 78"/>
                  <a:gd name="T2" fmla="*/ 362 w 362"/>
                  <a:gd name="T3" fmla="*/ 9 h 78"/>
                  <a:gd name="T4" fmla="*/ 315 w 362"/>
                  <a:gd name="T5" fmla="*/ 8 h 78"/>
                  <a:gd name="T6" fmla="*/ 269 w 362"/>
                  <a:gd name="T7" fmla="*/ 7 h 78"/>
                  <a:gd name="T8" fmla="*/ 224 w 362"/>
                  <a:gd name="T9" fmla="*/ 6 h 78"/>
                  <a:gd name="T10" fmla="*/ 178 w 362"/>
                  <a:gd name="T11" fmla="*/ 5 h 78"/>
                  <a:gd name="T12" fmla="*/ 134 w 362"/>
                  <a:gd name="T13" fmla="*/ 4 h 78"/>
                  <a:gd name="T14" fmla="*/ 89 w 362"/>
                  <a:gd name="T15" fmla="*/ 3 h 78"/>
                  <a:gd name="T16" fmla="*/ 45 w 362"/>
                  <a:gd name="T17" fmla="*/ 2 h 78"/>
                  <a:gd name="T18" fmla="*/ 1 w 362"/>
                  <a:gd name="T19" fmla="*/ 0 h 78"/>
                  <a:gd name="T20" fmla="*/ 1 w 362"/>
                  <a:gd name="T21" fmla="*/ 7 h 78"/>
                  <a:gd name="T22" fmla="*/ 1 w 362"/>
                  <a:gd name="T23" fmla="*/ 13 h 78"/>
                  <a:gd name="T24" fmla="*/ 1 w 362"/>
                  <a:gd name="T25" fmla="*/ 27 h 78"/>
                  <a:gd name="T26" fmla="*/ 1 w 362"/>
                  <a:gd name="T27" fmla="*/ 42 h 78"/>
                  <a:gd name="T28" fmla="*/ 0 w 362"/>
                  <a:gd name="T29" fmla="*/ 56 h 78"/>
                  <a:gd name="T30" fmla="*/ 0 w 362"/>
                  <a:gd name="T31" fmla="*/ 70 h 78"/>
                  <a:gd name="T32" fmla="*/ 44 w 362"/>
                  <a:gd name="T33" fmla="*/ 71 h 78"/>
                  <a:gd name="T34" fmla="*/ 89 w 362"/>
                  <a:gd name="T35" fmla="*/ 72 h 78"/>
                  <a:gd name="T36" fmla="*/ 133 w 362"/>
                  <a:gd name="T37" fmla="*/ 73 h 78"/>
                  <a:gd name="T38" fmla="*/ 178 w 362"/>
                  <a:gd name="T39" fmla="*/ 74 h 78"/>
                  <a:gd name="T40" fmla="*/ 223 w 362"/>
                  <a:gd name="T41" fmla="*/ 75 h 78"/>
                  <a:gd name="T42" fmla="*/ 269 w 362"/>
                  <a:gd name="T43" fmla="*/ 76 h 78"/>
                  <a:gd name="T44" fmla="*/ 315 w 362"/>
                  <a:gd name="T45" fmla="*/ 77 h 78"/>
                  <a:gd name="T46" fmla="*/ 361 w 362"/>
                  <a:gd name="T47" fmla="*/ 78 h 78"/>
                  <a:gd name="T48" fmla="*/ 361 w 362"/>
                  <a:gd name="T49" fmla="*/ 62 h 78"/>
                  <a:gd name="T50" fmla="*/ 362 w 362"/>
                  <a:gd name="T51" fmla="*/ 46 h 78"/>
                  <a:gd name="T52" fmla="*/ 362 w 362"/>
                  <a:gd name="T53" fmla="*/ 29 h 78"/>
                  <a:gd name="T54" fmla="*/ 362 w 362"/>
                  <a:gd name="T55" fmla="*/ 13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2" h="78">
                    <a:moveTo>
                      <a:pt x="362" y="13"/>
                    </a:moveTo>
                    <a:lnTo>
                      <a:pt x="362" y="9"/>
                    </a:lnTo>
                    <a:lnTo>
                      <a:pt x="315" y="8"/>
                    </a:lnTo>
                    <a:lnTo>
                      <a:pt x="269" y="7"/>
                    </a:lnTo>
                    <a:lnTo>
                      <a:pt x="224" y="6"/>
                    </a:lnTo>
                    <a:lnTo>
                      <a:pt x="178" y="5"/>
                    </a:lnTo>
                    <a:lnTo>
                      <a:pt x="134" y="4"/>
                    </a:lnTo>
                    <a:lnTo>
                      <a:pt x="89" y="3"/>
                    </a:lnTo>
                    <a:lnTo>
                      <a:pt x="45" y="2"/>
                    </a:lnTo>
                    <a:lnTo>
                      <a:pt x="1" y="0"/>
                    </a:lnTo>
                    <a:lnTo>
                      <a:pt x="1" y="7"/>
                    </a:lnTo>
                    <a:lnTo>
                      <a:pt x="1" y="13"/>
                    </a:lnTo>
                    <a:lnTo>
                      <a:pt x="1" y="27"/>
                    </a:lnTo>
                    <a:lnTo>
                      <a:pt x="1" y="42"/>
                    </a:lnTo>
                    <a:lnTo>
                      <a:pt x="0" y="56"/>
                    </a:lnTo>
                    <a:lnTo>
                      <a:pt x="0" y="70"/>
                    </a:lnTo>
                    <a:lnTo>
                      <a:pt x="44" y="71"/>
                    </a:lnTo>
                    <a:lnTo>
                      <a:pt x="89" y="72"/>
                    </a:lnTo>
                    <a:lnTo>
                      <a:pt x="133" y="73"/>
                    </a:lnTo>
                    <a:lnTo>
                      <a:pt x="178" y="74"/>
                    </a:lnTo>
                    <a:lnTo>
                      <a:pt x="223" y="75"/>
                    </a:lnTo>
                    <a:lnTo>
                      <a:pt x="269" y="76"/>
                    </a:lnTo>
                    <a:lnTo>
                      <a:pt x="315" y="77"/>
                    </a:lnTo>
                    <a:lnTo>
                      <a:pt x="361" y="78"/>
                    </a:lnTo>
                    <a:lnTo>
                      <a:pt x="361" y="62"/>
                    </a:lnTo>
                    <a:lnTo>
                      <a:pt x="362" y="46"/>
                    </a:lnTo>
                    <a:lnTo>
                      <a:pt x="362" y="29"/>
                    </a:lnTo>
                    <a:lnTo>
                      <a:pt x="362" y="13"/>
                    </a:lnTo>
                    <a:close/>
                  </a:path>
                </a:pathLst>
              </a:custGeom>
              <a:solidFill>
                <a:srgbClr val="A1A9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2" name="Freeform 1063"/>
              <p:cNvSpPr>
                <a:spLocks/>
              </p:cNvSpPr>
              <p:nvPr/>
            </p:nvSpPr>
            <p:spPr bwMode="auto">
              <a:xfrm>
                <a:off x="944" y="2140"/>
                <a:ext cx="72" cy="16"/>
              </a:xfrm>
              <a:custGeom>
                <a:avLst/>
                <a:gdLst>
                  <a:gd name="T0" fmla="*/ 362 w 362"/>
                  <a:gd name="T1" fmla="*/ 18 h 79"/>
                  <a:gd name="T2" fmla="*/ 362 w 362"/>
                  <a:gd name="T3" fmla="*/ 14 h 79"/>
                  <a:gd name="T4" fmla="*/ 362 w 362"/>
                  <a:gd name="T5" fmla="*/ 10 h 79"/>
                  <a:gd name="T6" fmla="*/ 315 w 362"/>
                  <a:gd name="T7" fmla="*/ 9 h 79"/>
                  <a:gd name="T8" fmla="*/ 269 w 362"/>
                  <a:gd name="T9" fmla="*/ 8 h 79"/>
                  <a:gd name="T10" fmla="*/ 223 w 362"/>
                  <a:gd name="T11" fmla="*/ 7 h 79"/>
                  <a:gd name="T12" fmla="*/ 178 w 362"/>
                  <a:gd name="T13" fmla="*/ 5 h 79"/>
                  <a:gd name="T14" fmla="*/ 133 w 362"/>
                  <a:gd name="T15" fmla="*/ 4 h 79"/>
                  <a:gd name="T16" fmla="*/ 88 w 362"/>
                  <a:gd name="T17" fmla="*/ 3 h 79"/>
                  <a:gd name="T18" fmla="*/ 45 w 362"/>
                  <a:gd name="T19" fmla="*/ 2 h 79"/>
                  <a:gd name="T20" fmla="*/ 1 w 362"/>
                  <a:gd name="T21" fmla="*/ 0 h 79"/>
                  <a:gd name="T22" fmla="*/ 1 w 362"/>
                  <a:gd name="T23" fmla="*/ 9 h 79"/>
                  <a:gd name="T24" fmla="*/ 1 w 362"/>
                  <a:gd name="T25" fmla="*/ 18 h 79"/>
                  <a:gd name="T26" fmla="*/ 1 w 362"/>
                  <a:gd name="T27" fmla="*/ 31 h 79"/>
                  <a:gd name="T28" fmla="*/ 1 w 362"/>
                  <a:gd name="T29" fmla="*/ 44 h 79"/>
                  <a:gd name="T30" fmla="*/ 0 w 362"/>
                  <a:gd name="T31" fmla="*/ 57 h 79"/>
                  <a:gd name="T32" fmla="*/ 0 w 362"/>
                  <a:gd name="T33" fmla="*/ 70 h 79"/>
                  <a:gd name="T34" fmla="*/ 44 w 362"/>
                  <a:gd name="T35" fmla="*/ 71 h 79"/>
                  <a:gd name="T36" fmla="*/ 88 w 362"/>
                  <a:gd name="T37" fmla="*/ 72 h 79"/>
                  <a:gd name="T38" fmla="*/ 132 w 362"/>
                  <a:gd name="T39" fmla="*/ 73 h 79"/>
                  <a:gd name="T40" fmla="*/ 177 w 362"/>
                  <a:gd name="T41" fmla="*/ 75 h 79"/>
                  <a:gd name="T42" fmla="*/ 223 w 362"/>
                  <a:gd name="T43" fmla="*/ 76 h 79"/>
                  <a:gd name="T44" fmla="*/ 269 w 362"/>
                  <a:gd name="T45" fmla="*/ 77 h 79"/>
                  <a:gd name="T46" fmla="*/ 315 w 362"/>
                  <a:gd name="T47" fmla="*/ 78 h 79"/>
                  <a:gd name="T48" fmla="*/ 361 w 362"/>
                  <a:gd name="T49" fmla="*/ 79 h 79"/>
                  <a:gd name="T50" fmla="*/ 361 w 362"/>
                  <a:gd name="T51" fmla="*/ 64 h 79"/>
                  <a:gd name="T52" fmla="*/ 362 w 362"/>
                  <a:gd name="T53" fmla="*/ 49 h 79"/>
                  <a:gd name="T54" fmla="*/ 362 w 362"/>
                  <a:gd name="T55" fmla="*/ 33 h 79"/>
                  <a:gd name="T56" fmla="*/ 362 w 362"/>
                  <a:gd name="T57" fmla="*/ 18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79">
                    <a:moveTo>
                      <a:pt x="362" y="18"/>
                    </a:moveTo>
                    <a:lnTo>
                      <a:pt x="362" y="14"/>
                    </a:lnTo>
                    <a:lnTo>
                      <a:pt x="362" y="10"/>
                    </a:lnTo>
                    <a:lnTo>
                      <a:pt x="315" y="9"/>
                    </a:lnTo>
                    <a:lnTo>
                      <a:pt x="269" y="8"/>
                    </a:lnTo>
                    <a:lnTo>
                      <a:pt x="223" y="7"/>
                    </a:lnTo>
                    <a:lnTo>
                      <a:pt x="178" y="5"/>
                    </a:lnTo>
                    <a:lnTo>
                      <a:pt x="133" y="4"/>
                    </a:lnTo>
                    <a:lnTo>
                      <a:pt x="88" y="3"/>
                    </a:lnTo>
                    <a:lnTo>
                      <a:pt x="45" y="2"/>
                    </a:lnTo>
                    <a:lnTo>
                      <a:pt x="1" y="0"/>
                    </a:lnTo>
                    <a:lnTo>
                      <a:pt x="1" y="9"/>
                    </a:lnTo>
                    <a:lnTo>
                      <a:pt x="1" y="18"/>
                    </a:lnTo>
                    <a:lnTo>
                      <a:pt x="1" y="31"/>
                    </a:lnTo>
                    <a:lnTo>
                      <a:pt x="1" y="44"/>
                    </a:lnTo>
                    <a:lnTo>
                      <a:pt x="0" y="57"/>
                    </a:lnTo>
                    <a:lnTo>
                      <a:pt x="0" y="70"/>
                    </a:lnTo>
                    <a:lnTo>
                      <a:pt x="44" y="71"/>
                    </a:lnTo>
                    <a:lnTo>
                      <a:pt x="88" y="72"/>
                    </a:lnTo>
                    <a:lnTo>
                      <a:pt x="132" y="73"/>
                    </a:lnTo>
                    <a:lnTo>
                      <a:pt x="177" y="75"/>
                    </a:lnTo>
                    <a:lnTo>
                      <a:pt x="223" y="76"/>
                    </a:lnTo>
                    <a:lnTo>
                      <a:pt x="269" y="77"/>
                    </a:lnTo>
                    <a:lnTo>
                      <a:pt x="315" y="78"/>
                    </a:lnTo>
                    <a:lnTo>
                      <a:pt x="361" y="79"/>
                    </a:lnTo>
                    <a:lnTo>
                      <a:pt x="361" y="64"/>
                    </a:lnTo>
                    <a:lnTo>
                      <a:pt x="362" y="49"/>
                    </a:lnTo>
                    <a:lnTo>
                      <a:pt x="362" y="33"/>
                    </a:lnTo>
                    <a:lnTo>
                      <a:pt x="362" y="18"/>
                    </a:lnTo>
                    <a:close/>
                  </a:path>
                </a:pathLst>
              </a:custGeom>
              <a:solidFill>
                <a:srgbClr val="A8AF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3" name="Freeform 1064"/>
              <p:cNvSpPr>
                <a:spLocks/>
              </p:cNvSpPr>
              <p:nvPr/>
            </p:nvSpPr>
            <p:spPr bwMode="auto">
              <a:xfrm>
                <a:off x="908" y="2139"/>
                <a:ext cx="72" cy="16"/>
              </a:xfrm>
              <a:custGeom>
                <a:avLst/>
                <a:gdLst>
                  <a:gd name="T0" fmla="*/ 362 w 362"/>
                  <a:gd name="T1" fmla="*/ 24 h 81"/>
                  <a:gd name="T2" fmla="*/ 362 w 362"/>
                  <a:gd name="T3" fmla="*/ 18 h 81"/>
                  <a:gd name="T4" fmla="*/ 362 w 362"/>
                  <a:gd name="T5" fmla="*/ 11 h 81"/>
                  <a:gd name="T6" fmla="*/ 315 w 362"/>
                  <a:gd name="T7" fmla="*/ 10 h 81"/>
                  <a:gd name="T8" fmla="*/ 269 w 362"/>
                  <a:gd name="T9" fmla="*/ 9 h 81"/>
                  <a:gd name="T10" fmla="*/ 223 w 362"/>
                  <a:gd name="T11" fmla="*/ 7 h 81"/>
                  <a:gd name="T12" fmla="*/ 179 w 362"/>
                  <a:gd name="T13" fmla="*/ 6 h 81"/>
                  <a:gd name="T14" fmla="*/ 134 w 362"/>
                  <a:gd name="T15" fmla="*/ 5 h 81"/>
                  <a:gd name="T16" fmla="*/ 89 w 362"/>
                  <a:gd name="T17" fmla="*/ 3 h 81"/>
                  <a:gd name="T18" fmla="*/ 44 w 362"/>
                  <a:gd name="T19" fmla="*/ 2 h 81"/>
                  <a:gd name="T20" fmla="*/ 1 w 362"/>
                  <a:gd name="T21" fmla="*/ 0 h 81"/>
                  <a:gd name="T22" fmla="*/ 1 w 362"/>
                  <a:gd name="T23" fmla="*/ 12 h 81"/>
                  <a:gd name="T24" fmla="*/ 1 w 362"/>
                  <a:gd name="T25" fmla="*/ 24 h 81"/>
                  <a:gd name="T26" fmla="*/ 1 w 362"/>
                  <a:gd name="T27" fmla="*/ 35 h 81"/>
                  <a:gd name="T28" fmla="*/ 1 w 362"/>
                  <a:gd name="T29" fmla="*/ 47 h 81"/>
                  <a:gd name="T30" fmla="*/ 0 w 362"/>
                  <a:gd name="T31" fmla="*/ 58 h 81"/>
                  <a:gd name="T32" fmla="*/ 0 w 362"/>
                  <a:gd name="T33" fmla="*/ 70 h 81"/>
                  <a:gd name="T34" fmla="*/ 44 w 362"/>
                  <a:gd name="T35" fmla="*/ 71 h 81"/>
                  <a:gd name="T36" fmla="*/ 89 w 362"/>
                  <a:gd name="T37" fmla="*/ 73 h 81"/>
                  <a:gd name="T38" fmla="*/ 133 w 362"/>
                  <a:gd name="T39" fmla="*/ 74 h 81"/>
                  <a:gd name="T40" fmla="*/ 178 w 362"/>
                  <a:gd name="T41" fmla="*/ 75 h 81"/>
                  <a:gd name="T42" fmla="*/ 223 w 362"/>
                  <a:gd name="T43" fmla="*/ 77 h 81"/>
                  <a:gd name="T44" fmla="*/ 268 w 362"/>
                  <a:gd name="T45" fmla="*/ 78 h 81"/>
                  <a:gd name="T46" fmla="*/ 315 w 362"/>
                  <a:gd name="T47" fmla="*/ 79 h 81"/>
                  <a:gd name="T48" fmla="*/ 361 w 362"/>
                  <a:gd name="T49" fmla="*/ 81 h 81"/>
                  <a:gd name="T50" fmla="*/ 361 w 362"/>
                  <a:gd name="T51" fmla="*/ 67 h 81"/>
                  <a:gd name="T52" fmla="*/ 362 w 362"/>
                  <a:gd name="T53" fmla="*/ 53 h 81"/>
                  <a:gd name="T54" fmla="*/ 362 w 362"/>
                  <a:gd name="T55" fmla="*/ 38 h 81"/>
                  <a:gd name="T56" fmla="*/ 362 w 362"/>
                  <a:gd name="T57" fmla="*/ 2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2" h="81">
                    <a:moveTo>
                      <a:pt x="362" y="24"/>
                    </a:moveTo>
                    <a:lnTo>
                      <a:pt x="362" y="18"/>
                    </a:lnTo>
                    <a:lnTo>
                      <a:pt x="362" y="11"/>
                    </a:lnTo>
                    <a:lnTo>
                      <a:pt x="315" y="10"/>
                    </a:lnTo>
                    <a:lnTo>
                      <a:pt x="269" y="9"/>
                    </a:lnTo>
                    <a:lnTo>
                      <a:pt x="223" y="7"/>
                    </a:lnTo>
                    <a:lnTo>
                      <a:pt x="179" y="6"/>
                    </a:lnTo>
                    <a:lnTo>
                      <a:pt x="134" y="5"/>
                    </a:lnTo>
                    <a:lnTo>
                      <a:pt x="89" y="3"/>
                    </a:lnTo>
                    <a:lnTo>
                      <a:pt x="44" y="2"/>
                    </a:lnTo>
                    <a:lnTo>
                      <a:pt x="1" y="0"/>
                    </a:lnTo>
                    <a:lnTo>
                      <a:pt x="1" y="12"/>
                    </a:lnTo>
                    <a:lnTo>
                      <a:pt x="1" y="24"/>
                    </a:lnTo>
                    <a:lnTo>
                      <a:pt x="1" y="35"/>
                    </a:lnTo>
                    <a:lnTo>
                      <a:pt x="1" y="47"/>
                    </a:lnTo>
                    <a:lnTo>
                      <a:pt x="0" y="58"/>
                    </a:lnTo>
                    <a:lnTo>
                      <a:pt x="0" y="70"/>
                    </a:lnTo>
                    <a:lnTo>
                      <a:pt x="44" y="71"/>
                    </a:lnTo>
                    <a:lnTo>
                      <a:pt x="89" y="73"/>
                    </a:lnTo>
                    <a:lnTo>
                      <a:pt x="133" y="74"/>
                    </a:lnTo>
                    <a:lnTo>
                      <a:pt x="178" y="75"/>
                    </a:lnTo>
                    <a:lnTo>
                      <a:pt x="223" y="77"/>
                    </a:lnTo>
                    <a:lnTo>
                      <a:pt x="268" y="78"/>
                    </a:lnTo>
                    <a:lnTo>
                      <a:pt x="315" y="79"/>
                    </a:lnTo>
                    <a:lnTo>
                      <a:pt x="361" y="81"/>
                    </a:lnTo>
                    <a:lnTo>
                      <a:pt x="361" y="67"/>
                    </a:lnTo>
                    <a:lnTo>
                      <a:pt x="362" y="53"/>
                    </a:lnTo>
                    <a:lnTo>
                      <a:pt x="362" y="38"/>
                    </a:lnTo>
                    <a:lnTo>
                      <a:pt x="362" y="24"/>
                    </a:lnTo>
                    <a:close/>
                  </a:path>
                </a:pathLst>
              </a:custGeom>
              <a:solidFill>
                <a:srgbClr val="B0B6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4" name="Freeform 1065"/>
              <p:cNvSpPr>
                <a:spLocks/>
              </p:cNvSpPr>
              <p:nvPr/>
            </p:nvSpPr>
            <p:spPr bwMode="auto">
              <a:xfrm>
                <a:off x="872" y="2138"/>
                <a:ext cx="72" cy="16"/>
              </a:xfrm>
              <a:custGeom>
                <a:avLst/>
                <a:gdLst>
                  <a:gd name="T0" fmla="*/ 362 w 362"/>
                  <a:gd name="T1" fmla="*/ 31 h 83"/>
                  <a:gd name="T2" fmla="*/ 362 w 362"/>
                  <a:gd name="T3" fmla="*/ 22 h 83"/>
                  <a:gd name="T4" fmla="*/ 362 w 362"/>
                  <a:gd name="T5" fmla="*/ 13 h 83"/>
                  <a:gd name="T6" fmla="*/ 315 w 362"/>
                  <a:gd name="T7" fmla="*/ 12 h 83"/>
                  <a:gd name="T8" fmla="*/ 269 w 362"/>
                  <a:gd name="T9" fmla="*/ 10 h 83"/>
                  <a:gd name="T10" fmla="*/ 223 w 362"/>
                  <a:gd name="T11" fmla="*/ 9 h 83"/>
                  <a:gd name="T12" fmla="*/ 177 w 362"/>
                  <a:gd name="T13" fmla="*/ 7 h 83"/>
                  <a:gd name="T14" fmla="*/ 132 w 362"/>
                  <a:gd name="T15" fmla="*/ 5 h 83"/>
                  <a:gd name="T16" fmla="*/ 89 w 362"/>
                  <a:gd name="T17" fmla="*/ 4 h 83"/>
                  <a:gd name="T18" fmla="*/ 44 w 362"/>
                  <a:gd name="T19" fmla="*/ 2 h 83"/>
                  <a:gd name="T20" fmla="*/ 0 w 362"/>
                  <a:gd name="T21" fmla="*/ 0 h 83"/>
                  <a:gd name="T22" fmla="*/ 1 w 362"/>
                  <a:gd name="T23" fmla="*/ 8 h 83"/>
                  <a:gd name="T24" fmla="*/ 1 w 362"/>
                  <a:gd name="T25" fmla="*/ 16 h 83"/>
                  <a:gd name="T26" fmla="*/ 1 w 362"/>
                  <a:gd name="T27" fmla="*/ 23 h 83"/>
                  <a:gd name="T28" fmla="*/ 1 w 362"/>
                  <a:gd name="T29" fmla="*/ 31 h 83"/>
                  <a:gd name="T30" fmla="*/ 1 w 362"/>
                  <a:gd name="T31" fmla="*/ 41 h 83"/>
                  <a:gd name="T32" fmla="*/ 1 w 362"/>
                  <a:gd name="T33" fmla="*/ 50 h 83"/>
                  <a:gd name="T34" fmla="*/ 0 w 362"/>
                  <a:gd name="T35" fmla="*/ 60 h 83"/>
                  <a:gd name="T36" fmla="*/ 0 w 362"/>
                  <a:gd name="T37" fmla="*/ 70 h 83"/>
                  <a:gd name="T38" fmla="*/ 44 w 362"/>
                  <a:gd name="T39" fmla="*/ 72 h 83"/>
                  <a:gd name="T40" fmla="*/ 88 w 362"/>
                  <a:gd name="T41" fmla="*/ 73 h 83"/>
                  <a:gd name="T42" fmla="*/ 132 w 362"/>
                  <a:gd name="T43" fmla="*/ 75 h 83"/>
                  <a:gd name="T44" fmla="*/ 177 w 362"/>
                  <a:gd name="T45" fmla="*/ 76 h 83"/>
                  <a:gd name="T46" fmla="*/ 222 w 362"/>
                  <a:gd name="T47" fmla="*/ 78 h 83"/>
                  <a:gd name="T48" fmla="*/ 268 w 362"/>
                  <a:gd name="T49" fmla="*/ 80 h 83"/>
                  <a:gd name="T50" fmla="*/ 315 w 362"/>
                  <a:gd name="T51" fmla="*/ 81 h 83"/>
                  <a:gd name="T52" fmla="*/ 361 w 362"/>
                  <a:gd name="T53" fmla="*/ 83 h 83"/>
                  <a:gd name="T54" fmla="*/ 361 w 362"/>
                  <a:gd name="T55" fmla="*/ 70 h 83"/>
                  <a:gd name="T56" fmla="*/ 362 w 362"/>
                  <a:gd name="T57" fmla="*/ 57 h 83"/>
                  <a:gd name="T58" fmla="*/ 362 w 362"/>
                  <a:gd name="T59" fmla="*/ 44 h 83"/>
                  <a:gd name="T60" fmla="*/ 362 w 362"/>
                  <a:gd name="T61" fmla="*/ 31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2" h="83">
                    <a:moveTo>
                      <a:pt x="362" y="31"/>
                    </a:moveTo>
                    <a:lnTo>
                      <a:pt x="362" y="22"/>
                    </a:lnTo>
                    <a:lnTo>
                      <a:pt x="362" y="13"/>
                    </a:lnTo>
                    <a:lnTo>
                      <a:pt x="315" y="12"/>
                    </a:lnTo>
                    <a:lnTo>
                      <a:pt x="269" y="10"/>
                    </a:lnTo>
                    <a:lnTo>
                      <a:pt x="223" y="9"/>
                    </a:lnTo>
                    <a:lnTo>
                      <a:pt x="177" y="7"/>
                    </a:lnTo>
                    <a:lnTo>
                      <a:pt x="132" y="5"/>
                    </a:lnTo>
                    <a:lnTo>
                      <a:pt x="89" y="4"/>
                    </a:lnTo>
                    <a:lnTo>
                      <a:pt x="44" y="2"/>
                    </a:lnTo>
                    <a:lnTo>
                      <a:pt x="0" y="0"/>
                    </a:lnTo>
                    <a:lnTo>
                      <a:pt x="1" y="8"/>
                    </a:lnTo>
                    <a:lnTo>
                      <a:pt x="1" y="16"/>
                    </a:lnTo>
                    <a:lnTo>
                      <a:pt x="1" y="23"/>
                    </a:lnTo>
                    <a:lnTo>
                      <a:pt x="1" y="31"/>
                    </a:lnTo>
                    <a:lnTo>
                      <a:pt x="1" y="41"/>
                    </a:lnTo>
                    <a:lnTo>
                      <a:pt x="1" y="50"/>
                    </a:lnTo>
                    <a:lnTo>
                      <a:pt x="0" y="60"/>
                    </a:lnTo>
                    <a:lnTo>
                      <a:pt x="0" y="70"/>
                    </a:lnTo>
                    <a:lnTo>
                      <a:pt x="44" y="72"/>
                    </a:lnTo>
                    <a:lnTo>
                      <a:pt x="88" y="73"/>
                    </a:lnTo>
                    <a:lnTo>
                      <a:pt x="132" y="75"/>
                    </a:lnTo>
                    <a:lnTo>
                      <a:pt x="177" y="76"/>
                    </a:lnTo>
                    <a:lnTo>
                      <a:pt x="222" y="78"/>
                    </a:lnTo>
                    <a:lnTo>
                      <a:pt x="268" y="80"/>
                    </a:lnTo>
                    <a:lnTo>
                      <a:pt x="315" y="81"/>
                    </a:lnTo>
                    <a:lnTo>
                      <a:pt x="361" y="83"/>
                    </a:lnTo>
                    <a:lnTo>
                      <a:pt x="361" y="70"/>
                    </a:lnTo>
                    <a:lnTo>
                      <a:pt x="362" y="57"/>
                    </a:lnTo>
                    <a:lnTo>
                      <a:pt x="362" y="44"/>
                    </a:lnTo>
                    <a:lnTo>
                      <a:pt x="362" y="31"/>
                    </a:lnTo>
                    <a:close/>
                  </a:path>
                </a:pathLst>
              </a:custGeom>
              <a:solidFill>
                <a:srgbClr val="B7B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5" name="Freeform 1066"/>
              <p:cNvSpPr>
                <a:spLocks/>
              </p:cNvSpPr>
              <p:nvPr/>
            </p:nvSpPr>
            <p:spPr bwMode="auto">
              <a:xfrm>
                <a:off x="836" y="2136"/>
                <a:ext cx="72" cy="17"/>
              </a:xfrm>
              <a:custGeom>
                <a:avLst/>
                <a:gdLst>
                  <a:gd name="T0" fmla="*/ 361 w 361"/>
                  <a:gd name="T1" fmla="*/ 39 h 85"/>
                  <a:gd name="T2" fmla="*/ 361 w 361"/>
                  <a:gd name="T3" fmla="*/ 27 h 85"/>
                  <a:gd name="T4" fmla="*/ 361 w 361"/>
                  <a:gd name="T5" fmla="*/ 15 h 85"/>
                  <a:gd name="T6" fmla="*/ 314 w 361"/>
                  <a:gd name="T7" fmla="*/ 13 h 85"/>
                  <a:gd name="T8" fmla="*/ 268 w 361"/>
                  <a:gd name="T9" fmla="*/ 12 h 85"/>
                  <a:gd name="T10" fmla="*/ 222 w 361"/>
                  <a:gd name="T11" fmla="*/ 10 h 85"/>
                  <a:gd name="T12" fmla="*/ 177 w 361"/>
                  <a:gd name="T13" fmla="*/ 8 h 85"/>
                  <a:gd name="T14" fmla="*/ 132 w 361"/>
                  <a:gd name="T15" fmla="*/ 6 h 85"/>
                  <a:gd name="T16" fmla="*/ 87 w 361"/>
                  <a:gd name="T17" fmla="*/ 5 h 85"/>
                  <a:gd name="T18" fmla="*/ 43 w 361"/>
                  <a:gd name="T19" fmla="*/ 3 h 85"/>
                  <a:gd name="T20" fmla="*/ 0 w 361"/>
                  <a:gd name="T21" fmla="*/ 0 h 85"/>
                  <a:gd name="T22" fmla="*/ 0 w 361"/>
                  <a:gd name="T23" fmla="*/ 10 h 85"/>
                  <a:gd name="T24" fmla="*/ 1 w 361"/>
                  <a:gd name="T25" fmla="*/ 20 h 85"/>
                  <a:gd name="T26" fmla="*/ 1 w 361"/>
                  <a:gd name="T27" fmla="*/ 30 h 85"/>
                  <a:gd name="T28" fmla="*/ 1 w 361"/>
                  <a:gd name="T29" fmla="*/ 39 h 85"/>
                  <a:gd name="T30" fmla="*/ 1 w 361"/>
                  <a:gd name="T31" fmla="*/ 47 h 85"/>
                  <a:gd name="T32" fmla="*/ 1 w 361"/>
                  <a:gd name="T33" fmla="*/ 54 h 85"/>
                  <a:gd name="T34" fmla="*/ 1 w 361"/>
                  <a:gd name="T35" fmla="*/ 63 h 85"/>
                  <a:gd name="T36" fmla="*/ 0 w 361"/>
                  <a:gd name="T37" fmla="*/ 70 h 85"/>
                  <a:gd name="T38" fmla="*/ 43 w 361"/>
                  <a:gd name="T39" fmla="*/ 72 h 85"/>
                  <a:gd name="T40" fmla="*/ 87 w 361"/>
                  <a:gd name="T41" fmla="*/ 74 h 85"/>
                  <a:gd name="T42" fmla="*/ 132 w 361"/>
                  <a:gd name="T43" fmla="*/ 76 h 85"/>
                  <a:gd name="T44" fmla="*/ 177 w 361"/>
                  <a:gd name="T45" fmla="*/ 78 h 85"/>
                  <a:gd name="T46" fmla="*/ 222 w 361"/>
                  <a:gd name="T47" fmla="*/ 79 h 85"/>
                  <a:gd name="T48" fmla="*/ 268 w 361"/>
                  <a:gd name="T49" fmla="*/ 81 h 85"/>
                  <a:gd name="T50" fmla="*/ 313 w 361"/>
                  <a:gd name="T51" fmla="*/ 83 h 85"/>
                  <a:gd name="T52" fmla="*/ 360 w 361"/>
                  <a:gd name="T53" fmla="*/ 85 h 85"/>
                  <a:gd name="T54" fmla="*/ 360 w 361"/>
                  <a:gd name="T55" fmla="*/ 73 h 85"/>
                  <a:gd name="T56" fmla="*/ 361 w 361"/>
                  <a:gd name="T57" fmla="*/ 62 h 85"/>
                  <a:gd name="T58" fmla="*/ 361 w 361"/>
                  <a:gd name="T59" fmla="*/ 50 h 85"/>
                  <a:gd name="T60" fmla="*/ 361 w 361"/>
                  <a:gd name="T61" fmla="*/ 39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1" h="85">
                    <a:moveTo>
                      <a:pt x="361" y="39"/>
                    </a:moveTo>
                    <a:lnTo>
                      <a:pt x="361" y="27"/>
                    </a:lnTo>
                    <a:lnTo>
                      <a:pt x="361" y="15"/>
                    </a:lnTo>
                    <a:lnTo>
                      <a:pt x="314" y="13"/>
                    </a:lnTo>
                    <a:lnTo>
                      <a:pt x="268" y="12"/>
                    </a:lnTo>
                    <a:lnTo>
                      <a:pt x="222" y="10"/>
                    </a:lnTo>
                    <a:lnTo>
                      <a:pt x="177" y="8"/>
                    </a:lnTo>
                    <a:lnTo>
                      <a:pt x="132" y="6"/>
                    </a:lnTo>
                    <a:lnTo>
                      <a:pt x="87" y="5"/>
                    </a:lnTo>
                    <a:lnTo>
                      <a:pt x="43" y="3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1" y="20"/>
                    </a:lnTo>
                    <a:lnTo>
                      <a:pt x="1" y="30"/>
                    </a:lnTo>
                    <a:lnTo>
                      <a:pt x="1" y="39"/>
                    </a:lnTo>
                    <a:lnTo>
                      <a:pt x="1" y="47"/>
                    </a:lnTo>
                    <a:lnTo>
                      <a:pt x="1" y="54"/>
                    </a:lnTo>
                    <a:lnTo>
                      <a:pt x="1" y="63"/>
                    </a:lnTo>
                    <a:lnTo>
                      <a:pt x="0" y="70"/>
                    </a:lnTo>
                    <a:lnTo>
                      <a:pt x="43" y="72"/>
                    </a:lnTo>
                    <a:lnTo>
                      <a:pt x="87" y="74"/>
                    </a:lnTo>
                    <a:lnTo>
                      <a:pt x="132" y="76"/>
                    </a:lnTo>
                    <a:lnTo>
                      <a:pt x="177" y="78"/>
                    </a:lnTo>
                    <a:lnTo>
                      <a:pt x="222" y="79"/>
                    </a:lnTo>
                    <a:lnTo>
                      <a:pt x="268" y="81"/>
                    </a:lnTo>
                    <a:lnTo>
                      <a:pt x="313" y="83"/>
                    </a:lnTo>
                    <a:lnTo>
                      <a:pt x="360" y="85"/>
                    </a:lnTo>
                    <a:lnTo>
                      <a:pt x="360" y="73"/>
                    </a:lnTo>
                    <a:lnTo>
                      <a:pt x="361" y="62"/>
                    </a:lnTo>
                    <a:lnTo>
                      <a:pt x="361" y="50"/>
                    </a:lnTo>
                    <a:lnTo>
                      <a:pt x="361" y="39"/>
                    </a:lnTo>
                    <a:close/>
                  </a:path>
                </a:pathLst>
              </a:custGeom>
              <a:solidFill>
                <a:srgbClr val="BEC3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6" name="Freeform 1067"/>
              <p:cNvSpPr>
                <a:spLocks/>
              </p:cNvSpPr>
              <p:nvPr/>
            </p:nvSpPr>
            <p:spPr bwMode="auto">
              <a:xfrm>
                <a:off x="800" y="2135"/>
                <a:ext cx="72" cy="17"/>
              </a:xfrm>
              <a:custGeom>
                <a:avLst/>
                <a:gdLst>
                  <a:gd name="T0" fmla="*/ 362 w 362"/>
                  <a:gd name="T1" fmla="*/ 47 h 86"/>
                  <a:gd name="T2" fmla="*/ 362 w 362"/>
                  <a:gd name="T3" fmla="*/ 39 h 86"/>
                  <a:gd name="T4" fmla="*/ 362 w 362"/>
                  <a:gd name="T5" fmla="*/ 32 h 86"/>
                  <a:gd name="T6" fmla="*/ 362 w 362"/>
                  <a:gd name="T7" fmla="*/ 24 h 86"/>
                  <a:gd name="T8" fmla="*/ 361 w 362"/>
                  <a:gd name="T9" fmla="*/ 16 h 86"/>
                  <a:gd name="T10" fmla="*/ 314 w 362"/>
                  <a:gd name="T11" fmla="*/ 15 h 86"/>
                  <a:gd name="T12" fmla="*/ 268 w 362"/>
                  <a:gd name="T13" fmla="*/ 13 h 86"/>
                  <a:gd name="T14" fmla="*/ 222 w 362"/>
                  <a:gd name="T15" fmla="*/ 11 h 86"/>
                  <a:gd name="T16" fmla="*/ 176 w 362"/>
                  <a:gd name="T17" fmla="*/ 8 h 86"/>
                  <a:gd name="T18" fmla="*/ 132 w 362"/>
                  <a:gd name="T19" fmla="*/ 6 h 86"/>
                  <a:gd name="T20" fmla="*/ 88 w 362"/>
                  <a:gd name="T21" fmla="*/ 4 h 86"/>
                  <a:gd name="T22" fmla="*/ 44 w 362"/>
                  <a:gd name="T23" fmla="*/ 2 h 86"/>
                  <a:gd name="T24" fmla="*/ 0 w 362"/>
                  <a:gd name="T25" fmla="*/ 0 h 86"/>
                  <a:gd name="T26" fmla="*/ 0 w 362"/>
                  <a:gd name="T27" fmla="*/ 12 h 86"/>
                  <a:gd name="T28" fmla="*/ 1 w 362"/>
                  <a:gd name="T29" fmla="*/ 24 h 86"/>
                  <a:gd name="T30" fmla="*/ 1 w 362"/>
                  <a:gd name="T31" fmla="*/ 35 h 86"/>
                  <a:gd name="T32" fmla="*/ 1 w 362"/>
                  <a:gd name="T33" fmla="*/ 47 h 86"/>
                  <a:gd name="T34" fmla="*/ 1 w 362"/>
                  <a:gd name="T35" fmla="*/ 58 h 86"/>
                  <a:gd name="T36" fmla="*/ 1 w 362"/>
                  <a:gd name="T37" fmla="*/ 70 h 86"/>
                  <a:gd name="T38" fmla="*/ 44 w 362"/>
                  <a:gd name="T39" fmla="*/ 72 h 86"/>
                  <a:gd name="T40" fmla="*/ 88 w 362"/>
                  <a:gd name="T41" fmla="*/ 74 h 86"/>
                  <a:gd name="T42" fmla="*/ 133 w 362"/>
                  <a:gd name="T43" fmla="*/ 76 h 86"/>
                  <a:gd name="T44" fmla="*/ 177 w 362"/>
                  <a:gd name="T45" fmla="*/ 78 h 86"/>
                  <a:gd name="T46" fmla="*/ 222 w 362"/>
                  <a:gd name="T47" fmla="*/ 80 h 86"/>
                  <a:gd name="T48" fmla="*/ 268 w 362"/>
                  <a:gd name="T49" fmla="*/ 82 h 86"/>
                  <a:gd name="T50" fmla="*/ 314 w 362"/>
                  <a:gd name="T51" fmla="*/ 84 h 86"/>
                  <a:gd name="T52" fmla="*/ 361 w 362"/>
                  <a:gd name="T53" fmla="*/ 86 h 86"/>
                  <a:gd name="T54" fmla="*/ 361 w 362"/>
                  <a:gd name="T55" fmla="*/ 76 h 86"/>
                  <a:gd name="T56" fmla="*/ 362 w 362"/>
                  <a:gd name="T57" fmla="*/ 66 h 86"/>
                  <a:gd name="T58" fmla="*/ 362 w 362"/>
                  <a:gd name="T59" fmla="*/ 57 h 86"/>
                  <a:gd name="T60" fmla="*/ 362 w 362"/>
                  <a:gd name="T61" fmla="*/ 47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2" h="86">
                    <a:moveTo>
                      <a:pt x="362" y="47"/>
                    </a:moveTo>
                    <a:lnTo>
                      <a:pt x="362" y="39"/>
                    </a:lnTo>
                    <a:lnTo>
                      <a:pt x="362" y="32"/>
                    </a:lnTo>
                    <a:lnTo>
                      <a:pt x="362" y="24"/>
                    </a:lnTo>
                    <a:lnTo>
                      <a:pt x="361" y="16"/>
                    </a:lnTo>
                    <a:lnTo>
                      <a:pt x="314" y="15"/>
                    </a:lnTo>
                    <a:lnTo>
                      <a:pt x="268" y="13"/>
                    </a:lnTo>
                    <a:lnTo>
                      <a:pt x="222" y="11"/>
                    </a:lnTo>
                    <a:lnTo>
                      <a:pt x="176" y="8"/>
                    </a:lnTo>
                    <a:lnTo>
                      <a:pt x="132" y="6"/>
                    </a:lnTo>
                    <a:lnTo>
                      <a:pt x="88" y="4"/>
                    </a:lnTo>
                    <a:lnTo>
                      <a:pt x="44" y="2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1" y="24"/>
                    </a:lnTo>
                    <a:lnTo>
                      <a:pt x="1" y="35"/>
                    </a:lnTo>
                    <a:lnTo>
                      <a:pt x="1" y="47"/>
                    </a:lnTo>
                    <a:lnTo>
                      <a:pt x="1" y="58"/>
                    </a:lnTo>
                    <a:lnTo>
                      <a:pt x="1" y="70"/>
                    </a:lnTo>
                    <a:lnTo>
                      <a:pt x="44" y="72"/>
                    </a:lnTo>
                    <a:lnTo>
                      <a:pt x="88" y="74"/>
                    </a:lnTo>
                    <a:lnTo>
                      <a:pt x="133" y="76"/>
                    </a:lnTo>
                    <a:lnTo>
                      <a:pt x="177" y="78"/>
                    </a:lnTo>
                    <a:lnTo>
                      <a:pt x="222" y="80"/>
                    </a:lnTo>
                    <a:lnTo>
                      <a:pt x="268" y="82"/>
                    </a:lnTo>
                    <a:lnTo>
                      <a:pt x="314" y="84"/>
                    </a:lnTo>
                    <a:lnTo>
                      <a:pt x="361" y="86"/>
                    </a:lnTo>
                    <a:lnTo>
                      <a:pt x="361" y="76"/>
                    </a:lnTo>
                    <a:lnTo>
                      <a:pt x="362" y="66"/>
                    </a:lnTo>
                    <a:lnTo>
                      <a:pt x="362" y="57"/>
                    </a:lnTo>
                    <a:lnTo>
                      <a:pt x="362" y="47"/>
                    </a:lnTo>
                    <a:close/>
                  </a:path>
                </a:pathLst>
              </a:custGeom>
              <a:solidFill>
                <a:srgbClr val="C6CA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7" name="Freeform 1068"/>
              <p:cNvSpPr>
                <a:spLocks/>
              </p:cNvSpPr>
              <p:nvPr/>
            </p:nvSpPr>
            <p:spPr bwMode="auto">
              <a:xfrm>
                <a:off x="764" y="2133"/>
                <a:ext cx="72" cy="17"/>
              </a:xfrm>
              <a:custGeom>
                <a:avLst/>
                <a:gdLst>
                  <a:gd name="T0" fmla="*/ 362 w 362"/>
                  <a:gd name="T1" fmla="*/ 57 h 88"/>
                  <a:gd name="T2" fmla="*/ 362 w 362"/>
                  <a:gd name="T3" fmla="*/ 48 h 88"/>
                  <a:gd name="T4" fmla="*/ 362 w 362"/>
                  <a:gd name="T5" fmla="*/ 38 h 88"/>
                  <a:gd name="T6" fmla="*/ 361 w 362"/>
                  <a:gd name="T7" fmla="*/ 28 h 88"/>
                  <a:gd name="T8" fmla="*/ 361 w 362"/>
                  <a:gd name="T9" fmla="*/ 18 h 88"/>
                  <a:gd name="T10" fmla="*/ 314 w 362"/>
                  <a:gd name="T11" fmla="*/ 16 h 88"/>
                  <a:gd name="T12" fmla="*/ 267 w 362"/>
                  <a:gd name="T13" fmla="*/ 14 h 88"/>
                  <a:gd name="T14" fmla="*/ 221 w 362"/>
                  <a:gd name="T15" fmla="*/ 12 h 88"/>
                  <a:gd name="T16" fmla="*/ 176 w 362"/>
                  <a:gd name="T17" fmla="*/ 9 h 88"/>
                  <a:gd name="T18" fmla="*/ 131 w 362"/>
                  <a:gd name="T19" fmla="*/ 7 h 88"/>
                  <a:gd name="T20" fmla="*/ 86 w 362"/>
                  <a:gd name="T21" fmla="*/ 5 h 88"/>
                  <a:gd name="T22" fmla="*/ 42 w 362"/>
                  <a:gd name="T23" fmla="*/ 3 h 88"/>
                  <a:gd name="T24" fmla="*/ 0 w 362"/>
                  <a:gd name="T25" fmla="*/ 0 h 88"/>
                  <a:gd name="T26" fmla="*/ 0 w 362"/>
                  <a:gd name="T27" fmla="*/ 14 h 88"/>
                  <a:gd name="T28" fmla="*/ 1 w 362"/>
                  <a:gd name="T29" fmla="*/ 29 h 88"/>
                  <a:gd name="T30" fmla="*/ 1 w 362"/>
                  <a:gd name="T31" fmla="*/ 43 h 88"/>
                  <a:gd name="T32" fmla="*/ 1 w 362"/>
                  <a:gd name="T33" fmla="*/ 57 h 88"/>
                  <a:gd name="T34" fmla="*/ 1 w 362"/>
                  <a:gd name="T35" fmla="*/ 64 h 88"/>
                  <a:gd name="T36" fmla="*/ 1 w 362"/>
                  <a:gd name="T37" fmla="*/ 70 h 88"/>
                  <a:gd name="T38" fmla="*/ 44 w 362"/>
                  <a:gd name="T39" fmla="*/ 72 h 88"/>
                  <a:gd name="T40" fmla="*/ 87 w 362"/>
                  <a:gd name="T41" fmla="*/ 74 h 88"/>
                  <a:gd name="T42" fmla="*/ 131 w 362"/>
                  <a:gd name="T43" fmla="*/ 77 h 88"/>
                  <a:gd name="T44" fmla="*/ 176 w 362"/>
                  <a:gd name="T45" fmla="*/ 80 h 88"/>
                  <a:gd name="T46" fmla="*/ 222 w 362"/>
                  <a:gd name="T47" fmla="*/ 82 h 88"/>
                  <a:gd name="T48" fmla="*/ 268 w 362"/>
                  <a:gd name="T49" fmla="*/ 84 h 88"/>
                  <a:gd name="T50" fmla="*/ 314 w 362"/>
                  <a:gd name="T51" fmla="*/ 86 h 88"/>
                  <a:gd name="T52" fmla="*/ 361 w 362"/>
                  <a:gd name="T53" fmla="*/ 88 h 88"/>
                  <a:gd name="T54" fmla="*/ 362 w 362"/>
                  <a:gd name="T55" fmla="*/ 81 h 88"/>
                  <a:gd name="T56" fmla="*/ 362 w 362"/>
                  <a:gd name="T57" fmla="*/ 72 h 88"/>
                  <a:gd name="T58" fmla="*/ 362 w 362"/>
                  <a:gd name="T59" fmla="*/ 65 h 88"/>
                  <a:gd name="T60" fmla="*/ 362 w 362"/>
                  <a:gd name="T61" fmla="*/ 5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62" h="88">
                    <a:moveTo>
                      <a:pt x="362" y="57"/>
                    </a:moveTo>
                    <a:lnTo>
                      <a:pt x="362" y="48"/>
                    </a:lnTo>
                    <a:lnTo>
                      <a:pt x="362" y="38"/>
                    </a:lnTo>
                    <a:lnTo>
                      <a:pt x="361" y="28"/>
                    </a:lnTo>
                    <a:lnTo>
                      <a:pt x="361" y="18"/>
                    </a:lnTo>
                    <a:lnTo>
                      <a:pt x="314" y="16"/>
                    </a:lnTo>
                    <a:lnTo>
                      <a:pt x="267" y="14"/>
                    </a:lnTo>
                    <a:lnTo>
                      <a:pt x="221" y="12"/>
                    </a:lnTo>
                    <a:lnTo>
                      <a:pt x="176" y="9"/>
                    </a:lnTo>
                    <a:lnTo>
                      <a:pt x="131" y="7"/>
                    </a:lnTo>
                    <a:lnTo>
                      <a:pt x="86" y="5"/>
                    </a:lnTo>
                    <a:lnTo>
                      <a:pt x="42" y="3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1" y="29"/>
                    </a:lnTo>
                    <a:lnTo>
                      <a:pt x="1" y="43"/>
                    </a:lnTo>
                    <a:lnTo>
                      <a:pt x="1" y="57"/>
                    </a:lnTo>
                    <a:lnTo>
                      <a:pt x="1" y="64"/>
                    </a:lnTo>
                    <a:lnTo>
                      <a:pt x="1" y="70"/>
                    </a:lnTo>
                    <a:lnTo>
                      <a:pt x="44" y="72"/>
                    </a:lnTo>
                    <a:lnTo>
                      <a:pt x="87" y="74"/>
                    </a:lnTo>
                    <a:lnTo>
                      <a:pt x="131" y="77"/>
                    </a:lnTo>
                    <a:lnTo>
                      <a:pt x="176" y="80"/>
                    </a:lnTo>
                    <a:lnTo>
                      <a:pt x="222" y="82"/>
                    </a:lnTo>
                    <a:lnTo>
                      <a:pt x="268" y="84"/>
                    </a:lnTo>
                    <a:lnTo>
                      <a:pt x="314" y="86"/>
                    </a:lnTo>
                    <a:lnTo>
                      <a:pt x="361" y="88"/>
                    </a:lnTo>
                    <a:lnTo>
                      <a:pt x="362" y="81"/>
                    </a:lnTo>
                    <a:lnTo>
                      <a:pt x="362" y="72"/>
                    </a:lnTo>
                    <a:lnTo>
                      <a:pt x="362" y="65"/>
                    </a:lnTo>
                    <a:lnTo>
                      <a:pt x="362" y="57"/>
                    </a:lnTo>
                    <a:close/>
                  </a:path>
                </a:pathLst>
              </a:custGeom>
              <a:solidFill>
                <a:srgbClr val="CDD0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8" name="Freeform 1069"/>
              <p:cNvSpPr>
                <a:spLocks/>
              </p:cNvSpPr>
              <p:nvPr/>
            </p:nvSpPr>
            <p:spPr bwMode="auto">
              <a:xfrm>
                <a:off x="727" y="2131"/>
                <a:ext cx="73" cy="18"/>
              </a:xfrm>
              <a:custGeom>
                <a:avLst/>
                <a:gdLst>
                  <a:gd name="T0" fmla="*/ 363 w 363"/>
                  <a:gd name="T1" fmla="*/ 66 h 89"/>
                  <a:gd name="T2" fmla="*/ 363 w 363"/>
                  <a:gd name="T3" fmla="*/ 54 h 89"/>
                  <a:gd name="T4" fmla="*/ 363 w 363"/>
                  <a:gd name="T5" fmla="*/ 43 h 89"/>
                  <a:gd name="T6" fmla="*/ 362 w 363"/>
                  <a:gd name="T7" fmla="*/ 31 h 89"/>
                  <a:gd name="T8" fmla="*/ 362 w 363"/>
                  <a:gd name="T9" fmla="*/ 19 h 89"/>
                  <a:gd name="T10" fmla="*/ 315 w 363"/>
                  <a:gd name="T11" fmla="*/ 16 h 89"/>
                  <a:gd name="T12" fmla="*/ 268 w 363"/>
                  <a:gd name="T13" fmla="*/ 14 h 89"/>
                  <a:gd name="T14" fmla="*/ 222 w 363"/>
                  <a:gd name="T15" fmla="*/ 12 h 89"/>
                  <a:gd name="T16" fmla="*/ 176 w 363"/>
                  <a:gd name="T17" fmla="*/ 9 h 89"/>
                  <a:gd name="T18" fmla="*/ 132 w 363"/>
                  <a:gd name="T19" fmla="*/ 7 h 89"/>
                  <a:gd name="T20" fmla="*/ 87 w 363"/>
                  <a:gd name="T21" fmla="*/ 4 h 89"/>
                  <a:gd name="T22" fmla="*/ 44 w 363"/>
                  <a:gd name="T23" fmla="*/ 2 h 89"/>
                  <a:gd name="T24" fmla="*/ 0 w 363"/>
                  <a:gd name="T25" fmla="*/ 0 h 89"/>
                  <a:gd name="T26" fmla="*/ 1 w 363"/>
                  <a:gd name="T27" fmla="*/ 16 h 89"/>
                  <a:gd name="T28" fmla="*/ 1 w 363"/>
                  <a:gd name="T29" fmla="*/ 33 h 89"/>
                  <a:gd name="T30" fmla="*/ 2 w 363"/>
                  <a:gd name="T31" fmla="*/ 50 h 89"/>
                  <a:gd name="T32" fmla="*/ 2 w 363"/>
                  <a:gd name="T33" fmla="*/ 66 h 89"/>
                  <a:gd name="T34" fmla="*/ 2 w 363"/>
                  <a:gd name="T35" fmla="*/ 69 h 89"/>
                  <a:gd name="T36" fmla="*/ 45 w 363"/>
                  <a:gd name="T37" fmla="*/ 71 h 89"/>
                  <a:gd name="T38" fmla="*/ 89 w 363"/>
                  <a:gd name="T39" fmla="*/ 74 h 89"/>
                  <a:gd name="T40" fmla="*/ 133 w 363"/>
                  <a:gd name="T41" fmla="*/ 76 h 89"/>
                  <a:gd name="T42" fmla="*/ 178 w 363"/>
                  <a:gd name="T43" fmla="*/ 79 h 89"/>
                  <a:gd name="T44" fmla="*/ 222 w 363"/>
                  <a:gd name="T45" fmla="*/ 81 h 89"/>
                  <a:gd name="T46" fmla="*/ 268 w 363"/>
                  <a:gd name="T47" fmla="*/ 83 h 89"/>
                  <a:gd name="T48" fmla="*/ 315 w 363"/>
                  <a:gd name="T49" fmla="*/ 86 h 89"/>
                  <a:gd name="T50" fmla="*/ 363 w 363"/>
                  <a:gd name="T51" fmla="*/ 89 h 89"/>
                  <a:gd name="T52" fmla="*/ 363 w 363"/>
                  <a:gd name="T53" fmla="*/ 77 h 89"/>
                  <a:gd name="T54" fmla="*/ 363 w 363"/>
                  <a:gd name="T55" fmla="*/ 66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3" h="89">
                    <a:moveTo>
                      <a:pt x="363" y="66"/>
                    </a:moveTo>
                    <a:lnTo>
                      <a:pt x="363" y="54"/>
                    </a:lnTo>
                    <a:lnTo>
                      <a:pt x="363" y="43"/>
                    </a:lnTo>
                    <a:lnTo>
                      <a:pt x="362" y="31"/>
                    </a:lnTo>
                    <a:lnTo>
                      <a:pt x="362" y="19"/>
                    </a:lnTo>
                    <a:lnTo>
                      <a:pt x="315" y="16"/>
                    </a:lnTo>
                    <a:lnTo>
                      <a:pt x="268" y="14"/>
                    </a:lnTo>
                    <a:lnTo>
                      <a:pt x="222" y="12"/>
                    </a:lnTo>
                    <a:lnTo>
                      <a:pt x="176" y="9"/>
                    </a:lnTo>
                    <a:lnTo>
                      <a:pt x="132" y="7"/>
                    </a:lnTo>
                    <a:lnTo>
                      <a:pt x="87" y="4"/>
                    </a:lnTo>
                    <a:lnTo>
                      <a:pt x="44" y="2"/>
                    </a:lnTo>
                    <a:lnTo>
                      <a:pt x="0" y="0"/>
                    </a:lnTo>
                    <a:lnTo>
                      <a:pt x="1" y="16"/>
                    </a:lnTo>
                    <a:lnTo>
                      <a:pt x="1" y="33"/>
                    </a:lnTo>
                    <a:lnTo>
                      <a:pt x="2" y="50"/>
                    </a:lnTo>
                    <a:lnTo>
                      <a:pt x="2" y="66"/>
                    </a:lnTo>
                    <a:lnTo>
                      <a:pt x="2" y="69"/>
                    </a:lnTo>
                    <a:lnTo>
                      <a:pt x="45" y="71"/>
                    </a:lnTo>
                    <a:lnTo>
                      <a:pt x="89" y="74"/>
                    </a:lnTo>
                    <a:lnTo>
                      <a:pt x="133" y="76"/>
                    </a:lnTo>
                    <a:lnTo>
                      <a:pt x="178" y="79"/>
                    </a:lnTo>
                    <a:lnTo>
                      <a:pt x="222" y="81"/>
                    </a:lnTo>
                    <a:lnTo>
                      <a:pt x="268" y="83"/>
                    </a:lnTo>
                    <a:lnTo>
                      <a:pt x="315" y="86"/>
                    </a:lnTo>
                    <a:lnTo>
                      <a:pt x="363" y="89"/>
                    </a:lnTo>
                    <a:lnTo>
                      <a:pt x="363" y="77"/>
                    </a:lnTo>
                    <a:lnTo>
                      <a:pt x="363" y="66"/>
                    </a:lnTo>
                    <a:close/>
                  </a:path>
                </a:pathLst>
              </a:custGeom>
              <a:solidFill>
                <a:srgbClr val="CCCF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9" name="Freeform 1070"/>
              <p:cNvSpPr>
                <a:spLocks/>
              </p:cNvSpPr>
              <p:nvPr/>
            </p:nvSpPr>
            <p:spPr bwMode="auto">
              <a:xfrm>
                <a:off x="691" y="2129"/>
                <a:ext cx="73" cy="18"/>
              </a:xfrm>
              <a:custGeom>
                <a:avLst/>
                <a:gdLst>
                  <a:gd name="T0" fmla="*/ 363 w 363"/>
                  <a:gd name="T1" fmla="*/ 77 h 90"/>
                  <a:gd name="T2" fmla="*/ 363 w 363"/>
                  <a:gd name="T3" fmla="*/ 63 h 90"/>
                  <a:gd name="T4" fmla="*/ 363 w 363"/>
                  <a:gd name="T5" fmla="*/ 49 h 90"/>
                  <a:gd name="T6" fmla="*/ 362 w 363"/>
                  <a:gd name="T7" fmla="*/ 34 h 90"/>
                  <a:gd name="T8" fmla="*/ 362 w 363"/>
                  <a:gd name="T9" fmla="*/ 20 h 90"/>
                  <a:gd name="T10" fmla="*/ 314 w 363"/>
                  <a:gd name="T11" fmla="*/ 18 h 90"/>
                  <a:gd name="T12" fmla="*/ 267 w 363"/>
                  <a:gd name="T13" fmla="*/ 15 h 90"/>
                  <a:gd name="T14" fmla="*/ 221 w 363"/>
                  <a:gd name="T15" fmla="*/ 13 h 90"/>
                  <a:gd name="T16" fmla="*/ 175 w 363"/>
                  <a:gd name="T17" fmla="*/ 10 h 90"/>
                  <a:gd name="T18" fmla="*/ 130 w 363"/>
                  <a:gd name="T19" fmla="*/ 8 h 90"/>
                  <a:gd name="T20" fmla="*/ 85 w 363"/>
                  <a:gd name="T21" fmla="*/ 5 h 90"/>
                  <a:gd name="T22" fmla="*/ 43 w 363"/>
                  <a:gd name="T23" fmla="*/ 2 h 90"/>
                  <a:gd name="T24" fmla="*/ 0 w 363"/>
                  <a:gd name="T25" fmla="*/ 0 h 90"/>
                  <a:gd name="T26" fmla="*/ 1 w 363"/>
                  <a:gd name="T27" fmla="*/ 17 h 90"/>
                  <a:gd name="T28" fmla="*/ 1 w 363"/>
                  <a:gd name="T29" fmla="*/ 34 h 90"/>
                  <a:gd name="T30" fmla="*/ 1 w 363"/>
                  <a:gd name="T31" fmla="*/ 52 h 90"/>
                  <a:gd name="T32" fmla="*/ 2 w 363"/>
                  <a:gd name="T33" fmla="*/ 69 h 90"/>
                  <a:gd name="T34" fmla="*/ 44 w 363"/>
                  <a:gd name="T35" fmla="*/ 72 h 90"/>
                  <a:gd name="T36" fmla="*/ 87 w 363"/>
                  <a:gd name="T37" fmla="*/ 74 h 90"/>
                  <a:gd name="T38" fmla="*/ 131 w 363"/>
                  <a:gd name="T39" fmla="*/ 77 h 90"/>
                  <a:gd name="T40" fmla="*/ 176 w 363"/>
                  <a:gd name="T41" fmla="*/ 80 h 90"/>
                  <a:gd name="T42" fmla="*/ 222 w 363"/>
                  <a:gd name="T43" fmla="*/ 82 h 90"/>
                  <a:gd name="T44" fmla="*/ 268 w 363"/>
                  <a:gd name="T45" fmla="*/ 85 h 90"/>
                  <a:gd name="T46" fmla="*/ 315 w 363"/>
                  <a:gd name="T47" fmla="*/ 87 h 90"/>
                  <a:gd name="T48" fmla="*/ 363 w 363"/>
                  <a:gd name="T49" fmla="*/ 90 h 90"/>
                  <a:gd name="T50" fmla="*/ 363 w 363"/>
                  <a:gd name="T51" fmla="*/ 84 h 90"/>
                  <a:gd name="T52" fmla="*/ 363 w 363"/>
                  <a:gd name="T53" fmla="*/ 77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63" h="90">
                    <a:moveTo>
                      <a:pt x="363" y="77"/>
                    </a:moveTo>
                    <a:lnTo>
                      <a:pt x="363" y="63"/>
                    </a:lnTo>
                    <a:lnTo>
                      <a:pt x="363" y="49"/>
                    </a:lnTo>
                    <a:lnTo>
                      <a:pt x="362" y="34"/>
                    </a:lnTo>
                    <a:lnTo>
                      <a:pt x="362" y="20"/>
                    </a:lnTo>
                    <a:lnTo>
                      <a:pt x="314" y="18"/>
                    </a:lnTo>
                    <a:lnTo>
                      <a:pt x="267" y="15"/>
                    </a:lnTo>
                    <a:lnTo>
                      <a:pt x="221" y="13"/>
                    </a:lnTo>
                    <a:lnTo>
                      <a:pt x="175" y="10"/>
                    </a:lnTo>
                    <a:lnTo>
                      <a:pt x="130" y="8"/>
                    </a:lnTo>
                    <a:lnTo>
                      <a:pt x="85" y="5"/>
                    </a:lnTo>
                    <a:lnTo>
                      <a:pt x="43" y="2"/>
                    </a:lnTo>
                    <a:lnTo>
                      <a:pt x="0" y="0"/>
                    </a:lnTo>
                    <a:lnTo>
                      <a:pt x="1" y="17"/>
                    </a:lnTo>
                    <a:lnTo>
                      <a:pt x="1" y="34"/>
                    </a:lnTo>
                    <a:lnTo>
                      <a:pt x="1" y="52"/>
                    </a:lnTo>
                    <a:lnTo>
                      <a:pt x="2" y="69"/>
                    </a:lnTo>
                    <a:lnTo>
                      <a:pt x="44" y="72"/>
                    </a:lnTo>
                    <a:lnTo>
                      <a:pt x="87" y="74"/>
                    </a:lnTo>
                    <a:lnTo>
                      <a:pt x="131" y="77"/>
                    </a:lnTo>
                    <a:lnTo>
                      <a:pt x="176" y="80"/>
                    </a:lnTo>
                    <a:lnTo>
                      <a:pt x="222" y="82"/>
                    </a:lnTo>
                    <a:lnTo>
                      <a:pt x="268" y="85"/>
                    </a:lnTo>
                    <a:lnTo>
                      <a:pt x="315" y="87"/>
                    </a:lnTo>
                    <a:lnTo>
                      <a:pt x="363" y="90"/>
                    </a:lnTo>
                    <a:lnTo>
                      <a:pt x="363" y="84"/>
                    </a:lnTo>
                    <a:lnTo>
                      <a:pt x="363" y="77"/>
                    </a:lnTo>
                    <a:close/>
                  </a:path>
                </a:pathLst>
              </a:custGeom>
              <a:solidFill>
                <a:srgbClr val="C1C5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0" name="Freeform 1071"/>
              <p:cNvSpPr>
                <a:spLocks/>
              </p:cNvSpPr>
              <p:nvPr/>
            </p:nvSpPr>
            <p:spPr bwMode="auto">
              <a:xfrm>
                <a:off x="655" y="2126"/>
                <a:ext cx="73" cy="19"/>
              </a:xfrm>
              <a:custGeom>
                <a:avLst/>
                <a:gdLst>
                  <a:gd name="T0" fmla="*/ 364 w 364"/>
                  <a:gd name="T1" fmla="*/ 89 h 92"/>
                  <a:gd name="T2" fmla="*/ 364 w 364"/>
                  <a:gd name="T3" fmla="*/ 73 h 92"/>
                  <a:gd name="T4" fmla="*/ 363 w 364"/>
                  <a:gd name="T5" fmla="*/ 56 h 92"/>
                  <a:gd name="T6" fmla="*/ 363 w 364"/>
                  <a:gd name="T7" fmla="*/ 39 h 92"/>
                  <a:gd name="T8" fmla="*/ 362 w 364"/>
                  <a:gd name="T9" fmla="*/ 23 h 92"/>
                  <a:gd name="T10" fmla="*/ 314 w 364"/>
                  <a:gd name="T11" fmla="*/ 20 h 92"/>
                  <a:gd name="T12" fmla="*/ 267 w 364"/>
                  <a:gd name="T13" fmla="*/ 17 h 92"/>
                  <a:gd name="T14" fmla="*/ 220 w 364"/>
                  <a:gd name="T15" fmla="*/ 14 h 92"/>
                  <a:gd name="T16" fmla="*/ 175 w 364"/>
                  <a:gd name="T17" fmla="*/ 11 h 92"/>
                  <a:gd name="T18" fmla="*/ 130 w 364"/>
                  <a:gd name="T19" fmla="*/ 9 h 92"/>
                  <a:gd name="T20" fmla="*/ 86 w 364"/>
                  <a:gd name="T21" fmla="*/ 6 h 92"/>
                  <a:gd name="T22" fmla="*/ 42 w 364"/>
                  <a:gd name="T23" fmla="*/ 3 h 92"/>
                  <a:gd name="T24" fmla="*/ 0 w 364"/>
                  <a:gd name="T25" fmla="*/ 0 h 92"/>
                  <a:gd name="T26" fmla="*/ 1 w 364"/>
                  <a:gd name="T27" fmla="*/ 17 h 92"/>
                  <a:gd name="T28" fmla="*/ 2 w 364"/>
                  <a:gd name="T29" fmla="*/ 34 h 92"/>
                  <a:gd name="T30" fmla="*/ 2 w 364"/>
                  <a:gd name="T31" fmla="*/ 52 h 92"/>
                  <a:gd name="T32" fmla="*/ 2 w 364"/>
                  <a:gd name="T33" fmla="*/ 70 h 92"/>
                  <a:gd name="T34" fmla="*/ 45 w 364"/>
                  <a:gd name="T35" fmla="*/ 72 h 92"/>
                  <a:gd name="T36" fmla="*/ 88 w 364"/>
                  <a:gd name="T37" fmla="*/ 75 h 92"/>
                  <a:gd name="T38" fmla="*/ 132 w 364"/>
                  <a:gd name="T39" fmla="*/ 78 h 92"/>
                  <a:gd name="T40" fmla="*/ 177 w 364"/>
                  <a:gd name="T41" fmla="*/ 81 h 92"/>
                  <a:gd name="T42" fmla="*/ 223 w 364"/>
                  <a:gd name="T43" fmla="*/ 84 h 92"/>
                  <a:gd name="T44" fmla="*/ 268 w 364"/>
                  <a:gd name="T45" fmla="*/ 86 h 92"/>
                  <a:gd name="T46" fmla="*/ 316 w 364"/>
                  <a:gd name="T47" fmla="*/ 89 h 92"/>
                  <a:gd name="T48" fmla="*/ 364 w 364"/>
                  <a:gd name="T49" fmla="*/ 92 h 92"/>
                  <a:gd name="T50" fmla="*/ 364 w 364"/>
                  <a:gd name="T51" fmla="*/ 89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64" h="92">
                    <a:moveTo>
                      <a:pt x="364" y="89"/>
                    </a:moveTo>
                    <a:lnTo>
                      <a:pt x="364" y="73"/>
                    </a:lnTo>
                    <a:lnTo>
                      <a:pt x="363" y="56"/>
                    </a:lnTo>
                    <a:lnTo>
                      <a:pt x="363" y="39"/>
                    </a:lnTo>
                    <a:lnTo>
                      <a:pt x="362" y="23"/>
                    </a:lnTo>
                    <a:lnTo>
                      <a:pt x="314" y="20"/>
                    </a:lnTo>
                    <a:lnTo>
                      <a:pt x="267" y="17"/>
                    </a:lnTo>
                    <a:lnTo>
                      <a:pt x="220" y="14"/>
                    </a:lnTo>
                    <a:lnTo>
                      <a:pt x="175" y="11"/>
                    </a:lnTo>
                    <a:lnTo>
                      <a:pt x="130" y="9"/>
                    </a:lnTo>
                    <a:lnTo>
                      <a:pt x="86" y="6"/>
                    </a:lnTo>
                    <a:lnTo>
                      <a:pt x="42" y="3"/>
                    </a:lnTo>
                    <a:lnTo>
                      <a:pt x="0" y="0"/>
                    </a:lnTo>
                    <a:lnTo>
                      <a:pt x="1" y="17"/>
                    </a:lnTo>
                    <a:lnTo>
                      <a:pt x="2" y="34"/>
                    </a:lnTo>
                    <a:lnTo>
                      <a:pt x="2" y="52"/>
                    </a:lnTo>
                    <a:lnTo>
                      <a:pt x="2" y="70"/>
                    </a:lnTo>
                    <a:lnTo>
                      <a:pt x="45" y="72"/>
                    </a:lnTo>
                    <a:lnTo>
                      <a:pt x="88" y="75"/>
                    </a:lnTo>
                    <a:lnTo>
                      <a:pt x="132" y="78"/>
                    </a:lnTo>
                    <a:lnTo>
                      <a:pt x="177" y="81"/>
                    </a:lnTo>
                    <a:lnTo>
                      <a:pt x="223" y="84"/>
                    </a:lnTo>
                    <a:lnTo>
                      <a:pt x="268" y="86"/>
                    </a:lnTo>
                    <a:lnTo>
                      <a:pt x="316" y="89"/>
                    </a:lnTo>
                    <a:lnTo>
                      <a:pt x="364" y="92"/>
                    </a:lnTo>
                    <a:lnTo>
                      <a:pt x="364" y="89"/>
                    </a:lnTo>
                    <a:close/>
                  </a:path>
                </a:pathLst>
              </a:custGeom>
              <a:solidFill>
                <a:srgbClr val="B6B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1" name="Freeform 1072"/>
              <p:cNvSpPr>
                <a:spLocks/>
              </p:cNvSpPr>
              <p:nvPr/>
            </p:nvSpPr>
            <p:spPr bwMode="auto">
              <a:xfrm>
                <a:off x="619" y="2124"/>
                <a:ext cx="73" cy="18"/>
              </a:xfrm>
              <a:custGeom>
                <a:avLst/>
                <a:gdLst>
                  <a:gd name="T0" fmla="*/ 365 w 365"/>
                  <a:gd name="T1" fmla="*/ 94 h 94"/>
                  <a:gd name="T2" fmla="*/ 364 w 365"/>
                  <a:gd name="T3" fmla="*/ 77 h 94"/>
                  <a:gd name="T4" fmla="*/ 364 w 365"/>
                  <a:gd name="T5" fmla="*/ 59 h 94"/>
                  <a:gd name="T6" fmla="*/ 364 w 365"/>
                  <a:gd name="T7" fmla="*/ 42 h 94"/>
                  <a:gd name="T8" fmla="*/ 363 w 365"/>
                  <a:gd name="T9" fmla="*/ 25 h 94"/>
                  <a:gd name="T10" fmla="*/ 314 w 365"/>
                  <a:gd name="T11" fmla="*/ 22 h 94"/>
                  <a:gd name="T12" fmla="*/ 266 w 365"/>
                  <a:gd name="T13" fmla="*/ 19 h 94"/>
                  <a:gd name="T14" fmla="*/ 219 w 365"/>
                  <a:gd name="T15" fmla="*/ 16 h 94"/>
                  <a:gd name="T16" fmla="*/ 173 w 365"/>
                  <a:gd name="T17" fmla="*/ 13 h 94"/>
                  <a:gd name="T18" fmla="*/ 128 w 365"/>
                  <a:gd name="T19" fmla="*/ 10 h 94"/>
                  <a:gd name="T20" fmla="*/ 84 w 365"/>
                  <a:gd name="T21" fmla="*/ 7 h 94"/>
                  <a:gd name="T22" fmla="*/ 42 w 365"/>
                  <a:gd name="T23" fmla="*/ 3 h 94"/>
                  <a:gd name="T24" fmla="*/ 0 w 365"/>
                  <a:gd name="T25" fmla="*/ 0 h 94"/>
                  <a:gd name="T26" fmla="*/ 1 w 365"/>
                  <a:gd name="T27" fmla="*/ 18 h 94"/>
                  <a:gd name="T28" fmla="*/ 2 w 365"/>
                  <a:gd name="T29" fmla="*/ 35 h 94"/>
                  <a:gd name="T30" fmla="*/ 3 w 365"/>
                  <a:gd name="T31" fmla="*/ 52 h 94"/>
                  <a:gd name="T32" fmla="*/ 3 w 365"/>
                  <a:gd name="T33" fmla="*/ 70 h 94"/>
                  <a:gd name="T34" fmla="*/ 45 w 365"/>
                  <a:gd name="T35" fmla="*/ 73 h 94"/>
                  <a:gd name="T36" fmla="*/ 88 w 365"/>
                  <a:gd name="T37" fmla="*/ 76 h 94"/>
                  <a:gd name="T38" fmla="*/ 131 w 365"/>
                  <a:gd name="T39" fmla="*/ 79 h 94"/>
                  <a:gd name="T40" fmla="*/ 176 w 365"/>
                  <a:gd name="T41" fmla="*/ 82 h 94"/>
                  <a:gd name="T42" fmla="*/ 222 w 365"/>
                  <a:gd name="T43" fmla="*/ 85 h 94"/>
                  <a:gd name="T44" fmla="*/ 268 w 365"/>
                  <a:gd name="T45" fmla="*/ 88 h 94"/>
                  <a:gd name="T46" fmla="*/ 316 w 365"/>
                  <a:gd name="T47" fmla="*/ 91 h 94"/>
                  <a:gd name="T48" fmla="*/ 365 w 365"/>
                  <a:gd name="T49" fmla="*/ 9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5" h="94">
                    <a:moveTo>
                      <a:pt x="365" y="94"/>
                    </a:moveTo>
                    <a:lnTo>
                      <a:pt x="364" y="77"/>
                    </a:lnTo>
                    <a:lnTo>
                      <a:pt x="364" y="59"/>
                    </a:lnTo>
                    <a:lnTo>
                      <a:pt x="364" y="42"/>
                    </a:lnTo>
                    <a:lnTo>
                      <a:pt x="363" y="25"/>
                    </a:lnTo>
                    <a:lnTo>
                      <a:pt x="314" y="22"/>
                    </a:lnTo>
                    <a:lnTo>
                      <a:pt x="266" y="19"/>
                    </a:lnTo>
                    <a:lnTo>
                      <a:pt x="219" y="16"/>
                    </a:lnTo>
                    <a:lnTo>
                      <a:pt x="173" y="13"/>
                    </a:lnTo>
                    <a:lnTo>
                      <a:pt x="128" y="10"/>
                    </a:lnTo>
                    <a:lnTo>
                      <a:pt x="84" y="7"/>
                    </a:lnTo>
                    <a:lnTo>
                      <a:pt x="42" y="3"/>
                    </a:lnTo>
                    <a:lnTo>
                      <a:pt x="0" y="0"/>
                    </a:lnTo>
                    <a:lnTo>
                      <a:pt x="1" y="18"/>
                    </a:lnTo>
                    <a:lnTo>
                      <a:pt x="2" y="35"/>
                    </a:lnTo>
                    <a:lnTo>
                      <a:pt x="3" y="52"/>
                    </a:lnTo>
                    <a:lnTo>
                      <a:pt x="3" y="70"/>
                    </a:lnTo>
                    <a:lnTo>
                      <a:pt x="45" y="73"/>
                    </a:lnTo>
                    <a:lnTo>
                      <a:pt x="88" y="76"/>
                    </a:lnTo>
                    <a:lnTo>
                      <a:pt x="131" y="79"/>
                    </a:lnTo>
                    <a:lnTo>
                      <a:pt x="176" y="82"/>
                    </a:lnTo>
                    <a:lnTo>
                      <a:pt x="222" y="85"/>
                    </a:lnTo>
                    <a:lnTo>
                      <a:pt x="268" y="88"/>
                    </a:lnTo>
                    <a:lnTo>
                      <a:pt x="316" y="91"/>
                    </a:lnTo>
                    <a:lnTo>
                      <a:pt x="365" y="94"/>
                    </a:lnTo>
                    <a:close/>
                  </a:path>
                </a:pathLst>
              </a:custGeom>
              <a:solidFill>
                <a:srgbClr val="ABB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2" name="Freeform 1073"/>
              <p:cNvSpPr>
                <a:spLocks/>
              </p:cNvSpPr>
              <p:nvPr/>
            </p:nvSpPr>
            <p:spPr bwMode="auto">
              <a:xfrm>
                <a:off x="582" y="2121"/>
                <a:ext cx="74" cy="19"/>
              </a:xfrm>
              <a:custGeom>
                <a:avLst/>
                <a:gdLst>
                  <a:gd name="T0" fmla="*/ 369 w 369"/>
                  <a:gd name="T1" fmla="*/ 97 h 97"/>
                  <a:gd name="T2" fmla="*/ 367 w 369"/>
                  <a:gd name="T3" fmla="*/ 79 h 97"/>
                  <a:gd name="T4" fmla="*/ 367 w 369"/>
                  <a:gd name="T5" fmla="*/ 61 h 97"/>
                  <a:gd name="T6" fmla="*/ 366 w 369"/>
                  <a:gd name="T7" fmla="*/ 44 h 97"/>
                  <a:gd name="T8" fmla="*/ 365 w 369"/>
                  <a:gd name="T9" fmla="*/ 27 h 97"/>
                  <a:gd name="T10" fmla="*/ 315 w 369"/>
                  <a:gd name="T11" fmla="*/ 24 h 97"/>
                  <a:gd name="T12" fmla="*/ 266 w 369"/>
                  <a:gd name="T13" fmla="*/ 20 h 97"/>
                  <a:gd name="T14" fmla="*/ 219 w 369"/>
                  <a:gd name="T15" fmla="*/ 16 h 97"/>
                  <a:gd name="T16" fmla="*/ 174 w 369"/>
                  <a:gd name="T17" fmla="*/ 13 h 97"/>
                  <a:gd name="T18" fmla="*/ 128 w 369"/>
                  <a:gd name="T19" fmla="*/ 10 h 97"/>
                  <a:gd name="T20" fmla="*/ 85 w 369"/>
                  <a:gd name="T21" fmla="*/ 6 h 97"/>
                  <a:gd name="T22" fmla="*/ 42 w 369"/>
                  <a:gd name="T23" fmla="*/ 3 h 97"/>
                  <a:gd name="T24" fmla="*/ 0 w 369"/>
                  <a:gd name="T25" fmla="*/ 0 h 97"/>
                  <a:gd name="T26" fmla="*/ 3 w 369"/>
                  <a:gd name="T27" fmla="*/ 17 h 97"/>
                  <a:gd name="T28" fmla="*/ 5 w 369"/>
                  <a:gd name="T29" fmla="*/ 35 h 97"/>
                  <a:gd name="T30" fmla="*/ 6 w 369"/>
                  <a:gd name="T31" fmla="*/ 53 h 97"/>
                  <a:gd name="T32" fmla="*/ 7 w 369"/>
                  <a:gd name="T33" fmla="*/ 70 h 97"/>
                  <a:gd name="T34" fmla="*/ 47 w 369"/>
                  <a:gd name="T35" fmla="*/ 73 h 97"/>
                  <a:gd name="T36" fmla="*/ 89 w 369"/>
                  <a:gd name="T37" fmla="*/ 76 h 97"/>
                  <a:gd name="T38" fmla="*/ 133 w 369"/>
                  <a:gd name="T39" fmla="*/ 80 h 97"/>
                  <a:gd name="T40" fmla="*/ 178 w 369"/>
                  <a:gd name="T41" fmla="*/ 84 h 97"/>
                  <a:gd name="T42" fmla="*/ 224 w 369"/>
                  <a:gd name="T43" fmla="*/ 87 h 97"/>
                  <a:gd name="T44" fmla="*/ 271 w 369"/>
                  <a:gd name="T45" fmla="*/ 90 h 97"/>
                  <a:gd name="T46" fmla="*/ 318 w 369"/>
                  <a:gd name="T47" fmla="*/ 93 h 97"/>
                  <a:gd name="T48" fmla="*/ 369 w 369"/>
                  <a:gd name="T49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97">
                    <a:moveTo>
                      <a:pt x="369" y="97"/>
                    </a:moveTo>
                    <a:lnTo>
                      <a:pt x="367" y="79"/>
                    </a:lnTo>
                    <a:lnTo>
                      <a:pt x="367" y="61"/>
                    </a:lnTo>
                    <a:lnTo>
                      <a:pt x="366" y="44"/>
                    </a:lnTo>
                    <a:lnTo>
                      <a:pt x="365" y="27"/>
                    </a:lnTo>
                    <a:lnTo>
                      <a:pt x="315" y="24"/>
                    </a:lnTo>
                    <a:lnTo>
                      <a:pt x="266" y="20"/>
                    </a:lnTo>
                    <a:lnTo>
                      <a:pt x="219" y="16"/>
                    </a:lnTo>
                    <a:lnTo>
                      <a:pt x="174" y="13"/>
                    </a:lnTo>
                    <a:lnTo>
                      <a:pt x="128" y="10"/>
                    </a:lnTo>
                    <a:lnTo>
                      <a:pt x="85" y="6"/>
                    </a:lnTo>
                    <a:lnTo>
                      <a:pt x="42" y="3"/>
                    </a:lnTo>
                    <a:lnTo>
                      <a:pt x="0" y="0"/>
                    </a:lnTo>
                    <a:lnTo>
                      <a:pt x="3" y="17"/>
                    </a:lnTo>
                    <a:lnTo>
                      <a:pt x="5" y="35"/>
                    </a:lnTo>
                    <a:lnTo>
                      <a:pt x="6" y="53"/>
                    </a:lnTo>
                    <a:lnTo>
                      <a:pt x="7" y="70"/>
                    </a:lnTo>
                    <a:lnTo>
                      <a:pt x="47" y="73"/>
                    </a:lnTo>
                    <a:lnTo>
                      <a:pt x="89" y="76"/>
                    </a:lnTo>
                    <a:lnTo>
                      <a:pt x="133" y="80"/>
                    </a:lnTo>
                    <a:lnTo>
                      <a:pt x="178" y="84"/>
                    </a:lnTo>
                    <a:lnTo>
                      <a:pt x="224" y="87"/>
                    </a:lnTo>
                    <a:lnTo>
                      <a:pt x="271" y="90"/>
                    </a:lnTo>
                    <a:lnTo>
                      <a:pt x="318" y="93"/>
                    </a:lnTo>
                    <a:lnTo>
                      <a:pt x="369" y="97"/>
                    </a:lnTo>
                    <a:close/>
                  </a:path>
                </a:pathLst>
              </a:custGeom>
              <a:solidFill>
                <a:srgbClr val="A0A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3" name="Freeform 1074"/>
              <p:cNvSpPr>
                <a:spLocks/>
              </p:cNvSpPr>
              <p:nvPr/>
            </p:nvSpPr>
            <p:spPr bwMode="auto">
              <a:xfrm>
                <a:off x="545" y="2118"/>
                <a:ext cx="74" cy="20"/>
              </a:xfrm>
              <a:custGeom>
                <a:avLst/>
                <a:gdLst>
                  <a:gd name="T0" fmla="*/ 370 w 370"/>
                  <a:gd name="T1" fmla="*/ 98 h 98"/>
                  <a:gd name="T2" fmla="*/ 370 w 370"/>
                  <a:gd name="T3" fmla="*/ 80 h 98"/>
                  <a:gd name="T4" fmla="*/ 369 w 370"/>
                  <a:gd name="T5" fmla="*/ 63 h 98"/>
                  <a:gd name="T6" fmla="*/ 368 w 370"/>
                  <a:gd name="T7" fmla="*/ 46 h 98"/>
                  <a:gd name="T8" fmla="*/ 367 w 370"/>
                  <a:gd name="T9" fmla="*/ 28 h 98"/>
                  <a:gd name="T10" fmla="*/ 315 w 370"/>
                  <a:gd name="T11" fmla="*/ 24 h 98"/>
                  <a:gd name="T12" fmla="*/ 265 w 370"/>
                  <a:gd name="T13" fmla="*/ 20 h 98"/>
                  <a:gd name="T14" fmla="*/ 217 w 370"/>
                  <a:gd name="T15" fmla="*/ 17 h 98"/>
                  <a:gd name="T16" fmla="*/ 170 w 370"/>
                  <a:gd name="T17" fmla="*/ 13 h 98"/>
                  <a:gd name="T18" fmla="*/ 125 w 370"/>
                  <a:gd name="T19" fmla="*/ 10 h 98"/>
                  <a:gd name="T20" fmla="*/ 81 w 370"/>
                  <a:gd name="T21" fmla="*/ 6 h 98"/>
                  <a:gd name="T22" fmla="*/ 41 w 370"/>
                  <a:gd name="T23" fmla="*/ 3 h 98"/>
                  <a:gd name="T24" fmla="*/ 0 w 370"/>
                  <a:gd name="T25" fmla="*/ 0 h 98"/>
                  <a:gd name="T26" fmla="*/ 3 w 370"/>
                  <a:gd name="T27" fmla="*/ 17 h 98"/>
                  <a:gd name="T28" fmla="*/ 5 w 370"/>
                  <a:gd name="T29" fmla="*/ 35 h 98"/>
                  <a:gd name="T30" fmla="*/ 6 w 370"/>
                  <a:gd name="T31" fmla="*/ 52 h 98"/>
                  <a:gd name="T32" fmla="*/ 8 w 370"/>
                  <a:gd name="T33" fmla="*/ 70 h 98"/>
                  <a:gd name="T34" fmla="*/ 48 w 370"/>
                  <a:gd name="T35" fmla="*/ 73 h 98"/>
                  <a:gd name="T36" fmla="*/ 89 w 370"/>
                  <a:gd name="T37" fmla="*/ 76 h 98"/>
                  <a:gd name="T38" fmla="*/ 131 w 370"/>
                  <a:gd name="T39" fmla="*/ 80 h 98"/>
                  <a:gd name="T40" fmla="*/ 176 w 370"/>
                  <a:gd name="T41" fmla="*/ 83 h 98"/>
                  <a:gd name="T42" fmla="*/ 222 w 370"/>
                  <a:gd name="T43" fmla="*/ 86 h 98"/>
                  <a:gd name="T44" fmla="*/ 270 w 370"/>
                  <a:gd name="T45" fmla="*/ 90 h 98"/>
                  <a:gd name="T46" fmla="*/ 319 w 370"/>
                  <a:gd name="T47" fmla="*/ 95 h 98"/>
                  <a:gd name="T48" fmla="*/ 370 w 370"/>
                  <a:gd name="T49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98">
                    <a:moveTo>
                      <a:pt x="370" y="98"/>
                    </a:moveTo>
                    <a:lnTo>
                      <a:pt x="370" y="80"/>
                    </a:lnTo>
                    <a:lnTo>
                      <a:pt x="369" y="63"/>
                    </a:lnTo>
                    <a:lnTo>
                      <a:pt x="368" y="46"/>
                    </a:lnTo>
                    <a:lnTo>
                      <a:pt x="367" y="28"/>
                    </a:lnTo>
                    <a:lnTo>
                      <a:pt x="315" y="24"/>
                    </a:lnTo>
                    <a:lnTo>
                      <a:pt x="265" y="20"/>
                    </a:lnTo>
                    <a:lnTo>
                      <a:pt x="217" y="17"/>
                    </a:lnTo>
                    <a:lnTo>
                      <a:pt x="170" y="13"/>
                    </a:lnTo>
                    <a:lnTo>
                      <a:pt x="125" y="10"/>
                    </a:lnTo>
                    <a:lnTo>
                      <a:pt x="81" y="6"/>
                    </a:lnTo>
                    <a:lnTo>
                      <a:pt x="41" y="3"/>
                    </a:lnTo>
                    <a:lnTo>
                      <a:pt x="0" y="0"/>
                    </a:lnTo>
                    <a:lnTo>
                      <a:pt x="3" y="17"/>
                    </a:lnTo>
                    <a:lnTo>
                      <a:pt x="5" y="35"/>
                    </a:lnTo>
                    <a:lnTo>
                      <a:pt x="6" y="52"/>
                    </a:lnTo>
                    <a:lnTo>
                      <a:pt x="8" y="70"/>
                    </a:lnTo>
                    <a:lnTo>
                      <a:pt x="48" y="73"/>
                    </a:lnTo>
                    <a:lnTo>
                      <a:pt x="89" y="76"/>
                    </a:lnTo>
                    <a:lnTo>
                      <a:pt x="131" y="80"/>
                    </a:lnTo>
                    <a:lnTo>
                      <a:pt x="176" y="83"/>
                    </a:lnTo>
                    <a:lnTo>
                      <a:pt x="222" y="86"/>
                    </a:lnTo>
                    <a:lnTo>
                      <a:pt x="270" y="90"/>
                    </a:lnTo>
                    <a:lnTo>
                      <a:pt x="319" y="95"/>
                    </a:lnTo>
                    <a:lnTo>
                      <a:pt x="370" y="98"/>
                    </a:lnTo>
                    <a:close/>
                  </a:path>
                </a:pathLst>
              </a:custGeom>
              <a:solidFill>
                <a:srgbClr val="959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4" name="Freeform 1075"/>
              <p:cNvSpPr>
                <a:spLocks/>
              </p:cNvSpPr>
              <p:nvPr/>
            </p:nvSpPr>
            <p:spPr bwMode="auto">
              <a:xfrm>
                <a:off x="508" y="2115"/>
                <a:ext cx="75" cy="20"/>
              </a:xfrm>
              <a:custGeom>
                <a:avLst/>
                <a:gdLst>
                  <a:gd name="T0" fmla="*/ 376 w 376"/>
                  <a:gd name="T1" fmla="*/ 99 h 99"/>
                  <a:gd name="T2" fmla="*/ 375 w 376"/>
                  <a:gd name="T3" fmla="*/ 82 h 99"/>
                  <a:gd name="T4" fmla="*/ 374 w 376"/>
                  <a:gd name="T5" fmla="*/ 64 h 99"/>
                  <a:gd name="T6" fmla="*/ 372 w 376"/>
                  <a:gd name="T7" fmla="*/ 46 h 99"/>
                  <a:gd name="T8" fmla="*/ 369 w 376"/>
                  <a:gd name="T9" fmla="*/ 29 h 99"/>
                  <a:gd name="T10" fmla="*/ 315 w 376"/>
                  <a:gd name="T11" fmla="*/ 25 h 99"/>
                  <a:gd name="T12" fmla="*/ 263 w 376"/>
                  <a:gd name="T13" fmla="*/ 21 h 99"/>
                  <a:gd name="T14" fmla="*/ 213 w 376"/>
                  <a:gd name="T15" fmla="*/ 17 h 99"/>
                  <a:gd name="T16" fmla="*/ 165 w 376"/>
                  <a:gd name="T17" fmla="*/ 13 h 99"/>
                  <a:gd name="T18" fmla="*/ 120 w 376"/>
                  <a:gd name="T19" fmla="*/ 9 h 99"/>
                  <a:gd name="T20" fmla="*/ 77 w 376"/>
                  <a:gd name="T21" fmla="*/ 6 h 99"/>
                  <a:gd name="T22" fmla="*/ 38 w 376"/>
                  <a:gd name="T23" fmla="*/ 3 h 99"/>
                  <a:gd name="T24" fmla="*/ 0 w 376"/>
                  <a:gd name="T25" fmla="*/ 0 h 99"/>
                  <a:gd name="T26" fmla="*/ 3 w 376"/>
                  <a:gd name="T27" fmla="*/ 17 h 99"/>
                  <a:gd name="T28" fmla="*/ 7 w 376"/>
                  <a:gd name="T29" fmla="*/ 34 h 99"/>
                  <a:gd name="T30" fmla="*/ 10 w 376"/>
                  <a:gd name="T31" fmla="*/ 53 h 99"/>
                  <a:gd name="T32" fmla="*/ 12 w 376"/>
                  <a:gd name="T33" fmla="*/ 70 h 99"/>
                  <a:gd name="T34" fmla="*/ 48 w 376"/>
                  <a:gd name="T35" fmla="*/ 73 h 99"/>
                  <a:gd name="T36" fmla="*/ 88 w 376"/>
                  <a:gd name="T37" fmla="*/ 76 h 99"/>
                  <a:gd name="T38" fmla="*/ 131 w 376"/>
                  <a:gd name="T39" fmla="*/ 80 h 99"/>
                  <a:gd name="T40" fmla="*/ 174 w 376"/>
                  <a:gd name="T41" fmla="*/ 83 h 99"/>
                  <a:gd name="T42" fmla="*/ 221 w 376"/>
                  <a:gd name="T43" fmla="*/ 87 h 99"/>
                  <a:gd name="T44" fmla="*/ 270 w 376"/>
                  <a:gd name="T45" fmla="*/ 91 h 99"/>
                  <a:gd name="T46" fmla="*/ 321 w 376"/>
                  <a:gd name="T47" fmla="*/ 95 h 99"/>
                  <a:gd name="T48" fmla="*/ 376 w 376"/>
                  <a:gd name="T4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6" h="99">
                    <a:moveTo>
                      <a:pt x="376" y="99"/>
                    </a:moveTo>
                    <a:lnTo>
                      <a:pt x="375" y="82"/>
                    </a:lnTo>
                    <a:lnTo>
                      <a:pt x="374" y="64"/>
                    </a:lnTo>
                    <a:lnTo>
                      <a:pt x="372" y="46"/>
                    </a:lnTo>
                    <a:lnTo>
                      <a:pt x="369" y="29"/>
                    </a:lnTo>
                    <a:lnTo>
                      <a:pt x="315" y="25"/>
                    </a:lnTo>
                    <a:lnTo>
                      <a:pt x="263" y="21"/>
                    </a:lnTo>
                    <a:lnTo>
                      <a:pt x="213" y="17"/>
                    </a:lnTo>
                    <a:lnTo>
                      <a:pt x="165" y="13"/>
                    </a:lnTo>
                    <a:lnTo>
                      <a:pt x="120" y="9"/>
                    </a:lnTo>
                    <a:lnTo>
                      <a:pt x="77" y="6"/>
                    </a:lnTo>
                    <a:lnTo>
                      <a:pt x="38" y="3"/>
                    </a:lnTo>
                    <a:lnTo>
                      <a:pt x="0" y="0"/>
                    </a:lnTo>
                    <a:lnTo>
                      <a:pt x="3" y="17"/>
                    </a:lnTo>
                    <a:lnTo>
                      <a:pt x="7" y="34"/>
                    </a:lnTo>
                    <a:lnTo>
                      <a:pt x="10" y="53"/>
                    </a:lnTo>
                    <a:lnTo>
                      <a:pt x="12" y="70"/>
                    </a:lnTo>
                    <a:lnTo>
                      <a:pt x="48" y="73"/>
                    </a:lnTo>
                    <a:lnTo>
                      <a:pt x="88" y="76"/>
                    </a:lnTo>
                    <a:lnTo>
                      <a:pt x="131" y="80"/>
                    </a:lnTo>
                    <a:lnTo>
                      <a:pt x="174" y="83"/>
                    </a:lnTo>
                    <a:lnTo>
                      <a:pt x="221" y="87"/>
                    </a:lnTo>
                    <a:lnTo>
                      <a:pt x="270" y="91"/>
                    </a:lnTo>
                    <a:lnTo>
                      <a:pt x="321" y="95"/>
                    </a:lnTo>
                    <a:lnTo>
                      <a:pt x="376" y="99"/>
                    </a:lnTo>
                    <a:close/>
                  </a:path>
                </a:pathLst>
              </a:custGeom>
              <a:solidFill>
                <a:srgbClr val="8A93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5" name="Freeform 1076"/>
              <p:cNvSpPr>
                <a:spLocks/>
              </p:cNvSpPr>
              <p:nvPr/>
            </p:nvSpPr>
            <p:spPr bwMode="auto">
              <a:xfrm>
                <a:off x="470" y="2111"/>
                <a:ext cx="77" cy="21"/>
              </a:xfrm>
              <a:custGeom>
                <a:avLst/>
                <a:gdLst>
                  <a:gd name="T0" fmla="*/ 386 w 386"/>
                  <a:gd name="T1" fmla="*/ 104 h 104"/>
                  <a:gd name="T2" fmla="*/ 384 w 386"/>
                  <a:gd name="T3" fmla="*/ 86 h 104"/>
                  <a:gd name="T4" fmla="*/ 383 w 386"/>
                  <a:gd name="T5" fmla="*/ 69 h 104"/>
                  <a:gd name="T6" fmla="*/ 381 w 386"/>
                  <a:gd name="T7" fmla="*/ 51 h 104"/>
                  <a:gd name="T8" fmla="*/ 378 w 386"/>
                  <a:gd name="T9" fmla="*/ 34 h 104"/>
                  <a:gd name="T10" fmla="*/ 346 w 386"/>
                  <a:gd name="T11" fmla="*/ 31 h 104"/>
                  <a:gd name="T12" fmla="*/ 314 w 386"/>
                  <a:gd name="T13" fmla="*/ 29 h 104"/>
                  <a:gd name="T14" fmla="*/ 285 w 386"/>
                  <a:gd name="T15" fmla="*/ 26 h 104"/>
                  <a:gd name="T16" fmla="*/ 256 w 386"/>
                  <a:gd name="T17" fmla="*/ 24 h 104"/>
                  <a:gd name="T18" fmla="*/ 229 w 386"/>
                  <a:gd name="T19" fmla="*/ 22 h 104"/>
                  <a:gd name="T20" fmla="*/ 203 w 386"/>
                  <a:gd name="T21" fmla="*/ 20 h 104"/>
                  <a:gd name="T22" fmla="*/ 178 w 386"/>
                  <a:gd name="T23" fmla="*/ 18 h 104"/>
                  <a:gd name="T24" fmla="*/ 154 w 386"/>
                  <a:gd name="T25" fmla="*/ 16 h 104"/>
                  <a:gd name="T26" fmla="*/ 113 w 386"/>
                  <a:gd name="T27" fmla="*/ 12 h 104"/>
                  <a:gd name="T28" fmla="*/ 74 w 386"/>
                  <a:gd name="T29" fmla="*/ 9 h 104"/>
                  <a:gd name="T30" fmla="*/ 37 w 386"/>
                  <a:gd name="T31" fmla="*/ 4 h 104"/>
                  <a:gd name="T32" fmla="*/ 0 w 386"/>
                  <a:gd name="T33" fmla="*/ 0 h 104"/>
                  <a:gd name="T34" fmla="*/ 7 w 386"/>
                  <a:gd name="T35" fmla="*/ 19 h 104"/>
                  <a:gd name="T36" fmla="*/ 11 w 386"/>
                  <a:gd name="T37" fmla="*/ 36 h 104"/>
                  <a:gd name="T38" fmla="*/ 15 w 386"/>
                  <a:gd name="T39" fmla="*/ 54 h 104"/>
                  <a:gd name="T40" fmla="*/ 19 w 386"/>
                  <a:gd name="T41" fmla="*/ 73 h 104"/>
                  <a:gd name="T42" fmla="*/ 51 w 386"/>
                  <a:gd name="T43" fmla="*/ 76 h 104"/>
                  <a:gd name="T44" fmla="*/ 84 w 386"/>
                  <a:gd name="T45" fmla="*/ 79 h 104"/>
                  <a:gd name="T46" fmla="*/ 118 w 386"/>
                  <a:gd name="T47" fmla="*/ 82 h 104"/>
                  <a:gd name="T48" fmla="*/ 154 w 386"/>
                  <a:gd name="T49" fmla="*/ 85 h 104"/>
                  <a:gd name="T50" fmla="*/ 178 w 386"/>
                  <a:gd name="T51" fmla="*/ 87 h 104"/>
                  <a:gd name="T52" fmla="*/ 204 w 386"/>
                  <a:gd name="T53" fmla="*/ 89 h 104"/>
                  <a:gd name="T54" fmla="*/ 231 w 386"/>
                  <a:gd name="T55" fmla="*/ 91 h 104"/>
                  <a:gd name="T56" fmla="*/ 259 w 386"/>
                  <a:gd name="T57" fmla="*/ 94 h 104"/>
                  <a:gd name="T58" fmla="*/ 289 w 386"/>
                  <a:gd name="T59" fmla="*/ 96 h 104"/>
                  <a:gd name="T60" fmla="*/ 321 w 386"/>
                  <a:gd name="T61" fmla="*/ 99 h 104"/>
                  <a:gd name="T62" fmla="*/ 353 w 386"/>
                  <a:gd name="T63" fmla="*/ 101 h 104"/>
                  <a:gd name="T64" fmla="*/ 386 w 386"/>
                  <a:gd name="T65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86" h="104">
                    <a:moveTo>
                      <a:pt x="386" y="104"/>
                    </a:moveTo>
                    <a:lnTo>
                      <a:pt x="384" y="86"/>
                    </a:lnTo>
                    <a:lnTo>
                      <a:pt x="383" y="69"/>
                    </a:lnTo>
                    <a:lnTo>
                      <a:pt x="381" y="51"/>
                    </a:lnTo>
                    <a:lnTo>
                      <a:pt x="378" y="34"/>
                    </a:lnTo>
                    <a:lnTo>
                      <a:pt x="346" y="31"/>
                    </a:lnTo>
                    <a:lnTo>
                      <a:pt x="314" y="29"/>
                    </a:lnTo>
                    <a:lnTo>
                      <a:pt x="285" y="26"/>
                    </a:lnTo>
                    <a:lnTo>
                      <a:pt x="256" y="24"/>
                    </a:lnTo>
                    <a:lnTo>
                      <a:pt x="229" y="22"/>
                    </a:lnTo>
                    <a:lnTo>
                      <a:pt x="203" y="20"/>
                    </a:lnTo>
                    <a:lnTo>
                      <a:pt x="178" y="18"/>
                    </a:lnTo>
                    <a:lnTo>
                      <a:pt x="154" y="16"/>
                    </a:lnTo>
                    <a:lnTo>
                      <a:pt x="113" y="12"/>
                    </a:lnTo>
                    <a:lnTo>
                      <a:pt x="74" y="9"/>
                    </a:lnTo>
                    <a:lnTo>
                      <a:pt x="37" y="4"/>
                    </a:lnTo>
                    <a:lnTo>
                      <a:pt x="0" y="0"/>
                    </a:lnTo>
                    <a:lnTo>
                      <a:pt x="7" y="19"/>
                    </a:lnTo>
                    <a:lnTo>
                      <a:pt x="11" y="36"/>
                    </a:lnTo>
                    <a:lnTo>
                      <a:pt x="15" y="54"/>
                    </a:lnTo>
                    <a:lnTo>
                      <a:pt x="19" y="73"/>
                    </a:lnTo>
                    <a:lnTo>
                      <a:pt x="51" y="76"/>
                    </a:lnTo>
                    <a:lnTo>
                      <a:pt x="84" y="79"/>
                    </a:lnTo>
                    <a:lnTo>
                      <a:pt x="118" y="82"/>
                    </a:lnTo>
                    <a:lnTo>
                      <a:pt x="154" y="85"/>
                    </a:lnTo>
                    <a:lnTo>
                      <a:pt x="178" y="87"/>
                    </a:lnTo>
                    <a:lnTo>
                      <a:pt x="204" y="89"/>
                    </a:lnTo>
                    <a:lnTo>
                      <a:pt x="231" y="91"/>
                    </a:lnTo>
                    <a:lnTo>
                      <a:pt x="259" y="94"/>
                    </a:lnTo>
                    <a:lnTo>
                      <a:pt x="289" y="96"/>
                    </a:lnTo>
                    <a:lnTo>
                      <a:pt x="321" y="99"/>
                    </a:lnTo>
                    <a:lnTo>
                      <a:pt x="353" y="101"/>
                    </a:lnTo>
                    <a:lnTo>
                      <a:pt x="386" y="104"/>
                    </a:lnTo>
                    <a:close/>
                  </a:path>
                </a:pathLst>
              </a:custGeom>
              <a:solidFill>
                <a:srgbClr val="7F89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6" name="Freeform 1077"/>
              <p:cNvSpPr>
                <a:spLocks/>
              </p:cNvSpPr>
              <p:nvPr/>
            </p:nvSpPr>
            <p:spPr bwMode="auto">
              <a:xfrm>
                <a:off x="427" y="2106"/>
                <a:ext cx="83" cy="23"/>
              </a:xfrm>
              <a:custGeom>
                <a:avLst/>
                <a:gdLst>
                  <a:gd name="T0" fmla="*/ 415 w 415"/>
                  <a:gd name="T1" fmla="*/ 116 h 116"/>
                  <a:gd name="T2" fmla="*/ 413 w 415"/>
                  <a:gd name="T3" fmla="*/ 99 h 116"/>
                  <a:gd name="T4" fmla="*/ 410 w 415"/>
                  <a:gd name="T5" fmla="*/ 80 h 116"/>
                  <a:gd name="T6" fmla="*/ 406 w 415"/>
                  <a:gd name="T7" fmla="*/ 63 h 116"/>
                  <a:gd name="T8" fmla="*/ 403 w 415"/>
                  <a:gd name="T9" fmla="*/ 46 h 116"/>
                  <a:gd name="T10" fmla="*/ 365 w 415"/>
                  <a:gd name="T11" fmla="*/ 43 h 116"/>
                  <a:gd name="T12" fmla="*/ 310 w 415"/>
                  <a:gd name="T13" fmla="*/ 38 h 116"/>
                  <a:gd name="T14" fmla="*/ 258 w 415"/>
                  <a:gd name="T15" fmla="*/ 32 h 116"/>
                  <a:gd name="T16" fmla="*/ 209 w 415"/>
                  <a:gd name="T17" fmla="*/ 27 h 116"/>
                  <a:gd name="T18" fmla="*/ 162 w 415"/>
                  <a:gd name="T19" fmla="*/ 22 h 116"/>
                  <a:gd name="T20" fmla="*/ 119 w 415"/>
                  <a:gd name="T21" fmla="*/ 17 h 116"/>
                  <a:gd name="T22" fmla="*/ 77 w 415"/>
                  <a:gd name="T23" fmla="*/ 11 h 116"/>
                  <a:gd name="T24" fmla="*/ 37 w 415"/>
                  <a:gd name="T25" fmla="*/ 6 h 116"/>
                  <a:gd name="T26" fmla="*/ 0 w 415"/>
                  <a:gd name="T27" fmla="*/ 0 h 116"/>
                  <a:gd name="T28" fmla="*/ 11 w 415"/>
                  <a:gd name="T29" fmla="*/ 17 h 116"/>
                  <a:gd name="T30" fmla="*/ 21 w 415"/>
                  <a:gd name="T31" fmla="*/ 37 h 116"/>
                  <a:gd name="T32" fmla="*/ 30 w 415"/>
                  <a:gd name="T33" fmla="*/ 56 h 116"/>
                  <a:gd name="T34" fmla="*/ 37 w 415"/>
                  <a:gd name="T35" fmla="*/ 75 h 116"/>
                  <a:gd name="T36" fmla="*/ 72 w 415"/>
                  <a:gd name="T37" fmla="*/ 80 h 116"/>
                  <a:gd name="T38" fmla="*/ 108 w 415"/>
                  <a:gd name="T39" fmla="*/ 85 h 116"/>
                  <a:gd name="T40" fmla="*/ 146 w 415"/>
                  <a:gd name="T41" fmla="*/ 89 h 116"/>
                  <a:gd name="T42" fmla="*/ 186 w 415"/>
                  <a:gd name="T43" fmla="*/ 95 h 116"/>
                  <a:gd name="T44" fmla="*/ 228 w 415"/>
                  <a:gd name="T45" fmla="*/ 100 h 116"/>
                  <a:gd name="T46" fmla="*/ 271 w 415"/>
                  <a:gd name="T47" fmla="*/ 104 h 116"/>
                  <a:gd name="T48" fmla="*/ 317 w 415"/>
                  <a:gd name="T49" fmla="*/ 108 h 116"/>
                  <a:gd name="T50" fmla="*/ 365 w 415"/>
                  <a:gd name="T51" fmla="*/ 112 h 116"/>
                  <a:gd name="T52" fmla="*/ 415 w 415"/>
                  <a:gd name="T53" fmla="*/ 11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15" h="116">
                    <a:moveTo>
                      <a:pt x="415" y="116"/>
                    </a:moveTo>
                    <a:lnTo>
                      <a:pt x="413" y="99"/>
                    </a:lnTo>
                    <a:lnTo>
                      <a:pt x="410" y="80"/>
                    </a:lnTo>
                    <a:lnTo>
                      <a:pt x="406" y="63"/>
                    </a:lnTo>
                    <a:lnTo>
                      <a:pt x="403" y="46"/>
                    </a:lnTo>
                    <a:lnTo>
                      <a:pt x="365" y="43"/>
                    </a:lnTo>
                    <a:lnTo>
                      <a:pt x="310" y="38"/>
                    </a:lnTo>
                    <a:lnTo>
                      <a:pt x="258" y="32"/>
                    </a:lnTo>
                    <a:lnTo>
                      <a:pt x="209" y="27"/>
                    </a:lnTo>
                    <a:lnTo>
                      <a:pt x="162" y="22"/>
                    </a:lnTo>
                    <a:lnTo>
                      <a:pt x="119" y="17"/>
                    </a:lnTo>
                    <a:lnTo>
                      <a:pt x="77" y="11"/>
                    </a:lnTo>
                    <a:lnTo>
                      <a:pt x="37" y="6"/>
                    </a:lnTo>
                    <a:lnTo>
                      <a:pt x="0" y="0"/>
                    </a:lnTo>
                    <a:lnTo>
                      <a:pt x="11" y="17"/>
                    </a:lnTo>
                    <a:lnTo>
                      <a:pt x="21" y="37"/>
                    </a:lnTo>
                    <a:lnTo>
                      <a:pt x="30" y="56"/>
                    </a:lnTo>
                    <a:lnTo>
                      <a:pt x="37" y="75"/>
                    </a:lnTo>
                    <a:lnTo>
                      <a:pt x="72" y="80"/>
                    </a:lnTo>
                    <a:lnTo>
                      <a:pt x="108" y="85"/>
                    </a:lnTo>
                    <a:lnTo>
                      <a:pt x="146" y="89"/>
                    </a:lnTo>
                    <a:lnTo>
                      <a:pt x="186" y="95"/>
                    </a:lnTo>
                    <a:lnTo>
                      <a:pt x="228" y="100"/>
                    </a:lnTo>
                    <a:lnTo>
                      <a:pt x="271" y="104"/>
                    </a:lnTo>
                    <a:lnTo>
                      <a:pt x="317" y="108"/>
                    </a:lnTo>
                    <a:lnTo>
                      <a:pt x="365" y="112"/>
                    </a:lnTo>
                    <a:lnTo>
                      <a:pt x="415" y="116"/>
                    </a:lnTo>
                    <a:close/>
                  </a:path>
                </a:pathLst>
              </a:custGeom>
              <a:solidFill>
                <a:srgbClr val="747F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7" name="Freeform 1078"/>
              <p:cNvSpPr>
                <a:spLocks/>
              </p:cNvSpPr>
              <p:nvPr/>
            </p:nvSpPr>
            <p:spPr bwMode="auto">
              <a:xfrm>
                <a:off x="349" y="2077"/>
                <a:ext cx="124" cy="49"/>
              </a:xfrm>
              <a:custGeom>
                <a:avLst/>
                <a:gdLst>
                  <a:gd name="T0" fmla="*/ 624 w 624"/>
                  <a:gd name="T1" fmla="*/ 245 h 245"/>
                  <a:gd name="T2" fmla="*/ 620 w 624"/>
                  <a:gd name="T3" fmla="*/ 226 h 245"/>
                  <a:gd name="T4" fmla="*/ 616 w 624"/>
                  <a:gd name="T5" fmla="*/ 208 h 245"/>
                  <a:gd name="T6" fmla="*/ 612 w 624"/>
                  <a:gd name="T7" fmla="*/ 191 h 245"/>
                  <a:gd name="T8" fmla="*/ 605 w 624"/>
                  <a:gd name="T9" fmla="*/ 172 h 245"/>
                  <a:gd name="T10" fmla="*/ 551 w 624"/>
                  <a:gd name="T11" fmla="*/ 166 h 245"/>
                  <a:gd name="T12" fmla="*/ 499 w 624"/>
                  <a:gd name="T13" fmla="*/ 160 h 245"/>
                  <a:gd name="T14" fmla="*/ 451 w 624"/>
                  <a:gd name="T15" fmla="*/ 153 h 245"/>
                  <a:gd name="T16" fmla="*/ 406 w 624"/>
                  <a:gd name="T17" fmla="*/ 147 h 245"/>
                  <a:gd name="T18" fmla="*/ 363 w 624"/>
                  <a:gd name="T19" fmla="*/ 140 h 245"/>
                  <a:gd name="T20" fmla="*/ 325 w 624"/>
                  <a:gd name="T21" fmla="*/ 133 h 245"/>
                  <a:gd name="T22" fmla="*/ 288 w 624"/>
                  <a:gd name="T23" fmla="*/ 126 h 245"/>
                  <a:gd name="T24" fmla="*/ 255 w 624"/>
                  <a:gd name="T25" fmla="*/ 118 h 245"/>
                  <a:gd name="T26" fmla="*/ 225 w 624"/>
                  <a:gd name="T27" fmla="*/ 111 h 245"/>
                  <a:gd name="T28" fmla="*/ 197 w 624"/>
                  <a:gd name="T29" fmla="*/ 104 h 245"/>
                  <a:gd name="T30" fmla="*/ 172 w 624"/>
                  <a:gd name="T31" fmla="*/ 97 h 245"/>
                  <a:gd name="T32" fmla="*/ 148 w 624"/>
                  <a:gd name="T33" fmla="*/ 90 h 245"/>
                  <a:gd name="T34" fmla="*/ 127 w 624"/>
                  <a:gd name="T35" fmla="*/ 83 h 245"/>
                  <a:gd name="T36" fmla="*/ 108 w 624"/>
                  <a:gd name="T37" fmla="*/ 76 h 245"/>
                  <a:gd name="T38" fmla="*/ 90 w 624"/>
                  <a:gd name="T39" fmla="*/ 69 h 245"/>
                  <a:gd name="T40" fmla="*/ 76 w 624"/>
                  <a:gd name="T41" fmla="*/ 63 h 245"/>
                  <a:gd name="T42" fmla="*/ 62 w 624"/>
                  <a:gd name="T43" fmla="*/ 55 h 245"/>
                  <a:gd name="T44" fmla="*/ 51 w 624"/>
                  <a:gd name="T45" fmla="*/ 49 h 245"/>
                  <a:gd name="T46" fmla="*/ 40 w 624"/>
                  <a:gd name="T47" fmla="*/ 43 h 245"/>
                  <a:gd name="T48" fmla="*/ 32 w 624"/>
                  <a:gd name="T49" fmla="*/ 38 h 245"/>
                  <a:gd name="T50" fmla="*/ 18 w 624"/>
                  <a:gd name="T51" fmla="*/ 28 h 245"/>
                  <a:gd name="T52" fmla="*/ 9 w 624"/>
                  <a:gd name="T53" fmla="*/ 19 h 245"/>
                  <a:gd name="T54" fmla="*/ 4 w 624"/>
                  <a:gd name="T55" fmla="*/ 11 h 245"/>
                  <a:gd name="T56" fmla="*/ 1 w 624"/>
                  <a:gd name="T57" fmla="*/ 6 h 245"/>
                  <a:gd name="T58" fmla="*/ 0 w 624"/>
                  <a:gd name="T59" fmla="*/ 1 h 245"/>
                  <a:gd name="T60" fmla="*/ 0 w 624"/>
                  <a:gd name="T61" fmla="*/ 0 h 245"/>
                  <a:gd name="T62" fmla="*/ 0 w 624"/>
                  <a:gd name="T63" fmla="*/ 71 h 245"/>
                  <a:gd name="T64" fmla="*/ 0 w 624"/>
                  <a:gd name="T65" fmla="*/ 72 h 245"/>
                  <a:gd name="T66" fmla="*/ 2 w 624"/>
                  <a:gd name="T67" fmla="*/ 75 h 245"/>
                  <a:gd name="T68" fmla="*/ 4 w 624"/>
                  <a:gd name="T69" fmla="*/ 81 h 245"/>
                  <a:gd name="T70" fmla="*/ 10 w 624"/>
                  <a:gd name="T71" fmla="*/ 88 h 245"/>
                  <a:gd name="T72" fmla="*/ 19 w 624"/>
                  <a:gd name="T73" fmla="*/ 97 h 245"/>
                  <a:gd name="T74" fmla="*/ 33 w 624"/>
                  <a:gd name="T75" fmla="*/ 108 h 245"/>
                  <a:gd name="T76" fmla="*/ 41 w 624"/>
                  <a:gd name="T77" fmla="*/ 114 h 245"/>
                  <a:gd name="T78" fmla="*/ 52 w 624"/>
                  <a:gd name="T79" fmla="*/ 120 h 245"/>
                  <a:gd name="T80" fmla="*/ 64 w 624"/>
                  <a:gd name="T81" fmla="*/ 127 h 245"/>
                  <a:gd name="T82" fmla="*/ 78 w 624"/>
                  <a:gd name="T83" fmla="*/ 133 h 245"/>
                  <a:gd name="T84" fmla="*/ 93 w 624"/>
                  <a:gd name="T85" fmla="*/ 140 h 245"/>
                  <a:gd name="T86" fmla="*/ 111 w 624"/>
                  <a:gd name="T87" fmla="*/ 147 h 245"/>
                  <a:gd name="T88" fmla="*/ 131 w 624"/>
                  <a:gd name="T89" fmla="*/ 154 h 245"/>
                  <a:gd name="T90" fmla="*/ 152 w 624"/>
                  <a:gd name="T91" fmla="*/ 161 h 245"/>
                  <a:gd name="T92" fmla="*/ 176 w 624"/>
                  <a:gd name="T93" fmla="*/ 168 h 245"/>
                  <a:gd name="T94" fmla="*/ 203 w 624"/>
                  <a:gd name="T95" fmla="*/ 175 h 245"/>
                  <a:gd name="T96" fmla="*/ 232 w 624"/>
                  <a:gd name="T97" fmla="*/ 183 h 245"/>
                  <a:gd name="T98" fmla="*/ 263 w 624"/>
                  <a:gd name="T99" fmla="*/ 190 h 245"/>
                  <a:gd name="T100" fmla="*/ 298 w 624"/>
                  <a:gd name="T101" fmla="*/ 197 h 245"/>
                  <a:gd name="T102" fmla="*/ 334 w 624"/>
                  <a:gd name="T103" fmla="*/ 204 h 245"/>
                  <a:gd name="T104" fmla="*/ 375 w 624"/>
                  <a:gd name="T105" fmla="*/ 211 h 245"/>
                  <a:gd name="T106" fmla="*/ 418 w 624"/>
                  <a:gd name="T107" fmla="*/ 218 h 245"/>
                  <a:gd name="T108" fmla="*/ 465 w 624"/>
                  <a:gd name="T109" fmla="*/ 225 h 245"/>
                  <a:gd name="T110" fmla="*/ 514 w 624"/>
                  <a:gd name="T111" fmla="*/ 231 h 245"/>
                  <a:gd name="T112" fmla="*/ 567 w 624"/>
                  <a:gd name="T113" fmla="*/ 238 h 245"/>
                  <a:gd name="T114" fmla="*/ 624 w 624"/>
                  <a:gd name="T115" fmla="*/ 245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24" h="245">
                    <a:moveTo>
                      <a:pt x="624" y="245"/>
                    </a:moveTo>
                    <a:lnTo>
                      <a:pt x="620" y="226"/>
                    </a:lnTo>
                    <a:lnTo>
                      <a:pt x="616" y="208"/>
                    </a:lnTo>
                    <a:lnTo>
                      <a:pt x="612" y="191"/>
                    </a:lnTo>
                    <a:lnTo>
                      <a:pt x="605" y="172"/>
                    </a:lnTo>
                    <a:lnTo>
                      <a:pt x="551" y="166"/>
                    </a:lnTo>
                    <a:lnTo>
                      <a:pt x="499" y="160"/>
                    </a:lnTo>
                    <a:lnTo>
                      <a:pt x="451" y="153"/>
                    </a:lnTo>
                    <a:lnTo>
                      <a:pt x="406" y="147"/>
                    </a:lnTo>
                    <a:lnTo>
                      <a:pt x="363" y="140"/>
                    </a:lnTo>
                    <a:lnTo>
                      <a:pt x="325" y="133"/>
                    </a:lnTo>
                    <a:lnTo>
                      <a:pt x="288" y="126"/>
                    </a:lnTo>
                    <a:lnTo>
                      <a:pt x="255" y="118"/>
                    </a:lnTo>
                    <a:lnTo>
                      <a:pt x="225" y="111"/>
                    </a:lnTo>
                    <a:lnTo>
                      <a:pt x="197" y="104"/>
                    </a:lnTo>
                    <a:lnTo>
                      <a:pt x="172" y="97"/>
                    </a:lnTo>
                    <a:lnTo>
                      <a:pt x="148" y="90"/>
                    </a:lnTo>
                    <a:lnTo>
                      <a:pt x="127" y="83"/>
                    </a:lnTo>
                    <a:lnTo>
                      <a:pt x="108" y="76"/>
                    </a:lnTo>
                    <a:lnTo>
                      <a:pt x="90" y="69"/>
                    </a:lnTo>
                    <a:lnTo>
                      <a:pt x="76" y="63"/>
                    </a:lnTo>
                    <a:lnTo>
                      <a:pt x="62" y="55"/>
                    </a:lnTo>
                    <a:lnTo>
                      <a:pt x="51" y="49"/>
                    </a:lnTo>
                    <a:lnTo>
                      <a:pt x="40" y="43"/>
                    </a:lnTo>
                    <a:lnTo>
                      <a:pt x="32" y="38"/>
                    </a:lnTo>
                    <a:lnTo>
                      <a:pt x="18" y="28"/>
                    </a:lnTo>
                    <a:lnTo>
                      <a:pt x="9" y="19"/>
                    </a:lnTo>
                    <a:lnTo>
                      <a:pt x="4" y="11"/>
                    </a:lnTo>
                    <a:lnTo>
                      <a:pt x="1" y="6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71"/>
                    </a:lnTo>
                    <a:lnTo>
                      <a:pt x="0" y="72"/>
                    </a:lnTo>
                    <a:lnTo>
                      <a:pt x="2" y="75"/>
                    </a:lnTo>
                    <a:lnTo>
                      <a:pt x="4" y="81"/>
                    </a:lnTo>
                    <a:lnTo>
                      <a:pt x="10" y="88"/>
                    </a:lnTo>
                    <a:lnTo>
                      <a:pt x="19" y="97"/>
                    </a:lnTo>
                    <a:lnTo>
                      <a:pt x="33" y="108"/>
                    </a:lnTo>
                    <a:lnTo>
                      <a:pt x="41" y="114"/>
                    </a:lnTo>
                    <a:lnTo>
                      <a:pt x="52" y="120"/>
                    </a:lnTo>
                    <a:lnTo>
                      <a:pt x="64" y="127"/>
                    </a:lnTo>
                    <a:lnTo>
                      <a:pt x="78" y="133"/>
                    </a:lnTo>
                    <a:lnTo>
                      <a:pt x="93" y="140"/>
                    </a:lnTo>
                    <a:lnTo>
                      <a:pt x="111" y="147"/>
                    </a:lnTo>
                    <a:lnTo>
                      <a:pt x="131" y="154"/>
                    </a:lnTo>
                    <a:lnTo>
                      <a:pt x="152" y="161"/>
                    </a:lnTo>
                    <a:lnTo>
                      <a:pt x="176" y="168"/>
                    </a:lnTo>
                    <a:lnTo>
                      <a:pt x="203" y="175"/>
                    </a:lnTo>
                    <a:lnTo>
                      <a:pt x="232" y="183"/>
                    </a:lnTo>
                    <a:lnTo>
                      <a:pt x="263" y="190"/>
                    </a:lnTo>
                    <a:lnTo>
                      <a:pt x="298" y="197"/>
                    </a:lnTo>
                    <a:lnTo>
                      <a:pt x="334" y="204"/>
                    </a:lnTo>
                    <a:lnTo>
                      <a:pt x="375" y="211"/>
                    </a:lnTo>
                    <a:lnTo>
                      <a:pt x="418" y="218"/>
                    </a:lnTo>
                    <a:lnTo>
                      <a:pt x="465" y="225"/>
                    </a:lnTo>
                    <a:lnTo>
                      <a:pt x="514" y="231"/>
                    </a:lnTo>
                    <a:lnTo>
                      <a:pt x="567" y="238"/>
                    </a:lnTo>
                    <a:lnTo>
                      <a:pt x="624" y="245"/>
                    </a:lnTo>
                    <a:close/>
                  </a:path>
                </a:pathLst>
              </a:custGeom>
              <a:solidFill>
                <a:srgbClr val="6975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8" name="Freeform 1079"/>
              <p:cNvSpPr>
                <a:spLocks/>
              </p:cNvSpPr>
              <p:nvPr/>
            </p:nvSpPr>
            <p:spPr bwMode="auto">
              <a:xfrm>
                <a:off x="349" y="2077"/>
                <a:ext cx="86" cy="44"/>
              </a:xfrm>
              <a:custGeom>
                <a:avLst/>
                <a:gdLst>
                  <a:gd name="T0" fmla="*/ 431 w 431"/>
                  <a:gd name="T1" fmla="*/ 220 h 220"/>
                  <a:gd name="T2" fmla="*/ 424 w 431"/>
                  <a:gd name="T3" fmla="*/ 201 h 220"/>
                  <a:gd name="T4" fmla="*/ 415 w 431"/>
                  <a:gd name="T5" fmla="*/ 182 h 220"/>
                  <a:gd name="T6" fmla="*/ 405 w 431"/>
                  <a:gd name="T7" fmla="*/ 162 h 220"/>
                  <a:gd name="T8" fmla="*/ 394 w 431"/>
                  <a:gd name="T9" fmla="*/ 145 h 220"/>
                  <a:gd name="T10" fmla="*/ 325 w 431"/>
                  <a:gd name="T11" fmla="*/ 133 h 220"/>
                  <a:gd name="T12" fmla="*/ 263 w 431"/>
                  <a:gd name="T13" fmla="*/ 120 h 220"/>
                  <a:gd name="T14" fmla="*/ 211 w 431"/>
                  <a:gd name="T15" fmla="*/ 108 h 220"/>
                  <a:gd name="T16" fmla="*/ 166 w 431"/>
                  <a:gd name="T17" fmla="*/ 95 h 220"/>
                  <a:gd name="T18" fmla="*/ 128 w 431"/>
                  <a:gd name="T19" fmla="*/ 83 h 220"/>
                  <a:gd name="T20" fmla="*/ 97 w 431"/>
                  <a:gd name="T21" fmla="*/ 71 h 220"/>
                  <a:gd name="T22" fmla="*/ 70 w 431"/>
                  <a:gd name="T23" fmla="*/ 59 h 220"/>
                  <a:gd name="T24" fmla="*/ 50 w 431"/>
                  <a:gd name="T25" fmla="*/ 49 h 220"/>
                  <a:gd name="T26" fmla="*/ 33 w 431"/>
                  <a:gd name="T27" fmla="*/ 39 h 220"/>
                  <a:gd name="T28" fmla="*/ 20 w 431"/>
                  <a:gd name="T29" fmla="*/ 29 h 220"/>
                  <a:gd name="T30" fmla="*/ 12 w 431"/>
                  <a:gd name="T31" fmla="*/ 21 h 220"/>
                  <a:gd name="T32" fmla="*/ 6 w 431"/>
                  <a:gd name="T33" fmla="*/ 15 h 220"/>
                  <a:gd name="T34" fmla="*/ 1 w 431"/>
                  <a:gd name="T35" fmla="*/ 5 h 220"/>
                  <a:gd name="T36" fmla="*/ 0 w 431"/>
                  <a:gd name="T37" fmla="*/ 0 h 220"/>
                  <a:gd name="T38" fmla="*/ 0 w 431"/>
                  <a:gd name="T39" fmla="*/ 71 h 220"/>
                  <a:gd name="T40" fmla="*/ 1 w 431"/>
                  <a:gd name="T41" fmla="*/ 74 h 220"/>
                  <a:gd name="T42" fmla="*/ 7 w 431"/>
                  <a:gd name="T43" fmla="*/ 85 h 220"/>
                  <a:gd name="T44" fmla="*/ 13 w 431"/>
                  <a:gd name="T45" fmla="*/ 92 h 220"/>
                  <a:gd name="T46" fmla="*/ 22 w 431"/>
                  <a:gd name="T47" fmla="*/ 101 h 220"/>
                  <a:gd name="T48" fmla="*/ 36 w 431"/>
                  <a:gd name="T49" fmla="*/ 110 h 220"/>
                  <a:gd name="T50" fmla="*/ 54 w 431"/>
                  <a:gd name="T51" fmla="*/ 122 h 220"/>
                  <a:gd name="T52" fmla="*/ 77 w 431"/>
                  <a:gd name="T53" fmla="*/ 133 h 220"/>
                  <a:gd name="T54" fmla="*/ 105 w 431"/>
                  <a:gd name="T55" fmla="*/ 145 h 220"/>
                  <a:gd name="T56" fmla="*/ 140 w 431"/>
                  <a:gd name="T57" fmla="*/ 157 h 220"/>
                  <a:gd name="T58" fmla="*/ 182 w 431"/>
                  <a:gd name="T59" fmla="*/ 169 h 220"/>
                  <a:gd name="T60" fmla="*/ 231 w 431"/>
                  <a:gd name="T61" fmla="*/ 183 h 220"/>
                  <a:gd name="T62" fmla="*/ 289 w 431"/>
                  <a:gd name="T63" fmla="*/ 196 h 220"/>
                  <a:gd name="T64" fmla="*/ 356 w 431"/>
                  <a:gd name="T65" fmla="*/ 208 h 220"/>
                  <a:gd name="T66" fmla="*/ 431 w 431"/>
                  <a:gd name="T67" fmla="*/ 22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31" h="220">
                    <a:moveTo>
                      <a:pt x="431" y="220"/>
                    </a:moveTo>
                    <a:lnTo>
                      <a:pt x="424" y="201"/>
                    </a:lnTo>
                    <a:lnTo>
                      <a:pt x="415" y="182"/>
                    </a:lnTo>
                    <a:lnTo>
                      <a:pt x="405" y="162"/>
                    </a:lnTo>
                    <a:lnTo>
                      <a:pt x="394" y="145"/>
                    </a:lnTo>
                    <a:lnTo>
                      <a:pt x="325" y="133"/>
                    </a:lnTo>
                    <a:lnTo>
                      <a:pt x="263" y="120"/>
                    </a:lnTo>
                    <a:lnTo>
                      <a:pt x="211" y="108"/>
                    </a:lnTo>
                    <a:lnTo>
                      <a:pt x="166" y="95"/>
                    </a:lnTo>
                    <a:lnTo>
                      <a:pt x="128" y="83"/>
                    </a:lnTo>
                    <a:lnTo>
                      <a:pt x="97" y="71"/>
                    </a:lnTo>
                    <a:lnTo>
                      <a:pt x="70" y="59"/>
                    </a:lnTo>
                    <a:lnTo>
                      <a:pt x="50" y="49"/>
                    </a:lnTo>
                    <a:lnTo>
                      <a:pt x="33" y="39"/>
                    </a:lnTo>
                    <a:lnTo>
                      <a:pt x="20" y="29"/>
                    </a:lnTo>
                    <a:lnTo>
                      <a:pt x="12" y="21"/>
                    </a:lnTo>
                    <a:lnTo>
                      <a:pt x="6" y="15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0" y="71"/>
                    </a:lnTo>
                    <a:lnTo>
                      <a:pt x="1" y="74"/>
                    </a:lnTo>
                    <a:lnTo>
                      <a:pt x="7" y="85"/>
                    </a:lnTo>
                    <a:lnTo>
                      <a:pt x="13" y="92"/>
                    </a:lnTo>
                    <a:lnTo>
                      <a:pt x="22" y="101"/>
                    </a:lnTo>
                    <a:lnTo>
                      <a:pt x="36" y="110"/>
                    </a:lnTo>
                    <a:lnTo>
                      <a:pt x="54" y="122"/>
                    </a:lnTo>
                    <a:lnTo>
                      <a:pt x="77" y="133"/>
                    </a:lnTo>
                    <a:lnTo>
                      <a:pt x="105" y="145"/>
                    </a:lnTo>
                    <a:lnTo>
                      <a:pt x="140" y="157"/>
                    </a:lnTo>
                    <a:lnTo>
                      <a:pt x="182" y="169"/>
                    </a:lnTo>
                    <a:lnTo>
                      <a:pt x="231" y="183"/>
                    </a:lnTo>
                    <a:lnTo>
                      <a:pt x="289" y="196"/>
                    </a:lnTo>
                    <a:lnTo>
                      <a:pt x="356" y="208"/>
                    </a:lnTo>
                    <a:lnTo>
                      <a:pt x="431" y="220"/>
                    </a:lnTo>
                    <a:close/>
                  </a:path>
                </a:pathLst>
              </a:custGeom>
              <a:solidFill>
                <a:srgbClr val="5E6B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9" name="Freeform 1080"/>
              <p:cNvSpPr>
                <a:spLocks/>
              </p:cNvSpPr>
              <p:nvPr/>
            </p:nvSpPr>
            <p:spPr bwMode="auto">
              <a:xfrm>
                <a:off x="2098" y="2232"/>
                <a:ext cx="72" cy="41"/>
              </a:xfrm>
              <a:custGeom>
                <a:avLst/>
                <a:gdLst>
                  <a:gd name="T0" fmla="*/ 0 w 359"/>
                  <a:gd name="T1" fmla="*/ 206 h 206"/>
                  <a:gd name="T2" fmla="*/ 67 w 359"/>
                  <a:gd name="T3" fmla="*/ 194 h 206"/>
                  <a:gd name="T4" fmla="*/ 133 w 359"/>
                  <a:gd name="T5" fmla="*/ 181 h 206"/>
                  <a:gd name="T6" fmla="*/ 164 w 359"/>
                  <a:gd name="T7" fmla="*/ 172 h 206"/>
                  <a:gd name="T8" fmla="*/ 193 w 359"/>
                  <a:gd name="T9" fmla="*/ 165 h 206"/>
                  <a:gd name="T10" fmla="*/ 222 w 359"/>
                  <a:gd name="T11" fmla="*/ 157 h 206"/>
                  <a:gd name="T12" fmla="*/ 248 w 359"/>
                  <a:gd name="T13" fmla="*/ 149 h 206"/>
                  <a:gd name="T14" fmla="*/ 272 w 359"/>
                  <a:gd name="T15" fmla="*/ 140 h 206"/>
                  <a:gd name="T16" fmla="*/ 294 w 359"/>
                  <a:gd name="T17" fmla="*/ 131 h 206"/>
                  <a:gd name="T18" fmla="*/ 312 w 359"/>
                  <a:gd name="T19" fmla="*/ 122 h 206"/>
                  <a:gd name="T20" fmla="*/ 329 w 359"/>
                  <a:gd name="T21" fmla="*/ 111 h 206"/>
                  <a:gd name="T22" fmla="*/ 335 w 359"/>
                  <a:gd name="T23" fmla="*/ 107 h 206"/>
                  <a:gd name="T24" fmla="*/ 342 w 359"/>
                  <a:gd name="T25" fmla="*/ 102 h 206"/>
                  <a:gd name="T26" fmla="*/ 347 w 359"/>
                  <a:gd name="T27" fmla="*/ 96 h 206"/>
                  <a:gd name="T28" fmla="*/ 351 w 359"/>
                  <a:gd name="T29" fmla="*/ 91 h 206"/>
                  <a:gd name="T30" fmla="*/ 355 w 359"/>
                  <a:gd name="T31" fmla="*/ 86 h 206"/>
                  <a:gd name="T32" fmla="*/ 357 w 359"/>
                  <a:gd name="T33" fmla="*/ 81 h 206"/>
                  <a:gd name="T34" fmla="*/ 358 w 359"/>
                  <a:gd name="T35" fmla="*/ 75 h 206"/>
                  <a:gd name="T36" fmla="*/ 359 w 359"/>
                  <a:gd name="T37" fmla="*/ 70 h 206"/>
                  <a:gd name="T38" fmla="*/ 359 w 359"/>
                  <a:gd name="T39" fmla="*/ 0 h 206"/>
                  <a:gd name="T40" fmla="*/ 358 w 359"/>
                  <a:gd name="T41" fmla="*/ 6 h 206"/>
                  <a:gd name="T42" fmla="*/ 357 w 359"/>
                  <a:gd name="T43" fmla="*/ 11 h 206"/>
                  <a:gd name="T44" fmla="*/ 355 w 359"/>
                  <a:gd name="T45" fmla="*/ 17 h 206"/>
                  <a:gd name="T46" fmla="*/ 351 w 359"/>
                  <a:gd name="T47" fmla="*/ 22 h 206"/>
                  <a:gd name="T48" fmla="*/ 347 w 359"/>
                  <a:gd name="T49" fmla="*/ 27 h 206"/>
                  <a:gd name="T50" fmla="*/ 342 w 359"/>
                  <a:gd name="T51" fmla="*/ 32 h 206"/>
                  <a:gd name="T52" fmla="*/ 335 w 359"/>
                  <a:gd name="T53" fmla="*/ 37 h 206"/>
                  <a:gd name="T54" fmla="*/ 329 w 359"/>
                  <a:gd name="T55" fmla="*/ 42 h 206"/>
                  <a:gd name="T56" fmla="*/ 312 w 359"/>
                  <a:gd name="T57" fmla="*/ 52 h 206"/>
                  <a:gd name="T58" fmla="*/ 294 w 359"/>
                  <a:gd name="T59" fmla="*/ 62 h 206"/>
                  <a:gd name="T60" fmla="*/ 272 w 359"/>
                  <a:gd name="T61" fmla="*/ 71 h 206"/>
                  <a:gd name="T62" fmla="*/ 248 w 359"/>
                  <a:gd name="T63" fmla="*/ 79 h 206"/>
                  <a:gd name="T64" fmla="*/ 222 w 359"/>
                  <a:gd name="T65" fmla="*/ 87 h 206"/>
                  <a:gd name="T66" fmla="*/ 195 w 359"/>
                  <a:gd name="T67" fmla="*/ 95 h 206"/>
                  <a:gd name="T68" fmla="*/ 164 w 359"/>
                  <a:gd name="T69" fmla="*/ 103 h 206"/>
                  <a:gd name="T70" fmla="*/ 133 w 359"/>
                  <a:gd name="T71" fmla="*/ 110 h 206"/>
                  <a:gd name="T72" fmla="*/ 68 w 359"/>
                  <a:gd name="T73" fmla="*/ 124 h 206"/>
                  <a:gd name="T74" fmla="*/ 1 w 359"/>
                  <a:gd name="T75" fmla="*/ 137 h 206"/>
                  <a:gd name="T76" fmla="*/ 1 w 359"/>
                  <a:gd name="T77" fmla="*/ 154 h 206"/>
                  <a:gd name="T78" fmla="*/ 0 w 359"/>
                  <a:gd name="T79" fmla="*/ 171 h 206"/>
                  <a:gd name="T80" fmla="*/ 0 w 359"/>
                  <a:gd name="T81" fmla="*/ 189 h 206"/>
                  <a:gd name="T82" fmla="*/ 0 w 359"/>
                  <a:gd name="T83" fmla="*/ 206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59" h="206">
                    <a:moveTo>
                      <a:pt x="0" y="206"/>
                    </a:moveTo>
                    <a:lnTo>
                      <a:pt x="67" y="194"/>
                    </a:lnTo>
                    <a:lnTo>
                      <a:pt x="133" y="181"/>
                    </a:lnTo>
                    <a:lnTo>
                      <a:pt x="164" y="172"/>
                    </a:lnTo>
                    <a:lnTo>
                      <a:pt x="193" y="165"/>
                    </a:lnTo>
                    <a:lnTo>
                      <a:pt x="222" y="157"/>
                    </a:lnTo>
                    <a:lnTo>
                      <a:pt x="248" y="149"/>
                    </a:lnTo>
                    <a:lnTo>
                      <a:pt x="272" y="140"/>
                    </a:lnTo>
                    <a:lnTo>
                      <a:pt x="294" y="131"/>
                    </a:lnTo>
                    <a:lnTo>
                      <a:pt x="312" y="122"/>
                    </a:lnTo>
                    <a:lnTo>
                      <a:pt x="329" y="111"/>
                    </a:lnTo>
                    <a:lnTo>
                      <a:pt x="335" y="107"/>
                    </a:lnTo>
                    <a:lnTo>
                      <a:pt x="342" y="102"/>
                    </a:lnTo>
                    <a:lnTo>
                      <a:pt x="347" y="96"/>
                    </a:lnTo>
                    <a:lnTo>
                      <a:pt x="351" y="91"/>
                    </a:lnTo>
                    <a:lnTo>
                      <a:pt x="355" y="86"/>
                    </a:lnTo>
                    <a:lnTo>
                      <a:pt x="357" y="81"/>
                    </a:lnTo>
                    <a:lnTo>
                      <a:pt x="358" y="75"/>
                    </a:lnTo>
                    <a:lnTo>
                      <a:pt x="359" y="70"/>
                    </a:lnTo>
                    <a:lnTo>
                      <a:pt x="359" y="0"/>
                    </a:lnTo>
                    <a:lnTo>
                      <a:pt x="358" y="6"/>
                    </a:lnTo>
                    <a:lnTo>
                      <a:pt x="357" y="11"/>
                    </a:lnTo>
                    <a:lnTo>
                      <a:pt x="355" y="17"/>
                    </a:lnTo>
                    <a:lnTo>
                      <a:pt x="351" y="22"/>
                    </a:lnTo>
                    <a:lnTo>
                      <a:pt x="347" y="27"/>
                    </a:lnTo>
                    <a:lnTo>
                      <a:pt x="342" y="32"/>
                    </a:lnTo>
                    <a:lnTo>
                      <a:pt x="335" y="37"/>
                    </a:lnTo>
                    <a:lnTo>
                      <a:pt x="329" y="42"/>
                    </a:lnTo>
                    <a:lnTo>
                      <a:pt x="312" y="52"/>
                    </a:lnTo>
                    <a:lnTo>
                      <a:pt x="294" y="62"/>
                    </a:lnTo>
                    <a:lnTo>
                      <a:pt x="272" y="71"/>
                    </a:lnTo>
                    <a:lnTo>
                      <a:pt x="248" y="79"/>
                    </a:lnTo>
                    <a:lnTo>
                      <a:pt x="222" y="87"/>
                    </a:lnTo>
                    <a:lnTo>
                      <a:pt x="195" y="95"/>
                    </a:lnTo>
                    <a:lnTo>
                      <a:pt x="164" y="103"/>
                    </a:lnTo>
                    <a:lnTo>
                      <a:pt x="133" y="110"/>
                    </a:lnTo>
                    <a:lnTo>
                      <a:pt x="68" y="124"/>
                    </a:lnTo>
                    <a:lnTo>
                      <a:pt x="1" y="137"/>
                    </a:lnTo>
                    <a:lnTo>
                      <a:pt x="1" y="154"/>
                    </a:lnTo>
                    <a:lnTo>
                      <a:pt x="0" y="171"/>
                    </a:lnTo>
                    <a:lnTo>
                      <a:pt x="0" y="189"/>
                    </a:lnTo>
                    <a:lnTo>
                      <a:pt x="0" y="206"/>
                    </a:lnTo>
                    <a:close/>
                  </a:path>
                </a:pathLst>
              </a:custGeom>
              <a:solidFill>
                <a:srgbClr val="717A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0" name="Freeform 1081"/>
              <p:cNvSpPr>
                <a:spLocks/>
              </p:cNvSpPr>
              <p:nvPr/>
            </p:nvSpPr>
            <p:spPr bwMode="auto">
              <a:xfrm>
                <a:off x="2061" y="2251"/>
                <a:ext cx="73" cy="27"/>
              </a:xfrm>
              <a:custGeom>
                <a:avLst/>
                <a:gdLst>
                  <a:gd name="T0" fmla="*/ 365 w 366"/>
                  <a:gd name="T1" fmla="*/ 70 h 134"/>
                  <a:gd name="T2" fmla="*/ 365 w 366"/>
                  <a:gd name="T3" fmla="*/ 53 h 134"/>
                  <a:gd name="T4" fmla="*/ 366 w 366"/>
                  <a:gd name="T5" fmla="*/ 35 h 134"/>
                  <a:gd name="T6" fmla="*/ 366 w 366"/>
                  <a:gd name="T7" fmla="*/ 17 h 134"/>
                  <a:gd name="T8" fmla="*/ 366 w 366"/>
                  <a:gd name="T9" fmla="*/ 0 h 134"/>
                  <a:gd name="T10" fmla="*/ 324 w 366"/>
                  <a:gd name="T11" fmla="*/ 10 h 134"/>
                  <a:gd name="T12" fmla="*/ 280 w 366"/>
                  <a:gd name="T13" fmla="*/ 21 h 134"/>
                  <a:gd name="T14" fmla="*/ 234 w 366"/>
                  <a:gd name="T15" fmla="*/ 30 h 134"/>
                  <a:gd name="T16" fmla="*/ 186 w 366"/>
                  <a:gd name="T17" fmla="*/ 38 h 134"/>
                  <a:gd name="T18" fmla="*/ 139 w 366"/>
                  <a:gd name="T19" fmla="*/ 46 h 134"/>
                  <a:gd name="T20" fmla="*/ 92 w 366"/>
                  <a:gd name="T21" fmla="*/ 53 h 134"/>
                  <a:gd name="T22" fmla="*/ 45 w 366"/>
                  <a:gd name="T23" fmla="*/ 59 h 134"/>
                  <a:gd name="T24" fmla="*/ 1 w 366"/>
                  <a:gd name="T25" fmla="*/ 65 h 134"/>
                  <a:gd name="T26" fmla="*/ 0 w 366"/>
                  <a:gd name="T27" fmla="*/ 83 h 134"/>
                  <a:gd name="T28" fmla="*/ 0 w 366"/>
                  <a:gd name="T29" fmla="*/ 100 h 134"/>
                  <a:gd name="T30" fmla="*/ 0 w 366"/>
                  <a:gd name="T31" fmla="*/ 117 h 134"/>
                  <a:gd name="T32" fmla="*/ 0 w 366"/>
                  <a:gd name="T33" fmla="*/ 134 h 134"/>
                  <a:gd name="T34" fmla="*/ 44 w 366"/>
                  <a:gd name="T35" fmla="*/ 129 h 134"/>
                  <a:gd name="T36" fmla="*/ 91 w 366"/>
                  <a:gd name="T37" fmla="*/ 122 h 134"/>
                  <a:gd name="T38" fmla="*/ 138 w 366"/>
                  <a:gd name="T39" fmla="*/ 115 h 134"/>
                  <a:gd name="T40" fmla="*/ 185 w 366"/>
                  <a:gd name="T41" fmla="*/ 108 h 134"/>
                  <a:gd name="T42" fmla="*/ 233 w 366"/>
                  <a:gd name="T43" fmla="*/ 99 h 134"/>
                  <a:gd name="T44" fmla="*/ 278 w 366"/>
                  <a:gd name="T45" fmla="*/ 91 h 134"/>
                  <a:gd name="T46" fmla="*/ 323 w 366"/>
                  <a:gd name="T47" fmla="*/ 81 h 134"/>
                  <a:gd name="T48" fmla="*/ 365 w 366"/>
                  <a:gd name="T49" fmla="*/ 7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6" h="134">
                    <a:moveTo>
                      <a:pt x="365" y="70"/>
                    </a:moveTo>
                    <a:lnTo>
                      <a:pt x="365" y="53"/>
                    </a:lnTo>
                    <a:lnTo>
                      <a:pt x="366" y="35"/>
                    </a:lnTo>
                    <a:lnTo>
                      <a:pt x="366" y="17"/>
                    </a:lnTo>
                    <a:lnTo>
                      <a:pt x="366" y="0"/>
                    </a:lnTo>
                    <a:lnTo>
                      <a:pt x="324" y="10"/>
                    </a:lnTo>
                    <a:lnTo>
                      <a:pt x="280" y="21"/>
                    </a:lnTo>
                    <a:lnTo>
                      <a:pt x="234" y="30"/>
                    </a:lnTo>
                    <a:lnTo>
                      <a:pt x="186" y="38"/>
                    </a:lnTo>
                    <a:lnTo>
                      <a:pt x="139" y="46"/>
                    </a:lnTo>
                    <a:lnTo>
                      <a:pt x="92" y="53"/>
                    </a:lnTo>
                    <a:lnTo>
                      <a:pt x="45" y="59"/>
                    </a:lnTo>
                    <a:lnTo>
                      <a:pt x="1" y="65"/>
                    </a:lnTo>
                    <a:lnTo>
                      <a:pt x="0" y="83"/>
                    </a:lnTo>
                    <a:lnTo>
                      <a:pt x="0" y="100"/>
                    </a:lnTo>
                    <a:lnTo>
                      <a:pt x="0" y="117"/>
                    </a:lnTo>
                    <a:lnTo>
                      <a:pt x="0" y="134"/>
                    </a:lnTo>
                    <a:lnTo>
                      <a:pt x="44" y="129"/>
                    </a:lnTo>
                    <a:lnTo>
                      <a:pt x="91" y="122"/>
                    </a:lnTo>
                    <a:lnTo>
                      <a:pt x="138" y="115"/>
                    </a:lnTo>
                    <a:lnTo>
                      <a:pt x="185" y="108"/>
                    </a:lnTo>
                    <a:lnTo>
                      <a:pt x="233" y="99"/>
                    </a:lnTo>
                    <a:lnTo>
                      <a:pt x="278" y="91"/>
                    </a:lnTo>
                    <a:lnTo>
                      <a:pt x="323" y="81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7881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1" name="Freeform 1082"/>
              <p:cNvSpPr>
                <a:spLocks/>
              </p:cNvSpPr>
              <p:nvPr/>
            </p:nvSpPr>
            <p:spPr bwMode="auto">
              <a:xfrm>
                <a:off x="2025" y="2259"/>
                <a:ext cx="73" cy="23"/>
              </a:xfrm>
              <a:custGeom>
                <a:avLst/>
                <a:gdLst>
                  <a:gd name="T0" fmla="*/ 365 w 366"/>
                  <a:gd name="T1" fmla="*/ 69 h 116"/>
                  <a:gd name="T2" fmla="*/ 365 w 366"/>
                  <a:gd name="T3" fmla="*/ 52 h 116"/>
                  <a:gd name="T4" fmla="*/ 365 w 366"/>
                  <a:gd name="T5" fmla="*/ 34 h 116"/>
                  <a:gd name="T6" fmla="*/ 366 w 366"/>
                  <a:gd name="T7" fmla="*/ 17 h 116"/>
                  <a:gd name="T8" fmla="*/ 366 w 366"/>
                  <a:gd name="T9" fmla="*/ 0 h 116"/>
                  <a:gd name="T10" fmla="*/ 310 w 366"/>
                  <a:gd name="T11" fmla="*/ 8 h 116"/>
                  <a:gd name="T12" fmla="*/ 255 w 366"/>
                  <a:gd name="T13" fmla="*/ 16 h 116"/>
                  <a:gd name="T14" fmla="*/ 203 w 366"/>
                  <a:gd name="T15" fmla="*/ 23 h 116"/>
                  <a:gd name="T16" fmla="*/ 153 w 366"/>
                  <a:gd name="T17" fmla="*/ 30 h 116"/>
                  <a:gd name="T18" fmla="*/ 106 w 366"/>
                  <a:gd name="T19" fmla="*/ 35 h 116"/>
                  <a:gd name="T20" fmla="*/ 64 w 366"/>
                  <a:gd name="T21" fmla="*/ 40 h 116"/>
                  <a:gd name="T22" fmla="*/ 29 w 366"/>
                  <a:gd name="T23" fmla="*/ 44 h 116"/>
                  <a:gd name="T24" fmla="*/ 1 w 366"/>
                  <a:gd name="T25" fmla="*/ 47 h 116"/>
                  <a:gd name="T26" fmla="*/ 0 w 366"/>
                  <a:gd name="T27" fmla="*/ 64 h 116"/>
                  <a:gd name="T28" fmla="*/ 0 w 366"/>
                  <a:gd name="T29" fmla="*/ 81 h 116"/>
                  <a:gd name="T30" fmla="*/ 0 w 366"/>
                  <a:gd name="T31" fmla="*/ 99 h 116"/>
                  <a:gd name="T32" fmla="*/ 0 w 366"/>
                  <a:gd name="T33" fmla="*/ 116 h 116"/>
                  <a:gd name="T34" fmla="*/ 28 w 366"/>
                  <a:gd name="T35" fmla="*/ 114 h 116"/>
                  <a:gd name="T36" fmla="*/ 63 w 366"/>
                  <a:gd name="T37" fmla="*/ 110 h 116"/>
                  <a:gd name="T38" fmla="*/ 105 w 366"/>
                  <a:gd name="T39" fmla="*/ 105 h 116"/>
                  <a:gd name="T40" fmla="*/ 151 w 366"/>
                  <a:gd name="T41" fmla="*/ 100 h 116"/>
                  <a:gd name="T42" fmla="*/ 202 w 366"/>
                  <a:gd name="T43" fmla="*/ 93 h 116"/>
                  <a:gd name="T44" fmla="*/ 254 w 366"/>
                  <a:gd name="T45" fmla="*/ 86 h 116"/>
                  <a:gd name="T46" fmla="*/ 309 w 366"/>
                  <a:gd name="T47" fmla="*/ 78 h 116"/>
                  <a:gd name="T48" fmla="*/ 365 w 366"/>
                  <a:gd name="T49" fmla="*/ 69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6" h="116">
                    <a:moveTo>
                      <a:pt x="365" y="69"/>
                    </a:moveTo>
                    <a:lnTo>
                      <a:pt x="365" y="52"/>
                    </a:lnTo>
                    <a:lnTo>
                      <a:pt x="365" y="34"/>
                    </a:lnTo>
                    <a:lnTo>
                      <a:pt x="366" y="17"/>
                    </a:lnTo>
                    <a:lnTo>
                      <a:pt x="366" y="0"/>
                    </a:lnTo>
                    <a:lnTo>
                      <a:pt x="310" y="8"/>
                    </a:lnTo>
                    <a:lnTo>
                      <a:pt x="255" y="16"/>
                    </a:lnTo>
                    <a:lnTo>
                      <a:pt x="203" y="23"/>
                    </a:lnTo>
                    <a:lnTo>
                      <a:pt x="153" y="30"/>
                    </a:lnTo>
                    <a:lnTo>
                      <a:pt x="106" y="35"/>
                    </a:lnTo>
                    <a:lnTo>
                      <a:pt x="64" y="40"/>
                    </a:lnTo>
                    <a:lnTo>
                      <a:pt x="29" y="44"/>
                    </a:lnTo>
                    <a:lnTo>
                      <a:pt x="1" y="47"/>
                    </a:lnTo>
                    <a:lnTo>
                      <a:pt x="0" y="64"/>
                    </a:lnTo>
                    <a:lnTo>
                      <a:pt x="0" y="81"/>
                    </a:lnTo>
                    <a:lnTo>
                      <a:pt x="0" y="99"/>
                    </a:lnTo>
                    <a:lnTo>
                      <a:pt x="0" y="116"/>
                    </a:lnTo>
                    <a:lnTo>
                      <a:pt x="28" y="114"/>
                    </a:lnTo>
                    <a:lnTo>
                      <a:pt x="63" y="110"/>
                    </a:lnTo>
                    <a:lnTo>
                      <a:pt x="105" y="105"/>
                    </a:lnTo>
                    <a:lnTo>
                      <a:pt x="151" y="100"/>
                    </a:lnTo>
                    <a:lnTo>
                      <a:pt x="202" y="93"/>
                    </a:lnTo>
                    <a:lnTo>
                      <a:pt x="254" y="86"/>
                    </a:lnTo>
                    <a:lnTo>
                      <a:pt x="309" y="78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8088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2" name="Freeform 1083"/>
              <p:cNvSpPr>
                <a:spLocks/>
              </p:cNvSpPr>
              <p:nvPr/>
            </p:nvSpPr>
            <p:spPr bwMode="auto">
              <a:xfrm>
                <a:off x="1988" y="2264"/>
                <a:ext cx="73" cy="21"/>
              </a:xfrm>
              <a:custGeom>
                <a:avLst/>
                <a:gdLst>
                  <a:gd name="T0" fmla="*/ 365 w 366"/>
                  <a:gd name="T1" fmla="*/ 69 h 104"/>
                  <a:gd name="T2" fmla="*/ 365 w 366"/>
                  <a:gd name="T3" fmla="*/ 52 h 104"/>
                  <a:gd name="T4" fmla="*/ 365 w 366"/>
                  <a:gd name="T5" fmla="*/ 35 h 104"/>
                  <a:gd name="T6" fmla="*/ 365 w 366"/>
                  <a:gd name="T7" fmla="*/ 18 h 104"/>
                  <a:gd name="T8" fmla="*/ 366 w 366"/>
                  <a:gd name="T9" fmla="*/ 0 h 104"/>
                  <a:gd name="T10" fmla="*/ 321 w 366"/>
                  <a:gd name="T11" fmla="*/ 5 h 104"/>
                  <a:gd name="T12" fmla="*/ 281 w 366"/>
                  <a:gd name="T13" fmla="*/ 10 h 104"/>
                  <a:gd name="T14" fmla="*/ 243 w 366"/>
                  <a:gd name="T15" fmla="*/ 15 h 104"/>
                  <a:gd name="T16" fmla="*/ 211 w 366"/>
                  <a:gd name="T17" fmla="*/ 18 h 104"/>
                  <a:gd name="T18" fmla="*/ 185 w 366"/>
                  <a:gd name="T19" fmla="*/ 21 h 104"/>
                  <a:gd name="T20" fmla="*/ 165 w 366"/>
                  <a:gd name="T21" fmla="*/ 22 h 104"/>
                  <a:gd name="T22" fmla="*/ 152 w 366"/>
                  <a:gd name="T23" fmla="*/ 24 h 104"/>
                  <a:gd name="T24" fmla="*/ 148 w 366"/>
                  <a:gd name="T25" fmla="*/ 24 h 104"/>
                  <a:gd name="T26" fmla="*/ 112 w 366"/>
                  <a:gd name="T27" fmla="*/ 27 h 104"/>
                  <a:gd name="T28" fmla="*/ 74 w 366"/>
                  <a:gd name="T29" fmla="*/ 29 h 104"/>
                  <a:gd name="T30" fmla="*/ 38 w 366"/>
                  <a:gd name="T31" fmla="*/ 32 h 104"/>
                  <a:gd name="T32" fmla="*/ 1 w 366"/>
                  <a:gd name="T33" fmla="*/ 35 h 104"/>
                  <a:gd name="T34" fmla="*/ 1 w 366"/>
                  <a:gd name="T35" fmla="*/ 52 h 104"/>
                  <a:gd name="T36" fmla="*/ 0 w 366"/>
                  <a:gd name="T37" fmla="*/ 69 h 104"/>
                  <a:gd name="T38" fmla="*/ 0 w 366"/>
                  <a:gd name="T39" fmla="*/ 87 h 104"/>
                  <a:gd name="T40" fmla="*/ 0 w 366"/>
                  <a:gd name="T41" fmla="*/ 104 h 104"/>
                  <a:gd name="T42" fmla="*/ 37 w 366"/>
                  <a:gd name="T43" fmla="*/ 101 h 104"/>
                  <a:gd name="T44" fmla="*/ 74 w 366"/>
                  <a:gd name="T45" fmla="*/ 99 h 104"/>
                  <a:gd name="T46" fmla="*/ 112 w 366"/>
                  <a:gd name="T47" fmla="*/ 96 h 104"/>
                  <a:gd name="T48" fmla="*/ 148 w 366"/>
                  <a:gd name="T49" fmla="*/ 93 h 104"/>
                  <a:gd name="T50" fmla="*/ 152 w 366"/>
                  <a:gd name="T51" fmla="*/ 93 h 104"/>
                  <a:gd name="T52" fmla="*/ 165 w 366"/>
                  <a:gd name="T53" fmla="*/ 92 h 104"/>
                  <a:gd name="T54" fmla="*/ 185 w 366"/>
                  <a:gd name="T55" fmla="*/ 90 h 104"/>
                  <a:gd name="T56" fmla="*/ 211 w 366"/>
                  <a:gd name="T57" fmla="*/ 88 h 104"/>
                  <a:gd name="T58" fmla="*/ 243 w 366"/>
                  <a:gd name="T59" fmla="*/ 84 h 104"/>
                  <a:gd name="T60" fmla="*/ 280 w 366"/>
                  <a:gd name="T61" fmla="*/ 80 h 104"/>
                  <a:gd name="T62" fmla="*/ 320 w 366"/>
                  <a:gd name="T63" fmla="*/ 76 h 104"/>
                  <a:gd name="T64" fmla="*/ 365 w 366"/>
                  <a:gd name="T65" fmla="*/ 69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6" h="104">
                    <a:moveTo>
                      <a:pt x="365" y="69"/>
                    </a:moveTo>
                    <a:lnTo>
                      <a:pt x="365" y="52"/>
                    </a:lnTo>
                    <a:lnTo>
                      <a:pt x="365" y="35"/>
                    </a:lnTo>
                    <a:lnTo>
                      <a:pt x="365" y="18"/>
                    </a:lnTo>
                    <a:lnTo>
                      <a:pt x="366" y="0"/>
                    </a:lnTo>
                    <a:lnTo>
                      <a:pt x="321" y="5"/>
                    </a:lnTo>
                    <a:lnTo>
                      <a:pt x="281" y="10"/>
                    </a:lnTo>
                    <a:lnTo>
                      <a:pt x="243" y="15"/>
                    </a:lnTo>
                    <a:lnTo>
                      <a:pt x="211" y="18"/>
                    </a:lnTo>
                    <a:lnTo>
                      <a:pt x="185" y="21"/>
                    </a:lnTo>
                    <a:lnTo>
                      <a:pt x="165" y="22"/>
                    </a:lnTo>
                    <a:lnTo>
                      <a:pt x="152" y="24"/>
                    </a:lnTo>
                    <a:lnTo>
                      <a:pt x="148" y="24"/>
                    </a:lnTo>
                    <a:lnTo>
                      <a:pt x="112" y="27"/>
                    </a:lnTo>
                    <a:lnTo>
                      <a:pt x="74" y="29"/>
                    </a:lnTo>
                    <a:lnTo>
                      <a:pt x="38" y="32"/>
                    </a:lnTo>
                    <a:lnTo>
                      <a:pt x="1" y="35"/>
                    </a:lnTo>
                    <a:lnTo>
                      <a:pt x="1" y="52"/>
                    </a:lnTo>
                    <a:lnTo>
                      <a:pt x="0" y="69"/>
                    </a:lnTo>
                    <a:lnTo>
                      <a:pt x="0" y="87"/>
                    </a:lnTo>
                    <a:lnTo>
                      <a:pt x="0" y="104"/>
                    </a:lnTo>
                    <a:lnTo>
                      <a:pt x="37" y="101"/>
                    </a:lnTo>
                    <a:lnTo>
                      <a:pt x="74" y="99"/>
                    </a:lnTo>
                    <a:lnTo>
                      <a:pt x="112" y="96"/>
                    </a:lnTo>
                    <a:lnTo>
                      <a:pt x="148" y="93"/>
                    </a:lnTo>
                    <a:lnTo>
                      <a:pt x="152" y="93"/>
                    </a:lnTo>
                    <a:lnTo>
                      <a:pt x="165" y="92"/>
                    </a:lnTo>
                    <a:lnTo>
                      <a:pt x="185" y="90"/>
                    </a:lnTo>
                    <a:lnTo>
                      <a:pt x="211" y="88"/>
                    </a:lnTo>
                    <a:lnTo>
                      <a:pt x="243" y="84"/>
                    </a:lnTo>
                    <a:lnTo>
                      <a:pt x="280" y="80"/>
                    </a:lnTo>
                    <a:lnTo>
                      <a:pt x="320" y="76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8890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3" name="Freeform 1084"/>
              <p:cNvSpPr>
                <a:spLocks/>
              </p:cNvSpPr>
              <p:nvPr/>
            </p:nvSpPr>
            <p:spPr bwMode="auto">
              <a:xfrm>
                <a:off x="1952" y="2268"/>
                <a:ext cx="73" cy="20"/>
              </a:xfrm>
              <a:custGeom>
                <a:avLst/>
                <a:gdLst>
                  <a:gd name="T0" fmla="*/ 365 w 366"/>
                  <a:gd name="T1" fmla="*/ 69 h 96"/>
                  <a:gd name="T2" fmla="*/ 365 w 366"/>
                  <a:gd name="T3" fmla="*/ 52 h 96"/>
                  <a:gd name="T4" fmla="*/ 365 w 366"/>
                  <a:gd name="T5" fmla="*/ 34 h 96"/>
                  <a:gd name="T6" fmla="*/ 365 w 366"/>
                  <a:gd name="T7" fmla="*/ 17 h 96"/>
                  <a:gd name="T8" fmla="*/ 366 w 366"/>
                  <a:gd name="T9" fmla="*/ 0 h 96"/>
                  <a:gd name="T10" fmla="*/ 351 w 366"/>
                  <a:gd name="T11" fmla="*/ 1 h 96"/>
                  <a:gd name="T12" fmla="*/ 340 w 366"/>
                  <a:gd name="T13" fmla="*/ 2 h 96"/>
                  <a:gd name="T14" fmla="*/ 332 w 366"/>
                  <a:gd name="T15" fmla="*/ 3 h 96"/>
                  <a:gd name="T16" fmla="*/ 330 w 366"/>
                  <a:gd name="T17" fmla="*/ 3 h 96"/>
                  <a:gd name="T18" fmla="*/ 288 w 366"/>
                  <a:gd name="T19" fmla="*/ 6 h 96"/>
                  <a:gd name="T20" fmla="*/ 248 w 366"/>
                  <a:gd name="T21" fmla="*/ 9 h 96"/>
                  <a:gd name="T22" fmla="*/ 206 w 366"/>
                  <a:gd name="T23" fmla="*/ 12 h 96"/>
                  <a:gd name="T24" fmla="*/ 164 w 366"/>
                  <a:gd name="T25" fmla="*/ 15 h 96"/>
                  <a:gd name="T26" fmla="*/ 124 w 366"/>
                  <a:gd name="T27" fmla="*/ 18 h 96"/>
                  <a:gd name="T28" fmla="*/ 82 w 366"/>
                  <a:gd name="T29" fmla="*/ 21 h 96"/>
                  <a:gd name="T30" fmla="*/ 41 w 366"/>
                  <a:gd name="T31" fmla="*/ 24 h 96"/>
                  <a:gd name="T32" fmla="*/ 1 w 366"/>
                  <a:gd name="T33" fmla="*/ 27 h 96"/>
                  <a:gd name="T34" fmla="*/ 1 w 366"/>
                  <a:gd name="T35" fmla="*/ 44 h 96"/>
                  <a:gd name="T36" fmla="*/ 0 w 366"/>
                  <a:gd name="T37" fmla="*/ 62 h 96"/>
                  <a:gd name="T38" fmla="*/ 0 w 366"/>
                  <a:gd name="T39" fmla="*/ 79 h 96"/>
                  <a:gd name="T40" fmla="*/ 0 w 366"/>
                  <a:gd name="T41" fmla="*/ 96 h 96"/>
                  <a:gd name="T42" fmla="*/ 40 w 366"/>
                  <a:gd name="T43" fmla="*/ 93 h 96"/>
                  <a:gd name="T44" fmla="*/ 82 w 366"/>
                  <a:gd name="T45" fmla="*/ 90 h 96"/>
                  <a:gd name="T46" fmla="*/ 123 w 366"/>
                  <a:gd name="T47" fmla="*/ 87 h 96"/>
                  <a:gd name="T48" fmla="*/ 164 w 366"/>
                  <a:gd name="T49" fmla="*/ 84 h 96"/>
                  <a:gd name="T50" fmla="*/ 206 w 366"/>
                  <a:gd name="T51" fmla="*/ 81 h 96"/>
                  <a:gd name="T52" fmla="*/ 247 w 366"/>
                  <a:gd name="T53" fmla="*/ 78 h 96"/>
                  <a:gd name="T54" fmla="*/ 288 w 366"/>
                  <a:gd name="T55" fmla="*/ 75 h 96"/>
                  <a:gd name="T56" fmla="*/ 330 w 366"/>
                  <a:gd name="T57" fmla="*/ 72 h 96"/>
                  <a:gd name="T58" fmla="*/ 332 w 366"/>
                  <a:gd name="T59" fmla="*/ 72 h 96"/>
                  <a:gd name="T60" fmla="*/ 340 w 366"/>
                  <a:gd name="T61" fmla="*/ 72 h 96"/>
                  <a:gd name="T62" fmla="*/ 350 w 366"/>
                  <a:gd name="T63" fmla="*/ 71 h 96"/>
                  <a:gd name="T64" fmla="*/ 365 w 366"/>
                  <a:gd name="T65" fmla="*/ 69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66" h="96">
                    <a:moveTo>
                      <a:pt x="365" y="69"/>
                    </a:moveTo>
                    <a:lnTo>
                      <a:pt x="365" y="52"/>
                    </a:lnTo>
                    <a:lnTo>
                      <a:pt x="365" y="34"/>
                    </a:lnTo>
                    <a:lnTo>
                      <a:pt x="365" y="17"/>
                    </a:lnTo>
                    <a:lnTo>
                      <a:pt x="366" y="0"/>
                    </a:lnTo>
                    <a:lnTo>
                      <a:pt x="351" y="1"/>
                    </a:lnTo>
                    <a:lnTo>
                      <a:pt x="340" y="2"/>
                    </a:lnTo>
                    <a:lnTo>
                      <a:pt x="332" y="3"/>
                    </a:lnTo>
                    <a:lnTo>
                      <a:pt x="330" y="3"/>
                    </a:lnTo>
                    <a:lnTo>
                      <a:pt x="288" y="6"/>
                    </a:lnTo>
                    <a:lnTo>
                      <a:pt x="248" y="9"/>
                    </a:lnTo>
                    <a:lnTo>
                      <a:pt x="206" y="12"/>
                    </a:lnTo>
                    <a:lnTo>
                      <a:pt x="164" y="15"/>
                    </a:lnTo>
                    <a:lnTo>
                      <a:pt x="124" y="18"/>
                    </a:lnTo>
                    <a:lnTo>
                      <a:pt x="82" y="21"/>
                    </a:lnTo>
                    <a:lnTo>
                      <a:pt x="41" y="24"/>
                    </a:lnTo>
                    <a:lnTo>
                      <a:pt x="1" y="27"/>
                    </a:lnTo>
                    <a:lnTo>
                      <a:pt x="1" y="44"/>
                    </a:lnTo>
                    <a:lnTo>
                      <a:pt x="0" y="62"/>
                    </a:lnTo>
                    <a:lnTo>
                      <a:pt x="0" y="79"/>
                    </a:lnTo>
                    <a:lnTo>
                      <a:pt x="0" y="96"/>
                    </a:lnTo>
                    <a:lnTo>
                      <a:pt x="40" y="93"/>
                    </a:lnTo>
                    <a:lnTo>
                      <a:pt x="82" y="90"/>
                    </a:lnTo>
                    <a:lnTo>
                      <a:pt x="123" y="87"/>
                    </a:lnTo>
                    <a:lnTo>
                      <a:pt x="164" y="84"/>
                    </a:lnTo>
                    <a:lnTo>
                      <a:pt x="206" y="81"/>
                    </a:lnTo>
                    <a:lnTo>
                      <a:pt x="247" y="78"/>
                    </a:lnTo>
                    <a:lnTo>
                      <a:pt x="288" y="75"/>
                    </a:lnTo>
                    <a:lnTo>
                      <a:pt x="330" y="72"/>
                    </a:lnTo>
                    <a:lnTo>
                      <a:pt x="332" y="72"/>
                    </a:lnTo>
                    <a:lnTo>
                      <a:pt x="340" y="72"/>
                    </a:lnTo>
                    <a:lnTo>
                      <a:pt x="350" y="71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9097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4" name="Freeform 1085"/>
              <p:cNvSpPr>
                <a:spLocks/>
              </p:cNvSpPr>
              <p:nvPr/>
            </p:nvSpPr>
            <p:spPr bwMode="auto">
              <a:xfrm>
                <a:off x="1915" y="2271"/>
                <a:ext cx="73" cy="19"/>
              </a:xfrm>
              <a:custGeom>
                <a:avLst/>
                <a:gdLst>
                  <a:gd name="T0" fmla="*/ 365 w 366"/>
                  <a:gd name="T1" fmla="*/ 69 h 94"/>
                  <a:gd name="T2" fmla="*/ 365 w 366"/>
                  <a:gd name="T3" fmla="*/ 52 h 94"/>
                  <a:gd name="T4" fmla="*/ 365 w 366"/>
                  <a:gd name="T5" fmla="*/ 34 h 94"/>
                  <a:gd name="T6" fmla="*/ 366 w 366"/>
                  <a:gd name="T7" fmla="*/ 17 h 94"/>
                  <a:gd name="T8" fmla="*/ 366 w 366"/>
                  <a:gd name="T9" fmla="*/ 0 h 94"/>
                  <a:gd name="T10" fmla="*/ 320 w 366"/>
                  <a:gd name="T11" fmla="*/ 3 h 94"/>
                  <a:gd name="T12" fmla="*/ 274 w 366"/>
                  <a:gd name="T13" fmla="*/ 6 h 94"/>
                  <a:gd name="T14" fmla="*/ 228 w 366"/>
                  <a:gd name="T15" fmla="*/ 9 h 94"/>
                  <a:gd name="T16" fmla="*/ 183 w 366"/>
                  <a:gd name="T17" fmla="*/ 13 h 94"/>
                  <a:gd name="T18" fmla="*/ 137 w 366"/>
                  <a:gd name="T19" fmla="*/ 16 h 94"/>
                  <a:gd name="T20" fmla="*/ 92 w 366"/>
                  <a:gd name="T21" fmla="*/ 19 h 94"/>
                  <a:gd name="T22" fmla="*/ 46 w 366"/>
                  <a:gd name="T23" fmla="*/ 22 h 94"/>
                  <a:gd name="T24" fmla="*/ 1 w 366"/>
                  <a:gd name="T25" fmla="*/ 25 h 94"/>
                  <a:gd name="T26" fmla="*/ 1 w 366"/>
                  <a:gd name="T27" fmla="*/ 43 h 94"/>
                  <a:gd name="T28" fmla="*/ 0 w 366"/>
                  <a:gd name="T29" fmla="*/ 60 h 94"/>
                  <a:gd name="T30" fmla="*/ 0 w 366"/>
                  <a:gd name="T31" fmla="*/ 77 h 94"/>
                  <a:gd name="T32" fmla="*/ 0 w 366"/>
                  <a:gd name="T33" fmla="*/ 94 h 94"/>
                  <a:gd name="T34" fmla="*/ 45 w 366"/>
                  <a:gd name="T35" fmla="*/ 91 h 94"/>
                  <a:gd name="T36" fmla="*/ 90 w 366"/>
                  <a:gd name="T37" fmla="*/ 88 h 94"/>
                  <a:gd name="T38" fmla="*/ 136 w 366"/>
                  <a:gd name="T39" fmla="*/ 85 h 94"/>
                  <a:gd name="T40" fmla="*/ 182 w 366"/>
                  <a:gd name="T41" fmla="*/ 82 h 94"/>
                  <a:gd name="T42" fmla="*/ 227 w 366"/>
                  <a:gd name="T43" fmla="*/ 79 h 94"/>
                  <a:gd name="T44" fmla="*/ 273 w 366"/>
                  <a:gd name="T45" fmla="*/ 76 h 94"/>
                  <a:gd name="T46" fmla="*/ 319 w 366"/>
                  <a:gd name="T47" fmla="*/ 72 h 94"/>
                  <a:gd name="T48" fmla="*/ 365 w 366"/>
                  <a:gd name="T49" fmla="*/ 6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6" h="94">
                    <a:moveTo>
                      <a:pt x="365" y="69"/>
                    </a:moveTo>
                    <a:lnTo>
                      <a:pt x="365" y="52"/>
                    </a:lnTo>
                    <a:lnTo>
                      <a:pt x="365" y="34"/>
                    </a:lnTo>
                    <a:lnTo>
                      <a:pt x="366" y="17"/>
                    </a:lnTo>
                    <a:lnTo>
                      <a:pt x="366" y="0"/>
                    </a:lnTo>
                    <a:lnTo>
                      <a:pt x="320" y="3"/>
                    </a:lnTo>
                    <a:lnTo>
                      <a:pt x="274" y="6"/>
                    </a:lnTo>
                    <a:lnTo>
                      <a:pt x="228" y="9"/>
                    </a:lnTo>
                    <a:lnTo>
                      <a:pt x="183" y="13"/>
                    </a:lnTo>
                    <a:lnTo>
                      <a:pt x="137" y="16"/>
                    </a:lnTo>
                    <a:lnTo>
                      <a:pt x="92" y="19"/>
                    </a:lnTo>
                    <a:lnTo>
                      <a:pt x="46" y="22"/>
                    </a:lnTo>
                    <a:lnTo>
                      <a:pt x="1" y="25"/>
                    </a:lnTo>
                    <a:lnTo>
                      <a:pt x="1" y="43"/>
                    </a:lnTo>
                    <a:lnTo>
                      <a:pt x="0" y="60"/>
                    </a:lnTo>
                    <a:lnTo>
                      <a:pt x="0" y="77"/>
                    </a:lnTo>
                    <a:lnTo>
                      <a:pt x="0" y="94"/>
                    </a:lnTo>
                    <a:lnTo>
                      <a:pt x="45" y="91"/>
                    </a:lnTo>
                    <a:lnTo>
                      <a:pt x="90" y="88"/>
                    </a:lnTo>
                    <a:lnTo>
                      <a:pt x="136" y="85"/>
                    </a:lnTo>
                    <a:lnTo>
                      <a:pt x="182" y="82"/>
                    </a:lnTo>
                    <a:lnTo>
                      <a:pt x="227" y="79"/>
                    </a:lnTo>
                    <a:lnTo>
                      <a:pt x="273" y="76"/>
                    </a:lnTo>
                    <a:lnTo>
                      <a:pt x="319" y="72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989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5" name="Freeform 1086"/>
              <p:cNvSpPr>
                <a:spLocks/>
              </p:cNvSpPr>
              <p:nvPr/>
            </p:nvSpPr>
            <p:spPr bwMode="auto">
              <a:xfrm>
                <a:off x="1879" y="2274"/>
                <a:ext cx="73" cy="19"/>
              </a:xfrm>
              <a:custGeom>
                <a:avLst/>
                <a:gdLst>
                  <a:gd name="T0" fmla="*/ 366 w 367"/>
                  <a:gd name="T1" fmla="*/ 69 h 94"/>
                  <a:gd name="T2" fmla="*/ 366 w 367"/>
                  <a:gd name="T3" fmla="*/ 52 h 94"/>
                  <a:gd name="T4" fmla="*/ 366 w 367"/>
                  <a:gd name="T5" fmla="*/ 35 h 94"/>
                  <a:gd name="T6" fmla="*/ 367 w 367"/>
                  <a:gd name="T7" fmla="*/ 17 h 94"/>
                  <a:gd name="T8" fmla="*/ 367 w 367"/>
                  <a:gd name="T9" fmla="*/ 0 h 94"/>
                  <a:gd name="T10" fmla="*/ 321 w 367"/>
                  <a:gd name="T11" fmla="*/ 3 h 94"/>
                  <a:gd name="T12" fmla="*/ 275 w 367"/>
                  <a:gd name="T13" fmla="*/ 6 h 94"/>
                  <a:gd name="T14" fmla="*/ 229 w 367"/>
                  <a:gd name="T15" fmla="*/ 9 h 94"/>
                  <a:gd name="T16" fmla="*/ 183 w 367"/>
                  <a:gd name="T17" fmla="*/ 12 h 94"/>
                  <a:gd name="T18" fmla="*/ 137 w 367"/>
                  <a:gd name="T19" fmla="*/ 15 h 94"/>
                  <a:gd name="T20" fmla="*/ 92 w 367"/>
                  <a:gd name="T21" fmla="*/ 18 h 94"/>
                  <a:gd name="T22" fmla="*/ 46 w 367"/>
                  <a:gd name="T23" fmla="*/ 21 h 94"/>
                  <a:gd name="T24" fmla="*/ 2 w 367"/>
                  <a:gd name="T25" fmla="*/ 24 h 94"/>
                  <a:gd name="T26" fmla="*/ 2 w 367"/>
                  <a:gd name="T27" fmla="*/ 42 h 94"/>
                  <a:gd name="T28" fmla="*/ 1 w 367"/>
                  <a:gd name="T29" fmla="*/ 59 h 94"/>
                  <a:gd name="T30" fmla="*/ 1 w 367"/>
                  <a:gd name="T31" fmla="*/ 76 h 94"/>
                  <a:gd name="T32" fmla="*/ 0 w 367"/>
                  <a:gd name="T33" fmla="*/ 94 h 94"/>
                  <a:gd name="T34" fmla="*/ 45 w 367"/>
                  <a:gd name="T35" fmla="*/ 91 h 94"/>
                  <a:gd name="T36" fmla="*/ 90 w 367"/>
                  <a:gd name="T37" fmla="*/ 88 h 94"/>
                  <a:gd name="T38" fmla="*/ 136 w 367"/>
                  <a:gd name="T39" fmla="*/ 85 h 94"/>
                  <a:gd name="T40" fmla="*/ 182 w 367"/>
                  <a:gd name="T41" fmla="*/ 81 h 94"/>
                  <a:gd name="T42" fmla="*/ 228 w 367"/>
                  <a:gd name="T43" fmla="*/ 78 h 94"/>
                  <a:gd name="T44" fmla="*/ 274 w 367"/>
                  <a:gd name="T45" fmla="*/ 75 h 94"/>
                  <a:gd name="T46" fmla="*/ 320 w 367"/>
                  <a:gd name="T47" fmla="*/ 72 h 94"/>
                  <a:gd name="T48" fmla="*/ 366 w 367"/>
                  <a:gd name="T49" fmla="*/ 69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7" h="94">
                    <a:moveTo>
                      <a:pt x="366" y="69"/>
                    </a:moveTo>
                    <a:lnTo>
                      <a:pt x="366" y="52"/>
                    </a:lnTo>
                    <a:lnTo>
                      <a:pt x="366" y="35"/>
                    </a:lnTo>
                    <a:lnTo>
                      <a:pt x="367" y="17"/>
                    </a:lnTo>
                    <a:lnTo>
                      <a:pt x="367" y="0"/>
                    </a:lnTo>
                    <a:lnTo>
                      <a:pt x="321" y="3"/>
                    </a:lnTo>
                    <a:lnTo>
                      <a:pt x="275" y="6"/>
                    </a:lnTo>
                    <a:lnTo>
                      <a:pt x="229" y="9"/>
                    </a:lnTo>
                    <a:lnTo>
                      <a:pt x="183" y="12"/>
                    </a:lnTo>
                    <a:lnTo>
                      <a:pt x="137" y="15"/>
                    </a:lnTo>
                    <a:lnTo>
                      <a:pt x="92" y="18"/>
                    </a:lnTo>
                    <a:lnTo>
                      <a:pt x="46" y="21"/>
                    </a:lnTo>
                    <a:lnTo>
                      <a:pt x="2" y="24"/>
                    </a:lnTo>
                    <a:lnTo>
                      <a:pt x="2" y="42"/>
                    </a:lnTo>
                    <a:lnTo>
                      <a:pt x="1" y="59"/>
                    </a:lnTo>
                    <a:lnTo>
                      <a:pt x="1" y="76"/>
                    </a:lnTo>
                    <a:lnTo>
                      <a:pt x="0" y="94"/>
                    </a:lnTo>
                    <a:lnTo>
                      <a:pt x="45" y="91"/>
                    </a:lnTo>
                    <a:lnTo>
                      <a:pt x="90" y="88"/>
                    </a:lnTo>
                    <a:lnTo>
                      <a:pt x="136" y="85"/>
                    </a:lnTo>
                    <a:lnTo>
                      <a:pt x="182" y="81"/>
                    </a:lnTo>
                    <a:lnTo>
                      <a:pt x="228" y="78"/>
                    </a:lnTo>
                    <a:lnTo>
                      <a:pt x="274" y="75"/>
                    </a:lnTo>
                    <a:lnTo>
                      <a:pt x="320" y="72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9FA6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6" name="Freeform 1087"/>
              <p:cNvSpPr>
                <a:spLocks/>
              </p:cNvSpPr>
              <p:nvPr/>
            </p:nvSpPr>
            <p:spPr bwMode="auto">
              <a:xfrm>
                <a:off x="1842" y="2276"/>
                <a:ext cx="73" cy="19"/>
              </a:xfrm>
              <a:custGeom>
                <a:avLst/>
                <a:gdLst>
                  <a:gd name="T0" fmla="*/ 366 w 367"/>
                  <a:gd name="T1" fmla="*/ 69 h 93"/>
                  <a:gd name="T2" fmla="*/ 366 w 367"/>
                  <a:gd name="T3" fmla="*/ 52 h 93"/>
                  <a:gd name="T4" fmla="*/ 366 w 367"/>
                  <a:gd name="T5" fmla="*/ 35 h 93"/>
                  <a:gd name="T6" fmla="*/ 367 w 367"/>
                  <a:gd name="T7" fmla="*/ 18 h 93"/>
                  <a:gd name="T8" fmla="*/ 367 w 367"/>
                  <a:gd name="T9" fmla="*/ 0 h 93"/>
                  <a:gd name="T10" fmla="*/ 321 w 367"/>
                  <a:gd name="T11" fmla="*/ 3 h 93"/>
                  <a:gd name="T12" fmla="*/ 275 w 367"/>
                  <a:gd name="T13" fmla="*/ 6 h 93"/>
                  <a:gd name="T14" fmla="*/ 229 w 367"/>
                  <a:gd name="T15" fmla="*/ 9 h 93"/>
                  <a:gd name="T16" fmla="*/ 184 w 367"/>
                  <a:gd name="T17" fmla="*/ 13 h 93"/>
                  <a:gd name="T18" fmla="*/ 138 w 367"/>
                  <a:gd name="T19" fmla="*/ 15 h 93"/>
                  <a:gd name="T20" fmla="*/ 93 w 367"/>
                  <a:gd name="T21" fmla="*/ 18 h 93"/>
                  <a:gd name="T22" fmla="*/ 47 w 367"/>
                  <a:gd name="T23" fmla="*/ 21 h 93"/>
                  <a:gd name="T24" fmla="*/ 2 w 367"/>
                  <a:gd name="T25" fmla="*/ 24 h 93"/>
                  <a:gd name="T26" fmla="*/ 2 w 367"/>
                  <a:gd name="T27" fmla="*/ 41 h 93"/>
                  <a:gd name="T28" fmla="*/ 1 w 367"/>
                  <a:gd name="T29" fmla="*/ 58 h 93"/>
                  <a:gd name="T30" fmla="*/ 1 w 367"/>
                  <a:gd name="T31" fmla="*/ 76 h 93"/>
                  <a:gd name="T32" fmla="*/ 0 w 367"/>
                  <a:gd name="T33" fmla="*/ 93 h 93"/>
                  <a:gd name="T34" fmla="*/ 45 w 367"/>
                  <a:gd name="T35" fmla="*/ 90 h 93"/>
                  <a:gd name="T36" fmla="*/ 91 w 367"/>
                  <a:gd name="T37" fmla="*/ 88 h 93"/>
                  <a:gd name="T38" fmla="*/ 137 w 367"/>
                  <a:gd name="T39" fmla="*/ 85 h 93"/>
                  <a:gd name="T40" fmla="*/ 182 w 367"/>
                  <a:gd name="T41" fmla="*/ 82 h 93"/>
                  <a:gd name="T42" fmla="*/ 227 w 367"/>
                  <a:gd name="T43" fmla="*/ 79 h 93"/>
                  <a:gd name="T44" fmla="*/ 273 w 367"/>
                  <a:gd name="T45" fmla="*/ 76 h 93"/>
                  <a:gd name="T46" fmla="*/ 319 w 367"/>
                  <a:gd name="T47" fmla="*/ 73 h 93"/>
                  <a:gd name="T48" fmla="*/ 366 w 367"/>
                  <a:gd name="T49" fmla="*/ 69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7" h="93">
                    <a:moveTo>
                      <a:pt x="366" y="69"/>
                    </a:moveTo>
                    <a:lnTo>
                      <a:pt x="366" y="52"/>
                    </a:lnTo>
                    <a:lnTo>
                      <a:pt x="366" y="35"/>
                    </a:lnTo>
                    <a:lnTo>
                      <a:pt x="367" y="18"/>
                    </a:lnTo>
                    <a:lnTo>
                      <a:pt x="367" y="0"/>
                    </a:lnTo>
                    <a:lnTo>
                      <a:pt x="321" y="3"/>
                    </a:lnTo>
                    <a:lnTo>
                      <a:pt x="275" y="6"/>
                    </a:lnTo>
                    <a:lnTo>
                      <a:pt x="229" y="9"/>
                    </a:lnTo>
                    <a:lnTo>
                      <a:pt x="184" y="13"/>
                    </a:lnTo>
                    <a:lnTo>
                      <a:pt x="138" y="15"/>
                    </a:lnTo>
                    <a:lnTo>
                      <a:pt x="93" y="18"/>
                    </a:lnTo>
                    <a:lnTo>
                      <a:pt x="47" y="21"/>
                    </a:lnTo>
                    <a:lnTo>
                      <a:pt x="2" y="24"/>
                    </a:lnTo>
                    <a:lnTo>
                      <a:pt x="2" y="41"/>
                    </a:lnTo>
                    <a:lnTo>
                      <a:pt x="1" y="58"/>
                    </a:lnTo>
                    <a:lnTo>
                      <a:pt x="1" y="76"/>
                    </a:lnTo>
                    <a:lnTo>
                      <a:pt x="0" y="93"/>
                    </a:lnTo>
                    <a:lnTo>
                      <a:pt x="45" y="90"/>
                    </a:lnTo>
                    <a:lnTo>
                      <a:pt x="91" y="88"/>
                    </a:lnTo>
                    <a:lnTo>
                      <a:pt x="137" y="85"/>
                    </a:lnTo>
                    <a:lnTo>
                      <a:pt x="182" y="82"/>
                    </a:lnTo>
                    <a:lnTo>
                      <a:pt x="227" y="79"/>
                    </a:lnTo>
                    <a:lnTo>
                      <a:pt x="273" y="76"/>
                    </a:lnTo>
                    <a:lnTo>
                      <a:pt x="319" y="73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A7AE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7" name="Freeform 1088"/>
              <p:cNvSpPr>
                <a:spLocks/>
              </p:cNvSpPr>
              <p:nvPr/>
            </p:nvSpPr>
            <p:spPr bwMode="auto">
              <a:xfrm>
                <a:off x="1806" y="2279"/>
                <a:ext cx="73" cy="18"/>
              </a:xfrm>
              <a:custGeom>
                <a:avLst/>
                <a:gdLst>
                  <a:gd name="T0" fmla="*/ 365 w 367"/>
                  <a:gd name="T1" fmla="*/ 70 h 92"/>
                  <a:gd name="T2" fmla="*/ 366 w 367"/>
                  <a:gd name="T3" fmla="*/ 52 h 92"/>
                  <a:gd name="T4" fmla="*/ 366 w 367"/>
                  <a:gd name="T5" fmla="*/ 35 h 92"/>
                  <a:gd name="T6" fmla="*/ 367 w 367"/>
                  <a:gd name="T7" fmla="*/ 18 h 92"/>
                  <a:gd name="T8" fmla="*/ 367 w 367"/>
                  <a:gd name="T9" fmla="*/ 0 h 92"/>
                  <a:gd name="T10" fmla="*/ 321 w 367"/>
                  <a:gd name="T11" fmla="*/ 3 h 92"/>
                  <a:gd name="T12" fmla="*/ 275 w 367"/>
                  <a:gd name="T13" fmla="*/ 6 h 92"/>
                  <a:gd name="T14" fmla="*/ 229 w 367"/>
                  <a:gd name="T15" fmla="*/ 9 h 92"/>
                  <a:gd name="T16" fmla="*/ 183 w 367"/>
                  <a:gd name="T17" fmla="*/ 12 h 92"/>
                  <a:gd name="T18" fmla="*/ 138 w 367"/>
                  <a:gd name="T19" fmla="*/ 14 h 92"/>
                  <a:gd name="T20" fmla="*/ 92 w 367"/>
                  <a:gd name="T21" fmla="*/ 17 h 92"/>
                  <a:gd name="T22" fmla="*/ 48 w 367"/>
                  <a:gd name="T23" fmla="*/ 19 h 92"/>
                  <a:gd name="T24" fmla="*/ 2 w 367"/>
                  <a:gd name="T25" fmla="*/ 22 h 92"/>
                  <a:gd name="T26" fmla="*/ 2 w 367"/>
                  <a:gd name="T27" fmla="*/ 39 h 92"/>
                  <a:gd name="T28" fmla="*/ 1 w 367"/>
                  <a:gd name="T29" fmla="*/ 56 h 92"/>
                  <a:gd name="T30" fmla="*/ 0 w 367"/>
                  <a:gd name="T31" fmla="*/ 74 h 92"/>
                  <a:gd name="T32" fmla="*/ 0 w 367"/>
                  <a:gd name="T33" fmla="*/ 92 h 92"/>
                  <a:gd name="T34" fmla="*/ 44 w 367"/>
                  <a:gd name="T35" fmla="*/ 89 h 92"/>
                  <a:gd name="T36" fmla="*/ 90 w 367"/>
                  <a:gd name="T37" fmla="*/ 86 h 92"/>
                  <a:gd name="T38" fmla="*/ 135 w 367"/>
                  <a:gd name="T39" fmla="*/ 84 h 92"/>
                  <a:gd name="T40" fmla="*/ 181 w 367"/>
                  <a:gd name="T41" fmla="*/ 81 h 92"/>
                  <a:gd name="T42" fmla="*/ 227 w 367"/>
                  <a:gd name="T43" fmla="*/ 78 h 92"/>
                  <a:gd name="T44" fmla="*/ 273 w 367"/>
                  <a:gd name="T45" fmla="*/ 76 h 92"/>
                  <a:gd name="T46" fmla="*/ 319 w 367"/>
                  <a:gd name="T47" fmla="*/ 73 h 92"/>
                  <a:gd name="T48" fmla="*/ 365 w 367"/>
                  <a:gd name="T49" fmla="*/ 7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7" h="92">
                    <a:moveTo>
                      <a:pt x="365" y="70"/>
                    </a:moveTo>
                    <a:lnTo>
                      <a:pt x="366" y="52"/>
                    </a:lnTo>
                    <a:lnTo>
                      <a:pt x="366" y="35"/>
                    </a:lnTo>
                    <a:lnTo>
                      <a:pt x="367" y="18"/>
                    </a:lnTo>
                    <a:lnTo>
                      <a:pt x="367" y="0"/>
                    </a:lnTo>
                    <a:lnTo>
                      <a:pt x="321" y="3"/>
                    </a:lnTo>
                    <a:lnTo>
                      <a:pt x="275" y="6"/>
                    </a:lnTo>
                    <a:lnTo>
                      <a:pt x="229" y="9"/>
                    </a:lnTo>
                    <a:lnTo>
                      <a:pt x="183" y="12"/>
                    </a:lnTo>
                    <a:lnTo>
                      <a:pt x="138" y="14"/>
                    </a:lnTo>
                    <a:lnTo>
                      <a:pt x="92" y="17"/>
                    </a:lnTo>
                    <a:lnTo>
                      <a:pt x="48" y="19"/>
                    </a:lnTo>
                    <a:lnTo>
                      <a:pt x="2" y="22"/>
                    </a:lnTo>
                    <a:lnTo>
                      <a:pt x="2" y="39"/>
                    </a:lnTo>
                    <a:lnTo>
                      <a:pt x="1" y="56"/>
                    </a:lnTo>
                    <a:lnTo>
                      <a:pt x="0" y="74"/>
                    </a:lnTo>
                    <a:lnTo>
                      <a:pt x="0" y="92"/>
                    </a:lnTo>
                    <a:lnTo>
                      <a:pt x="44" y="89"/>
                    </a:lnTo>
                    <a:lnTo>
                      <a:pt x="90" y="86"/>
                    </a:lnTo>
                    <a:lnTo>
                      <a:pt x="135" y="84"/>
                    </a:lnTo>
                    <a:lnTo>
                      <a:pt x="181" y="81"/>
                    </a:lnTo>
                    <a:lnTo>
                      <a:pt x="227" y="78"/>
                    </a:lnTo>
                    <a:lnTo>
                      <a:pt x="273" y="76"/>
                    </a:lnTo>
                    <a:lnTo>
                      <a:pt x="319" y="73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AFB5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8" name="Freeform 1089"/>
              <p:cNvSpPr>
                <a:spLocks/>
              </p:cNvSpPr>
              <p:nvPr/>
            </p:nvSpPr>
            <p:spPr bwMode="auto">
              <a:xfrm>
                <a:off x="1769" y="2281"/>
                <a:ext cx="73" cy="18"/>
              </a:xfrm>
              <a:custGeom>
                <a:avLst/>
                <a:gdLst>
                  <a:gd name="T0" fmla="*/ 366 w 368"/>
                  <a:gd name="T1" fmla="*/ 69 h 89"/>
                  <a:gd name="T2" fmla="*/ 367 w 368"/>
                  <a:gd name="T3" fmla="*/ 52 h 89"/>
                  <a:gd name="T4" fmla="*/ 367 w 368"/>
                  <a:gd name="T5" fmla="*/ 34 h 89"/>
                  <a:gd name="T6" fmla="*/ 368 w 368"/>
                  <a:gd name="T7" fmla="*/ 17 h 89"/>
                  <a:gd name="T8" fmla="*/ 368 w 368"/>
                  <a:gd name="T9" fmla="*/ 0 h 89"/>
                  <a:gd name="T10" fmla="*/ 322 w 368"/>
                  <a:gd name="T11" fmla="*/ 2 h 89"/>
                  <a:gd name="T12" fmla="*/ 276 w 368"/>
                  <a:gd name="T13" fmla="*/ 5 h 89"/>
                  <a:gd name="T14" fmla="*/ 230 w 368"/>
                  <a:gd name="T15" fmla="*/ 8 h 89"/>
                  <a:gd name="T16" fmla="*/ 185 w 368"/>
                  <a:gd name="T17" fmla="*/ 10 h 89"/>
                  <a:gd name="T18" fmla="*/ 139 w 368"/>
                  <a:gd name="T19" fmla="*/ 13 h 89"/>
                  <a:gd name="T20" fmla="*/ 94 w 368"/>
                  <a:gd name="T21" fmla="*/ 15 h 89"/>
                  <a:gd name="T22" fmla="*/ 48 w 368"/>
                  <a:gd name="T23" fmla="*/ 18 h 89"/>
                  <a:gd name="T24" fmla="*/ 3 w 368"/>
                  <a:gd name="T25" fmla="*/ 20 h 89"/>
                  <a:gd name="T26" fmla="*/ 2 w 368"/>
                  <a:gd name="T27" fmla="*/ 37 h 89"/>
                  <a:gd name="T28" fmla="*/ 2 w 368"/>
                  <a:gd name="T29" fmla="*/ 55 h 89"/>
                  <a:gd name="T30" fmla="*/ 1 w 368"/>
                  <a:gd name="T31" fmla="*/ 72 h 89"/>
                  <a:gd name="T32" fmla="*/ 0 w 368"/>
                  <a:gd name="T33" fmla="*/ 89 h 89"/>
                  <a:gd name="T34" fmla="*/ 46 w 368"/>
                  <a:gd name="T35" fmla="*/ 87 h 89"/>
                  <a:gd name="T36" fmla="*/ 91 w 368"/>
                  <a:gd name="T37" fmla="*/ 85 h 89"/>
                  <a:gd name="T38" fmla="*/ 137 w 368"/>
                  <a:gd name="T39" fmla="*/ 82 h 89"/>
                  <a:gd name="T40" fmla="*/ 183 w 368"/>
                  <a:gd name="T41" fmla="*/ 80 h 89"/>
                  <a:gd name="T42" fmla="*/ 228 w 368"/>
                  <a:gd name="T43" fmla="*/ 77 h 89"/>
                  <a:gd name="T44" fmla="*/ 274 w 368"/>
                  <a:gd name="T45" fmla="*/ 74 h 89"/>
                  <a:gd name="T46" fmla="*/ 320 w 368"/>
                  <a:gd name="T47" fmla="*/ 72 h 89"/>
                  <a:gd name="T48" fmla="*/ 366 w 368"/>
                  <a:gd name="T49" fmla="*/ 6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9">
                    <a:moveTo>
                      <a:pt x="366" y="69"/>
                    </a:moveTo>
                    <a:lnTo>
                      <a:pt x="367" y="52"/>
                    </a:lnTo>
                    <a:lnTo>
                      <a:pt x="367" y="34"/>
                    </a:lnTo>
                    <a:lnTo>
                      <a:pt x="368" y="17"/>
                    </a:lnTo>
                    <a:lnTo>
                      <a:pt x="368" y="0"/>
                    </a:lnTo>
                    <a:lnTo>
                      <a:pt x="322" y="2"/>
                    </a:lnTo>
                    <a:lnTo>
                      <a:pt x="276" y="5"/>
                    </a:lnTo>
                    <a:lnTo>
                      <a:pt x="230" y="8"/>
                    </a:lnTo>
                    <a:lnTo>
                      <a:pt x="185" y="10"/>
                    </a:lnTo>
                    <a:lnTo>
                      <a:pt x="139" y="13"/>
                    </a:lnTo>
                    <a:lnTo>
                      <a:pt x="94" y="15"/>
                    </a:lnTo>
                    <a:lnTo>
                      <a:pt x="48" y="18"/>
                    </a:lnTo>
                    <a:lnTo>
                      <a:pt x="3" y="20"/>
                    </a:lnTo>
                    <a:lnTo>
                      <a:pt x="2" y="37"/>
                    </a:lnTo>
                    <a:lnTo>
                      <a:pt x="2" y="55"/>
                    </a:lnTo>
                    <a:lnTo>
                      <a:pt x="1" y="72"/>
                    </a:lnTo>
                    <a:lnTo>
                      <a:pt x="0" y="89"/>
                    </a:lnTo>
                    <a:lnTo>
                      <a:pt x="46" y="87"/>
                    </a:lnTo>
                    <a:lnTo>
                      <a:pt x="91" y="85"/>
                    </a:lnTo>
                    <a:lnTo>
                      <a:pt x="137" y="82"/>
                    </a:lnTo>
                    <a:lnTo>
                      <a:pt x="183" y="80"/>
                    </a:lnTo>
                    <a:lnTo>
                      <a:pt x="228" y="77"/>
                    </a:lnTo>
                    <a:lnTo>
                      <a:pt x="274" y="74"/>
                    </a:lnTo>
                    <a:lnTo>
                      <a:pt x="320" y="72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B7B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9" name="Freeform 1090"/>
              <p:cNvSpPr>
                <a:spLocks/>
              </p:cNvSpPr>
              <p:nvPr/>
            </p:nvSpPr>
            <p:spPr bwMode="auto">
              <a:xfrm>
                <a:off x="1732" y="2283"/>
                <a:ext cx="74" cy="18"/>
              </a:xfrm>
              <a:custGeom>
                <a:avLst/>
                <a:gdLst>
                  <a:gd name="T0" fmla="*/ 366 w 368"/>
                  <a:gd name="T1" fmla="*/ 70 h 89"/>
                  <a:gd name="T2" fmla="*/ 366 w 368"/>
                  <a:gd name="T3" fmla="*/ 52 h 89"/>
                  <a:gd name="T4" fmla="*/ 367 w 368"/>
                  <a:gd name="T5" fmla="*/ 34 h 89"/>
                  <a:gd name="T6" fmla="*/ 368 w 368"/>
                  <a:gd name="T7" fmla="*/ 17 h 89"/>
                  <a:gd name="T8" fmla="*/ 368 w 368"/>
                  <a:gd name="T9" fmla="*/ 0 h 89"/>
                  <a:gd name="T10" fmla="*/ 322 w 368"/>
                  <a:gd name="T11" fmla="*/ 3 h 89"/>
                  <a:gd name="T12" fmla="*/ 276 w 368"/>
                  <a:gd name="T13" fmla="*/ 5 h 89"/>
                  <a:gd name="T14" fmla="*/ 230 w 368"/>
                  <a:gd name="T15" fmla="*/ 8 h 89"/>
                  <a:gd name="T16" fmla="*/ 184 w 368"/>
                  <a:gd name="T17" fmla="*/ 10 h 89"/>
                  <a:gd name="T18" fmla="*/ 138 w 368"/>
                  <a:gd name="T19" fmla="*/ 12 h 89"/>
                  <a:gd name="T20" fmla="*/ 93 w 368"/>
                  <a:gd name="T21" fmla="*/ 15 h 89"/>
                  <a:gd name="T22" fmla="*/ 48 w 368"/>
                  <a:gd name="T23" fmla="*/ 17 h 89"/>
                  <a:gd name="T24" fmla="*/ 3 w 368"/>
                  <a:gd name="T25" fmla="*/ 19 h 89"/>
                  <a:gd name="T26" fmla="*/ 2 w 368"/>
                  <a:gd name="T27" fmla="*/ 36 h 89"/>
                  <a:gd name="T28" fmla="*/ 2 w 368"/>
                  <a:gd name="T29" fmla="*/ 54 h 89"/>
                  <a:gd name="T30" fmla="*/ 1 w 368"/>
                  <a:gd name="T31" fmla="*/ 72 h 89"/>
                  <a:gd name="T32" fmla="*/ 0 w 368"/>
                  <a:gd name="T33" fmla="*/ 89 h 89"/>
                  <a:gd name="T34" fmla="*/ 45 w 368"/>
                  <a:gd name="T35" fmla="*/ 86 h 89"/>
                  <a:gd name="T36" fmla="*/ 90 w 368"/>
                  <a:gd name="T37" fmla="*/ 84 h 89"/>
                  <a:gd name="T38" fmla="*/ 136 w 368"/>
                  <a:gd name="T39" fmla="*/ 82 h 89"/>
                  <a:gd name="T40" fmla="*/ 181 w 368"/>
                  <a:gd name="T41" fmla="*/ 79 h 89"/>
                  <a:gd name="T42" fmla="*/ 227 w 368"/>
                  <a:gd name="T43" fmla="*/ 77 h 89"/>
                  <a:gd name="T44" fmla="*/ 273 w 368"/>
                  <a:gd name="T45" fmla="*/ 75 h 89"/>
                  <a:gd name="T46" fmla="*/ 319 w 368"/>
                  <a:gd name="T47" fmla="*/ 72 h 89"/>
                  <a:gd name="T48" fmla="*/ 366 w 368"/>
                  <a:gd name="T49" fmla="*/ 7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9">
                    <a:moveTo>
                      <a:pt x="366" y="70"/>
                    </a:moveTo>
                    <a:lnTo>
                      <a:pt x="366" y="52"/>
                    </a:lnTo>
                    <a:lnTo>
                      <a:pt x="367" y="34"/>
                    </a:lnTo>
                    <a:lnTo>
                      <a:pt x="368" y="17"/>
                    </a:lnTo>
                    <a:lnTo>
                      <a:pt x="368" y="0"/>
                    </a:lnTo>
                    <a:lnTo>
                      <a:pt x="322" y="3"/>
                    </a:lnTo>
                    <a:lnTo>
                      <a:pt x="276" y="5"/>
                    </a:lnTo>
                    <a:lnTo>
                      <a:pt x="230" y="8"/>
                    </a:lnTo>
                    <a:lnTo>
                      <a:pt x="184" y="10"/>
                    </a:lnTo>
                    <a:lnTo>
                      <a:pt x="138" y="12"/>
                    </a:lnTo>
                    <a:lnTo>
                      <a:pt x="93" y="15"/>
                    </a:lnTo>
                    <a:lnTo>
                      <a:pt x="48" y="17"/>
                    </a:lnTo>
                    <a:lnTo>
                      <a:pt x="3" y="19"/>
                    </a:lnTo>
                    <a:lnTo>
                      <a:pt x="2" y="36"/>
                    </a:lnTo>
                    <a:lnTo>
                      <a:pt x="2" y="54"/>
                    </a:lnTo>
                    <a:lnTo>
                      <a:pt x="1" y="72"/>
                    </a:lnTo>
                    <a:lnTo>
                      <a:pt x="0" y="89"/>
                    </a:lnTo>
                    <a:lnTo>
                      <a:pt x="45" y="86"/>
                    </a:lnTo>
                    <a:lnTo>
                      <a:pt x="90" y="84"/>
                    </a:lnTo>
                    <a:lnTo>
                      <a:pt x="136" y="82"/>
                    </a:lnTo>
                    <a:lnTo>
                      <a:pt x="181" y="79"/>
                    </a:lnTo>
                    <a:lnTo>
                      <a:pt x="227" y="77"/>
                    </a:lnTo>
                    <a:lnTo>
                      <a:pt x="273" y="75"/>
                    </a:lnTo>
                    <a:lnTo>
                      <a:pt x="319" y="72"/>
                    </a:lnTo>
                    <a:lnTo>
                      <a:pt x="366" y="70"/>
                    </a:lnTo>
                    <a:close/>
                  </a:path>
                </a:pathLst>
              </a:custGeom>
              <a:solidFill>
                <a:srgbClr val="BFC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0" name="Freeform 1091"/>
              <p:cNvSpPr>
                <a:spLocks/>
              </p:cNvSpPr>
              <p:nvPr/>
            </p:nvSpPr>
            <p:spPr bwMode="auto">
              <a:xfrm>
                <a:off x="1696" y="2285"/>
                <a:ext cx="73" cy="18"/>
              </a:xfrm>
              <a:custGeom>
                <a:avLst/>
                <a:gdLst>
                  <a:gd name="T0" fmla="*/ 365 w 368"/>
                  <a:gd name="T1" fmla="*/ 69 h 88"/>
                  <a:gd name="T2" fmla="*/ 366 w 368"/>
                  <a:gd name="T3" fmla="*/ 52 h 88"/>
                  <a:gd name="T4" fmla="*/ 367 w 368"/>
                  <a:gd name="T5" fmla="*/ 35 h 88"/>
                  <a:gd name="T6" fmla="*/ 367 w 368"/>
                  <a:gd name="T7" fmla="*/ 17 h 88"/>
                  <a:gd name="T8" fmla="*/ 368 w 368"/>
                  <a:gd name="T9" fmla="*/ 0 h 88"/>
                  <a:gd name="T10" fmla="*/ 322 w 368"/>
                  <a:gd name="T11" fmla="*/ 2 h 88"/>
                  <a:gd name="T12" fmla="*/ 276 w 368"/>
                  <a:gd name="T13" fmla="*/ 5 h 88"/>
                  <a:gd name="T14" fmla="*/ 231 w 368"/>
                  <a:gd name="T15" fmla="*/ 7 h 88"/>
                  <a:gd name="T16" fmla="*/ 185 w 368"/>
                  <a:gd name="T17" fmla="*/ 9 h 88"/>
                  <a:gd name="T18" fmla="*/ 139 w 368"/>
                  <a:gd name="T19" fmla="*/ 11 h 88"/>
                  <a:gd name="T20" fmla="*/ 93 w 368"/>
                  <a:gd name="T21" fmla="*/ 14 h 88"/>
                  <a:gd name="T22" fmla="*/ 48 w 368"/>
                  <a:gd name="T23" fmla="*/ 16 h 88"/>
                  <a:gd name="T24" fmla="*/ 3 w 368"/>
                  <a:gd name="T25" fmla="*/ 18 h 88"/>
                  <a:gd name="T26" fmla="*/ 2 w 368"/>
                  <a:gd name="T27" fmla="*/ 36 h 88"/>
                  <a:gd name="T28" fmla="*/ 1 w 368"/>
                  <a:gd name="T29" fmla="*/ 53 h 88"/>
                  <a:gd name="T30" fmla="*/ 1 w 368"/>
                  <a:gd name="T31" fmla="*/ 70 h 88"/>
                  <a:gd name="T32" fmla="*/ 0 w 368"/>
                  <a:gd name="T33" fmla="*/ 88 h 88"/>
                  <a:gd name="T34" fmla="*/ 45 w 368"/>
                  <a:gd name="T35" fmla="*/ 85 h 88"/>
                  <a:gd name="T36" fmla="*/ 91 w 368"/>
                  <a:gd name="T37" fmla="*/ 83 h 88"/>
                  <a:gd name="T38" fmla="*/ 136 w 368"/>
                  <a:gd name="T39" fmla="*/ 81 h 88"/>
                  <a:gd name="T40" fmla="*/ 181 w 368"/>
                  <a:gd name="T41" fmla="*/ 79 h 88"/>
                  <a:gd name="T42" fmla="*/ 227 w 368"/>
                  <a:gd name="T43" fmla="*/ 76 h 88"/>
                  <a:gd name="T44" fmla="*/ 273 w 368"/>
                  <a:gd name="T45" fmla="*/ 74 h 88"/>
                  <a:gd name="T46" fmla="*/ 319 w 368"/>
                  <a:gd name="T47" fmla="*/ 72 h 88"/>
                  <a:gd name="T48" fmla="*/ 365 w 368"/>
                  <a:gd name="T49" fmla="*/ 69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8">
                    <a:moveTo>
                      <a:pt x="365" y="69"/>
                    </a:moveTo>
                    <a:lnTo>
                      <a:pt x="366" y="52"/>
                    </a:lnTo>
                    <a:lnTo>
                      <a:pt x="367" y="35"/>
                    </a:lnTo>
                    <a:lnTo>
                      <a:pt x="367" y="17"/>
                    </a:lnTo>
                    <a:lnTo>
                      <a:pt x="368" y="0"/>
                    </a:lnTo>
                    <a:lnTo>
                      <a:pt x="322" y="2"/>
                    </a:lnTo>
                    <a:lnTo>
                      <a:pt x="276" y="5"/>
                    </a:lnTo>
                    <a:lnTo>
                      <a:pt x="231" y="7"/>
                    </a:lnTo>
                    <a:lnTo>
                      <a:pt x="185" y="9"/>
                    </a:lnTo>
                    <a:lnTo>
                      <a:pt x="139" y="11"/>
                    </a:lnTo>
                    <a:lnTo>
                      <a:pt x="93" y="14"/>
                    </a:lnTo>
                    <a:lnTo>
                      <a:pt x="48" y="16"/>
                    </a:lnTo>
                    <a:lnTo>
                      <a:pt x="3" y="18"/>
                    </a:lnTo>
                    <a:lnTo>
                      <a:pt x="2" y="36"/>
                    </a:lnTo>
                    <a:lnTo>
                      <a:pt x="1" y="53"/>
                    </a:lnTo>
                    <a:lnTo>
                      <a:pt x="1" y="70"/>
                    </a:lnTo>
                    <a:lnTo>
                      <a:pt x="0" y="88"/>
                    </a:lnTo>
                    <a:lnTo>
                      <a:pt x="45" y="85"/>
                    </a:lnTo>
                    <a:lnTo>
                      <a:pt x="91" y="83"/>
                    </a:lnTo>
                    <a:lnTo>
                      <a:pt x="136" y="81"/>
                    </a:lnTo>
                    <a:lnTo>
                      <a:pt x="181" y="79"/>
                    </a:lnTo>
                    <a:lnTo>
                      <a:pt x="227" y="76"/>
                    </a:lnTo>
                    <a:lnTo>
                      <a:pt x="273" y="74"/>
                    </a:lnTo>
                    <a:lnTo>
                      <a:pt x="319" y="72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C0C6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1" name="Freeform 1092"/>
              <p:cNvSpPr>
                <a:spLocks/>
              </p:cNvSpPr>
              <p:nvPr/>
            </p:nvSpPr>
            <p:spPr bwMode="auto">
              <a:xfrm>
                <a:off x="1659" y="2287"/>
                <a:ext cx="74" cy="17"/>
              </a:xfrm>
              <a:custGeom>
                <a:avLst/>
                <a:gdLst>
                  <a:gd name="T0" fmla="*/ 365 w 368"/>
                  <a:gd name="T1" fmla="*/ 70 h 87"/>
                  <a:gd name="T2" fmla="*/ 366 w 368"/>
                  <a:gd name="T3" fmla="*/ 53 h 87"/>
                  <a:gd name="T4" fmla="*/ 367 w 368"/>
                  <a:gd name="T5" fmla="*/ 35 h 87"/>
                  <a:gd name="T6" fmla="*/ 367 w 368"/>
                  <a:gd name="T7" fmla="*/ 17 h 87"/>
                  <a:gd name="T8" fmla="*/ 368 w 368"/>
                  <a:gd name="T9" fmla="*/ 0 h 87"/>
                  <a:gd name="T10" fmla="*/ 322 w 368"/>
                  <a:gd name="T11" fmla="*/ 2 h 87"/>
                  <a:gd name="T12" fmla="*/ 275 w 368"/>
                  <a:gd name="T13" fmla="*/ 5 h 87"/>
                  <a:gd name="T14" fmla="*/ 229 w 368"/>
                  <a:gd name="T15" fmla="*/ 7 h 87"/>
                  <a:gd name="T16" fmla="*/ 184 w 368"/>
                  <a:gd name="T17" fmla="*/ 9 h 87"/>
                  <a:gd name="T18" fmla="*/ 138 w 368"/>
                  <a:gd name="T19" fmla="*/ 11 h 87"/>
                  <a:gd name="T20" fmla="*/ 92 w 368"/>
                  <a:gd name="T21" fmla="*/ 13 h 87"/>
                  <a:gd name="T22" fmla="*/ 48 w 368"/>
                  <a:gd name="T23" fmla="*/ 15 h 87"/>
                  <a:gd name="T24" fmla="*/ 2 w 368"/>
                  <a:gd name="T25" fmla="*/ 17 h 87"/>
                  <a:gd name="T26" fmla="*/ 2 w 368"/>
                  <a:gd name="T27" fmla="*/ 35 h 87"/>
                  <a:gd name="T28" fmla="*/ 1 w 368"/>
                  <a:gd name="T29" fmla="*/ 52 h 87"/>
                  <a:gd name="T30" fmla="*/ 1 w 368"/>
                  <a:gd name="T31" fmla="*/ 69 h 87"/>
                  <a:gd name="T32" fmla="*/ 0 w 368"/>
                  <a:gd name="T33" fmla="*/ 87 h 87"/>
                  <a:gd name="T34" fmla="*/ 44 w 368"/>
                  <a:gd name="T35" fmla="*/ 85 h 87"/>
                  <a:gd name="T36" fmla="*/ 90 w 368"/>
                  <a:gd name="T37" fmla="*/ 83 h 87"/>
                  <a:gd name="T38" fmla="*/ 135 w 368"/>
                  <a:gd name="T39" fmla="*/ 81 h 87"/>
                  <a:gd name="T40" fmla="*/ 181 w 368"/>
                  <a:gd name="T41" fmla="*/ 79 h 87"/>
                  <a:gd name="T42" fmla="*/ 227 w 368"/>
                  <a:gd name="T43" fmla="*/ 76 h 87"/>
                  <a:gd name="T44" fmla="*/ 273 w 368"/>
                  <a:gd name="T45" fmla="*/ 74 h 87"/>
                  <a:gd name="T46" fmla="*/ 319 w 368"/>
                  <a:gd name="T47" fmla="*/ 72 h 87"/>
                  <a:gd name="T48" fmla="*/ 365 w 368"/>
                  <a:gd name="T49" fmla="*/ 7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7">
                    <a:moveTo>
                      <a:pt x="365" y="70"/>
                    </a:moveTo>
                    <a:lnTo>
                      <a:pt x="366" y="53"/>
                    </a:lnTo>
                    <a:lnTo>
                      <a:pt x="367" y="35"/>
                    </a:lnTo>
                    <a:lnTo>
                      <a:pt x="367" y="17"/>
                    </a:lnTo>
                    <a:lnTo>
                      <a:pt x="368" y="0"/>
                    </a:lnTo>
                    <a:lnTo>
                      <a:pt x="322" y="2"/>
                    </a:lnTo>
                    <a:lnTo>
                      <a:pt x="275" y="5"/>
                    </a:lnTo>
                    <a:lnTo>
                      <a:pt x="229" y="7"/>
                    </a:lnTo>
                    <a:lnTo>
                      <a:pt x="184" y="9"/>
                    </a:lnTo>
                    <a:lnTo>
                      <a:pt x="138" y="11"/>
                    </a:lnTo>
                    <a:lnTo>
                      <a:pt x="92" y="13"/>
                    </a:lnTo>
                    <a:lnTo>
                      <a:pt x="48" y="15"/>
                    </a:lnTo>
                    <a:lnTo>
                      <a:pt x="2" y="17"/>
                    </a:lnTo>
                    <a:lnTo>
                      <a:pt x="2" y="35"/>
                    </a:lnTo>
                    <a:lnTo>
                      <a:pt x="1" y="52"/>
                    </a:lnTo>
                    <a:lnTo>
                      <a:pt x="1" y="69"/>
                    </a:lnTo>
                    <a:lnTo>
                      <a:pt x="0" y="87"/>
                    </a:lnTo>
                    <a:lnTo>
                      <a:pt x="44" y="85"/>
                    </a:lnTo>
                    <a:lnTo>
                      <a:pt x="90" y="83"/>
                    </a:lnTo>
                    <a:lnTo>
                      <a:pt x="135" y="81"/>
                    </a:lnTo>
                    <a:lnTo>
                      <a:pt x="181" y="79"/>
                    </a:lnTo>
                    <a:lnTo>
                      <a:pt x="227" y="76"/>
                    </a:lnTo>
                    <a:lnTo>
                      <a:pt x="273" y="74"/>
                    </a:lnTo>
                    <a:lnTo>
                      <a:pt x="319" y="72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BAC0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2" name="Freeform 1093"/>
              <p:cNvSpPr>
                <a:spLocks/>
              </p:cNvSpPr>
              <p:nvPr/>
            </p:nvSpPr>
            <p:spPr bwMode="auto">
              <a:xfrm>
                <a:off x="1623" y="2289"/>
                <a:ext cx="73" cy="17"/>
              </a:xfrm>
              <a:custGeom>
                <a:avLst/>
                <a:gdLst>
                  <a:gd name="T0" fmla="*/ 365 w 368"/>
                  <a:gd name="T1" fmla="*/ 70 h 86"/>
                  <a:gd name="T2" fmla="*/ 366 w 368"/>
                  <a:gd name="T3" fmla="*/ 52 h 86"/>
                  <a:gd name="T4" fmla="*/ 366 w 368"/>
                  <a:gd name="T5" fmla="*/ 35 h 86"/>
                  <a:gd name="T6" fmla="*/ 367 w 368"/>
                  <a:gd name="T7" fmla="*/ 18 h 86"/>
                  <a:gd name="T8" fmla="*/ 368 w 368"/>
                  <a:gd name="T9" fmla="*/ 0 h 86"/>
                  <a:gd name="T10" fmla="*/ 321 w 368"/>
                  <a:gd name="T11" fmla="*/ 2 h 86"/>
                  <a:gd name="T12" fmla="*/ 275 w 368"/>
                  <a:gd name="T13" fmla="*/ 4 h 86"/>
                  <a:gd name="T14" fmla="*/ 229 w 368"/>
                  <a:gd name="T15" fmla="*/ 6 h 86"/>
                  <a:gd name="T16" fmla="*/ 184 w 368"/>
                  <a:gd name="T17" fmla="*/ 8 h 86"/>
                  <a:gd name="T18" fmla="*/ 139 w 368"/>
                  <a:gd name="T19" fmla="*/ 11 h 86"/>
                  <a:gd name="T20" fmla="*/ 93 w 368"/>
                  <a:gd name="T21" fmla="*/ 13 h 86"/>
                  <a:gd name="T22" fmla="*/ 48 w 368"/>
                  <a:gd name="T23" fmla="*/ 14 h 86"/>
                  <a:gd name="T24" fmla="*/ 2 w 368"/>
                  <a:gd name="T25" fmla="*/ 16 h 86"/>
                  <a:gd name="T26" fmla="*/ 2 w 368"/>
                  <a:gd name="T27" fmla="*/ 33 h 86"/>
                  <a:gd name="T28" fmla="*/ 1 w 368"/>
                  <a:gd name="T29" fmla="*/ 50 h 86"/>
                  <a:gd name="T30" fmla="*/ 0 w 368"/>
                  <a:gd name="T31" fmla="*/ 67 h 86"/>
                  <a:gd name="T32" fmla="*/ 0 w 368"/>
                  <a:gd name="T33" fmla="*/ 86 h 86"/>
                  <a:gd name="T34" fmla="*/ 45 w 368"/>
                  <a:gd name="T35" fmla="*/ 84 h 86"/>
                  <a:gd name="T36" fmla="*/ 90 w 368"/>
                  <a:gd name="T37" fmla="*/ 82 h 86"/>
                  <a:gd name="T38" fmla="*/ 136 w 368"/>
                  <a:gd name="T39" fmla="*/ 80 h 86"/>
                  <a:gd name="T40" fmla="*/ 182 w 368"/>
                  <a:gd name="T41" fmla="*/ 78 h 86"/>
                  <a:gd name="T42" fmla="*/ 227 w 368"/>
                  <a:gd name="T43" fmla="*/ 76 h 86"/>
                  <a:gd name="T44" fmla="*/ 273 w 368"/>
                  <a:gd name="T45" fmla="*/ 74 h 86"/>
                  <a:gd name="T46" fmla="*/ 319 w 368"/>
                  <a:gd name="T47" fmla="*/ 72 h 86"/>
                  <a:gd name="T48" fmla="*/ 365 w 368"/>
                  <a:gd name="T49" fmla="*/ 7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6">
                    <a:moveTo>
                      <a:pt x="365" y="70"/>
                    </a:moveTo>
                    <a:lnTo>
                      <a:pt x="366" y="52"/>
                    </a:lnTo>
                    <a:lnTo>
                      <a:pt x="366" y="35"/>
                    </a:lnTo>
                    <a:lnTo>
                      <a:pt x="367" y="18"/>
                    </a:lnTo>
                    <a:lnTo>
                      <a:pt x="368" y="0"/>
                    </a:lnTo>
                    <a:lnTo>
                      <a:pt x="321" y="2"/>
                    </a:lnTo>
                    <a:lnTo>
                      <a:pt x="275" y="4"/>
                    </a:lnTo>
                    <a:lnTo>
                      <a:pt x="229" y="6"/>
                    </a:lnTo>
                    <a:lnTo>
                      <a:pt x="184" y="8"/>
                    </a:lnTo>
                    <a:lnTo>
                      <a:pt x="139" y="11"/>
                    </a:lnTo>
                    <a:lnTo>
                      <a:pt x="93" y="13"/>
                    </a:lnTo>
                    <a:lnTo>
                      <a:pt x="48" y="14"/>
                    </a:lnTo>
                    <a:lnTo>
                      <a:pt x="2" y="16"/>
                    </a:lnTo>
                    <a:lnTo>
                      <a:pt x="2" y="33"/>
                    </a:lnTo>
                    <a:lnTo>
                      <a:pt x="1" y="50"/>
                    </a:lnTo>
                    <a:lnTo>
                      <a:pt x="0" y="67"/>
                    </a:lnTo>
                    <a:lnTo>
                      <a:pt x="0" y="86"/>
                    </a:lnTo>
                    <a:lnTo>
                      <a:pt x="45" y="84"/>
                    </a:lnTo>
                    <a:lnTo>
                      <a:pt x="90" y="82"/>
                    </a:lnTo>
                    <a:lnTo>
                      <a:pt x="136" y="80"/>
                    </a:lnTo>
                    <a:lnTo>
                      <a:pt x="182" y="78"/>
                    </a:lnTo>
                    <a:lnTo>
                      <a:pt x="227" y="76"/>
                    </a:lnTo>
                    <a:lnTo>
                      <a:pt x="273" y="74"/>
                    </a:lnTo>
                    <a:lnTo>
                      <a:pt x="319" y="72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B4BB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3" name="Freeform 1094"/>
              <p:cNvSpPr>
                <a:spLocks/>
              </p:cNvSpPr>
              <p:nvPr/>
            </p:nvSpPr>
            <p:spPr bwMode="auto">
              <a:xfrm>
                <a:off x="1586" y="2290"/>
                <a:ext cx="74" cy="17"/>
              </a:xfrm>
              <a:custGeom>
                <a:avLst/>
                <a:gdLst>
                  <a:gd name="T0" fmla="*/ 365 w 367"/>
                  <a:gd name="T1" fmla="*/ 70 h 84"/>
                  <a:gd name="T2" fmla="*/ 366 w 367"/>
                  <a:gd name="T3" fmla="*/ 52 h 84"/>
                  <a:gd name="T4" fmla="*/ 366 w 367"/>
                  <a:gd name="T5" fmla="*/ 35 h 84"/>
                  <a:gd name="T6" fmla="*/ 367 w 367"/>
                  <a:gd name="T7" fmla="*/ 18 h 84"/>
                  <a:gd name="T8" fmla="*/ 367 w 367"/>
                  <a:gd name="T9" fmla="*/ 0 h 84"/>
                  <a:gd name="T10" fmla="*/ 321 w 367"/>
                  <a:gd name="T11" fmla="*/ 3 h 84"/>
                  <a:gd name="T12" fmla="*/ 275 w 367"/>
                  <a:gd name="T13" fmla="*/ 5 h 84"/>
                  <a:gd name="T14" fmla="*/ 229 w 367"/>
                  <a:gd name="T15" fmla="*/ 6 h 84"/>
                  <a:gd name="T16" fmla="*/ 183 w 367"/>
                  <a:gd name="T17" fmla="*/ 8 h 84"/>
                  <a:gd name="T18" fmla="*/ 137 w 367"/>
                  <a:gd name="T19" fmla="*/ 10 h 84"/>
                  <a:gd name="T20" fmla="*/ 92 w 367"/>
                  <a:gd name="T21" fmla="*/ 12 h 84"/>
                  <a:gd name="T22" fmla="*/ 47 w 367"/>
                  <a:gd name="T23" fmla="*/ 13 h 84"/>
                  <a:gd name="T24" fmla="*/ 2 w 367"/>
                  <a:gd name="T25" fmla="*/ 15 h 84"/>
                  <a:gd name="T26" fmla="*/ 2 w 367"/>
                  <a:gd name="T27" fmla="*/ 32 h 84"/>
                  <a:gd name="T28" fmla="*/ 1 w 367"/>
                  <a:gd name="T29" fmla="*/ 49 h 84"/>
                  <a:gd name="T30" fmla="*/ 0 w 367"/>
                  <a:gd name="T31" fmla="*/ 67 h 84"/>
                  <a:gd name="T32" fmla="*/ 0 w 367"/>
                  <a:gd name="T33" fmla="*/ 84 h 84"/>
                  <a:gd name="T34" fmla="*/ 44 w 367"/>
                  <a:gd name="T35" fmla="*/ 83 h 84"/>
                  <a:gd name="T36" fmla="*/ 89 w 367"/>
                  <a:gd name="T37" fmla="*/ 81 h 84"/>
                  <a:gd name="T38" fmla="*/ 135 w 367"/>
                  <a:gd name="T39" fmla="*/ 79 h 84"/>
                  <a:gd name="T40" fmla="*/ 181 w 367"/>
                  <a:gd name="T41" fmla="*/ 78 h 84"/>
                  <a:gd name="T42" fmla="*/ 226 w 367"/>
                  <a:gd name="T43" fmla="*/ 76 h 84"/>
                  <a:gd name="T44" fmla="*/ 272 w 367"/>
                  <a:gd name="T45" fmla="*/ 74 h 84"/>
                  <a:gd name="T46" fmla="*/ 319 w 367"/>
                  <a:gd name="T47" fmla="*/ 72 h 84"/>
                  <a:gd name="T48" fmla="*/ 365 w 367"/>
                  <a:gd name="T49" fmla="*/ 7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7" h="84">
                    <a:moveTo>
                      <a:pt x="365" y="70"/>
                    </a:moveTo>
                    <a:lnTo>
                      <a:pt x="366" y="52"/>
                    </a:lnTo>
                    <a:lnTo>
                      <a:pt x="366" y="35"/>
                    </a:lnTo>
                    <a:lnTo>
                      <a:pt x="367" y="18"/>
                    </a:lnTo>
                    <a:lnTo>
                      <a:pt x="367" y="0"/>
                    </a:lnTo>
                    <a:lnTo>
                      <a:pt x="321" y="3"/>
                    </a:lnTo>
                    <a:lnTo>
                      <a:pt x="275" y="5"/>
                    </a:lnTo>
                    <a:lnTo>
                      <a:pt x="229" y="6"/>
                    </a:lnTo>
                    <a:lnTo>
                      <a:pt x="183" y="8"/>
                    </a:lnTo>
                    <a:lnTo>
                      <a:pt x="137" y="10"/>
                    </a:lnTo>
                    <a:lnTo>
                      <a:pt x="92" y="12"/>
                    </a:lnTo>
                    <a:lnTo>
                      <a:pt x="47" y="13"/>
                    </a:lnTo>
                    <a:lnTo>
                      <a:pt x="2" y="15"/>
                    </a:lnTo>
                    <a:lnTo>
                      <a:pt x="2" y="32"/>
                    </a:lnTo>
                    <a:lnTo>
                      <a:pt x="1" y="49"/>
                    </a:lnTo>
                    <a:lnTo>
                      <a:pt x="0" y="67"/>
                    </a:lnTo>
                    <a:lnTo>
                      <a:pt x="0" y="84"/>
                    </a:lnTo>
                    <a:lnTo>
                      <a:pt x="44" y="83"/>
                    </a:lnTo>
                    <a:lnTo>
                      <a:pt x="89" y="81"/>
                    </a:lnTo>
                    <a:lnTo>
                      <a:pt x="135" y="79"/>
                    </a:lnTo>
                    <a:lnTo>
                      <a:pt x="181" y="78"/>
                    </a:lnTo>
                    <a:lnTo>
                      <a:pt x="226" y="76"/>
                    </a:lnTo>
                    <a:lnTo>
                      <a:pt x="272" y="74"/>
                    </a:lnTo>
                    <a:lnTo>
                      <a:pt x="319" y="72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AEB5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4" name="Freeform 1095"/>
              <p:cNvSpPr>
                <a:spLocks/>
              </p:cNvSpPr>
              <p:nvPr/>
            </p:nvSpPr>
            <p:spPr bwMode="auto">
              <a:xfrm>
                <a:off x="1550" y="2292"/>
                <a:ext cx="73" cy="16"/>
              </a:xfrm>
              <a:custGeom>
                <a:avLst/>
                <a:gdLst>
                  <a:gd name="T0" fmla="*/ 366 w 368"/>
                  <a:gd name="T1" fmla="*/ 70 h 82"/>
                  <a:gd name="T2" fmla="*/ 366 w 368"/>
                  <a:gd name="T3" fmla="*/ 51 h 82"/>
                  <a:gd name="T4" fmla="*/ 367 w 368"/>
                  <a:gd name="T5" fmla="*/ 34 h 82"/>
                  <a:gd name="T6" fmla="*/ 368 w 368"/>
                  <a:gd name="T7" fmla="*/ 17 h 82"/>
                  <a:gd name="T8" fmla="*/ 368 w 368"/>
                  <a:gd name="T9" fmla="*/ 0 h 82"/>
                  <a:gd name="T10" fmla="*/ 322 w 368"/>
                  <a:gd name="T11" fmla="*/ 2 h 82"/>
                  <a:gd name="T12" fmla="*/ 276 w 368"/>
                  <a:gd name="T13" fmla="*/ 4 h 82"/>
                  <a:gd name="T14" fmla="*/ 231 w 368"/>
                  <a:gd name="T15" fmla="*/ 5 h 82"/>
                  <a:gd name="T16" fmla="*/ 185 w 368"/>
                  <a:gd name="T17" fmla="*/ 7 h 82"/>
                  <a:gd name="T18" fmla="*/ 139 w 368"/>
                  <a:gd name="T19" fmla="*/ 8 h 82"/>
                  <a:gd name="T20" fmla="*/ 94 w 368"/>
                  <a:gd name="T21" fmla="*/ 10 h 82"/>
                  <a:gd name="T22" fmla="*/ 48 w 368"/>
                  <a:gd name="T23" fmla="*/ 11 h 82"/>
                  <a:gd name="T24" fmla="*/ 3 w 368"/>
                  <a:gd name="T25" fmla="*/ 13 h 82"/>
                  <a:gd name="T26" fmla="*/ 2 w 368"/>
                  <a:gd name="T27" fmla="*/ 30 h 82"/>
                  <a:gd name="T28" fmla="*/ 2 w 368"/>
                  <a:gd name="T29" fmla="*/ 47 h 82"/>
                  <a:gd name="T30" fmla="*/ 1 w 368"/>
                  <a:gd name="T31" fmla="*/ 65 h 82"/>
                  <a:gd name="T32" fmla="*/ 0 w 368"/>
                  <a:gd name="T33" fmla="*/ 82 h 82"/>
                  <a:gd name="T34" fmla="*/ 46 w 368"/>
                  <a:gd name="T35" fmla="*/ 81 h 82"/>
                  <a:gd name="T36" fmla="*/ 91 w 368"/>
                  <a:gd name="T37" fmla="*/ 79 h 82"/>
                  <a:gd name="T38" fmla="*/ 137 w 368"/>
                  <a:gd name="T39" fmla="*/ 78 h 82"/>
                  <a:gd name="T40" fmla="*/ 181 w 368"/>
                  <a:gd name="T41" fmla="*/ 76 h 82"/>
                  <a:gd name="T42" fmla="*/ 227 w 368"/>
                  <a:gd name="T43" fmla="*/ 75 h 82"/>
                  <a:gd name="T44" fmla="*/ 273 w 368"/>
                  <a:gd name="T45" fmla="*/ 73 h 82"/>
                  <a:gd name="T46" fmla="*/ 319 w 368"/>
                  <a:gd name="T47" fmla="*/ 71 h 82"/>
                  <a:gd name="T48" fmla="*/ 366 w 368"/>
                  <a:gd name="T49" fmla="*/ 7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2">
                    <a:moveTo>
                      <a:pt x="366" y="70"/>
                    </a:moveTo>
                    <a:lnTo>
                      <a:pt x="366" y="51"/>
                    </a:lnTo>
                    <a:lnTo>
                      <a:pt x="367" y="34"/>
                    </a:lnTo>
                    <a:lnTo>
                      <a:pt x="368" y="17"/>
                    </a:lnTo>
                    <a:lnTo>
                      <a:pt x="368" y="0"/>
                    </a:lnTo>
                    <a:lnTo>
                      <a:pt x="322" y="2"/>
                    </a:lnTo>
                    <a:lnTo>
                      <a:pt x="276" y="4"/>
                    </a:lnTo>
                    <a:lnTo>
                      <a:pt x="231" y="5"/>
                    </a:lnTo>
                    <a:lnTo>
                      <a:pt x="185" y="7"/>
                    </a:lnTo>
                    <a:lnTo>
                      <a:pt x="139" y="8"/>
                    </a:lnTo>
                    <a:lnTo>
                      <a:pt x="94" y="10"/>
                    </a:lnTo>
                    <a:lnTo>
                      <a:pt x="48" y="11"/>
                    </a:lnTo>
                    <a:lnTo>
                      <a:pt x="3" y="13"/>
                    </a:lnTo>
                    <a:lnTo>
                      <a:pt x="2" y="30"/>
                    </a:lnTo>
                    <a:lnTo>
                      <a:pt x="2" y="47"/>
                    </a:lnTo>
                    <a:lnTo>
                      <a:pt x="1" y="65"/>
                    </a:lnTo>
                    <a:lnTo>
                      <a:pt x="0" y="82"/>
                    </a:lnTo>
                    <a:lnTo>
                      <a:pt x="46" y="81"/>
                    </a:lnTo>
                    <a:lnTo>
                      <a:pt x="91" y="79"/>
                    </a:lnTo>
                    <a:lnTo>
                      <a:pt x="137" y="78"/>
                    </a:lnTo>
                    <a:lnTo>
                      <a:pt x="181" y="76"/>
                    </a:lnTo>
                    <a:lnTo>
                      <a:pt x="227" y="75"/>
                    </a:lnTo>
                    <a:lnTo>
                      <a:pt x="273" y="73"/>
                    </a:lnTo>
                    <a:lnTo>
                      <a:pt x="319" y="71"/>
                    </a:lnTo>
                    <a:lnTo>
                      <a:pt x="366" y="70"/>
                    </a:lnTo>
                    <a:close/>
                  </a:path>
                </a:pathLst>
              </a:custGeom>
              <a:solidFill>
                <a:srgbClr val="A8B0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5" name="Freeform 1096"/>
              <p:cNvSpPr>
                <a:spLocks/>
              </p:cNvSpPr>
              <p:nvPr/>
            </p:nvSpPr>
            <p:spPr bwMode="auto">
              <a:xfrm>
                <a:off x="1513" y="2293"/>
                <a:ext cx="74" cy="16"/>
              </a:xfrm>
              <a:custGeom>
                <a:avLst/>
                <a:gdLst>
                  <a:gd name="T0" fmla="*/ 366 w 368"/>
                  <a:gd name="T1" fmla="*/ 69 h 81"/>
                  <a:gd name="T2" fmla="*/ 366 w 368"/>
                  <a:gd name="T3" fmla="*/ 52 h 81"/>
                  <a:gd name="T4" fmla="*/ 367 w 368"/>
                  <a:gd name="T5" fmla="*/ 34 h 81"/>
                  <a:gd name="T6" fmla="*/ 368 w 368"/>
                  <a:gd name="T7" fmla="*/ 17 h 81"/>
                  <a:gd name="T8" fmla="*/ 368 w 368"/>
                  <a:gd name="T9" fmla="*/ 0 h 81"/>
                  <a:gd name="T10" fmla="*/ 322 w 368"/>
                  <a:gd name="T11" fmla="*/ 1 h 81"/>
                  <a:gd name="T12" fmla="*/ 276 w 368"/>
                  <a:gd name="T13" fmla="*/ 3 h 81"/>
                  <a:gd name="T14" fmla="*/ 230 w 368"/>
                  <a:gd name="T15" fmla="*/ 5 h 81"/>
                  <a:gd name="T16" fmla="*/ 184 w 368"/>
                  <a:gd name="T17" fmla="*/ 6 h 81"/>
                  <a:gd name="T18" fmla="*/ 138 w 368"/>
                  <a:gd name="T19" fmla="*/ 7 h 81"/>
                  <a:gd name="T20" fmla="*/ 93 w 368"/>
                  <a:gd name="T21" fmla="*/ 9 h 81"/>
                  <a:gd name="T22" fmla="*/ 48 w 368"/>
                  <a:gd name="T23" fmla="*/ 10 h 81"/>
                  <a:gd name="T24" fmla="*/ 3 w 368"/>
                  <a:gd name="T25" fmla="*/ 11 h 81"/>
                  <a:gd name="T26" fmla="*/ 2 w 368"/>
                  <a:gd name="T27" fmla="*/ 28 h 81"/>
                  <a:gd name="T28" fmla="*/ 2 w 368"/>
                  <a:gd name="T29" fmla="*/ 47 h 81"/>
                  <a:gd name="T30" fmla="*/ 1 w 368"/>
                  <a:gd name="T31" fmla="*/ 64 h 81"/>
                  <a:gd name="T32" fmla="*/ 0 w 368"/>
                  <a:gd name="T33" fmla="*/ 81 h 81"/>
                  <a:gd name="T34" fmla="*/ 44 w 368"/>
                  <a:gd name="T35" fmla="*/ 80 h 81"/>
                  <a:gd name="T36" fmla="*/ 90 w 368"/>
                  <a:gd name="T37" fmla="*/ 78 h 81"/>
                  <a:gd name="T38" fmla="*/ 135 w 368"/>
                  <a:gd name="T39" fmla="*/ 77 h 81"/>
                  <a:gd name="T40" fmla="*/ 181 w 368"/>
                  <a:gd name="T41" fmla="*/ 75 h 81"/>
                  <a:gd name="T42" fmla="*/ 227 w 368"/>
                  <a:gd name="T43" fmla="*/ 74 h 81"/>
                  <a:gd name="T44" fmla="*/ 273 w 368"/>
                  <a:gd name="T45" fmla="*/ 72 h 81"/>
                  <a:gd name="T46" fmla="*/ 319 w 368"/>
                  <a:gd name="T47" fmla="*/ 71 h 81"/>
                  <a:gd name="T48" fmla="*/ 366 w 368"/>
                  <a:gd name="T49" fmla="*/ 69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8" h="81">
                    <a:moveTo>
                      <a:pt x="366" y="69"/>
                    </a:moveTo>
                    <a:lnTo>
                      <a:pt x="366" y="52"/>
                    </a:lnTo>
                    <a:lnTo>
                      <a:pt x="367" y="34"/>
                    </a:lnTo>
                    <a:lnTo>
                      <a:pt x="368" y="17"/>
                    </a:lnTo>
                    <a:lnTo>
                      <a:pt x="368" y="0"/>
                    </a:lnTo>
                    <a:lnTo>
                      <a:pt x="322" y="1"/>
                    </a:lnTo>
                    <a:lnTo>
                      <a:pt x="276" y="3"/>
                    </a:lnTo>
                    <a:lnTo>
                      <a:pt x="230" y="5"/>
                    </a:lnTo>
                    <a:lnTo>
                      <a:pt x="184" y="6"/>
                    </a:lnTo>
                    <a:lnTo>
                      <a:pt x="138" y="7"/>
                    </a:lnTo>
                    <a:lnTo>
                      <a:pt x="93" y="9"/>
                    </a:lnTo>
                    <a:lnTo>
                      <a:pt x="48" y="10"/>
                    </a:lnTo>
                    <a:lnTo>
                      <a:pt x="3" y="11"/>
                    </a:lnTo>
                    <a:lnTo>
                      <a:pt x="2" y="28"/>
                    </a:lnTo>
                    <a:lnTo>
                      <a:pt x="2" y="47"/>
                    </a:lnTo>
                    <a:lnTo>
                      <a:pt x="1" y="64"/>
                    </a:lnTo>
                    <a:lnTo>
                      <a:pt x="0" y="81"/>
                    </a:lnTo>
                    <a:lnTo>
                      <a:pt x="44" y="80"/>
                    </a:lnTo>
                    <a:lnTo>
                      <a:pt x="90" y="78"/>
                    </a:lnTo>
                    <a:lnTo>
                      <a:pt x="135" y="77"/>
                    </a:lnTo>
                    <a:lnTo>
                      <a:pt x="181" y="75"/>
                    </a:lnTo>
                    <a:lnTo>
                      <a:pt x="227" y="74"/>
                    </a:lnTo>
                    <a:lnTo>
                      <a:pt x="273" y="72"/>
                    </a:lnTo>
                    <a:lnTo>
                      <a:pt x="319" y="71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A2AA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6" name="Freeform 1097"/>
              <p:cNvSpPr>
                <a:spLocks/>
              </p:cNvSpPr>
              <p:nvPr/>
            </p:nvSpPr>
            <p:spPr bwMode="auto">
              <a:xfrm>
                <a:off x="1476" y="2294"/>
                <a:ext cx="74" cy="16"/>
              </a:xfrm>
              <a:custGeom>
                <a:avLst/>
                <a:gdLst>
                  <a:gd name="T0" fmla="*/ 366 w 369"/>
                  <a:gd name="T1" fmla="*/ 69 h 80"/>
                  <a:gd name="T2" fmla="*/ 367 w 369"/>
                  <a:gd name="T3" fmla="*/ 52 h 80"/>
                  <a:gd name="T4" fmla="*/ 368 w 369"/>
                  <a:gd name="T5" fmla="*/ 34 h 80"/>
                  <a:gd name="T6" fmla="*/ 368 w 369"/>
                  <a:gd name="T7" fmla="*/ 17 h 80"/>
                  <a:gd name="T8" fmla="*/ 369 w 369"/>
                  <a:gd name="T9" fmla="*/ 0 h 80"/>
                  <a:gd name="T10" fmla="*/ 323 w 369"/>
                  <a:gd name="T11" fmla="*/ 1 h 80"/>
                  <a:gd name="T12" fmla="*/ 277 w 369"/>
                  <a:gd name="T13" fmla="*/ 3 h 80"/>
                  <a:gd name="T14" fmla="*/ 232 w 369"/>
                  <a:gd name="T15" fmla="*/ 4 h 80"/>
                  <a:gd name="T16" fmla="*/ 186 w 369"/>
                  <a:gd name="T17" fmla="*/ 5 h 80"/>
                  <a:gd name="T18" fmla="*/ 140 w 369"/>
                  <a:gd name="T19" fmla="*/ 7 h 80"/>
                  <a:gd name="T20" fmla="*/ 94 w 369"/>
                  <a:gd name="T21" fmla="*/ 8 h 80"/>
                  <a:gd name="T22" fmla="*/ 49 w 369"/>
                  <a:gd name="T23" fmla="*/ 9 h 80"/>
                  <a:gd name="T24" fmla="*/ 4 w 369"/>
                  <a:gd name="T25" fmla="*/ 10 h 80"/>
                  <a:gd name="T26" fmla="*/ 3 w 369"/>
                  <a:gd name="T27" fmla="*/ 27 h 80"/>
                  <a:gd name="T28" fmla="*/ 2 w 369"/>
                  <a:gd name="T29" fmla="*/ 45 h 80"/>
                  <a:gd name="T30" fmla="*/ 1 w 369"/>
                  <a:gd name="T31" fmla="*/ 63 h 80"/>
                  <a:gd name="T32" fmla="*/ 0 w 369"/>
                  <a:gd name="T33" fmla="*/ 80 h 80"/>
                  <a:gd name="T34" fmla="*/ 46 w 369"/>
                  <a:gd name="T35" fmla="*/ 78 h 80"/>
                  <a:gd name="T36" fmla="*/ 91 w 369"/>
                  <a:gd name="T37" fmla="*/ 77 h 80"/>
                  <a:gd name="T38" fmla="*/ 137 w 369"/>
                  <a:gd name="T39" fmla="*/ 76 h 80"/>
                  <a:gd name="T40" fmla="*/ 183 w 369"/>
                  <a:gd name="T41" fmla="*/ 75 h 80"/>
                  <a:gd name="T42" fmla="*/ 227 w 369"/>
                  <a:gd name="T43" fmla="*/ 74 h 80"/>
                  <a:gd name="T44" fmla="*/ 274 w 369"/>
                  <a:gd name="T45" fmla="*/ 72 h 80"/>
                  <a:gd name="T46" fmla="*/ 320 w 369"/>
                  <a:gd name="T47" fmla="*/ 71 h 80"/>
                  <a:gd name="T48" fmla="*/ 366 w 369"/>
                  <a:gd name="T49" fmla="*/ 6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80">
                    <a:moveTo>
                      <a:pt x="366" y="69"/>
                    </a:moveTo>
                    <a:lnTo>
                      <a:pt x="367" y="52"/>
                    </a:lnTo>
                    <a:lnTo>
                      <a:pt x="368" y="34"/>
                    </a:lnTo>
                    <a:lnTo>
                      <a:pt x="368" y="17"/>
                    </a:lnTo>
                    <a:lnTo>
                      <a:pt x="369" y="0"/>
                    </a:lnTo>
                    <a:lnTo>
                      <a:pt x="323" y="1"/>
                    </a:lnTo>
                    <a:lnTo>
                      <a:pt x="277" y="3"/>
                    </a:lnTo>
                    <a:lnTo>
                      <a:pt x="232" y="4"/>
                    </a:lnTo>
                    <a:lnTo>
                      <a:pt x="186" y="5"/>
                    </a:lnTo>
                    <a:lnTo>
                      <a:pt x="140" y="7"/>
                    </a:lnTo>
                    <a:lnTo>
                      <a:pt x="94" y="8"/>
                    </a:lnTo>
                    <a:lnTo>
                      <a:pt x="49" y="9"/>
                    </a:lnTo>
                    <a:lnTo>
                      <a:pt x="4" y="10"/>
                    </a:lnTo>
                    <a:lnTo>
                      <a:pt x="3" y="27"/>
                    </a:lnTo>
                    <a:lnTo>
                      <a:pt x="2" y="45"/>
                    </a:lnTo>
                    <a:lnTo>
                      <a:pt x="1" y="63"/>
                    </a:lnTo>
                    <a:lnTo>
                      <a:pt x="0" y="80"/>
                    </a:lnTo>
                    <a:lnTo>
                      <a:pt x="46" y="78"/>
                    </a:lnTo>
                    <a:lnTo>
                      <a:pt x="91" y="77"/>
                    </a:lnTo>
                    <a:lnTo>
                      <a:pt x="137" y="76"/>
                    </a:lnTo>
                    <a:lnTo>
                      <a:pt x="183" y="75"/>
                    </a:lnTo>
                    <a:lnTo>
                      <a:pt x="227" y="74"/>
                    </a:lnTo>
                    <a:lnTo>
                      <a:pt x="274" y="72"/>
                    </a:lnTo>
                    <a:lnTo>
                      <a:pt x="320" y="71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9CA5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7" name="Freeform 1098"/>
              <p:cNvSpPr>
                <a:spLocks/>
              </p:cNvSpPr>
              <p:nvPr/>
            </p:nvSpPr>
            <p:spPr bwMode="auto">
              <a:xfrm>
                <a:off x="1440" y="2295"/>
                <a:ext cx="74" cy="16"/>
              </a:xfrm>
              <a:custGeom>
                <a:avLst/>
                <a:gdLst>
                  <a:gd name="T0" fmla="*/ 366 w 369"/>
                  <a:gd name="T1" fmla="*/ 70 h 79"/>
                  <a:gd name="T2" fmla="*/ 367 w 369"/>
                  <a:gd name="T3" fmla="*/ 53 h 79"/>
                  <a:gd name="T4" fmla="*/ 368 w 369"/>
                  <a:gd name="T5" fmla="*/ 36 h 79"/>
                  <a:gd name="T6" fmla="*/ 368 w 369"/>
                  <a:gd name="T7" fmla="*/ 17 h 79"/>
                  <a:gd name="T8" fmla="*/ 369 w 369"/>
                  <a:gd name="T9" fmla="*/ 0 h 79"/>
                  <a:gd name="T10" fmla="*/ 323 w 369"/>
                  <a:gd name="T11" fmla="*/ 2 h 79"/>
                  <a:gd name="T12" fmla="*/ 276 w 369"/>
                  <a:gd name="T13" fmla="*/ 3 h 79"/>
                  <a:gd name="T14" fmla="*/ 230 w 369"/>
                  <a:gd name="T15" fmla="*/ 4 h 79"/>
                  <a:gd name="T16" fmla="*/ 185 w 369"/>
                  <a:gd name="T17" fmla="*/ 5 h 79"/>
                  <a:gd name="T18" fmla="*/ 139 w 369"/>
                  <a:gd name="T19" fmla="*/ 6 h 79"/>
                  <a:gd name="T20" fmla="*/ 93 w 369"/>
                  <a:gd name="T21" fmla="*/ 7 h 79"/>
                  <a:gd name="T22" fmla="*/ 49 w 369"/>
                  <a:gd name="T23" fmla="*/ 8 h 79"/>
                  <a:gd name="T24" fmla="*/ 4 w 369"/>
                  <a:gd name="T25" fmla="*/ 9 h 79"/>
                  <a:gd name="T26" fmla="*/ 3 w 369"/>
                  <a:gd name="T27" fmla="*/ 26 h 79"/>
                  <a:gd name="T28" fmla="*/ 2 w 369"/>
                  <a:gd name="T29" fmla="*/ 45 h 79"/>
                  <a:gd name="T30" fmla="*/ 1 w 369"/>
                  <a:gd name="T31" fmla="*/ 62 h 79"/>
                  <a:gd name="T32" fmla="*/ 0 w 369"/>
                  <a:gd name="T33" fmla="*/ 79 h 79"/>
                  <a:gd name="T34" fmla="*/ 44 w 369"/>
                  <a:gd name="T35" fmla="*/ 78 h 79"/>
                  <a:gd name="T36" fmla="*/ 90 w 369"/>
                  <a:gd name="T37" fmla="*/ 77 h 79"/>
                  <a:gd name="T38" fmla="*/ 135 w 369"/>
                  <a:gd name="T39" fmla="*/ 76 h 79"/>
                  <a:gd name="T40" fmla="*/ 181 w 369"/>
                  <a:gd name="T41" fmla="*/ 75 h 79"/>
                  <a:gd name="T42" fmla="*/ 227 w 369"/>
                  <a:gd name="T43" fmla="*/ 74 h 79"/>
                  <a:gd name="T44" fmla="*/ 273 w 369"/>
                  <a:gd name="T45" fmla="*/ 72 h 79"/>
                  <a:gd name="T46" fmla="*/ 319 w 369"/>
                  <a:gd name="T47" fmla="*/ 71 h 79"/>
                  <a:gd name="T48" fmla="*/ 366 w 369"/>
                  <a:gd name="T49" fmla="*/ 7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79">
                    <a:moveTo>
                      <a:pt x="366" y="70"/>
                    </a:moveTo>
                    <a:lnTo>
                      <a:pt x="367" y="53"/>
                    </a:lnTo>
                    <a:lnTo>
                      <a:pt x="368" y="36"/>
                    </a:lnTo>
                    <a:lnTo>
                      <a:pt x="368" y="17"/>
                    </a:lnTo>
                    <a:lnTo>
                      <a:pt x="369" y="0"/>
                    </a:lnTo>
                    <a:lnTo>
                      <a:pt x="323" y="2"/>
                    </a:lnTo>
                    <a:lnTo>
                      <a:pt x="276" y="3"/>
                    </a:lnTo>
                    <a:lnTo>
                      <a:pt x="230" y="4"/>
                    </a:lnTo>
                    <a:lnTo>
                      <a:pt x="185" y="5"/>
                    </a:lnTo>
                    <a:lnTo>
                      <a:pt x="139" y="6"/>
                    </a:lnTo>
                    <a:lnTo>
                      <a:pt x="93" y="7"/>
                    </a:lnTo>
                    <a:lnTo>
                      <a:pt x="49" y="8"/>
                    </a:lnTo>
                    <a:lnTo>
                      <a:pt x="4" y="9"/>
                    </a:lnTo>
                    <a:lnTo>
                      <a:pt x="3" y="26"/>
                    </a:lnTo>
                    <a:lnTo>
                      <a:pt x="2" y="45"/>
                    </a:lnTo>
                    <a:lnTo>
                      <a:pt x="1" y="62"/>
                    </a:lnTo>
                    <a:lnTo>
                      <a:pt x="0" y="79"/>
                    </a:lnTo>
                    <a:lnTo>
                      <a:pt x="44" y="78"/>
                    </a:lnTo>
                    <a:lnTo>
                      <a:pt x="90" y="77"/>
                    </a:lnTo>
                    <a:lnTo>
                      <a:pt x="135" y="76"/>
                    </a:lnTo>
                    <a:lnTo>
                      <a:pt x="181" y="75"/>
                    </a:lnTo>
                    <a:lnTo>
                      <a:pt x="227" y="74"/>
                    </a:lnTo>
                    <a:lnTo>
                      <a:pt x="273" y="72"/>
                    </a:lnTo>
                    <a:lnTo>
                      <a:pt x="319" y="71"/>
                    </a:lnTo>
                    <a:lnTo>
                      <a:pt x="366" y="70"/>
                    </a:lnTo>
                    <a:close/>
                  </a:path>
                </a:pathLst>
              </a:custGeom>
              <a:solidFill>
                <a:srgbClr val="969F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8" name="Freeform 1099"/>
              <p:cNvSpPr>
                <a:spLocks/>
              </p:cNvSpPr>
              <p:nvPr/>
            </p:nvSpPr>
            <p:spPr bwMode="auto">
              <a:xfrm>
                <a:off x="1403" y="2296"/>
                <a:ext cx="74" cy="16"/>
              </a:xfrm>
              <a:custGeom>
                <a:avLst/>
                <a:gdLst>
                  <a:gd name="T0" fmla="*/ 365 w 369"/>
                  <a:gd name="T1" fmla="*/ 70 h 77"/>
                  <a:gd name="T2" fmla="*/ 366 w 369"/>
                  <a:gd name="T3" fmla="*/ 53 h 77"/>
                  <a:gd name="T4" fmla="*/ 367 w 369"/>
                  <a:gd name="T5" fmla="*/ 35 h 77"/>
                  <a:gd name="T6" fmla="*/ 368 w 369"/>
                  <a:gd name="T7" fmla="*/ 17 h 77"/>
                  <a:gd name="T8" fmla="*/ 369 w 369"/>
                  <a:gd name="T9" fmla="*/ 0 h 77"/>
                  <a:gd name="T10" fmla="*/ 323 w 369"/>
                  <a:gd name="T11" fmla="*/ 1 h 77"/>
                  <a:gd name="T12" fmla="*/ 276 w 369"/>
                  <a:gd name="T13" fmla="*/ 2 h 77"/>
                  <a:gd name="T14" fmla="*/ 230 w 369"/>
                  <a:gd name="T15" fmla="*/ 3 h 77"/>
                  <a:gd name="T16" fmla="*/ 185 w 369"/>
                  <a:gd name="T17" fmla="*/ 4 h 77"/>
                  <a:gd name="T18" fmla="*/ 140 w 369"/>
                  <a:gd name="T19" fmla="*/ 5 h 77"/>
                  <a:gd name="T20" fmla="*/ 94 w 369"/>
                  <a:gd name="T21" fmla="*/ 6 h 77"/>
                  <a:gd name="T22" fmla="*/ 49 w 369"/>
                  <a:gd name="T23" fmla="*/ 7 h 77"/>
                  <a:gd name="T24" fmla="*/ 4 w 369"/>
                  <a:gd name="T25" fmla="*/ 8 h 77"/>
                  <a:gd name="T26" fmla="*/ 3 w 369"/>
                  <a:gd name="T27" fmla="*/ 25 h 77"/>
                  <a:gd name="T28" fmla="*/ 2 w 369"/>
                  <a:gd name="T29" fmla="*/ 43 h 77"/>
                  <a:gd name="T30" fmla="*/ 1 w 369"/>
                  <a:gd name="T31" fmla="*/ 60 h 77"/>
                  <a:gd name="T32" fmla="*/ 0 w 369"/>
                  <a:gd name="T33" fmla="*/ 77 h 77"/>
                  <a:gd name="T34" fmla="*/ 45 w 369"/>
                  <a:gd name="T35" fmla="*/ 76 h 77"/>
                  <a:gd name="T36" fmla="*/ 90 w 369"/>
                  <a:gd name="T37" fmla="*/ 76 h 77"/>
                  <a:gd name="T38" fmla="*/ 136 w 369"/>
                  <a:gd name="T39" fmla="*/ 75 h 77"/>
                  <a:gd name="T40" fmla="*/ 181 w 369"/>
                  <a:gd name="T41" fmla="*/ 74 h 77"/>
                  <a:gd name="T42" fmla="*/ 227 w 369"/>
                  <a:gd name="T43" fmla="*/ 73 h 77"/>
                  <a:gd name="T44" fmla="*/ 273 w 369"/>
                  <a:gd name="T45" fmla="*/ 72 h 77"/>
                  <a:gd name="T46" fmla="*/ 319 w 369"/>
                  <a:gd name="T47" fmla="*/ 71 h 77"/>
                  <a:gd name="T48" fmla="*/ 365 w 369"/>
                  <a:gd name="T49" fmla="*/ 7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77">
                    <a:moveTo>
                      <a:pt x="365" y="70"/>
                    </a:moveTo>
                    <a:lnTo>
                      <a:pt x="366" y="53"/>
                    </a:lnTo>
                    <a:lnTo>
                      <a:pt x="367" y="35"/>
                    </a:lnTo>
                    <a:lnTo>
                      <a:pt x="368" y="17"/>
                    </a:lnTo>
                    <a:lnTo>
                      <a:pt x="369" y="0"/>
                    </a:lnTo>
                    <a:lnTo>
                      <a:pt x="323" y="1"/>
                    </a:lnTo>
                    <a:lnTo>
                      <a:pt x="276" y="2"/>
                    </a:lnTo>
                    <a:lnTo>
                      <a:pt x="230" y="3"/>
                    </a:lnTo>
                    <a:lnTo>
                      <a:pt x="185" y="4"/>
                    </a:lnTo>
                    <a:lnTo>
                      <a:pt x="140" y="5"/>
                    </a:lnTo>
                    <a:lnTo>
                      <a:pt x="94" y="6"/>
                    </a:lnTo>
                    <a:lnTo>
                      <a:pt x="49" y="7"/>
                    </a:lnTo>
                    <a:lnTo>
                      <a:pt x="4" y="8"/>
                    </a:lnTo>
                    <a:lnTo>
                      <a:pt x="3" y="25"/>
                    </a:lnTo>
                    <a:lnTo>
                      <a:pt x="2" y="43"/>
                    </a:lnTo>
                    <a:lnTo>
                      <a:pt x="1" y="60"/>
                    </a:lnTo>
                    <a:lnTo>
                      <a:pt x="0" y="77"/>
                    </a:lnTo>
                    <a:lnTo>
                      <a:pt x="45" y="76"/>
                    </a:lnTo>
                    <a:lnTo>
                      <a:pt x="90" y="76"/>
                    </a:lnTo>
                    <a:lnTo>
                      <a:pt x="136" y="75"/>
                    </a:lnTo>
                    <a:lnTo>
                      <a:pt x="181" y="74"/>
                    </a:lnTo>
                    <a:lnTo>
                      <a:pt x="227" y="73"/>
                    </a:lnTo>
                    <a:lnTo>
                      <a:pt x="273" y="72"/>
                    </a:lnTo>
                    <a:lnTo>
                      <a:pt x="319" y="71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909A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9" name="Freeform 1100"/>
              <p:cNvSpPr>
                <a:spLocks/>
              </p:cNvSpPr>
              <p:nvPr/>
            </p:nvSpPr>
            <p:spPr bwMode="auto">
              <a:xfrm>
                <a:off x="1367" y="2297"/>
                <a:ext cx="74" cy="15"/>
              </a:xfrm>
              <a:custGeom>
                <a:avLst/>
                <a:gdLst>
                  <a:gd name="T0" fmla="*/ 366 w 370"/>
                  <a:gd name="T1" fmla="*/ 70 h 76"/>
                  <a:gd name="T2" fmla="*/ 367 w 370"/>
                  <a:gd name="T3" fmla="*/ 53 h 76"/>
                  <a:gd name="T4" fmla="*/ 368 w 370"/>
                  <a:gd name="T5" fmla="*/ 36 h 76"/>
                  <a:gd name="T6" fmla="*/ 369 w 370"/>
                  <a:gd name="T7" fmla="*/ 17 h 76"/>
                  <a:gd name="T8" fmla="*/ 370 w 370"/>
                  <a:gd name="T9" fmla="*/ 0 h 76"/>
                  <a:gd name="T10" fmla="*/ 324 w 370"/>
                  <a:gd name="T11" fmla="*/ 1 h 76"/>
                  <a:gd name="T12" fmla="*/ 277 w 370"/>
                  <a:gd name="T13" fmla="*/ 2 h 76"/>
                  <a:gd name="T14" fmla="*/ 231 w 370"/>
                  <a:gd name="T15" fmla="*/ 3 h 76"/>
                  <a:gd name="T16" fmla="*/ 185 w 370"/>
                  <a:gd name="T17" fmla="*/ 4 h 76"/>
                  <a:gd name="T18" fmla="*/ 140 w 370"/>
                  <a:gd name="T19" fmla="*/ 5 h 76"/>
                  <a:gd name="T20" fmla="*/ 94 w 370"/>
                  <a:gd name="T21" fmla="*/ 5 h 76"/>
                  <a:gd name="T22" fmla="*/ 50 w 370"/>
                  <a:gd name="T23" fmla="*/ 6 h 76"/>
                  <a:gd name="T24" fmla="*/ 5 w 370"/>
                  <a:gd name="T25" fmla="*/ 7 h 76"/>
                  <a:gd name="T26" fmla="*/ 4 w 370"/>
                  <a:gd name="T27" fmla="*/ 24 h 76"/>
                  <a:gd name="T28" fmla="*/ 3 w 370"/>
                  <a:gd name="T29" fmla="*/ 42 h 76"/>
                  <a:gd name="T30" fmla="*/ 2 w 370"/>
                  <a:gd name="T31" fmla="*/ 59 h 76"/>
                  <a:gd name="T32" fmla="*/ 0 w 370"/>
                  <a:gd name="T33" fmla="*/ 76 h 76"/>
                  <a:gd name="T34" fmla="*/ 45 w 370"/>
                  <a:gd name="T35" fmla="*/ 75 h 76"/>
                  <a:gd name="T36" fmla="*/ 90 w 370"/>
                  <a:gd name="T37" fmla="*/ 75 h 76"/>
                  <a:gd name="T38" fmla="*/ 136 w 370"/>
                  <a:gd name="T39" fmla="*/ 74 h 76"/>
                  <a:gd name="T40" fmla="*/ 181 w 370"/>
                  <a:gd name="T41" fmla="*/ 73 h 76"/>
                  <a:gd name="T42" fmla="*/ 227 w 370"/>
                  <a:gd name="T43" fmla="*/ 72 h 76"/>
                  <a:gd name="T44" fmla="*/ 273 w 370"/>
                  <a:gd name="T45" fmla="*/ 72 h 76"/>
                  <a:gd name="T46" fmla="*/ 320 w 370"/>
                  <a:gd name="T47" fmla="*/ 71 h 76"/>
                  <a:gd name="T48" fmla="*/ 366 w 370"/>
                  <a:gd name="T49" fmla="*/ 7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6">
                    <a:moveTo>
                      <a:pt x="366" y="70"/>
                    </a:moveTo>
                    <a:lnTo>
                      <a:pt x="367" y="53"/>
                    </a:lnTo>
                    <a:lnTo>
                      <a:pt x="368" y="36"/>
                    </a:lnTo>
                    <a:lnTo>
                      <a:pt x="369" y="17"/>
                    </a:lnTo>
                    <a:lnTo>
                      <a:pt x="370" y="0"/>
                    </a:lnTo>
                    <a:lnTo>
                      <a:pt x="324" y="1"/>
                    </a:lnTo>
                    <a:lnTo>
                      <a:pt x="277" y="2"/>
                    </a:lnTo>
                    <a:lnTo>
                      <a:pt x="231" y="3"/>
                    </a:lnTo>
                    <a:lnTo>
                      <a:pt x="185" y="4"/>
                    </a:lnTo>
                    <a:lnTo>
                      <a:pt x="140" y="5"/>
                    </a:lnTo>
                    <a:lnTo>
                      <a:pt x="94" y="5"/>
                    </a:lnTo>
                    <a:lnTo>
                      <a:pt x="50" y="6"/>
                    </a:lnTo>
                    <a:lnTo>
                      <a:pt x="5" y="7"/>
                    </a:lnTo>
                    <a:lnTo>
                      <a:pt x="4" y="24"/>
                    </a:lnTo>
                    <a:lnTo>
                      <a:pt x="3" y="42"/>
                    </a:lnTo>
                    <a:lnTo>
                      <a:pt x="2" y="59"/>
                    </a:lnTo>
                    <a:lnTo>
                      <a:pt x="0" y="76"/>
                    </a:lnTo>
                    <a:lnTo>
                      <a:pt x="45" y="75"/>
                    </a:lnTo>
                    <a:lnTo>
                      <a:pt x="90" y="75"/>
                    </a:lnTo>
                    <a:lnTo>
                      <a:pt x="136" y="74"/>
                    </a:lnTo>
                    <a:lnTo>
                      <a:pt x="181" y="73"/>
                    </a:lnTo>
                    <a:lnTo>
                      <a:pt x="227" y="72"/>
                    </a:lnTo>
                    <a:lnTo>
                      <a:pt x="273" y="72"/>
                    </a:lnTo>
                    <a:lnTo>
                      <a:pt x="320" y="71"/>
                    </a:lnTo>
                    <a:lnTo>
                      <a:pt x="366" y="70"/>
                    </a:lnTo>
                    <a:close/>
                  </a:path>
                </a:pathLst>
              </a:custGeom>
              <a:solidFill>
                <a:srgbClr val="8A94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0" name="Freeform 1101"/>
              <p:cNvSpPr>
                <a:spLocks/>
              </p:cNvSpPr>
              <p:nvPr/>
            </p:nvSpPr>
            <p:spPr bwMode="auto">
              <a:xfrm>
                <a:off x="1330" y="2298"/>
                <a:ext cx="74" cy="15"/>
              </a:xfrm>
              <a:custGeom>
                <a:avLst/>
                <a:gdLst>
                  <a:gd name="T0" fmla="*/ 366 w 370"/>
                  <a:gd name="T1" fmla="*/ 69 h 74"/>
                  <a:gd name="T2" fmla="*/ 367 w 370"/>
                  <a:gd name="T3" fmla="*/ 52 h 74"/>
                  <a:gd name="T4" fmla="*/ 368 w 370"/>
                  <a:gd name="T5" fmla="*/ 35 h 74"/>
                  <a:gd name="T6" fmla="*/ 369 w 370"/>
                  <a:gd name="T7" fmla="*/ 17 h 74"/>
                  <a:gd name="T8" fmla="*/ 370 w 370"/>
                  <a:gd name="T9" fmla="*/ 0 h 74"/>
                  <a:gd name="T10" fmla="*/ 323 w 370"/>
                  <a:gd name="T11" fmla="*/ 1 h 74"/>
                  <a:gd name="T12" fmla="*/ 277 w 370"/>
                  <a:gd name="T13" fmla="*/ 1 h 74"/>
                  <a:gd name="T14" fmla="*/ 232 w 370"/>
                  <a:gd name="T15" fmla="*/ 2 h 74"/>
                  <a:gd name="T16" fmla="*/ 186 w 370"/>
                  <a:gd name="T17" fmla="*/ 3 h 74"/>
                  <a:gd name="T18" fmla="*/ 140 w 370"/>
                  <a:gd name="T19" fmla="*/ 3 h 74"/>
                  <a:gd name="T20" fmla="*/ 95 w 370"/>
                  <a:gd name="T21" fmla="*/ 4 h 74"/>
                  <a:gd name="T22" fmla="*/ 50 w 370"/>
                  <a:gd name="T23" fmla="*/ 4 h 74"/>
                  <a:gd name="T24" fmla="*/ 5 w 370"/>
                  <a:gd name="T25" fmla="*/ 5 h 74"/>
                  <a:gd name="T26" fmla="*/ 4 w 370"/>
                  <a:gd name="T27" fmla="*/ 23 h 74"/>
                  <a:gd name="T28" fmla="*/ 3 w 370"/>
                  <a:gd name="T29" fmla="*/ 40 h 74"/>
                  <a:gd name="T30" fmla="*/ 1 w 370"/>
                  <a:gd name="T31" fmla="*/ 57 h 74"/>
                  <a:gd name="T32" fmla="*/ 0 w 370"/>
                  <a:gd name="T33" fmla="*/ 74 h 74"/>
                  <a:gd name="T34" fmla="*/ 45 w 370"/>
                  <a:gd name="T35" fmla="*/ 74 h 74"/>
                  <a:gd name="T36" fmla="*/ 91 w 370"/>
                  <a:gd name="T37" fmla="*/ 73 h 74"/>
                  <a:gd name="T38" fmla="*/ 136 w 370"/>
                  <a:gd name="T39" fmla="*/ 73 h 74"/>
                  <a:gd name="T40" fmla="*/ 181 w 370"/>
                  <a:gd name="T41" fmla="*/ 72 h 74"/>
                  <a:gd name="T42" fmla="*/ 227 w 370"/>
                  <a:gd name="T43" fmla="*/ 71 h 74"/>
                  <a:gd name="T44" fmla="*/ 273 w 370"/>
                  <a:gd name="T45" fmla="*/ 71 h 74"/>
                  <a:gd name="T46" fmla="*/ 319 w 370"/>
                  <a:gd name="T47" fmla="*/ 70 h 74"/>
                  <a:gd name="T48" fmla="*/ 366 w 370"/>
                  <a:gd name="T49" fmla="*/ 69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4">
                    <a:moveTo>
                      <a:pt x="366" y="69"/>
                    </a:moveTo>
                    <a:lnTo>
                      <a:pt x="367" y="52"/>
                    </a:lnTo>
                    <a:lnTo>
                      <a:pt x="368" y="35"/>
                    </a:lnTo>
                    <a:lnTo>
                      <a:pt x="369" y="17"/>
                    </a:lnTo>
                    <a:lnTo>
                      <a:pt x="370" y="0"/>
                    </a:lnTo>
                    <a:lnTo>
                      <a:pt x="323" y="1"/>
                    </a:lnTo>
                    <a:lnTo>
                      <a:pt x="277" y="1"/>
                    </a:lnTo>
                    <a:lnTo>
                      <a:pt x="232" y="2"/>
                    </a:lnTo>
                    <a:lnTo>
                      <a:pt x="186" y="3"/>
                    </a:lnTo>
                    <a:lnTo>
                      <a:pt x="140" y="3"/>
                    </a:lnTo>
                    <a:lnTo>
                      <a:pt x="95" y="4"/>
                    </a:lnTo>
                    <a:lnTo>
                      <a:pt x="50" y="4"/>
                    </a:lnTo>
                    <a:lnTo>
                      <a:pt x="5" y="5"/>
                    </a:lnTo>
                    <a:lnTo>
                      <a:pt x="4" y="23"/>
                    </a:lnTo>
                    <a:lnTo>
                      <a:pt x="3" y="40"/>
                    </a:lnTo>
                    <a:lnTo>
                      <a:pt x="1" y="57"/>
                    </a:lnTo>
                    <a:lnTo>
                      <a:pt x="0" y="74"/>
                    </a:lnTo>
                    <a:lnTo>
                      <a:pt x="45" y="74"/>
                    </a:lnTo>
                    <a:lnTo>
                      <a:pt x="91" y="73"/>
                    </a:lnTo>
                    <a:lnTo>
                      <a:pt x="136" y="73"/>
                    </a:lnTo>
                    <a:lnTo>
                      <a:pt x="181" y="72"/>
                    </a:lnTo>
                    <a:lnTo>
                      <a:pt x="227" y="71"/>
                    </a:lnTo>
                    <a:lnTo>
                      <a:pt x="273" y="71"/>
                    </a:lnTo>
                    <a:lnTo>
                      <a:pt x="319" y="70"/>
                    </a:lnTo>
                    <a:lnTo>
                      <a:pt x="366" y="69"/>
                    </a:lnTo>
                    <a:close/>
                  </a:path>
                </a:pathLst>
              </a:custGeom>
              <a:solidFill>
                <a:srgbClr val="848F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1" name="Freeform 1102"/>
              <p:cNvSpPr>
                <a:spLocks/>
              </p:cNvSpPr>
              <p:nvPr/>
            </p:nvSpPr>
            <p:spPr bwMode="auto">
              <a:xfrm>
                <a:off x="1294" y="2299"/>
                <a:ext cx="74" cy="14"/>
              </a:xfrm>
              <a:custGeom>
                <a:avLst/>
                <a:gdLst>
                  <a:gd name="T0" fmla="*/ 365 w 370"/>
                  <a:gd name="T1" fmla="*/ 69 h 73"/>
                  <a:gd name="T2" fmla="*/ 367 w 370"/>
                  <a:gd name="T3" fmla="*/ 52 h 73"/>
                  <a:gd name="T4" fmla="*/ 368 w 370"/>
                  <a:gd name="T5" fmla="*/ 35 h 73"/>
                  <a:gd name="T6" fmla="*/ 369 w 370"/>
                  <a:gd name="T7" fmla="*/ 17 h 73"/>
                  <a:gd name="T8" fmla="*/ 370 w 370"/>
                  <a:gd name="T9" fmla="*/ 0 h 73"/>
                  <a:gd name="T10" fmla="*/ 323 w 370"/>
                  <a:gd name="T11" fmla="*/ 0 h 73"/>
                  <a:gd name="T12" fmla="*/ 277 w 370"/>
                  <a:gd name="T13" fmla="*/ 1 h 73"/>
                  <a:gd name="T14" fmla="*/ 231 w 370"/>
                  <a:gd name="T15" fmla="*/ 1 h 73"/>
                  <a:gd name="T16" fmla="*/ 185 w 370"/>
                  <a:gd name="T17" fmla="*/ 2 h 73"/>
                  <a:gd name="T18" fmla="*/ 139 w 370"/>
                  <a:gd name="T19" fmla="*/ 2 h 73"/>
                  <a:gd name="T20" fmla="*/ 94 w 370"/>
                  <a:gd name="T21" fmla="*/ 3 h 73"/>
                  <a:gd name="T22" fmla="*/ 49 w 370"/>
                  <a:gd name="T23" fmla="*/ 3 h 73"/>
                  <a:gd name="T24" fmla="*/ 4 w 370"/>
                  <a:gd name="T25" fmla="*/ 3 h 73"/>
                  <a:gd name="T26" fmla="*/ 3 w 370"/>
                  <a:gd name="T27" fmla="*/ 21 h 73"/>
                  <a:gd name="T28" fmla="*/ 2 w 370"/>
                  <a:gd name="T29" fmla="*/ 39 h 73"/>
                  <a:gd name="T30" fmla="*/ 1 w 370"/>
                  <a:gd name="T31" fmla="*/ 56 h 73"/>
                  <a:gd name="T32" fmla="*/ 0 w 370"/>
                  <a:gd name="T33" fmla="*/ 73 h 73"/>
                  <a:gd name="T34" fmla="*/ 44 w 370"/>
                  <a:gd name="T35" fmla="*/ 72 h 73"/>
                  <a:gd name="T36" fmla="*/ 89 w 370"/>
                  <a:gd name="T37" fmla="*/ 72 h 73"/>
                  <a:gd name="T38" fmla="*/ 135 w 370"/>
                  <a:gd name="T39" fmla="*/ 72 h 73"/>
                  <a:gd name="T40" fmla="*/ 181 w 370"/>
                  <a:gd name="T41" fmla="*/ 71 h 73"/>
                  <a:gd name="T42" fmla="*/ 227 w 370"/>
                  <a:gd name="T43" fmla="*/ 71 h 73"/>
                  <a:gd name="T44" fmla="*/ 273 w 370"/>
                  <a:gd name="T45" fmla="*/ 70 h 73"/>
                  <a:gd name="T46" fmla="*/ 319 w 370"/>
                  <a:gd name="T47" fmla="*/ 70 h 73"/>
                  <a:gd name="T48" fmla="*/ 365 w 370"/>
                  <a:gd name="T49" fmla="*/ 69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3">
                    <a:moveTo>
                      <a:pt x="365" y="69"/>
                    </a:moveTo>
                    <a:lnTo>
                      <a:pt x="367" y="52"/>
                    </a:lnTo>
                    <a:lnTo>
                      <a:pt x="368" y="35"/>
                    </a:lnTo>
                    <a:lnTo>
                      <a:pt x="369" y="17"/>
                    </a:lnTo>
                    <a:lnTo>
                      <a:pt x="370" y="0"/>
                    </a:lnTo>
                    <a:lnTo>
                      <a:pt x="323" y="0"/>
                    </a:lnTo>
                    <a:lnTo>
                      <a:pt x="277" y="1"/>
                    </a:lnTo>
                    <a:lnTo>
                      <a:pt x="231" y="1"/>
                    </a:lnTo>
                    <a:lnTo>
                      <a:pt x="185" y="2"/>
                    </a:lnTo>
                    <a:lnTo>
                      <a:pt x="139" y="2"/>
                    </a:lnTo>
                    <a:lnTo>
                      <a:pt x="94" y="3"/>
                    </a:lnTo>
                    <a:lnTo>
                      <a:pt x="49" y="3"/>
                    </a:lnTo>
                    <a:lnTo>
                      <a:pt x="4" y="3"/>
                    </a:lnTo>
                    <a:lnTo>
                      <a:pt x="3" y="21"/>
                    </a:lnTo>
                    <a:lnTo>
                      <a:pt x="2" y="39"/>
                    </a:lnTo>
                    <a:lnTo>
                      <a:pt x="1" y="56"/>
                    </a:lnTo>
                    <a:lnTo>
                      <a:pt x="0" y="73"/>
                    </a:lnTo>
                    <a:lnTo>
                      <a:pt x="44" y="72"/>
                    </a:lnTo>
                    <a:lnTo>
                      <a:pt x="89" y="72"/>
                    </a:lnTo>
                    <a:lnTo>
                      <a:pt x="135" y="72"/>
                    </a:lnTo>
                    <a:lnTo>
                      <a:pt x="181" y="71"/>
                    </a:lnTo>
                    <a:lnTo>
                      <a:pt x="227" y="71"/>
                    </a:lnTo>
                    <a:lnTo>
                      <a:pt x="273" y="70"/>
                    </a:lnTo>
                    <a:lnTo>
                      <a:pt x="319" y="70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7E89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2" name="Freeform 1103"/>
              <p:cNvSpPr>
                <a:spLocks/>
              </p:cNvSpPr>
              <p:nvPr/>
            </p:nvSpPr>
            <p:spPr bwMode="auto">
              <a:xfrm>
                <a:off x="1257" y="2299"/>
                <a:ext cx="74" cy="14"/>
              </a:xfrm>
              <a:custGeom>
                <a:avLst/>
                <a:gdLst>
                  <a:gd name="T0" fmla="*/ 365 w 370"/>
                  <a:gd name="T1" fmla="*/ 69 h 72"/>
                  <a:gd name="T2" fmla="*/ 366 w 370"/>
                  <a:gd name="T3" fmla="*/ 52 h 72"/>
                  <a:gd name="T4" fmla="*/ 368 w 370"/>
                  <a:gd name="T5" fmla="*/ 35 h 72"/>
                  <a:gd name="T6" fmla="*/ 369 w 370"/>
                  <a:gd name="T7" fmla="*/ 18 h 72"/>
                  <a:gd name="T8" fmla="*/ 370 w 370"/>
                  <a:gd name="T9" fmla="*/ 0 h 72"/>
                  <a:gd name="T10" fmla="*/ 323 w 370"/>
                  <a:gd name="T11" fmla="*/ 0 h 72"/>
                  <a:gd name="T12" fmla="*/ 277 w 370"/>
                  <a:gd name="T13" fmla="*/ 1 h 72"/>
                  <a:gd name="T14" fmla="*/ 232 w 370"/>
                  <a:gd name="T15" fmla="*/ 1 h 72"/>
                  <a:gd name="T16" fmla="*/ 186 w 370"/>
                  <a:gd name="T17" fmla="*/ 1 h 72"/>
                  <a:gd name="T18" fmla="*/ 140 w 370"/>
                  <a:gd name="T19" fmla="*/ 2 h 72"/>
                  <a:gd name="T20" fmla="*/ 95 w 370"/>
                  <a:gd name="T21" fmla="*/ 2 h 72"/>
                  <a:gd name="T22" fmla="*/ 49 w 370"/>
                  <a:gd name="T23" fmla="*/ 2 h 72"/>
                  <a:gd name="T24" fmla="*/ 4 w 370"/>
                  <a:gd name="T25" fmla="*/ 2 h 72"/>
                  <a:gd name="T26" fmla="*/ 3 w 370"/>
                  <a:gd name="T27" fmla="*/ 20 h 72"/>
                  <a:gd name="T28" fmla="*/ 2 w 370"/>
                  <a:gd name="T29" fmla="*/ 37 h 72"/>
                  <a:gd name="T30" fmla="*/ 1 w 370"/>
                  <a:gd name="T31" fmla="*/ 55 h 72"/>
                  <a:gd name="T32" fmla="*/ 0 w 370"/>
                  <a:gd name="T33" fmla="*/ 72 h 72"/>
                  <a:gd name="T34" fmla="*/ 45 w 370"/>
                  <a:gd name="T35" fmla="*/ 71 h 72"/>
                  <a:gd name="T36" fmla="*/ 90 w 370"/>
                  <a:gd name="T37" fmla="*/ 71 h 72"/>
                  <a:gd name="T38" fmla="*/ 136 w 370"/>
                  <a:gd name="T39" fmla="*/ 71 h 72"/>
                  <a:gd name="T40" fmla="*/ 180 w 370"/>
                  <a:gd name="T41" fmla="*/ 71 h 72"/>
                  <a:gd name="T42" fmla="*/ 226 w 370"/>
                  <a:gd name="T43" fmla="*/ 70 h 72"/>
                  <a:gd name="T44" fmla="*/ 272 w 370"/>
                  <a:gd name="T45" fmla="*/ 70 h 72"/>
                  <a:gd name="T46" fmla="*/ 319 w 370"/>
                  <a:gd name="T47" fmla="*/ 70 h 72"/>
                  <a:gd name="T48" fmla="*/ 365 w 370"/>
                  <a:gd name="T49" fmla="*/ 69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2">
                    <a:moveTo>
                      <a:pt x="365" y="69"/>
                    </a:moveTo>
                    <a:lnTo>
                      <a:pt x="366" y="52"/>
                    </a:lnTo>
                    <a:lnTo>
                      <a:pt x="368" y="35"/>
                    </a:lnTo>
                    <a:lnTo>
                      <a:pt x="369" y="18"/>
                    </a:lnTo>
                    <a:lnTo>
                      <a:pt x="370" y="0"/>
                    </a:lnTo>
                    <a:lnTo>
                      <a:pt x="323" y="0"/>
                    </a:lnTo>
                    <a:lnTo>
                      <a:pt x="277" y="1"/>
                    </a:lnTo>
                    <a:lnTo>
                      <a:pt x="232" y="1"/>
                    </a:lnTo>
                    <a:lnTo>
                      <a:pt x="186" y="1"/>
                    </a:lnTo>
                    <a:lnTo>
                      <a:pt x="140" y="2"/>
                    </a:lnTo>
                    <a:lnTo>
                      <a:pt x="95" y="2"/>
                    </a:lnTo>
                    <a:lnTo>
                      <a:pt x="49" y="2"/>
                    </a:lnTo>
                    <a:lnTo>
                      <a:pt x="4" y="2"/>
                    </a:lnTo>
                    <a:lnTo>
                      <a:pt x="3" y="20"/>
                    </a:lnTo>
                    <a:lnTo>
                      <a:pt x="2" y="37"/>
                    </a:lnTo>
                    <a:lnTo>
                      <a:pt x="1" y="55"/>
                    </a:lnTo>
                    <a:lnTo>
                      <a:pt x="0" y="72"/>
                    </a:lnTo>
                    <a:lnTo>
                      <a:pt x="45" y="71"/>
                    </a:lnTo>
                    <a:lnTo>
                      <a:pt x="90" y="71"/>
                    </a:lnTo>
                    <a:lnTo>
                      <a:pt x="136" y="71"/>
                    </a:lnTo>
                    <a:lnTo>
                      <a:pt x="180" y="71"/>
                    </a:lnTo>
                    <a:lnTo>
                      <a:pt x="226" y="70"/>
                    </a:lnTo>
                    <a:lnTo>
                      <a:pt x="272" y="70"/>
                    </a:lnTo>
                    <a:lnTo>
                      <a:pt x="319" y="70"/>
                    </a:lnTo>
                    <a:lnTo>
                      <a:pt x="365" y="69"/>
                    </a:lnTo>
                    <a:close/>
                  </a:path>
                </a:pathLst>
              </a:custGeom>
              <a:solidFill>
                <a:srgbClr val="7884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3" name="Freeform 1104"/>
              <p:cNvSpPr>
                <a:spLocks/>
              </p:cNvSpPr>
              <p:nvPr/>
            </p:nvSpPr>
            <p:spPr bwMode="auto">
              <a:xfrm>
                <a:off x="1221" y="2299"/>
                <a:ext cx="74" cy="14"/>
              </a:xfrm>
              <a:custGeom>
                <a:avLst/>
                <a:gdLst>
                  <a:gd name="T0" fmla="*/ 365 w 369"/>
                  <a:gd name="T1" fmla="*/ 70 h 71"/>
                  <a:gd name="T2" fmla="*/ 366 w 369"/>
                  <a:gd name="T3" fmla="*/ 53 h 71"/>
                  <a:gd name="T4" fmla="*/ 367 w 369"/>
                  <a:gd name="T5" fmla="*/ 36 h 71"/>
                  <a:gd name="T6" fmla="*/ 368 w 369"/>
                  <a:gd name="T7" fmla="*/ 18 h 71"/>
                  <a:gd name="T8" fmla="*/ 369 w 369"/>
                  <a:gd name="T9" fmla="*/ 0 h 71"/>
                  <a:gd name="T10" fmla="*/ 323 w 369"/>
                  <a:gd name="T11" fmla="*/ 1 h 71"/>
                  <a:gd name="T12" fmla="*/ 276 w 369"/>
                  <a:gd name="T13" fmla="*/ 1 h 71"/>
                  <a:gd name="T14" fmla="*/ 230 w 369"/>
                  <a:gd name="T15" fmla="*/ 1 h 71"/>
                  <a:gd name="T16" fmla="*/ 184 w 369"/>
                  <a:gd name="T17" fmla="*/ 1 h 71"/>
                  <a:gd name="T18" fmla="*/ 139 w 369"/>
                  <a:gd name="T19" fmla="*/ 1 h 71"/>
                  <a:gd name="T20" fmla="*/ 93 w 369"/>
                  <a:gd name="T21" fmla="*/ 1 h 71"/>
                  <a:gd name="T22" fmla="*/ 49 w 369"/>
                  <a:gd name="T23" fmla="*/ 1 h 71"/>
                  <a:gd name="T24" fmla="*/ 4 w 369"/>
                  <a:gd name="T25" fmla="*/ 1 h 71"/>
                  <a:gd name="T26" fmla="*/ 3 w 369"/>
                  <a:gd name="T27" fmla="*/ 19 h 71"/>
                  <a:gd name="T28" fmla="*/ 2 w 369"/>
                  <a:gd name="T29" fmla="*/ 37 h 71"/>
                  <a:gd name="T30" fmla="*/ 1 w 369"/>
                  <a:gd name="T31" fmla="*/ 54 h 71"/>
                  <a:gd name="T32" fmla="*/ 0 w 369"/>
                  <a:gd name="T33" fmla="*/ 71 h 71"/>
                  <a:gd name="T34" fmla="*/ 44 w 369"/>
                  <a:gd name="T35" fmla="*/ 71 h 71"/>
                  <a:gd name="T36" fmla="*/ 89 w 369"/>
                  <a:gd name="T37" fmla="*/ 71 h 71"/>
                  <a:gd name="T38" fmla="*/ 134 w 369"/>
                  <a:gd name="T39" fmla="*/ 71 h 71"/>
                  <a:gd name="T40" fmla="*/ 180 w 369"/>
                  <a:gd name="T41" fmla="*/ 71 h 71"/>
                  <a:gd name="T42" fmla="*/ 226 w 369"/>
                  <a:gd name="T43" fmla="*/ 70 h 71"/>
                  <a:gd name="T44" fmla="*/ 272 w 369"/>
                  <a:gd name="T45" fmla="*/ 70 h 71"/>
                  <a:gd name="T46" fmla="*/ 318 w 369"/>
                  <a:gd name="T47" fmla="*/ 70 h 71"/>
                  <a:gd name="T48" fmla="*/ 365 w 369"/>
                  <a:gd name="T49" fmla="*/ 7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69" h="71">
                    <a:moveTo>
                      <a:pt x="365" y="70"/>
                    </a:moveTo>
                    <a:lnTo>
                      <a:pt x="366" y="53"/>
                    </a:lnTo>
                    <a:lnTo>
                      <a:pt x="367" y="36"/>
                    </a:lnTo>
                    <a:lnTo>
                      <a:pt x="368" y="18"/>
                    </a:lnTo>
                    <a:lnTo>
                      <a:pt x="369" y="0"/>
                    </a:lnTo>
                    <a:lnTo>
                      <a:pt x="323" y="1"/>
                    </a:lnTo>
                    <a:lnTo>
                      <a:pt x="276" y="1"/>
                    </a:lnTo>
                    <a:lnTo>
                      <a:pt x="230" y="1"/>
                    </a:lnTo>
                    <a:lnTo>
                      <a:pt x="184" y="1"/>
                    </a:lnTo>
                    <a:lnTo>
                      <a:pt x="139" y="1"/>
                    </a:lnTo>
                    <a:lnTo>
                      <a:pt x="93" y="1"/>
                    </a:lnTo>
                    <a:lnTo>
                      <a:pt x="49" y="1"/>
                    </a:lnTo>
                    <a:lnTo>
                      <a:pt x="4" y="1"/>
                    </a:lnTo>
                    <a:lnTo>
                      <a:pt x="3" y="19"/>
                    </a:lnTo>
                    <a:lnTo>
                      <a:pt x="2" y="37"/>
                    </a:lnTo>
                    <a:lnTo>
                      <a:pt x="1" y="54"/>
                    </a:lnTo>
                    <a:lnTo>
                      <a:pt x="0" y="71"/>
                    </a:lnTo>
                    <a:lnTo>
                      <a:pt x="44" y="71"/>
                    </a:lnTo>
                    <a:lnTo>
                      <a:pt x="89" y="71"/>
                    </a:lnTo>
                    <a:lnTo>
                      <a:pt x="134" y="71"/>
                    </a:lnTo>
                    <a:lnTo>
                      <a:pt x="180" y="71"/>
                    </a:lnTo>
                    <a:lnTo>
                      <a:pt x="226" y="70"/>
                    </a:lnTo>
                    <a:lnTo>
                      <a:pt x="272" y="70"/>
                    </a:lnTo>
                    <a:lnTo>
                      <a:pt x="318" y="70"/>
                    </a:lnTo>
                    <a:lnTo>
                      <a:pt x="365" y="70"/>
                    </a:lnTo>
                    <a:close/>
                  </a:path>
                </a:pathLst>
              </a:custGeom>
              <a:solidFill>
                <a:srgbClr val="727E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4" name="Freeform 1105"/>
              <p:cNvSpPr>
                <a:spLocks/>
              </p:cNvSpPr>
              <p:nvPr/>
            </p:nvSpPr>
            <p:spPr bwMode="auto">
              <a:xfrm>
                <a:off x="1184" y="2299"/>
                <a:ext cx="74" cy="14"/>
              </a:xfrm>
              <a:custGeom>
                <a:avLst/>
                <a:gdLst>
                  <a:gd name="T0" fmla="*/ 366 w 370"/>
                  <a:gd name="T1" fmla="*/ 70 h 70"/>
                  <a:gd name="T2" fmla="*/ 367 w 370"/>
                  <a:gd name="T3" fmla="*/ 53 h 70"/>
                  <a:gd name="T4" fmla="*/ 368 w 370"/>
                  <a:gd name="T5" fmla="*/ 35 h 70"/>
                  <a:gd name="T6" fmla="*/ 369 w 370"/>
                  <a:gd name="T7" fmla="*/ 18 h 70"/>
                  <a:gd name="T8" fmla="*/ 370 w 370"/>
                  <a:gd name="T9" fmla="*/ 0 h 70"/>
                  <a:gd name="T10" fmla="*/ 324 w 370"/>
                  <a:gd name="T11" fmla="*/ 0 h 70"/>
                  <a:gd name="T12" fmla="*/ 277 w 370"/>
                  <a:gd name="T13" fmla="*/ 0 h 70"/>
                  <a:gd name="T14" fmla="*/ 232 w 370"/>
                  <a:gd name="T15" fmla="*/ 0 h 70"/>
                  <a:gd name="T16" fmla="*/ 186 w 370"/>
                  <a:gd name="T17" fmla="*/ 0 h 70"/>
                  <a:gd name="T18" fmla="*/ 141 w 370"/>
                  <a:gd name="T19" fmla="*/ 0 h 70"/>
                  <a:gd name="T20" fmla="*/ 95 w 370"/>
                  <a:gd name="T21" fmla="*/ 0 h 70"/>
                  <a:gd name="T22" fmla="*/ 50 w 370"/>
                  <a:gd name="T23" fmla="*/ 0 h 70"/>
                  <a:gd name="T24" fmla="*/ 5 w 370"/>
                  <a:gd name="T25" fmla="*/ 0 h 70"/>
                  <a:gd name="T26" fmla="*/ 4 w 370"/>
                  <a:gd name="T27" fmla="*/ 18 h 70"/>
                  <a:gd name="T28" fmla="*/ 3 w 370"/>
                  <a:gd name="T29" fmla="*/ 35 h 70"/>
                  <a:gd name="T30" fmla="*/ 2 w 370"/>
                  <a:gd name="T31" fmla="*/ 52 h 70"/>
                  <a:gd name="T32" fmla="*/ 0 w 370"/>
                  <a:gd name="T33" fmla="*/ 69 h 70"/>
                  <a:gd name="T34" fmla="*/ 45 w 370"/>
                  <a:gd name="T35" fmla="*/ 69 h 70"/>
                  <a:gd name="T36" fmla="*/ 90 w 370"/>
                  <a:gd name="T37" fmla="*/ 70 h 70"/>
                  <a:gd name="T38" fmla="*/ 136 w 370"/>
                  <a:gd name="T39" fmla="*/ 70 h 70"/>
                  <a:gd name="T40" fmla="*/ 181 w 370"/>
                  <a:gd name="T41" fmla="*/ 70 h 70"/>
                  <a:gd name="T42" fmla="*/ 227 w 370"/>
                  <a:gd name="T43" fmla="*/ 70 h 70"/>
                  <a:gd name="T44" fmla="*/ 273 w 370"/>
                  <a:gd name="T45" fmla="*/ 70 h 70"/>
                  <a:gd name="T46" fmla="*/ 319 w 370"/>
                  <a:gd name="T47" fmla="*/ 70 h 70"/>
                  <a:gd name="T48" fmla="*/ 366 w 370"/>
                  <a:gd name="T49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0">
                    <a:moveTo>
                      <a:pt x="366" y="70"/>
                    </a:moveTo>
                    <a:lnTo>
                      <a:pt x="367" y="53"/>
                    </a:lnTo>
                    <a:lnTo>
                      <a:pt x="368" y="35"/>
                    </a:lnTo>
                    <a:lnTo>
                      <a:pt x="369" y="18"/>
                    </a:lnTo>
                    <a:lnTo>
                      <a:pt x="370" y="0"/>
                    </a:lnTo>
                    <a:lnTo>
                      <a:pt x="324" y="0"/>
                    </a:lnTo>
                    <a:lnTo>
                      <a:pt x="277" y="0"/>
                    </a:lnTo>
                    <a:lnTo>
                      <a:pt x="232" y="0"/>
                    </a:lnTo>
                    <a:lnTo>
                      <a:pt x="186" y="0"/>
                    </a:lnTo>
                    <a:lnTo>
                      <a:pt x="141" y="0"/>
                    </a:lnTo>
                    <a:lnTo>
                      <a:pt x="95" y="0"/>
                    </a:lnTo>
                    <a:lnTo>
                      <a:pt x="50" y="0"/>
                    </a:lnTo>
                    <a:lnTo>
                      <a:pt x="5" y="0"/>
                    </a:lnTo>
                    <a:lnTo>
                      <a:pt x="4" y="18"/>
                    </a:lnTo>
                    <a:lnTo>
                      <a:pt x="3" y="35"/>
                    </a:lnTo>
                    <a:lnTo>
                      <a:pt x="2" y="52"/>
                    </a:lnTo>
                    <a:lnTo>
                      <a:pt x="0" y="69"/>
                    </a:lnTo>
                    <a:lnTo>
                      <a:pt x="45" y="69"/>
                    </a:lnTo>
                    <a:lnTo>
                      <a:pt x="90" y="70"/>
                    </a:lnTo>
                    <a:lnTo>
                      <a:pt x="136" y="70"/>
                    </a:lnTo>
                    <a:lnTo>
                      <a:pt x="181" y="70"/>
                    </a:lnTo>
                    <a:lnTo>
                      <a:pt x="227" y="70"/>
                    </a:lnTo>
                    <a:lnTo>
                      <a:pt x="273" y="70"/>
                    </a:lnTo>
                    <a:lnTo>
                      <a:pt x="319" y="70"/>
                    </a:lnTo>
                    <a:lnTo>
                      <a:pt x="366" y="70"/>
                    </a:lnTo>
                    <a:close/>
                  </a:path>
                </a:pathLst>
              </a:custGeom>
              <a:solidFill>
                <a:srgbClr val="7984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5" name="Freeform 1106"/>
              <p:cNvSpPr>
                <a:spLocks/>
              </p:cNvSpPr>
              <p:nvPr/>
            </p:nvSpPr>
            <p:spPr bwMode="auto">
              <a:xfrm>
                <a:off x="1148" y="2299"/>
                <a:ext cx="74" cy="14"/>
              </a:xfrm>
              <a:custGeom>
                <a:avLst/>
                <a:gdLst>
                  <a:gd name="T0" fmla="*/ 366 w 370"/>
                  <a:gd name="T1" fmla="*/ 71 h 71"/>
                  <a:gd name="T2" fmla="*/ 367 w 370"/>
                  <a:gd name="T3" fmla="*/ 54 h 71"/>
                  <a:gd name="T4" fmla="*/ 368 w 370"/>
                  <a:gd name="T5" fmla="*/ 37 h 71"/>
                  <a:gd name="T6" fmla="*/ 369 w 370"/>
                  <a:gd name="T7" fmla="*/ 19 h 71"/>
                  <a:gd name="T8" fmla="*/ 370 w 370"/>
                  <a:gd name="T9" fmla="*/ 1 h 71"/>
                  <a:gd name="T10" fmla="*/ 323 w 370"/>
                  <a:gd name="T11" fmla="*/ 1 h 71"/>
                  <a:gd name="T12" fmla="*/ 277 w 370"/>
                  <a:gd name="T13" fmla="*/ 1 h 71"/>
                  <a:gd name="T14" fmla="*/ 231 w 370"/>
                  <a:gd name="T15" fmla="*/ 1 h 71"/>
                  <a:gd name="T16" fmla="*/ 185 w 370"/>
                  <a:gd name="T17" fmla="*/ 1 h 71"/>
                  <a:gd name="T18" fmla="*/ 139 w 370"/>
                  <a:gd name="T19" fmla="*/ 1 h 71"/>
                  <a:gd name="T20" fmla="*/ 94 w 370"/>
                  <a:gd name="T21" fmla="*/ 0 h 71"/>
                  <a:gd name="T22" fmla="*/ 50 w 370"/>
                  <a:gd name="T23" fmla="*/ 0 h 71"/>
                  <a:gd name="T24" fmla="*/ 5 w 370"/>
                  <a:gd name="T25" fmla="*/ 0 h 71"/>
                  <a:gd name="T26" fmla="*/ 4 w 370"/>
                  <a:gd name="T27" fmla="*/ 18 h 71"/>
                  <a:gd name="T28" fmla="*/ 3 w 370"/>
                  <a:gd name="T29" fmla="*/ 35 h 71"/>
                  <a:gd name="T30" fmla="*/ 1 w 370"/>
                  <a:gd name="T31" fmla="*/ 52 h 71"/>
                  <a:gd name="T32" fmla="*/ 0 w 370"/>
                  <a:gd name="T33" fmla="*/ 69 h 71"/>
                  <a:gd name="T34" fmla="*/ 44 w 370"/>
                  <a:gd name="T35" fmla="*/ 69 h 71"/>
                  <a:gd name="T36" fmla="*/ 89 w 370"/>
                  <a:gd name="T37" fmla="*/ 70 h 71"/>
                  <a:gd name="T38" fmla="*/ 135 w 370"/>
                  <a:gd name="T39" fmla="*/ 70 h 71"/>
                  <a:gd name="T40" fmla="*/ 180 w 370"/>
                  <a:gd name="T41" fmla="*/ 70 h 71"/>
                  <a:gd name="T42" fmla="*/ 226 w 370"/>
                  <a:gd name="T43" fmla="*/ 70 h 71"/>
                  <a:gd name="T44" fmla="*/ 272 w 370"/>
                  <a:gd name="T45" fmla="*/ 71 h 71"/>
                  <a:gd name="T46" fmla="*/ 319 w 370"/>
                  <a:gd name="T47" fmla="*/ 71 h 71"/>
                  <a:gd name="T48" fmla="*/ 366 w 370"/>
                  <a:gd name="T49" fmla="*/ 7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1">
                    <a:moveTo>
                      <a:pt x="366" y="71"/>
                    </a:moveTo>
                    <a:lnTo>
                      <a:pt x="367" y="54"/>
                    </a:lnTo>
                    <a:lnTo>
                      <a:pt x="368" y="37"/>
                    </a:lnTo>
                    <a:lnTo>
                      <a:pt x="369" y="19"/>
                    </a:lnTo>
                    <a:lnTo>
                      <a:pt x="370" y="1"/>
                    </a:lnTo>
                    <a:lnTo>
                      <a:pt x="323" y="1"/>
                    </a:lnTo>
                    <a:lnTo>
                      <a:pt x="277" y="1"/>
                    </a:lnTo>
                    <a:lnTo>
                      <a:pt x="231" y="1"/>
                    </a:lnTo>
                    <a:lnTo>
                      <a:pt x="185" y="1"/>
                    </a:lnTo>
                    <a:lnTo>
                      <a:pt x="139" y="1"/>
                    </a:lnTo>
                    <a:lnTo>
                      <a:pt x="94" y="0"/>
                    </a:lnTo>
                    <a:lnTo>
                      <a:pt x="50" y="0"/>
                    </a:lnTo>
                    <a:lnTo>
                      <a:pt x="5" y="0"/>
                    </a:lnTo>
                    <a:lnTo>
                      <a:pt x="4" y="18"/>
                    </a:lnTo>
                    <a:lnTo>
                      <a:pt x="3" y="35"/>
                    </a:lnTo>
                    <a:lnTo>
                      <a:pt x="1" y="52"/>
                    </a:lnTo>
                    <a:lnTo>
                      <a:pt x="0" y="69"/>
                    </a:lnTo>
                    <a:lnTo>
                      <a:pt x="44" y="69"/>
                    </a:lnTo>
                    <a:lnTo>
                      <a:pt x="89" y="70"/>
                    </a:lnTo>
                    <a:lnTo>
                      <a:pt x="135" y="70"/>
                    </a:lnTo>
                    <a:lnTo>
                      <a:pt x="180" y="70"/>
                    </a:lnTo>
                    <a:lnTo>
                      <a:pt x="226" y="70"/>
                    </a:lnTo>
                    <a:lnTo>
                      <a:pt x="272" y="71"/>
                    </a:lnTo>
                    <a:lnTo>
                      <a:pt x="319" y="71"/>
                    </a:lnTo>
                    <a:lnTo>
                      <a:pt x="366" y="71"/>
                    </a:lnTo>
                    <a:close/>
                  </a:path>
                </a:pathLst>
              </a:custGeom>
              <a:solidFill>
                <a:srgbClr val="808B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6" name="Freeform 1107"/>
              <p:cNvSpPr>
                <a:spLocks/>
              </p:cNvSpPr>
              <p:nvPr/>
            </p:nvSpPr>
            <p:spPr bwMode="auto">
              <a:xfrm>
                <a:off x="1111" y="2299"/>
                <a:ext cx="74" cy="14"/>
              </a:xfrm>
              <a:custGeom>
                <a:avLst/>
                <a:gdLst>
                  <a:gd name="T0" fmla="*/ 365 w 370"/>
                  <a:gd name="T1" fmla="*/ 72 h 72"/>
                  <a:gd name="T2" fmla="*/ 367 w 370"/>
                  <a:gd name="T3" fmla="*/ 55 h 72"/>
                  <a:gd name="T4" fmla="*/ 368 w 370"/>
                  <a:gd name="T5" fmla="*/ 38 h 72"/>
                  <a:gd name="T6" fmla="*/ 369 w 370"/>
                  <a:gd name="T7" fmla="*/ 21 h 72"/>
                  <a:gd name="T8" fmla="*/ 370 w 370"/>
                  <a:gd name="T9" fmla="*/ 3 h 72"/>
                  <a:gd name="T10" fmla="*/ 323 w 370"/>
                  <a:gd name="T11" fmla="*/ 3 h 72"/>
                  <a:gd name="T12" fmla="*/ 277 w 370"/>
                  <a:gd name="T13" fmla="*/ 2 h 72"/>
                  <a:gd name="T14" fmla="*/ 232 w 370"/>
                  <a:gd name="T15" fmla="*/ 2 h 72"/>
                  <a:gd name="T16" fmla="*/ 186 w 370"/>
                  <a:gd name="T17" fmla="*/ 2 h 72"/>
                  <a:gd name="T18" fmla="*/ 140 w 370"/>
                  <a:gd name="T19" fmla="*/ 1 h 72"/>
                  <a:gd name="T20" fmla="*/ 95 w 370"/>
                  <a:gd name="T21" fmla="*/ 1 h 72"/>
                  <a:gd name="T22" fmla="*/ 50 w 370"/>
                  <a:gd name="T23" fmla="*/ 0 h 72"/>
                  <a:gd name="T24" fmla="*/ 5 w 370"/>
                  <a:gd name="T25" fmla="*/ 0 h 72"/>
                  <a:gd name="T26" fmla="*/ 4 w 370"/>
                  <a:gd name="T27" fmla="*/ 18 h 72"/>
                  <a:gd name="T28" fmla="*/ 2 w 370"/>
                  <a:gd name="T29" fmla="*/ 35 h 72"/>
                  <a:gd name="T30" fmla="*/ 1 w 370"/>
                  <a:gd name="T31" fmla="*/ 52 h 72"/>
                  <a:gd name="T32" fmla="*/ 0 w 370"/>
                  <a:gd name="T33" fmla="*/ 69 h 72"/>
                  <a:gd name="T34" fmla="*/ 44 w 370"/>
                  <a:gd name="T35" fmla="*/ 70 h 72"/>
                  <a:gd name="T36" fmla="*/ 90 w 370"/>
                  <a:gd name="T37" fmla="*/ 70 h 72"/>
                  <a:gd name="T38" fmla="*/ 135 w 370"/>
                  <a:gd name="T39" fmla="*/ 70 h 72"/>
                  <a:gd name="T40" fmla="*/ 180 w 370"/>
                  <a:gd name="T41" fmla="*/ 71 h 72"/>
                  <a:gd name="T42" fmla="*/ 226 w 370"/>
                  <a:gd name="T43" fmla="*/ 71 h 72"/>
                  <a:gd name="T44" fmla="*/ 272 w 370"/>
                  <a:gd name="T45" fmla="*/ 72 h 72"/>
                  <a:gd name="T46" fmla="*/ 318 w 370"/>
                  <a:gd name="T47" fmla="*/ 72 h 72"/>
                  <a:gd name="T48" fmla="*/ 365 w 370"/>
                  <a:gd name="T4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0" h="72">
                    <a:moveTo>
                      <a:pt x="365" y="72"/>
                    </a:moveTo>
                    <a:lnTo>
                      <a:pt x="367" y="55"/>
                    </a:lnTo>
                    <a:lnTo>
                      <a:pt x="368" y="38"/>
                    </a:lnTo>
                    <a:lnTo>
                      <a:pt x="369" y="21"/>
                    </a:lnTo>
                    <a:lnTo>
                      <a:pt x="370" y="3"/>
                    </a:lnTo>
                    <a:lnTo>
                      <a:pt x="323" y="3"/>
                    </a:lnTo>
                    <a:lnTo>
                      <a:pt x="277" y="2"/>
                    </a:lnTo>
                    <a:lnTo>
                      <a:pt x="232" y="2"/>
                    </a:lnTo>
                    <a:lnTo>
                      <a:pt x="186" y="2"/>
                    </a:lnTo>
                    <a:lnTo>
                      <a:pt x="140" y="1"/>
                    </a:lnTo>
                    <a:lnTo>
                      <a:pt x="95" y="1"/>
                    </a:lnTo>
                    <a:lnTo>
                      <a:pt x="50" y="0"/>
                    </a:lnTo>
                    <a:lnTo>
                      <a:pt x="5" y="0"/>
                    </a:lnTo>
                    <a:lnTo>
                      <a:pt x="4" y="18"/>
                    </a:lnTo>
                    <a:lnTo>
                      <a:pt x="2" y="35"/>
                    </a:lnTo>
                    <a:lnTo>
                      <a:pt x="1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90" y="70"/>
                    </a:lnTo>
                    <a:lnTo>
                      <a:pt x="135" y="70"/>
                    </a:lnTo>
                    <a:lnTo>
                      <a:pt x="180" y="71"/>
                    </a:lnTo>
                    <a:lnTo>
                      <a:pt x="226" y="71"/>
                    </a:lnTo>
                    <a:lnTo>
                      <a:pt x="272" y="72"/>
                    </a:lnTo>
                    <a:lnTo>
                      <a:pt x="318" y="72"/>
                    </a:lnTo>
                    <a:lnTo>
                      <a:pt x="365" y="72"/>
                    </a:lnTo>
                    <a:close/>
                  </a:path>
                </a:pathLst>
              </a:custGeom>
              <a:solidFill>
                <a:srgbClr val="8791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7" name="Freeform 1108"/>
              <p:cNvSpPr>
                <a:spLocks/>
              </p:cNvSpPr>
              <p:nvPr/>
            </p:nvSpPr>
            <p:spPr bwMode="auto">
              <a:xfrm>
                <a:off x="1074" y="2298"/>
                <a:ext cx="75" cy="15"/>
              </a:xfrm>
              <a:custGeom>
                <a:avLst/>
                <a:gdLst>
                  <a:gd name="T0" fmla="*/ 367 w 372"/>
                  <a:gd name="T1" fmla="*/ 74 h 74"/>
                  <a:gd name="T2" fmla="*/ 368 w 372"/>
                  <a:gd name="T3" fmla="*/ 57 h 74"/>
                  <a:gd name="T4" fmla="*/ 370 w 372"/>
                  <a:gd name="T5" fmla="*/ 40 h 74"/>
                  <a:gd name="T6" fmla="*/ 371 w 372"/>
                  <a:gd name="T7" fmla="*/ 23 h 74"/>
                  <a:gd name="T8" fmla="*/ 372 w 372"/>
                  <a:gd name="T9" fmla="*/ 5 h 74"/>
                  <a:gd name="T10" fmla="*/ 325 w 372"/>
                  <a:gd name="T11" fmla="*/ 4 h 74"/>
                  <a:gd name="T12" fmla="*/ 279 w 372"/>
                  <a:gd name="T13" fmla="*/ 4 h 74"/>
                  <a:gd name="T14" fmla="*/ 233 w 372"/>
                  <a:gd name="T15" fmla="*/ 3 h 74"/>
                  <a:gd name="T16" fmla="*/ 187 w 372"/>
                  <a:gd name="T17" fmla="*/ 3 h 74"/>
                  <a:gd name="T18" fmla="*/ 141 w 372"/>
                  <a:gd name="T19" fmla="*/ 2 h 74"/>
                  <a:gd name="T20" fmla="*/ 96 w 372"/>
                  <a:gd name="T21" fmla="*/ 1 h 74"/>
                  <a:gd name="T22" fmla="*/ 52 w 372"/>
                  <a:gd name="T23" fmla="*/ 1 h 74"/>
                  <a:gd name="T24" fmla="*/ 7 w 372"/>
                  <a:gd name="T25" fmla="*/ 0 h 74"/>
                  <a:gd name="T26" fmla="*/ 6 w 372"/>
                  <a:gd name="T27" fmla="*/ 17 h 74"/>
                  <a:gd name="T28" fmla="*/ 4 w 372"/>
                  <a:gd name="T29" fmla="*/ 35 h 74"/>
                  <a:gd name="T30" fmla="*/ 3 w 372"/>
                  <a:gd name="T31" fmla="*/ 52 h 74"/>
                  <a:gd name="T32" fmla="*/ 0 w 372"/>
                  <a:gd name="T33" fmla="*/ 69 h 74"/>
                  <a:gd name="T34" fmla="*/ 45 w 372"/>
                  <a:gd name="T35" fmla="*/ 70 h 74"/>
                  <a:gd name="T36" fmla="*/ 90 w 372"/>
                  <a:gd name="T37" fmla="*/ 71 h 74"/>
                  <a:gd name="T38" fmla="*/ 136 w 372"/>
                  <a:gd name="T39" fmla="*/ 71 h 74"/>
                  <a:gd name="T40" fmla="*/ 181 w 372"/>
                  <a:gd name="T41" fmla="*/ 72 h 74"/>
                  <a:gd name="T42" fmla="*/ 227 w 372"/>
                  <a:gd name="T43" fmla="*/ 72 h 74"/>
                  <a:gd name="T44" fmla="*/ 274 w 372"/>
                  <a:gd name="T45" fmla="*/ 73 h 74"/>
                  <a:gd name="T46" fmla="*/ 320 w 372"/>
                  <a:gd name="T47" fmla="*/ 73 h 74"/>
                  <a:gd name="T48" fmla="*/ 367 w 372"/>
                  <a:gd name="T4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2" h="74">
                    <a:moveTo>
                      <a:pt x="367" y="74"/>
                    </a:moveTo>
                    <a:lnTo>
                      <a:pt x="368" y="57"/>
                    </a:lnTo>
                    <a:lnTo>
                      <a:pt x="370" y="40"/>
                    </a:lnTo>
                    <a:lnTo>
                      <a:pt x="371" y="23"/>
                    </a:lnTo>
                    <a:lnTo>
                      <a:pt x="372" y="5"/>
                    </a:lnTo>
                    <a:lnTo>
                      <a:pt x="325" y="4"/>
                    </a:lnTo>
                    <a:lnTo>
                      <a:pt x="279" y="4"/>
                    </a:lnTo>
                    <a:lnTo>
                      <a:pt x="233" y="3"/>
                    </a:lnTo>
                    <a:lnTo>
                      <a:pt x="187" y="3"/>
                    </a:lnTo>
                    <a:lnTo>
                      <a:pt x="141" y="2"/>
                    </a:lnTo>
                    <a:lnTo>
                      <a:pt x="96" y="1"/>
                    </a:lnTo>
                    <a:lnTo>
                      <a:pt x="52" y="1"/>
                    </a:lnTo>
                    <a:lnTo>
                      <a:pt x="7" y="0"/>
                    </a:lnTo>
                    <a:lnTo>
                      <a:pt x="6" y="17"/>
                    </a:lnTo>
                    <a:lnTo>
                      <a:pt x="4" y="35"/>
                    </a:lnTo>
                    <a:lnTo>
                      <a:pt x="3" y="52"/>
                    </a:lnTo>
                    <a:lnTo>
                      <a:pt x="0" y="69"/>
                    </a:lnTo>
                    <a:lnTo>
                      <a:pt x="45" y="70"/>
                    </a:lnTo>
                    <a:lnTo>
                      <a:pt x="90" y="71"/>
                    </a:lnTo>
                    <a:lnTo>
                      <a:pt x="136" y="71"/>
                    </a:lnTo>
                    <a:lnTo>
                      <a:pt x="181" y="72"/>
                    </a:lnTo>
                    <a:lnTo>
                      <a:pt x="227" y="72"/>
                    </a:lnTo>
                    <a:lnTo>
                      <a:pt x="274" y="73"/>
                    </a:lnTo>
                    <a:lnTo>
                      <a:pt x="320" y="73"/>
                    </a:lnTo>
                    <a:lnTo>
                      <a:pt x="367" y="74"/>
                    </a:lnTo>
                    <a:close/>
                  </a:path>
                </a:pathLst>
              </a:custGeom>
              <a:solidFill>
                <a:srgbClr val="8F98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8" name="Freeform 1109"/>
              <p:cNvSpPr>
                <a:spLocks/>
              </p:cNvSpPr>
              <p:nvPr/>
            </p:nvSpPr>
            <p:spPr bwMode="auto">
              <a:xfrm>
                <a:off x="1038" y="2298"/>
                <a:ext cx="74" cy="15"/>
              </a:xfrm>
              <a:custGeom>
                <a:avLst/>
                <a:gdLst>
                  <a:gd name="T0" fmla="*/ 366 w 371"/>
                  <a:gd name="T1" fmla="*/ 75 h 75"/>
                  <a:gd name="T2" fmla="*/ 367 w 371"/>
                  <a:gd name="T3" fmla="*/ 58 h 75"/>
                  <a:gd name="T4" fmla="*/ 368 w 371"/>
                  <a:gd name="T5" fmla="*/ 41 h 75"/>
                  <a:gd name="T6" fmla="*/ 370 w 371"/>
                  <a:gd name="T7" fmla="*/ 24 h 75"/>
                  <a:gd name="T8" fmla="*/ 371 w 371"/>
                  <a:gd name="T9" fmla="*/ 6 h 75"/>
                  <a:gd name="T10" fmla="*/ 324 w 371"/>
                  <a:gd name="T11" fmla="*/ 5 h 75"/>
                  <a:gd name="T12" fmla="*/ 278 w 371"/>
                  <a:gd name="T13" fmla="*/ 4 h 75"/>
                  <a:gd name="T14" fmla="*/ 233 w 371"/>
                  <a:gd name="T15" fmla="*/ 4 h 75"/>
                  <a:gd name="T16" fmla="*/ 187 w 371"/>
                  <a:gd name="T17" fmla="*/ 3 h 75"/>
                  <a:gd name="T18" fmla="*/ 141 w 371"/>
                  <a:gd name="T19" fmla="*/ 2 h 75"/>
                  <a:gd name="T20" fmla="*/ 96 w 371"/>
                  <a:gd name="T21" fmla="*/ 1 h 75"/>
                  <a:gd name="T22" fmla="*/ 51 w 371"/>
                  <a:gd name="T23" fmla="*/ 1 h 75"/>
                  <a:gd name="T24" fmla="*/ 6 w 371"/>
                  <a:gd name="T25" fmla="*/ 0 h 75"/>
                  <a:gd name="T26" fmla="*/ 5 w 371"/>
                  <a:gd name="T27" fmla="*/ 17 h 75"/>
                  <a:gd name="T28" fmla="*/ 3 w 371"/>
                  <a:gd name="T29" fmla="*/ 35 h 75"/>
                  <a:gd name="T30" fmla="*/ 2 w 371"/>
                  <a:gd name="T31" fmla="*/ 52 h 75"/>
                  <a:gd name="T32" fmla="*/ 0 w 371"/>
                  <a:gd name="T33" fmla="*/ 69 h 75"/>
                  <a:gd name="T34" fmla="*/ 45 w 371"/>
                  <a:gd name="T35" fmla="*/ 70 h 75"/>
                  <a:gd name="T36" fmla="*/ 90 w 371"/>
                  <a:gd name="T37" fmla="*/ 71 h 75"/>
                  <a:gd name="T38" fmla="*/ 135 w 371"/>
                  <a:gd name="T39" fmla="*/ 71 h 75"/>
                  <a:gd name="T40" fmla="*/ 180 w 371"/>
                  <a:gd name="T41" fmla="*/ 72 h 75"/>
                  <a:gd name="T42" fmla="*/ 226 w 371"/>
                  <a:gd name="T43" fmla="*/ 73 h 75"/>
                  <a:gd name="T44" fmla="*/ 272 w 371"/>
                  <a:gd name="T45" fmla="*/ 74 h 75"/>
                  <a:gd name="T46" fmla="*/ 319 w 371"/>
                  <a:gd name="T47" fmla="*/ 74 h 75"/>
                  <a:gd name="T48" fmla="*/ 366 w 371"/>
                  <a:gd name="T49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75">
                    <a:moveTo>
                      <a:pt x="366" y="75"/>
                    </a:moveTo>
                    <a:lnTo>
                      <a:pt x="367" y="58"/>
                    </a:lnTo>
                    <a:lnTo>
                      <a:pt x="368" y="41"/>
                    </a:lnTo>
                    <a:lnTo>
                      <a:pt x="370" y="24"/>
                    </a:lnTo>
                    <a:lnTo>
                      <a:pt x="371" y="6"/>
                    </a:lnTo>
                    <a:lnTo>
                      <a:pt x="324" y="5"/>
                    </a:lnTo>
                    <a:lnTo>
                      <a:pt x="278" y="4"/>
                    </a:lnTo>
                    <a:lnTo>
                      <a:pt x="233" y="4"/>
                    </a:lnTo>
                    <a:lnTo>
                      <a:pt x="187" y="3"/>
                    </a:lnTo>
                    <a:lnTo>
                      <a:pt x="141" y="2"/>
                    </a:lnTo>
                    <a:lnTo>
                      <a:pt x="96" y="1"/>
                    </a:lnTo>
                    <a:lnTo>
                      <a:pt x="51" y="1"/>
                    </a:lnTo>
                    <a:lnTo>
                      <a:pt x="6" y="0"/>
                    </a:lnTo>
                    <a:lnTo>
                      <a:pt x="5" y="17"/>
                    </a:lnTo>
                    <a:lnTo>
                      <a:pt x="3" y="35"/>
                    </a:lnTo>
                    <a:lnTo>
                      <a:pt x="2" y="52"/>
                    </a:lnTo>
                    <a:lnTo>
                      <a:pt x="0" y="69"/>
                    </a:lnTo>
                    <a:lnTo>
                      <a:pt x="45" y="70"/>
                    </a:lnTo>
                    <a:lnTo>
                      <a:pt x="90" y="71"/>
                    </a:lnTo>
                    <a:lnTo>
                      <a:pt x="135" y="71"/>
                    </a:lnTo>
                    <a:lnTo>
                      <a:pt x="180" y="72"/>
                    </a:lnTo>
                    <a:lnTo>
                      <a:pt x="226" y="73"/>
                    </a:lnTo>
                    <a:lnTo>
                      <a:pt x="272" y="74"/>
                    </a:lnTo>
                    <a:lnTo>
                      <a:pt x="319" y="74"/>
                    </a:lnTo>
                    <a:lnTo>
                      <a:pt x="366" y="75"/>
                    </a:lnTo>
                    <a:close/>
                  </a:path>
                </a:pathLst>
              </a:custGeom>
              <a:solidFill>
                <a:srgbClr val="969F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9" name="Freeform 1110"/>
              <p:cNvSpPr>
                <a:spLocks/>
              </p:cNvSpPr>
              <p:nvPr/>
            </p:nvSpPr>
            <p:spPr bwMode="auto">
              <a:xfrm>
                <a:off x="1001" y="2297"/>
                <a:ext cx="75" cy="15"/>
              </a:xfrm>
              <a:custGeom>
                <a:avLst/>
                <a:gdLst>
                  <a:gd name="T0" fmla="*/ 364 w 371"/>
                  <a:gd name="T1" fmla="*/ 76 h 76"/>
                  <a:gd name="T2" fmla="*/ 367 w 371"/>
                  <a:gd name="T3" fmla="*/ 59 h 76"/>
                  <a:gd name="T4" fmla="*/ 368 w 371"/>
                  <a:gd name="T5" fmla="*/ 42 h 76"/>
                  <a:gd name="T6" fmla="*/ 370 w 371"/>
                  <a:gd name="T7" fmla="*/ 24 h 76"/>
                  <a:gd name="T8" fmla="*/ 371 w 371"/>
                  <a:gd name="T9" fmla="*/ 7 h 76"/>
                  <a:gd name="T10" fmla="*/ 324 w 371"/>
                  <a:gd name="T11" fmla="*/ 6 h 76"/>
                  <a:gd name="T12" fmla="*/ 278 w 371"/>
                  <a:gd name="T13" fmla="*/ 5 h 76"/>
                  <a:gd name="T14" fmla="*/ 232 w 371"/>
                  <a:gd name="T15" fmla="*/ 4 h 76"/>
                  <a:gd name="T16" fmla="*/ 186 w 371"/>
                  <a:gd name="T17" fmla="*/ 4 h 76"/>
                  <a:gd name="T18" fmla="*/ 140 w 371"/>
                  <a:gd name="T19" fmla="*/ 3 h 76"/>
                  <a:gd name="T20" fmla="*/ 95 w 371"/>
                  <a:gd name="T21" fmla="*/ 2 h 76"/>
                  <a:gd name="T22" fmla="*/ 51 w 371"/>
                  <a:gd name="T23" fmla="*/ 1 h 76"/>
                  <a:gd name="T24" fmla="*/ 6 w 371"/>
                  <a:gd name="T25" fmla="*/ 0 h 76"/>
                  <a:gd name="T26" fmla="*/ 5 w 371"/>
                  <a:gd name="T27" fmla="*/ 17 h 76"/>
                  <a:gd name="T28" fmla="*/ 3 w 371"/>
                  <a:gd name="T29" fmla="*/ 35 h 76"/>
                  <a:gd name="T30" fmla="*/ 2 w 371"/>
                  <a:gd name="T31" fmla="*/ 52 h 76"/>
                  <a:gd name="T32" fmla="*/ 0 w 371"/>
                  <a:gd name="T33" fmla="*/ 69 h 76"/>
                  <a:gd name="T34" fmla="*/ 44 w 371"/>
                  <a:gd name="T35" fmla="*/ 70 h 76"/>
                  <a:gd name="T36" fmla="*/ 89 w 371"/>
                  <a:gd name="T37" fmla="*/ 71 h 76"/>
                  <a:gd name="T38" fmla="*/ 134 w 371"/>
                  <a:gd name="T39" fmla="*/ 72 h 76"/>
                  <a:gd name="T40" fmla="*/ 180 w 371"/>
                  <a:gd name="T41" fmla="*/ 73 h 76"/>
                  <a:gd name="T42" fmla="*/ 226 w 371"/>
                  <a:gd name="T43" fmla="*/ 74 h 76"/>
                  <a:gd name="T44" fmla="*/ 272 w 371"/>
                  <a:gd name="T45" fmla="*/ 75 h 76"/>
                  <a:gd name="T46" fmla="*/ 319 w 371"/>
                  <a:gd name="T47" fmla="*/ 75 h 76"/>
                  <a:gd name="T48" fmla="*/ 364 w 371"/>
                  <a:gd name="T49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76">
                    <a:moveTo>
                      <a:pt x="364" y="76"/>
                    </a:moveTo>
                    <a:lnTo>
                      <a:pt x="367" y="59"/>
                    </a:lnTo>
                    <a:lnTo>
                      <a:pt x="368" y="42"/>
                    </a:lnTo>
                    <a:lnTo>
                      <a:pt x="370" y="24"/>
                    </a:lnTo>
                    <a:lnTo>
                      <a:pt x="371" y="7"/>
                    </a:lnTo>
                    <a:lnTo>
                      <a:pt x="324" y="6"/>
                    </a:lnTo>
                    <a:lnTo>
                      <a:pt x="278" y="5"/>
                    </a:lnTo>
                    <a:lnTo>
                      <a:pt x="232" y="4"/>
                    </a:lnTo>
                    <a:lnTo>
                      <a:pt x="186" y="4"/>
                    </a:lnTo>
                    <a:lnTo>
                      <a:pt x="140" y="3"/>
                    </a:lnTo>
                    <a:lnTo>
                      <a:pt x="95" y="2"/>
                    </a:lnTo>
                    <a:lnTo>
                      <a:pt x="51" y="1"/>
                    </a:lnTo>
                    <a:lnTo>
                      <a:pt x="6" y="0"/>
                    </a:lnTo>
                    <a:lnTo>
                      <a:pt x="5" y="17"/>
                    </a:lnTo>
                    <a:lnTo>
                      <a:pt x="3" y="35"/>
                    </a:lnTo>
                    <a:lnTo>
                      <a:pt x="2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9" y="71"/>
                    </a:lnTo>
                    <a:lnTo>
                      <a:pt x="134" y="72"/>
                    </a:lnTo>
                    <a:lnTo>
                      <a:pt x="180" y="73"/>
                    </a:lnTo>
                    <a:lnTo>
                      <a:pt x="226" y="74"/>
                    </a:lnTo>
                    <a:lnTo>
                      <a:pt x="272" y="75"/>
                    </a:lnTo>
                    <a:lnTo>
                      <a:pt x="319" y="75"/>
                    </a:lnTo>
                    <a:lnTo>
                      <a:pt x="364" y="76"/>
                    </a:lnTo>
                    <a:close/>
                  </a:path>
                </a:pathLst>
              </a:custGeom>
              <a:solidFill>
                <a:srgbClr val="9DA5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0" name="Freeform 1111"/>
              <p:cNvSpPr>
                <a:spLocks/>
              </p:cNvSpPr>
              <p:nvPr/>
            </p:nvSpPr>
            <p:spPr bwMode="auto">
              <a:xfrm>
                <a:off x="965" y="2296"/>
                <a:ext cx="74" cy="15"/>
              </a:xfrm>
              <a:custGeom>
                <a:avLst/>
                <a:gdLst>
                  <a:gd name="T0" fmla="*/ 365 w 371"/>
                  <a:gd name="T1" fmla="*/ 78 h 78"/>
                  <a:gd name="T2" fmla="*/ 367 w 371"/>
                  <a:gd name="T3" fmla="*/ 61 h 78"/>
                  <a:gd name="T4" fmla="*/ 368 w 371"/>
                  <a:gd name="T5" fmla="*/ 44 h 78"/>
                  <a:gd name="T6" fmla="*/ 370 w 371"/>
                  <a:gd name="T7" fmla="*/ 26 h 78"/>
                  <a:gd name="T8" fmla="*/ 371 w 371"/>
                  <a:gd name="T9" fmla="*/ 9 h 78"/>
                  <a:gd name="T10" fmla="*/ 324 w 371"/>
                  <a:gd name="T11" fmla="*/ 8 h 78"/>
                  <a:gd name="T12" fmla="*/ 278 w 371"/>
                  <a:gd name="T13" fmla="*/ 7 h 78"/>
                  <a:gd name="T14" fmla="*/ 232 w 371"/>
                  <a:gd name="T15" fmla="*/ 6 h 78"/>
                  <a:gd name="T16" fmla="*/ 187 w 371"/>
                  <a:gd name="T17" fmla="*/ 4 h 78"/>
                  <a:gd name="T18" fmla="*/ 141 w 371"/>
                  <a:gd name="T19" fmla="*/ 3 h 78"/>
                  <a:gd name="T20" fmla="*/ 96 w 371"/>
                  <a:gd name="T21" fmla="*/ 2 h 78"/>
                  <a:gd name="T22" fmla="*/ 51 w 371"/>
                  <a:gd name="T23" fmla="*/ 1 h 78"/>
                  <a:gd name="T24" fmla="*/ 6 w 371"/>
                  <a:gd name="T25" fmla="*/ 0 h 78"/>
                  <a:gd name="T26" fmla="*/ 5 w 371"/>
                  <a:gd name="T27" fmla="*/ 17 h 78"/>
                  <a:gd name="T28" fmla="*/ 3 w 371"/>
                  <a:gd name="T29" fmla="*/ 35 h 78"/>
                  <a:gd name="T30" fmla="*/ 2 w 371"/>
                  <a:gd name="T31" fmla="*/ 52 h 78"/>
                  <a:gd name="T32" fmla="*/ 0 w 371"/>
                  <a:gd name="T33" fmla="*/ 69 h 78"/>
                  <a:gd name="T34" fmla="*/ 45 w 371"/>
                  <a:gd name="T35" fmla="*/ 70 h 78"/>
                  <a:gd name="T36" fmla="*/ 90 w 371"/>
                  <a:gd name="T37" fmla="*/ 71 h 78"/>
                  <a:gd name="T38" fmla="*/ 135 w 371"/>
                  <a:gd name="T39" fmla="*/ 73 h 78"/>
                  <a:gd name="T40" fmla="*/ 179 w 371"/>
                  <a:gd name="T41" fmla="*/ 74 h 78"/>
                  <a:gd name="T42" fmla="*/ 225 w 371"/>
                  <a:gd name="T43" fmla="*/ 75 h 78"/>
                  <a:gd name="T44" fmla="*/ 272 w 371"/>
                  <a:gd name="T45" fmla="*/ 76 h 78"/>
                  <a:gd name="T46" fmla="*/ 318 w 371"/>
                  <a:gd name="T47" fmla="*/ 77 h 78"/>
                  <a:gd name="T48" fmla="*/ 365 w 371"/>
                  <a:gd name="T49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78">
                    <a:moveTo>
                      <a:pt x="365" y="78"/>
                    </a:moveTo>
                    <a:lnTo>
                      <a:pt x="367" y="61"/>
                    </a:lnTo>
                    <a:lnTo>
                      <a:pt x="368" y="44"/>
                    </a:lnTo>
                    <a:lnTo>
                      <a:pt x="370" y="26"/>
                    </a:lnTo>
                    <a:lnTo>
                      <a:pt x="371" y="9"/>
                    </a:lnTo>
                    <a:lnTo>
                      <a:pt x="324" y="8"/>
                    </a:lnTo>
                    <a:lnTo>
                      <a:pt x="278" y="7"/>
                    </a:lnTo>
                    <a:lnTo>
                      <a:pt x="232" y="6"/>
                    </a:lnTo>
                    <a:lnTo>
                      <a:pt x="187" y="4"/>
                    </a:lnTo>
                    <a:lnTo>
                      <a:pt x="141" y="3"/>
                    </a:lnTo>
                    <a:lnTo>
                      <a:pt x="96" y="2"/>
                    </a:lnTo>
                    <a:lnTo>
                      <a:pt x="51" y="1"/>
                    </a:lnTo>
                    <a:lnTo>
                      <a:pt x="6" y="0"/>
                    </a:lnTo>
                    <a:lnTo>
                      <a:pt x="5" y="17"/>
                    </a:lnTo>
                    <a:lnTo>
                      <a:pt x="3" y="35"/>
                    </a:lnTo>
                    <a:lnTo>
                      <a:pt x="2" y="52"/>
                    </a:lnTo>
                    <a:lnTo>
                      <a:pt x="0" y="69"/>
                    </a:lnTo>
                    <a:lnTo>
                      <a:pt x="45" y="70"/>
                    </a:lnTo>
                    <a:lnTo>
                      <a:pt x="90" y="71"/>
                    </a:lnTo>
                    <a:lnTo>
                      <a:pt x="135" y="73"/>
                    </a:lnTo>
                    <a:lnTo>
                      <a:pt x="179" y="74"/>
                    </a:lnTo>
                    <a:lnTo>
                      <a:pt x="225" y="75"/>
                    </a:lnTo>
                    <a:lnTo>
                      <a:pt x="272" y="76"/>
                    </a:lnTo>
                    <a:lnTo>
                      <a:pt x="318" y="77"/>
                    </a:lnTo>
                    <a:lnTo>
                      <a:pt x="365" y="78"/>
                    </a:lnTo>
                    <a:close/>
                  </a:path>
                </a:pathLst>
              </a:custGeom>
              <a:solidFill>
                <a:srgbClr val="A5AC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1" name="Freeform 1112"/>
              <p:cNvSpPr>
                <a:spLocks/>
              </p:cNvSpPr>
              <p:nvPr/>
            </p:nvSpPr>
            <p:spPr bwMode="auto">
              <a:xfrm>
                <a:off x="928" y="2295"/>
                <a:ext cx="75" cy="16"/>
              </a:xfrm>
              <a:custGeom>
                <a:avLst/>
                <a:gdLst>
                  <a:gd name="T0" fmla="*/ 365 w 371"/>
                  <a:gd name="T1" fmla="*/ 80 h 80"/>
                  <a:gd name="T2" fmla="*/ 367 w 371"/>
                  <a:gd name="T3" fmla="*/ 63 h 80"/>
                  <a:gd name="T4" fmla="*/ 368 w 371"/>
                  <a:gd name="T5" fmla="*/ 46 h 80"/>
                  <a:gd name="T6" fmla="*/ 370 w 371"/>
                  <a:gd name="T7" fmla="*/ 28 h 80"/>
                  <a:gd name="T8" fmla="*/ 371 w 371"/>
                  <a:gd name="T9" fmla="*/ 11 h 80"/>
                  <a:gd name="T10" fmla="*/ 324 w 371"/>
                  <a:gd name="T11" fmla="*/ 9 h 80"/>
                  <a:gd name="T12" fmla="*/ 278 w 371"/>
                  <a:gd name="T13" fmla="*/ 8 h 80"/>
                  <a:gd name="T14" fmla="*/ 231 w 371"/>
                  <a:gd name="T15" fmla="*/ 7 h 80"/>
                  <a:gd name="T16" fmla="*/ 185 w 371"/>
                  <a:gd name="T17" fmla="*/ 6 h 80"/>
                  <a:gd name="T18" fmla="*/ 140 w 371"/>
                  <a:gd name="T19" fmla="*/ 4 h 80"/>
                  <a:gd name="T20" fmla="*/ 95 w 371"/>
                  <a:gd name="T21" fmla="*/ 3 h 80"/>
                  <a:gd name="T22" fmla="*/ 51 w 371"/>
                  <a:gd name="T23" fmla="*/ 2 h 80"/>
                  <a:gd name="T24" fmla="*/ 6 w 371"/>
                  <a:gd name="T25" fmla="*/ 0 h 80"/>
                  <a:gd name="T26" fmla="*/ 5 w 371"/>
                  <a:gd name="T27" fmla="*/ 17 h 80"/>
                  <a:gd name="T28" fmla="*/ 3 w 371"/>
                  <a:gd name="T29" fmla="*/ 34 h 80"/>
                  <a:gd name="T30" fmla="*/ 2 w 371"/>
                  <a:gd name="T31" fmla="*/ 52 h 80"/>
                  <a:gd name="T32" fmla="*/ 0 w 371"/>
                  <a:gd name="T33" fmla="*/ 69 h 80"/>
                  <a:gd name="T34" fmla="*/ 43 w 371"/>
                  <a:gd name="T35" fmla="*/ 71 h 80"/>
                  <a:gd name="T36" fmla="*/ 88 w 371"/>
                  <a:gd name="T37" fmla="*/ 72 h 80"/>
                  <a:gd name="T38" fmla="*/ 133 w 371"/>
                  <a:gd name="T39" fmla="*/ 73 h 80"/>
                  <a:gd name="T40" fmla="*/ 179 w 371"/>
                  <a:gd name="T41" fmla="*/ 75 h 80"/>
                  <a:gd name="T42" fmla="*/ 225 w 371"/>
                  <a:gd name="T43" fmla="*/ 76 h 80"/>
                  <a:gd name="T44" fmla="*/ 271 w 371"/>
                  <a:gd name="T45" fmla="*/ 77 h 80"/>
                  <a:gd name="T46" fmla="*/ 318 w 371"/>
                  <a:gd name="T47" fmla="*/ 79 h 80"/>
                  <a:gd name="T48" fmla="*/ 365 w 371"/>
                  <a:gd name="T49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80">
                    <a:moveTo>
                      <a:pt x="365" y="80"/>
                    </a:moveTo>
                    <a:lnTo>
                      <a:pt x="367" y="63"/>
                    </a:lnTo>
                    <a:lnTo>
                      <a:pt x="368" y="46"/>
                    </a:lnTo>
                    <a:lnTo>
                      <a:pt x="370" y="28"/>
                    </a:lnTo>
                    <a:lnTo>
                      <a:pt x="371" y="11"/>
                    </a:lnTo>
                    <a:lnTo>
                      <a:pt x="324" y="9"/>
                    </a:lnTo>
                    <a:lnTo>
                      <a:pt x="278" y="8"/>
                    </a:lnTo>
                    <a:lnTo>
                      <a:pt x="231" y="7"/>
                    </a:lnTo>
                    <a:lnTo>
                      <a:pt x="185" y="6"/>
                    </a:lnTo>
                    <a:lnTo>
                      <a:pt x="140" y="4"/>
                    </a:lnTo>
                    <a:lnTo>
                      <a:pt x="95" y="3"/>
                    </a:lnTo>
                    <a:lnTo>
                      <a:pt x="51" y="2"/>
                    </a:lnTo>
                    <a:lnTo>
                      <a:pt x="6" y="0"/>
                    </a:lnTo>
                    <a:lnTo>
                      <a:pt x="5" y="17"/>
                    </a:lnTo>
                    <a:lnTo>
                      <a:pt x="3" y="34"/>
                    </a:lnTo>
                    <a:lnTo>
                      <a:pt x="2" y="52"/>
                    </a:lnTo>
                    <a:lnTo>
                      <a:pt x="0" y="69"/>
                    </a:lnTo>
                    <a:lnTo>
                      <a:pt x="43" y="71"/>
                    </a:lnTo>
                    <a:lnTo>
                      <a:pt x="88" y="72"/>
                    </a:lnTo>
                    <a:lnTo>
                      <a:pt x="133" y="73"/>
                    </a:lnTo>
                    <a:lnTo>
                      <a:pt x="179" y="75"/>
                    </a:lnTo>
                    <a:lnTo>
                      <a:pt x="225" y="76"/>
                    </a:lnTo>
                    <a:lnTo>
                      <a:pt x="271" y="77"/>
                    </a:lnTo>
                    <a:lnTo>
                      <a:pt x="318" y="79"/>
                    </a:lnTo>
                    <a:lnTo>
                      <a:pt x="365" y="80"/>
                    </a:lnTo>
                    <a:close/>
                  </a:path>
                </a:pathLst>
              </a:custGeom>
              <a:solidFill>
                <a:srgbClr val="ACB2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2" name="Freeform 1113"/>
              <p:cNvSpPr>
                <a:spLocks/>
              </p:cNvSpPr>
              <p:nvPr/>
            </p:nvSpPr>
            <p:spPr bwMode="auto">
              <a:xfrm>
                <a:off x="892" y="2293"/>
                <a:ext cx="74" cy="17"/>
              </a:xfrm>
              <a:custGeom>
                <a:avLst/>
                <a:gdLst>
                  <a:gd name="T0" fmla="*/ 365 w 371"/>
                  <a:gd name="T1" fmla="*/ 81 h 81"/>
                  <a:gd name="T2" fmla="*/ 367 w 371"/>
                  <a:gd name="T3" fmla="*/ 64 h 81"/>
                  <a:gd name="T4" fmla="*/ 368 w 371"/>
                  <a:gd name="T5" fmla="*/ 47 h 81"/>
                  <a:gd name="T6" fmla="*/ 370 w 371"/>
                  <a:gd name="T7" fmla="*/ 29 h 81"/>
                  <a:gd name="T8" fmla="*/ 371 w 371"/>
                  <a:gd name="T9" fmla="*/ 12 h 81"/>
                  <a:gd name="T10" fmla="*/ 324 w 371"/>
                  <a:gd name="T11" fmla="*/ 10 h 81"/>
                  <a:gd name="T12" fmla="*/ 277 w 371"/>
                  <a:gd name="T13" fmla="*/ 9 h 81"/>
                  <a:gd name="T14" fmla="*/ 232 w 371"/>
                  <a:gd name="T15" fmla="*/ 7 h 81"/>
                  <a:gd name="T16" fmla="*/ 186 w 371"/>
                  <a:gd name="T17" fmla="*/ 6 h 81"/>
                  <a:gd name="T18" fmla="*/ 141 w 371"/>
                  <a:gd name="T19" fmla="*/ 4 h 81"/>
                  <a:gd name="T20" fmla="*/ 96 w 371"/>
                  <a:gd name="T21" fmla="*/ 3 h 81"/>
                  <a:gd name="T22" fmla="*/ 51 w 371"/>
                  <a:gd name="T23" fmla="*/ 1 h 81"/>
                  <a:gd name="T24" fmla="*/ 6 w 371"/>
                  <a:gd name="T25" fmla="*/ 0 h 81"/>
                  <a:gd name="T26" fmla="*/ 5 w 371"/>
                  <a:gd name="T27" fmla="*/ 17 h 81"/>
                  <a:gd name="T28" fmla="*/ 3 w 371"/>
                  <a:gd name="T29" fmla="*/ 34 h 81"/>
                  <a:gd name="T30" fmla="*/ 1 w 371"/>
                  <a:gd name="T31" fmla="*/ 52 h 81"/>
                  <a:gd name="T32" fmla="*/ 0 w 371"/>
                  <a:gd name="T33" fmla="*/ 69 h 81"/>
                  <a:gd name="T34" fmla="*/ 44 w 371"/>
                  <a:gd name="T35" fmla="*/ 70 h 81"/>
                  <a:gd name="T36" fmla="*/ 89 w 371"/>
                  <a:gd name="T37" fmla="*/ 72 h 81"/>
                  <a:gd name="T38" fmla="*/ 134 w 371"/>
                  <a:gd name="T39" fmla="*/ 74 h 81"/>
                  <a:gd name="T40" fmla="*/ 179 w 371"/>
                  <a:gd name="T41" fmla="*/ 75 h 81"/>
                  <a:gd name="T42" fmla="*/ 225 w 371"/>
                  <a:gd name="T43" fmla="*/ 77 h 81"/>
                  <a:gd name="T44" fmla="*/ 271 w 371"/>
                  <a:gd name="T45" fmla="*/ 78 h 81"/>
                  <a:gd name="T46" fmla="*/ 318 w 371"/>
                  <a:gd name="T47" fmla="*/ 80 h 81"/>
                  <a:gd name="T48" fmla="*/ 365 w 371"/>
                  <a:gd name="T49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81">
                    <a:moveTo>
                      <a:pt x="365" y="81"/>
                    </a:moveTo>
                    <a:lnTo>
                      <a:pt x="367" y="64"/>
                    </a:lnTo>
                    <a:lnTo>
                      <a:pt x="368" y="47"/>
                    </a:lnTo>
                    <a:lnTo>
                      <a:pt x="370" y="29"/>
                    </a:lnTo>
                    <a:lnTo>
                      <a:pt x="371" y="12"/>
                    </a:lnTo>
                    <a:lnTo>
                      <a:pt x="324" y="10"/>
                    </a:lnTo>
                    <a:lnTo>
                      <a:pt x="277" y="9"/>
                    </a:lnTo>
                    <a:lnTo>
                      <a:pt x="232" y="7"/>
                    </a:lnTo>
                    <a:lnTo>
                      <a:pt x="186" y="6"/>
                    </a:lnTo>
                    <a:lnTo>
                      <a:pt x="141" y="4"/>
                    </a:lnTo>
                    <a:lnTo>
                      <a:pt x="96" y="3"/>
                    </a:lnTo>
                    <a:lnTo>
                      <a:pt x="51" y="1"/>
                    </a:lnTo>
                    <a:lnTo>
                      <a:pt x="6" y="0"/>
                    </a:lnTo>
                    <a:lnTo>
                      <a:pt x="5" y="17"/>
                    </a:lnTo>
                    <a:lnTo>
                      <a:pt x="3" y="34"/>
                    </a:lnTo>
                    <a:lnTo>
                      <a:pt x="1" y="52"/>
                    </a:lnTo>
                    <a:lnTo>
                      <a:pt x="0" y="69"/>
                    </a:lnTo>
                    <a:lnTo>
                      <a:pt x="44" y="70"/>
                    </a:lnTo>
                    <a:lnTo>
                      <a:pt x="89" y="72"/>
                    </a:lnTo>
                    <a:lnTo>
                      <a:pt x="134" y="74"/>
                    </a:lnTo>
                    <a:lnTo>
                      <a:pt x="179" y="75"/>
                    </a:lnTo>
                    <a:lnTo>
                      <a:pt x="225" y="77"/>
                    </a:lnTo>
                    <a:lnTo>
                      <a:pt x="271" y="78"/>
                    </a:lnTo>
                    <a:lnTo>
                      <a:pt x="318" y="80"/>
                    </a:lnTo>
                    <a:lnTo>
                      <a:pt x="365" y="81"/>
                    </a:lnTo>
                    <a:close/>
                  </a:path>
                </a:pathLst>
              </a:custGeom>
              <a:solidFill>
                <a:srgbClr val="B3B9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3" name="Freeform 1114"/>
              <p:cNvSpPr>
                <a:spLocks/>
              </p:cNvSpPr>
              <p:nvPr/>
            </p:nvSpPr>
            <p:spPr bwMode="auto">
              <a:xfrm>
                <a:off x="855" y="2292"/>
                <a:ext cx="75" cy="16"/>
              </a:xfrm>
              <a:custGeom>
                <a:avLst/>
                <a:gdLst>
                  <a:gd name="T0" fmla="*/ 365 w 371"/>
                  <a:gd name="T1" fmla="*/ 82 h 82"/>
                  <a:gd name="T2" fmla="*/ 367 w 371"/>
                  <a:gd name="T3" fmla="*/ 65 h 82"/>
                  <a:gd name="T4" fmla="*/ 368 w 371"/>
                  <a:gd name="T5" fmla="*/ 47 h 82"/>
                  <a:gd name="T6" fmla="*/ 370 w 371"/>
                  <a:gd name="T7" fmla="*/ 30 h 82"/>
                  <a:gd name="T8" fmla="*/ 371 w 371"/>
                  <a:gd name="T9" fmla="*/ 13 h 82"/>
                  <a:gd name="T10" fmla="*/ 324 w 371"/>
                  <a:gd name="T11" fmla="*/ 11 h 82"/>
                  <a:gd name="T12" fmla="*/ 277 w 371"/>
                  <a:gd name="T13" fmla="*/ 10 h 82"/>
                  <a:gd name="T14" fmla="*/ 231 w 371"/>
                  <a:gd name="T15" fmla="*/ 8 h 82"/>
                  <a:gd name="T16" fmla="*/ 185 w 371"/>
                  <a:gd name="T17" fmla="*/ 7 h 82"/>
                  <a:gd name="T18" fmla="*/ 140 w 371"/>
                  <a:gd name="T19" fmla="*/ 5 h 82"/>
                  <a:gd name="T20" fmla="*/ 94 w 371"/>
                  <a:gd name="T21" fmla="*/ 3 h 82"/>
                  <a:gd name="T22" fmla="*/ 51 w 371"/>
                  <a:gd name="T23" fmla="*/ 1 h 82"/>
                  <a:gd name="T24" fmla="*/ 7 w 371"/>
                  <a:gd name="T25" fmla="*/ 0 h 82"/>
                  <a:gd name="T26" fmla="*/ 5 w 371"/>
                  <a:gd name="T27" fmla="*/ 17 h 82"/>
                  <a:gd name="T28" fmla="*/ 3 w 371"/>
                  <a:gd name="T29" fmla="*/ 34 h 82"/>
                  <a:gd name="T30" fmla="*/ 1 w 371"/>
                  <a:gd name="T31" fmla="*/ 52 h 82"/>
                  <a:gd name="T32" fmla="*/ 0 w 371"/>
                  <a:gd name="T33" fmla="*/ 69 h 82"/>
                  <a:gd name="T34" fmla="*/ 43 w 371"/>
                  <a:gd name="T35" fmla="*/ 70 h 82"/>
                  <a:gd name="T36" fmla="*/ 87 w 371"/>
                  <a:gd name="T37" fmla="*/ 72 h 82"/>
                  <a:gd name="T38" fmla="*/ 133 w 371"/>
                  <a:gd name="T39" fmla="*/ 74 h 82"/>
                  <a:gd name="T40" fmla="*/ 178 w 371"/>
                  <a:gd name="T41" fmla="*/ 76 h 82"/>
                  <a:gd name="T42" fmla="*/ 224 w 371"/>
                  <a:gd name="T43" fmla="*/ 77 h 82"/>
                  <a:gd name="T44" fmla="*/ 271 w 371"/>
                  <a:gd name="T45" fmla="*/ 79 h 82"/>
                  <a:gd name="T46" fmla="*/ 317 w 371"/>
                  <a:gd name="T47" fmla="*/ 81 h 82"/>
                  <a:gd name="T48" fmla="*/ 365 w 371"/>
                  <a:gd name="T49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82">
                    <a:moveTo>
                      <a:pt x="365" y="82"/>
                    </a:moveTo>
                    <a:lnTo>
                      <a:pt x="367" y="65"/>
                    </a:lnTo>
                    <a:lnTo>
                      <a:pt x="368" y="47"/>
                    </a:lnTo>
                    <a:lnTo>
                      <a:pt x="370" y="30"/>
                    </a:lnTo>
                    <a:lnTo>
                      <a:pt x="371" y="13"/>
                    </a:lnTo>
                    <a:lnTo>
                      <a:pt x="324" y="11"/>
                    </a:lnTo>
                    <a:lnTo>
                      <a:pt x="277" y="10"/>
                    </a:lnTo>
                    <a:lnTo>
                      <a:pt x="231" y="8"/>
                    </a:lnTo>
                    <a:lnTo>
                      <a:pt x="185" y="7"/>
                    </a:lnTo>
                    <a:lnTo>
                      <a:pt x="140" y="5"/>
                    </a:lnTo>
                    <a:lnTo>
                      <a:pt x="94" y="3"/>
                    </a:lnTo>
                    <a:lnTo>
                      <a:pt x="51" y="1"/>
                    </a:lnTo>
                    <a:lnTo>
                      <a:pt x="7" y="0"/>
                    </a:lnTo>
                    <a:lnTo>
                      <a:pt x="5" y="17"/>
                    </a:lnTo>
                    <a:lnTo>
                      <a:pt x="3" y="34"/>
                    </a:lnTo>
                    <a:lnTo>
                      <a:pt x="1" y="52"/>
                    </a:lnTo>
                    <a:lnTo>
                      <a:pt x="0" y="69"/>
                    </a:lnTo>
                    <a:lnTo>
                      <a:pt x="43" y="70"/>
                    </a:lnTo>
                    <a:lnTo>
                      <a:pt x="87" y="72"/>
                    </a:lnTo>
                    <a:lnTo>
                      <a:pt x="133" y="74"/>
                    </a:lnTo>
                    <a:lnTo>
                      <a:pt x="178" y="76"/>
                    </a:lnTo>
                    <a:lnTo>
                      <a:pt x="224" y="77"/>
                    </a:lnTo>
                    <a:lnTo>
                      <a:pt x="271" y="79"/>
                    </a:lnTo>
                    <a:lnTo>
                      <a:pt x="317" y="81"/>
                    </a:lnTo>
                    <a:lnTo>
                      <a:pt x="365" y="82"/>
                    </a:lnTo>
                    <a:close/>
                  </a:path>
                </a:pathLst>
              </a:custGeom>
              <a:solidFill>
                <a:srgbClr val="BBC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4" name="Freeform 1115"/>
              <p:cNvSpPr>
                <a:spLocks/>
              </p:cNvSpPr>
              <p:nvPr/>
            </p:nvSpPr>
            <p:spPr bwMode="auto">
              <a:xfrm>
                <a:off x="819" y="2290"/>
                <a:ext cx="74" cy="17"/>
              </a:xfrm>
              <a:custGeom>
                <a:avLst/>
                <a:gdLst>
                  <a:gd name="T0" fmla="*/ 365 w 371"/>
                  <a:gd name="T1" fmla="*/ 85 h 85"/>
                  <a:gd name="T2" fmla="*/ 366 w 371"/>
                  <a:gd name="T3" fmla="*/ 68 h 85"/>
                  <a:gd name="T4" fmla="*/ 368 w 371"/>
                  <a:gd name="T5" fmla="*/ 50 h 85"/>
                  <a:gd name="T6" fmla="*/ 370 w 371"/>
                  <a:gd name="T7" fmla="*/ 33 h 85"/>
                  <a:gd name="T8" fmla="*/ 371 w 371"/>
                  <a:gd name="T9" fmla="*/ 16 h 85"/>
                  <a:gd name="T10" fmla="*/ 324 w 371"/>
                  <a:gd name="T11" fmla="*/ 14 h 85"/>
                  <a:gd name="T12" fmla="*/ 277 w 371"/>
                  <a:gd name="T13" fmla="*/ 12 h 85"/>
                  <a:gd name="T14" fmla="*/ 232 w 371"/>
                  <a:gd name="T15" fmla="*/ 10 h 85"/>
                  <a:gd name="T16" fmla="*/ 186 w 371"/>
                  <a:gd name="T17" fmla="*/ 8 h 85"/>
                  <a:gd name="T18" fmla="*/ 140 w 371"/>
                  <a:gd name="T19" fmla="*/ 7 h 85"/>
                  <a:gd name="T20" fmla="*/ 95 w 371"/>
                  <a:gd name="T21" fmla="*/ 5 h 85"/>
                  <a:gd name="T22" fmla="*/ 51 w 371"/>
                  <a:gd name="T23" fmla="*/ 3 h 85"/>
                  <a:gd name="T24" fmla="*/ 7 w 371"/>
                  <a:gd name="T25" fmla="*/ 0 h 85"/>
                  <a:gd name="T26" fmla="*/ 5 w 371"/>
                  <a:gd name="T27" fmla="*/ 18 h 85"/>
                  <a:gd name="T28" fmla="*/ 3 w 371"/>
                  <a:gd name="T29" fmla="*/ 35 h 85"/>
                  <a:gd name="T30" fmla="*/ 2 w 371"/>
                  <a:gd name="T31" fmla="*/ 52 h 85"/>
                  <a:gd name="T32" fmla="*/ 0 w 371"/>
                  <a:gd name="T33" fmla="*/ 70 h 85"/>
                  <a:gd name="T34" fmla="*/ 44 w 371"/>
                  <a:gd name="T35" fmla="*/ 72 h 85"/>
                  <a:gd name="T36" fmla="*/ 88 w 371"/>
                  <a:gd name="T37" fmla="*/ 74 h 85"/>
                  <a:gd name="T38" fmla="*/ 132 w 371"/>
                  <a:gd name="T39" fmla="*/ 76 h 85"/>
                  <a:gd name="T40" fmla="*/ 178 w 371"/>
                  <a:gd name="T41" fmla="*/ 78 h 85"/>
                  <a:gd name="T42" fmla="*/ 224 w 371"/>
                  <a:gd name="T43" fmla="*/ 79 h 85"/>
                  <a:gd name="T44" fmla="*/ 270 w 371"/>
                  <a:gd name="T45" fmla="*/ 81 h 85"/>
                  <a:gd name="T46" fmla="*/ 317 w 371"/>
                  <a:gd name="T47" fmla="*/ 83 h 85"/>
                  <a:gd name="T48" fmla="*/ 365 w 371"/>
                  <a:gd name="T49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1" h="85">
                    <a:moveTo>
                      <a:pt x="365" y="85"/>
                    </a:moveTo>
                    <a:lnTo>
                      <a:pt x="366" y="68"/>
                    </a:lnTo>
                    <a:lnTo>
                      <a:pt x="368" y="50"/>
                    </a:lnTo>
                    <a:lnTo>
                      <a:pt x="370" y="33"/>
                    </a:lnTo>
                    <a:lnTo>
                      <a:pt x="371" y="16"/>
                    </a:lnTo>
                    <a:lnTo>
                      <a:pt x="324" y="14"/>
                    </a:lnTo>
                    <a:lnTo>
                      <a:pt x="277" y="12"/>
                    </a:lnTo>
                    <a:lnTo>
                      <a:pt x="232" y="10"/>
                    </a:lnTo>
                    <a:lnTo>
                      <a:pt x="186" y="8"/>
                    </a:lnTo>
                    <a:lnTo>
                      <a:pt x="140" y="7"/>
                    </a:lnTo>
                    <a:lnTo>
                      <a:pt x="95" y="5"/>
                    </a:lnTo>
                    <a:lnTo>
                      <a:pt x="51" y="3"/>
                    </a:lnTo>
                    <a:lnTo>
                      <a:pt x="7" y="0"/>
                    </a:lnTo>
                    <a:lnTo>
                      <a:pt x="5" y="18"/>
                    </a:lnTo>
                    <a:lnTo>
                      <a:pt x="3" y="35"/>
                    </a:lnTo>
                    <a:lnTo>
                      <a:pt x="2" y="52"/>
                    </a:lnTo>
                    <a:lnTo>
                      <a:pt x="0" y="70"/>
                    </a:lnTo>
                    <a:lnTo>
                      <a:pt x="44" y="72"/>
                    </a:lnTo>
                    <a:lnTo>
                      <a:pt x="88" y="74"/>
                    </a:lnTo>
                    <a:lnTo>
                      <a:pt x="132" y="76"/>
                    </a:lnTo>
                    <a:lnTo>
                      <a:pt x="178" y="78"/>
                    </a:lnTo>
                    <a:lnTo>
                      <a:pt x="224" y="79"/>
                    </a:lnTo>
                    <a:lnTo>
                      <a:pt x="270" y="81"/>
                    </a:lnTo>
                    <a:lnTo>
                      <a:pt x="317" y="83"/>
                    </a:lnTo>
                    <a:lnTo>
                      <a:pt x="365" y="85"/>
                    </a:lnTo>
                    <a:close/>
                  </a:path>
                </a:pathLst>
              </a:custGeom>
              <a:solidFill>
                <a:srgbClr val="C2C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5" name="Freeform 1116"/>
              <p:cNvSpPr>
                <a:spLocks/>
              </p:cNvSpPr>
              <p:nvPr/>
            </p:nvSpPr>
            <p:spPr bwMode="auto">
              <a:xfrm>
                <a:off x="782" y="2288"/>
                <a:ext cx="75" cy="18"/>
              </a:xfrm>
              <a:custGeom>
                <a:avLst/>
                <a:gdLst>
                  <a:gd name="T0" fmla="*/ 366 w 373"/>
                  <a:gd name="T1" fmla="*/ 87 h 87"/>
                  <a:gd name="T2" fmla="*/ 367 w 373"/>
                  <a:gd name="T3" fmla="*/ 70 h 87"/>
                  <a:gd name="T4" fmla="*/ 369 w 373"/>
                  <a:gd name="T5" fmla="*/ 52 h 87"/>
                  <a:gd name="T6" fmla="*/ 371 w 373"/>
                  <a:gd name="T7" fmla="*/ 35 h 87"/>
                  <a:gd name="T8" fmla="*/ 373 w 373"/>
                  <a:gd name="T9" fmla="*/ 18 h 87"/>
                  <a:gd name="T10" fmla="*/ 325 w 373"/>
                  <a:gd name="T11" fmla="*/ 16 h 87"/>
                  <a:gd name="T12" fmla="*/ 278 w 373"/>
                  <a:gd name="T13" fmla="*/ 14 h 87"/>
                  <a:gd name="T14" fmla="*/ 232 w 373"/>
                  <a:gd name="T15" fmla="*/ 12 h 87"/>
                  <a:gd name="T16" fmla="*/ 186 w 373"/>
                  <a:gd name="T17" fmla="*/ 8 h 87"/>
                  <a:gd name="T18" fmla="*/ 140 w 373"/>
                  <a:gd name="T19" fmla="*/ 6 h 87"/>
                  <a:gd name="T20" fmla="*/ 95 w 373"/>
                  <a:gd name="T21" fmla="*/ 4 h 87"/>
                  <a:gd name="T22" fmla="*/ 52 w 373"/>
                  <a:gd name="T23" fmla="*/ 2 h 87"/>
                  <a:gd name="T24" fmla="*/ 8 w 373"/>
                  <a:gd name="T25" fmla="*/ 0 h 87"/>
                  <a:gd name="T26" fmla="*/ 6 w 373"/>
                  <a:gd name="T27" fmla="*/ 18 h 87"/>
                  <a:gd name="T28" fmla="*/ 5 w 373"/>
                  <a:gd name="T29" fmla="*/ 35 h 87"/>
                  <a:gd name="T30" fmla="*/ 3 w 373"/>
                  <a:gd name="T31" fmla="*/ 52 h 87"/>
                  <a:gd name="T32" fmla="*/ 0 w 373"/>
                  <a:gd name="T33" fmla="*/ 70 h 87"/>
                  <a:gd name="T34" fmla="*/ 43 w 373"/>
                  <a:gd name="T35" fmla="*/ 72 h 87"/>
                  <a:gd name="T36" fmla="*/ 88 w 373"/>
                  <a:gd name="T37" fmla="*/ 74 h 87"/>
                  <a:gd name="T38" fmla="*/ 133 w 373"/>
                  <a:gd name="T39" fmla="*/ 76 h 87"/>
                  <a:gd name="T40" fmla="*/ 178 w 373"/>
                  <a:gd name="T41" fmla="*/ 78 h 87"/>
                  <a:gd name="T42" fmla="*/ 224 w 373"/>
                  <a:gd name="T43" fmla="*/ 81 h 87"/>
                  <a:gd name="T44" fmla="*/ 271 w 373"/>
                  <a:gd name="T45" fmla="*/ 83 h 87"/>
                  <a:gd name="T46" fmla="*/ 318 w 373"/>
                  <a:gd name="T47" fmla="*/ 85 h 87"/>
                  <a:gd name="T48" fmla="*/ 366 w 373"/>
                  <a:gd name="T49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3" h="87">
                    <a:moveTo>
                      <a:pt x="366" y="87"/>
                    </a:moveTo>
                    <a:lnTo>
                      <a:pt x="367" y="70"/>
                    </a:lnTo>
                    <a:lnTo>
                      <a:pt x="369" y="52"/>
                    </a:lnTo>
                    <a:lnTo>
                      <a:pt x="371" y="35"/>
                    </a:lnTo>
                    <a:lnTo>
                      <a:pt x="373" y="18"/>
                    </a:lnTo>
                    <a:lnTo>
                      <a:pt x="325" y="16"/>
                    </a:lnTo>
                    <a:lnTo>
                      <a:pt x="278" y="14"/>
                    </a:lnTo>
                    <a:lnTo>
                      <a:pt x="232" y="12"/>
                    </a:lnTo>
                    <a:lnTo>
                      <a:pt x="186" y="8"/>
                    </a:lnTo>
                    <a:lnTo>
                      <a:pt x="140" y="6"/>
                    </a:lnTo>
                    <a:lnTo>
                      <a:pt x="95" y="4"/>
                    </a:lnTo>
                    <a:lnTo>
                      <a:pt x="52" y="2"/>
                    </a:lnTo>
                    <a:lnTo>
                      <a:pt x="8" y="0"/>
                    </a:lnTo>
                    <a:lnTo>
                      <a:pt x="6" y="18"/>
                    </a:lnTo>
                    <a:lnTo>
                      <a:pt x="5" y="35"/>
                    </a:lnTo>
                    <a:lnTo>
                      <a:pt x="3" y="52"/>
                    </a:lnTo>
                    <a:lnTo>
                      <a:pt x="0" y="70"/>
                    </a:lnTo>
                    <a:lnTo>
                      <a:pt x="43" y="72"/>
                    </a:lnTo>
                    <a:lnTo>
                      <a:pt x="88" y="74"/>
                    </a:lnTo>
                    <a:lnTo>
                      <a:pt x="133" y="76"/>
                    </a:lnTo>
                    <a:lnTo>
                      <a:pt x="178" y="78"/>
                    </a:lnTo>
                    <a:lnTo>
                      <a:pt x="224" y="81"/>
                    </a:lnTo>
                    <a:lnTo>
                      <a:pt x="271" y="83"/>
                    </a:lnTo>
                    <a:lnTo>
                      <a:pt x="318" y="85"/>
                    </a:lnTo>
                    <a:lnTo>
                      <a:pt x="366" y="87"/>
                    </a:lnTo>
                    <a:close/>
                  </a:path>
                </a:pathLst>
              </a:custGeom>
              <a:solidFill>
                <a:srgbClr val="C9CD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6" name="Freeform 1117"/>
              <p:cNvSpPr>
                <a:spLocks/>
              </p:cNvSpPr>
              <p:nvPr/>
            </p:nvSpPr>
            <p:spPr bwMode="auto">
              <a:xfrm>
                <a:off x="746" y="2286"/>
                <a:ext cx="74" cy="18"/>
              </a:xfrm>
              <a:custGeom>
                <a:avLst/>
                <a:gdLst>
                  <a:gd name="T0" fmla="*/ 366 w 373"/>
                  <a:gd name="T1" fmla="*/ 89 h 89"/>
                  <a:gd name="T2" fmla="*/ 368 w 373"/>
                  <a:gd name="T3" fmla="*/ 71 h 89"/>
                  <a:gd name="T4" fmla="*/ 369 w 373"/>
                  <a:gd name="T5" fmla="*/ 54 h 89"/>
                  <a:gd name="T6" fmla="*/ 371 w 373"/>
                  <a:gd name="T7" fmla="*/ 37 h 89"/>
                  <a:gd name="T8" fmla="*/ 373 w 373"/>
                  <a:gd name="T9" fmla="*/ 19 h 89"/>
                  <a:gd name="T10" fmla="*/ 325 w 373"/>
                  <a:gd name="T11" fmla="*/ 16 h 89"/>
                  <a:gd name="T12" fmla="*/ 278 w 373"/>
                  <a:gd name="T13" fmla="*/ 14 h 89"/>
                  <a:gd name="T14" fmla="*/ 233 w 373"/>
                  <a:gd name="T15" fmla="*/ 12 h 89"/>
                  <a:gd name="T16" fmla="*/ 187 w 373"/>
                  <a:gd name="T17" fmla="*/ 10 h 89"/>
                  <a:gd name="T18" fmla="*/ 141 w 373"/>
                  <a:gd name="T19" fmla="*/ 7 h 89"/>
                  <a:gd name="T20" fmla="*/ 96 w 373"/>
                  <a:gd name="T21" fmla="*/ 5 h 89"/>
                  <a:gd name="T22" fmla="*/ 52 w 373"/>
                  <a:gd name="T23" fmla="*/ 3 h 89"/>
                  <a:gd name="T24" fmla="*/ 9 w 373"/>
                  <a:gd name="T25" fmla="*/ 0 h 89"/>
                  <a:gd name="T26" fmla="*/ 7 w 373"/>
                  <a:gd name="T27" fmla="*/ 17 h 89"/>
                  <a:gd name="T28" fmla="*/ 5 w 373"/>
                  <a:gd name="T29" fmla="*/ 35 h 89"/>
                  <a:gd name="T30" fmla="*/ 3 w 373"/>
                  <a:gd name="T31" fmla="*/ 52 h 89"/>
                  <a:gd name="T32" fmla="*/ 0 w 373"/>
                  <a:gd name="T33" fmla="*/ 69 h 89"/>
                  <a:gd name="T34" fmla="*/ 44 w 373"/>
                  <a:gd name="T35" fmla="*/ 72 h 89"/>
                  <a:gd name="T36" fmla="*/ 88 w 373"/>
                  <a:gd name="T37" fmla="*/ 74 h 89"/>
                  <a:gd name="T38" fmla="*/ 132 w 373"/>
                  <a:gd name="T39" fmla="*/ 76 h 89"/>
                  <a:gd name="T40" fmla="*/ 178 w 373"/>
                  <a:gd name="T41" fmla="*/ 80 h 89"/>
                  <a:gd name="T42" fmla="*/ 224 w 373"/>
                  <a:gd name="T43" fmla="*/ 82 h 89"/>
                  <a:gd name="T44" fmla="*/ 271 w 373"/>
                  <a:gd name="T45" fmla="*/ 84 h 89"/>
                  <a:gd name="T46" fmla="*/ 318 w 373"/>
                  <a:gd name="T47" fmla="*/ 86 h 89"/>
                  <a:gd name="T48" fmla="*/ 366 w 373"/>
                  <a:gd name="T49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3" h="89">
                    <a:moveTo>
                      <a:pt x="366" y="89"/>
                    </a:moveTo>
                    <a:lnTo>
                      <a:pt x="368" y="71"/>
                    </a:lnTo>
                    <a:lnTo>
                      <a:pt x="369" y="54"/>
                    </a:lnTo>
                    <a:lnTo>
                      <a:pt x="371" y="37"/>
                    </a:lnTo>
                    <a:lnTo>
                      <a:pt x="373" y="19"/>
                    </a:lnTo>
                    <a:lnTo>
                      <a:pt x="325" y="16"/>
                    </a:lnTo>
                    <a:lnTo>
                      <a:pt x="278" y="14"/>
                    </a:lnTo>
                    <a:lnTo>
                      <a:pt x="233" y="12"/>
                    </a:lnTo>
                    <a:lnTo>
                      <a:pt x="187" y="10"/>
                    </a:lnTo>
                    <a:lnTo>
                      <a:pt x="141" y="7"/>
                    </a:lnTo>
                    <a:lnTo>
                      <a:pt x="96" y="5"/>
                    </a:lnTo>
                    <a:lnTo>
                      <a:pt x="52" y="3"/>
                    </a:lnTo>
                    <a:lnTo>
                      <a:pt x="9" y="0"/>
                    </a:lnTo>
                    <a:lnTo>
                      <a:pt x="7" y="17"/>
                    </a:lnTo>
                    <a:lnTo>
                      <a:pt x="5" y="35"/>
                    </a:lnTo>
                    <a:lnTo>
                      <a:pt x="3" y="52"/>
                    </a:lnTo>
                    <a:lnTo>
                      <a:pt x="0" y="69"/>
                    </a:lnTo>
                    <a:lnTo>
                      <a:pt x="44" y="72"/>
                    </a:lnTo>
                    <a:lnTo>
                      <a:pt x="88" y="74"/>
                    </a:lnTo>
                    <a:lnTo>
                      <a:pt x="132" y="76"/>
                    </a:lnTo>
                    <a:lnTo>
                      <a:pt x="178" y="80"/>
                    </a:lnTo>
                    <a:lnTo>
                      <a:pt x="224" y="82"/>
                    </a:lnTo>
                    <a:lnTo>
                      <a:pt x="271" y="84"/>
                    </a:lnTo>
                    <a:lnTo>
                      <a:pt x="318" y="86"/>
                    </a:lnTo>
                    <a:lnTo>
                      <a:pt x="366" y="89"/>
                    </a:lnTo>
                    <a:close/>
                  </a:path>
                </a:pathLst>
              </a:custGeom>
              <a:solidFill>
                <a:srgbClr val="D1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7" name="Freeform 1118"/>
              <p:cNvSpPr>
                <a:spLocks/>
              </p:cNvSpPr>
              <p:nvPr/>
            </p:nvSpPr>
            <p:spPr bwMode="auto">
              <a:xfrm>
                <a:off x="709" y="2284"/>
                <a:ext cx="75" cy="18"/>
              </a:xfrm>
              <a:custGeom>
                <a:avLst/>
                <a:gdLst>
                  <a:gd name="T0" fmla="*/ 365 w 373"/>
                  <a:gd name="T1" fmla="*/ 90 h 90"/>
                  <a:gd name="T2" fmla="*/ 368 w 373"/>
                  <a:gd name="T3" fmla="*/ 72 h 90"/>
                  <a:gd name="T4" fmla="*/ 370 w 373"/>
                  <a:gd name="T5" fmla="*/ 55 h 90"/>
                  <a:gd name="T6" fmla="*/ 371 w 373"/>
                  <a:gd name="T7" fmla="*/ 38 h 90"/>
                  <a:gd name="T8" fmla="*/ 373 w 373"/>
                  <a:gd name="T9" fmla="*/ 20 h 90"/>
                  <a:gd name="T10" fmla="*/ 325 w 373"/>
                  <a:gd name="T11" fmla="*/ 17 h 90"/>
                  <a:gd name="T12" fmla="*/ 278 w 373"/>
                  <a:gd name="T13" fmla="*/ 15 h 90"/>
                  <a:gd name="T14" fmla="*/ 231 w 373"/>
                  <a:gd name="T15" fmla="*/ 13 h 90"/>
                  <a:gd name="T16" fmla="*/ 185 w 373"/>
                  <a:gd name="T17" fmla="*/ 10 h 90"/>
                  <a:gd name="T18" fmla="*/ 140 w 373"/>
                  <a:gd name="T19" fmla="*/ 8 h 90"/>
                  <a:gd name="T20" fmla="*/ 95 w 373"/>
                  <a:gd name="T21" fmla="*/ 5 h 90"/>
                  <a:gd name="T22" fmla="*/ 52 w 373"/>
                  <a:gd name="T23" fmla="*/ 3 h 90"/>
                  <a:gd name="T24" fmla="*/ 9 w 373"/>
                  <a:gd name="T25" fmla="*/ 0 h 90"/>
                  <a:gd name="T26" fmla="*/ 7 w 373"/>
                  <a:gd name="T27" fmla="*/ 17 h 90"/>
                  <a:gd name="T28" fmla="*/ 5 w 373"/>
                  <a:gd name="T29" fmla="*/ 35 h 90"/>
                  <a:gd name="T30" fmla="*/ 3 w 373"/>
                  <a:gd name="T31" fmla="*/ 52 h 90"/>
                  <a:gd name="T32" fmla="*/ 0 w 373"/>
                  <a:gd name="T33" fmla="*/ 69 h 90"/>
                  <a:gd name="T34" fmla="*/ 43 w 373"/>
                  <a:gd name="T35" fmla="*/ 71 h 90"/>
                  <a:gd name="T36" fmla="*/ 87 w 373"/>
                  <a:gd name="T37" fmla="*/ 74 h 90"/>
                  <a:gd name="T38" fmla="*/ 132 w 373"/>
                  <a:gd name="T39" fmla="*/ 76 h 90"/>
                  <a:gd name="T40" fmla="*/ 177 w 373"/>
                  <a:gd name="T41" fmla="*/ 79 h 90"/>
                  <a:gd name="T42" fmla="*/ 223 w 373"/>
                  <a:gd name="T43" fmla="*/ 82 h 90"/>
                  <a:gd name="T44" fmla="*/ 270 w 373"/>
                  <a:gd name="T45" fmla="*/ 84 h 90"/>
                  <a:gd name="T46" fmla="*/ 317 w 373"/>
                  <a:gd name="T47" fmla="*/ 86 h 90"/>
                  <a:gd name="T48" fmla="*/ 365 w 373"/>
                  <a:gd name="T49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3" h="90">
                    <a:moveTo>
                      <a:pt x="365" y="90"/>
                    </a:moveTo>
                    <a:lnTo>
                      <a:pt x="368" y="72"/>
                    </a:lnTo>
                    <a:lnTo>
                      <a:pt x="370" y="55"/>
                    </a:lnTo>
                    <a:lnTo>
                      <a:pt x="371" y="38"/>
                    </a:lnTo>
                    <a:lnTo>
                      <a:pt x="373" y="20"/>
                    </a:lnTo>
                    <a:lnTo>
                      <a:pt x="325" y="17"/>
                    </a:lnTo>
                    <a:lnTo>
                      <a:pt x="278" y="15"/>
                    </a:lnTo>
                    <a:lnTo>
                      <a:pt x="231" y="13"/>
                    </a:lnTo>
                    <a:lnTo>
                      <a:pt x="185" y="10"/>
                    </a:lnTo>
                    <a:lnTo>
                      <a:pt x="140" y="8"/>
                    </a:lnTo>
                    <a:lnTo>
                      <a:pt x="95" y="5"/>
                    </a:lnTo>
                    <a:lnTo>
                      <a:pt x="52" y="3"/>
                    </a:lnTo>
                    <a:lnTo>
                      <a:pt x="9" y="0"/>
                    </a:lnTo>
                    <a:lnTo>
                      <a:pt x="7" y="17"/>
                    </a:lnTo>
                    <a:lnTo>
                      <a:pt x="5" y="35"/>
                    </a:lnTo>
                    <a:lnTo>
                      <a:pt x="3" y="52"/>
                    </a:lnTo>
                    <a:lnTo>
                      <a:pt x="0" y="69"/>
                    </a:lnTo>
                    <a:lnTo>
                      <a:pt x="43" y="71"/>
                    </a:lnTo>
                    <a:lnTo>
                      <a:pt x="87" y="74"/>
                    </a:lnTo>
                    <a:lnTo>
                      <a:pt x="132" y="76"/>
                    </a:lnTo>
                    <a:lnTo>
                      <a:pt x="177" y="79"/>
                    </a:lnTo>
                    <a:lnTo>
                      <a:pt x="223" y="82"/>
                    </a:lnTo>
                    <a:lnTo>
                      <a:pt x="270" y="84"/>
                    </a:lnTo>
                    <a:lnTo>
                      <a:pt x="317" y="86"/>
                    </a:lnTo>
                    <a:lnTo>
                      <a:pt x="365" y="90"/>
                    </a:lnTo>
                    <a:close/>
                  </a:path>
                </a:pathLst>
              </a:custGeom>
              <a:solidFill>
                <a:srgbClr val="C7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8" name="Freeform 1119"/>
              <p:cNvSpPr>
                <a:spLocks/>
              </p:cNvSpPr>
              <p:nvPr/>
            </p:nvSpPr>
            <p:spPr bwMode="auto">
              <a:xfrm>
                <a:off x="673" y="2282"/>
                <a:ext cx="74" cy="18"/>
              </a:xfrm>
              <a:custGeom>
                <a:avLst/>
                <a:gdLst>
                  <a:gd name="T0" fmla="*/ 365 w 374"/>
                  <a:gd name="T1" fmla="*/ 90 h 90"/>
                  <a:gd name="T2" fmla="*/ 368 w 374"/>
                  <a:gd name="T3" fmla="*/ 73 h 90"/>
                  <a:gd name="T4" fmla="*/ 370 w 374"/>
                  <a:gd name="T5" fmla="*/ 56 h 90"/>
                  <a:gd name="T6" fmla="*/ 372 w 374"/>
                  <a:gd name="T7" fmla="*/ 38 h 90"/>
                  <a:gd name="T8" fmla="*/ 374 w 374"/>
                  <a:gd name="T9" fmla="*/ 21 h 90"/>
                  <a:gd name="T10" fmla="*/ 325 w 374"/>
                  <a:gd name="T11" fmla="*/ 19 h 90"/>
                  <a:gd name="T12" fmla="*/ 278 w 374"/>
                  <a:gd name="T13" fmla="*/ 16 h 90"/>
                  <a:gd name="T14" fmla="*/ 232 w 374"/>
                  <a:gd name="T15" fmla="*/ 13 h 90"/>
                  <a:gd name="T16" fmla="*/ 186 w 374"/>
                  <a:gd name="T17" fmla="*/ 11 h 90"/>
                  <a:gd name="T18" fmla="*/ 141 w 374"/>
                  <a:gd name="T19" fmla="*/ 8 h 90"/>
                  <a:gd name="T20" fmla="*/ 96 w 374"/>
                  <a:gd name="T21" fmla="*/ 5 h 90"/>
                  <a:gd name="T22" fmla="*/ 52 w 374"/>
                  <a:gd name="T23" fmla="*/ 2 h 90"/>
                  <a:gd name="T24" fmla="*/ 9 w 374"/>
                  <a:gd name="T25" fmla="*/ 0 h 90"/>
                  <a:gd name="T26" fmla="*/ 7 w 374"/>
                  <a:gd name="T27" fmla="*/ 17 h 90"/>
                  <a:gd name="T28" fmla="*/ 5 w 374"/>
                  <a:gd name="T29" fmla="*/ 34 h 90"/>
                  <a:gd name="T30" fmla="*/ 3 w 374"/>
                  <a:gd name="T31" fmla="*/ 52 h 90"/>
                  <a:gd name="T32" fmla="*/ 0 w 374"/>
                  <a:gd name="T33" fmla="*/ 69 h 90"/>
                  <a:gd name="T34" fmla="*/ 43 w 374"/>
                  <a:gd name="T35" fmla="*/ 71 h 90"/>
                  <a:gd name="T36" fmla="*/ 87 w 374"/>
                  <a:gd name="T37" fmla="*/ 74 h 90"/>
                  <a:gd name="T38" fmla="*/ 131 w 374"/>
                  <a:gd name="T39" fmla="*/ 77 h 90"/>
                  <a:gd name="T40" fmla="*/ 176 w 374"/>
                  <a:gd name="T41" fmla="*/ 79 h 90"/>
                  <a:gd name="T42" fmla="*/ 222 w 374"/>
                  <a:gd name="T43" fmla="*/ 82 h 90"/>
                  <a:gd name="T44" fmla="*/ 269 w 374"/>
                  <a:gd name="T45" fmla="*/ 85 h 90"/>
                  <a:gd name="T46" fmla="*/ 317 w 374"/>
                  <a:gd name="T47" fmla="*/ 88 h 90"/>
                  <a:gd name="T48" fmla="*/ 365 w 374"/>
                  <a:gd name="T49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4" h="90">
                    <a:moveTo>
                      <a:pt x="365" y="90"/>
                    </a:moveTo>
                    <a:lnTo>
                      <a:pt x="368" y="73"/>
                    </a:lnTo>
                    <a:lnTo>
                      <a:pt x="370" y="56"/>
                    </a:lnTo>
                    <a:lnTo>
                      <a:pt x="372" y="38"/>
                    </a:lnTo>
                    <a:lnTo>
                      <a:pt x="374" y="21"/>
                    </a:lnTo>
                    <a:lnTo>
                      <a:pt x="325" y="19"/>
                    </a:lnTo>
                    <a:lnTo>
                      <a:pt x="278" y="16"/>
                    </a:lnTo>
                    <a:lnTo>
                      <a:pt x="232" y="13"/>
                    </a:lnTo>
                    <a:lnTo>
                      <a:pt x="186" y="11"/>
                    </a:lnTo>
                    <a:lnTo>
                      <a:pt x="141" y="8"/>
                    </a:lnTo>
                    <a:lnTo>
                      <a:pt x="96" y="5"/>
                    </a:lnTo>
                    <a:lnTo>
                      <a:pt x="52" y="2"/>
                    </a:lnTo>
                    <a:lnTo>
                      <a:pt x="9" y="0"/>
                    </a:lnTo>
                    <a:lnTo>
                      <a:pt x="7" y="17"/>
                    </a:lnTo>
                    <a:lnTo>
                      <a:pt x="5" y="34"/>
                    </a:lnTo>
                    <a:lnTo>
                      <a:pt x="3" y="52"/>
                    </a:lnTo>
                    <a:lnTo>
                      <a:pt x="0" y="69"/>
                    </a:lnTo>
                    <a:lnTo>
                      <a:pt x="43" y="71"/>
                    </a:lnTo>
                    <a:lnTo>
                      <a:pt x="87" y="74"/>
                    </a:lnTo>
                    <a:lnTo>
                      <a:pt x="131" y="77"/>
                    </a:lnTo>
                    <a:lnTo>
                      <a:pt x="176" y="79"/>
                    </a:lnTo>
                    <a:lnTo>
                      <a:pt x="222" y="82"/>
                    </a:lnTo>
                    <a:lnTo>
                      <a:pt x="269" y="85"/>
                    </a:lnTo>
                    <a:lnTo>
                      <a:pt x="317" y="88"/>
                    </a:lnTo>
                    <a:lnTo>
                      <a:pt x="365" y="90"/>
                    </a:lnTo>
                    <a:close/>
                  </a:path>
                </a:pathLst>
              </a:custGeom>
              <a:solidFill>
                <a:srgbClr val="BCC1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9" name="Freeform 1120"/>
              <p:cNvSpPr>
                <a:spLocks/>
              </p:cNvSpPr>
              <p:nvPr/>
            </p:nvSpPr>
            <p:spPr bwMode="auto">
              <a:xfrm>
                <a:off x="636" y="2280"/>
                <a:ext cx="75" cy="18"/>
              </a:xfrm>
              <a:custGeom>
                <a:avLst/>
                <a:gdLst>
                  <a:gd name="T0" fmla="*/ 365 w 374"/>
                  <a:gd name="T1" fmla="*/ 92 h 92"/>
                  <a:gd name="T2" fmla="*/ 368 w 374"/>
                  <a:gd name="T3" fmla="*/ 75 h 92"/>
                  <a:gd name="T4" fmla="*/ 370 w 374"/>
                  <a:gd name="T5" fmla="*/ 58 h 92"/>
                  <a:gd name="T6" fmla="*/ 372 w 374"/>
                  <a:gd name="T7" fmla="*/ 40 h 92"/>
                  <a:gd name="T8" fmla="*/ 374 w 374"/>
                  <a:gd name="T9" fmla="*/ 23 h 92"/>
                  <a:gd name="T10" fmla="*/ 325 w 374"/>
                  <a:gd name="T11" fmla="*/ 20 h 92"/>
                  <a:gd name="T12" fmla="*/ 277 w 374"/>
                  <a:gd name="T13" fmla="*/ 17 h 92"/>
                  <a:gd name="T14" fmla="*/ 230 w 374"/>
                  <a:gd name="T15" fmla="*/ 14 h 92"/>
                  <a:gd name="T16" fmla="*/ 184 w 374"/>
                  <a:gd name="T17" fmla="*/ 11 h 92"/>
                  <a:gd name="T18" fmla="*/ 139 w 374"/>
                  <a:gd name="T19" fmla="*/ 8 h 92"/>
                  <a:gd name="T20" fmla="*/ 95 w 374"/>
                  <a:gd name="T21" fmla="*/ 5 h 92"/>
                  <a:gd name="T22" fmla="*/ 52 w 374"/>
                  <a:gd name="T23" fmla="*/ 3 h 92"/>
                  <a:gd name="T24" fmla="*/ 10 w 374"/>
                  <a:gd name="T25" fmla="*/ 0 h 92"/>
                  <a:gd name="T26" fmla="*/ 8 w 374"/>
                  <a:gd name="T27" fmla="*/ 17 h 92"/>
                  <a:gd name="T28" fmla="*/ 5 w 374"/>
                  <a:gd name="T29" fmla="*/ 34 h 92"/>
                  <a:gd name="T30" fmla="*/ 3 w 374"/>
                  <a:gd name="T31" fmla="*/ 51 h 92"/>
                  <a:gd name="T32" fmla="*/ 0 w 374"/>
                  <a:gd name="T33" fmla="*/ 68 h 92"/>
                  <a:gd name="T34" fmla="*/ 42 w 374"/>
                  <a:gd name="T35" fmla="*/ 71 h 92"/>
                  <a:gd name="T36" fmla="*/ 85 w 374"/>
                  <a:gd name="T37" fmla="*/ 74 h 92"/>
                  <a:gd name="T38" fmla="*/ 130 w 374"/>
                  <a:gd name="T39" fmla="*/ 77 h 92"/>
                  <a:gd name="T40" fmla="*/ 175 w 374"/>
                  <a:gd name="T41" fmla="*/ 80 h 92"/>
                  <a:gd name="T42" fmla="*/ 221 w 374"/>
                  <a:gd name="T43" fmla="*/ 83 h 92"/>
                  <a:gd name="T44" fmla="*/ 268 w 374"/>
                  <a:gd name="T45" fmla="*/ 86 h 92"/>
                  <a:gd name="T46" fmla="*/ 316 w 374"/>
                  <a:gd name="T47" fmla="*/ 89 h 92"/>
                  <a:gd name="T48" fmla="*/ 365 w 374"/>
                  <a:gd name="T49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4" h="92">
                    <a:moveTo>
                      <a:pt x="365" y="92"/>
                    </a:moveTo>
                    <a:lnTo>
                      <a:pt x="368" y="75"/>
                    </a:lnTo>
                    <a:lnTo>
                      <a:pt x="370" y="58"/>
                    </a:lnTo>
                    <a:lnTo>
                      <a:pt x="372" y="40"/>
                    </a:lnTo>
                    <a:lnTo>
                      <a:pt x="374" y="23"/>
                    </a:lnTo>
                    <a:lnTo>
                      <a:pt x="325" y="20"/>
                    </a:lnTo>
                    <a:lnTo>
                      <a:pt x="277" y="17"/>
                    </a:lnTo>
                    <a:lnTo>
                      <a:pt x="230" y="14"/>
                    </a:lnTo>
                    <a:lnTo>
                      <a:pt x="184" y="11"/>
                    </a:lnTo>
                    <a:lnTo>
                      <a:pt x="139" y="8"/>
                    </a:lnTo>
                    <a:lnTo>
                      <a:pt x="95" y="5"/>
                    </a:lnTo>
                    <a:lnTo>
                      <a:pt x="52" y="3"/>
                    </a:lnTo>
                    <a:lnTo>
                      <a:pt x="10" y="0"/>
                    </a:lnTo>
                    <a:lnTo>
                      <a:pt x="8" y="17"/>
                    </a:lnTo>
                    <a:lnTo>
                      <a:pt x="5" y="34"/>
                    </a:lnTo>
                    <a:lnTo>
                      <a:pt x="3" y="51"/>
                    </a:lnTo>
                    <a:lnTo>
                      <a:pt x="0" y="68"/>
                    </a:lnTo>
                    <a:lnTo>
                      <a:pt x="42" y="71"/>
                    </a:lnTo>
                    <a:lnTo>
                      <a:pt x="85" y="74"/>
                    </a:lnTo>
                    <a:lnTo>
                      <a:pt x="130" y="77"/>
                    </a:lnTo>
                    <a:lnTo>
                      <a:pt x="175" y="80"/>
                    </a:lnTo>
                    <a:lnTo>
                      <a:pt x="221" y="83"/>
                    </a:lnTo>
                    <a:lnTo>
                      <a:pt x="268" y="86"/>
                    </a:lnTo>
                    <a:lnTo>
                      <a:pt x="316" y="89"/>
                    </a:lnTo>
                    <a:lnTo>
                      <a:pt x="365" y="92"/>
                    </a:lnTo>
                    <a:close/>
                  </a:path>
                </a:pathLst>
              </a:custGeom>
              <a:solidFill>
                <a:srgbClr val="B2B7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0" name="Freeform 1121"/>
              <p:cNvSpPr>
                <a:spLocks/>
              </p:cNvSpPr>
              <p:nvPr/>
            </p:nvSpPr>
            <p:spPr bwMode="auto">
              <a:xfrm>
                <a:off x="600" y="2277"/>
                <a:ext cx="74" cy="19"/>
              </a:xfrm>
              <a:custGeom>
                <a:avLst/>
                <a:gdLst>
                  <a:gd name="T0" fmla="*/ 365 w 374"/>
                  <a:gd name="T1" fmla="*/ 95 h 95"/>
                  <a:gd name="T2" fmla="*/ 368 w 374"/>
                  <a:gd name="T3" fmla="*/ 78 h 95"/>
                  <a:gd name="T4" fmla="*/ 370 w 374"/>
                  <a:gd name="T5" fmla="*/ 60 h 95"/>
                  <a:gd name="T6" fmla="*/ 372 w 374"/>
                  <a:gd name="T7" fmla="*/ 43 h 95"/>
                  <a:gd name="T8" fmla="*/ 374 w 374"/>
                  <a:gd name="T9" fmla="*/ 26 h 95"/>
                  <a:gd name="T10" fmla="*/ 325 w 374"/>
                  <a:gd name="T11" fmla="*/ 23 h 95"/>
                  <a:gd name="T12" fmla="*/ 277 w 374"/>
                  <a:gd name="T13" fmla="*/ 19 h 95"/>
                  <a:gd name="T14" fmla="*/ 229 w 374"/>
                  <a:gd name="T15" fmla="*/ 16 h 95"/>
                  <a:gd name="T16" fmla="*/ 184 w 374"/>
                  <a:gd name="T17" fmla="*/ 13 h 95"/>
                  <a:gd name="T18" fmla="*/ 139 w 374"/>
                  <a:gd name="T19" fmla="*/ 10 h 95"/>
                  <a:gd name="T20" fmla="*/ 95 w 374"/>
                  <a:gd name="T21" fmla="*/ 6 h 95"/>
                  <a:gd name="T22" fmla="*/ 52 w 374"/>
                  <a:gd name="T23" fmla="*/ 3 h 95"/>
                  <a:gd name="T24" fmla="*/ 10 w 374"/>
                  <a:gd name="T25" fmla="*/ 0 h 95"/>
                  <a:gd name="T26" fmla="*/ 8 w 374"/>
                  <a:gd name="T27" fmla="*/ 18 h 95"/>
                  <a:gd name="T28" fmla="*/ 6 w 374"/>
                  <a:gd name="T29" fmla="*/ 35 h 95"/>
                  <a:gd name="T30" fmla="*/ 3 w 374"/>
                  <a:gd name="T31" fmla="*/ 52 h 95"/>
                  <a:gd name="T32" fmla="*/ 0 w 374"/>
                  <a:gd name="T33" fmla="*/ 69 h 95"/>
                  <a:gd name="T34" fmla="*/ 42 w 374"/>
                  <a:gd name="T35" fmla="*/ 72 h 95"/>
                  <a:gd name="T36" fmla="*/ 85 w 374"/>
                  <a:gd name="T37" fmla="*/ 75 h 95"/>
                  <a:gd name="T38" fmla="*/ 128 w 374"/>
                  <a:gd name="T39" fmla="*/ 79 h 95"/>
                  <a:gd name="T40" fmla="*/ 174 w 374"/>
                  <a:gd name="T41" fmla="*/ 82 h 95"/>
                  <a:gd name="T42" fmla="*/ 220 w 374"/>
                  <a:gd name="T43" fmla="*/ 85 h 95"/>
                  <a:gd name="T44" fmla="*/ 267 w 374"/>
                  <a:gd name="T45" fmla="*/ 88 h 95"/>
                  <a:gd name="T46" fmla="*/ 316 w 374"/>
                  <a:gd name="T47" fmla="*/ 91 h 95"/>
                  <a:gd name="T48" fmla="*/ 365 w 374"/>
                  <a:gd name="T49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4" h="95">
                    <a:moveTo>
                      <a:pt x="365" y="95"/>
                    </a:moveTo>
                    <a:lnTo>
                      <a:pt x="368" y="78"/>
                    </a:lnTo>
                    <a:lnTo>
                      <a:pt x="370" y="60"/>
                    </a:lnTo>
                    <a:lnTo>
                      <a:pt x="372" y="43"/>
                    </a:lnTo>
                    <a:lnTo>
                      <a:pt x="374" y="26"/>
                    </a:lnTo>
                    <a:lnTo>
                      <a:pt x="325" y="23"/>
                    </a:lnTo>
                    <a:lnTo>
                      <a:pt x="277" y="19"/>
                    </a:lnTo>
                    <a:lnTo>
                      <a:pt x="229" y="16"/>
                    </a:lnTo>
                    <a:lnTo>
                      <a:pt x="184" y="13"/>
                    </a:lnTo>
                    <a:lnTo>
                      <a:pt x="139" y="10"/>
                    </a:lnTo>
                    <a:lnTo>
                      <a:pt x="95" y="6"/>
                    </a:lnTo>
                    <a:lnTo>
                      <a:pt x="52" y="3"/>
                    </a:lnTo>
                    <a:lnTo>
                      <a:pt x="10" y="0"/>
                    </a:lnTo>
                    <a:lnTo>
                      <a:pt x="8" y="18"/>
                    </a:lnTo>
                    <a:lnTo>
                      <a:pt x="6" y="35"/>
                    </a:lnTo>
                    <a:lnTo>
                      <a:pt x="3" y="52"/>
                    </a:lnTo>
                    <a:lnTo>
                      <a:pt x="0" y="69"/>
                    </a:lnTo>
                    <a:lnTo>
                      <a:pt x="42" y="72"/>
                    </a:lnTo>
                    <a:lnTo>
                      <a:pt x="85" y="75"/>
                    </a:lnTo>
                    <a:lnTo>
                      <a:pt x="128" y="79"/>
                    </a:lnTo>
                    <a:lnTo>
                      <a:pt x="174" y="82"/>
                    </a:lnTo>
                    <a:lnTo>
                      <a:pt x="220" y="85"/>
                    </a:lnTo>
                    <a:lnTo>
                      <a:pt x="267" y="88"/>
                    </a:lnTo>
                    <a:lnTo>
                      <a:pt x="316" y="91"/>
                    </a:lnTo>
                    <a:lnTo>
                      <a:pt x="365" y="95"/>
                    </a:lnTo>
                    <a:close/>
                  </a:path>
                </a:pathLst>
              </a:custGeom>
              <a:solidFill>
                <a:srgbClr val="A7AE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1" name="Freeform 1122"/>
              <p:cNvSpPr>
                <a:spLocks/>
              </p:cNvSpPr>
              <p:nvPr/>
            </p:nvSpPr>
            <p:spPr bwMode="auto">
              <a:xfrm>
                <a:off x="563" y="2274"/>
                <a:ext cx="75" cy="19"/>
              </a:xfrm>
              <a:custGeom>
                <a:avLst/>
                <a:gdLst>
                  <a:gd name="T0" fmla="*/ 365 w 375"/>
                  <a:gd name="T1" fmla="*/ 96 h 96"/>
                  <a:gd name="T2" fmla="*/ 368 w 375"/>
                  <a:gd name="T3" fmla="*/ 79 h 96"/>
                  <a:gd name="T4" fmla="*/ 370 w 375"/>
                  <a:gd name="T5" fmla="*/ 62 h 96"/>
                  <a:gd name="T6" fmla="*/ 373 w 375"/>
                  <a:gd name="T7" fmla="*/ 45 h 96"/>
                  <a:gd name="T8" fmla="*/ 375 w 375"/>
                  <a:gd name="T9" fmla="*/ 28 h 96"/>
                  <a:gd name="T10" fmla="*/ 324 w 375"/>
                  <a:gd name="T11" fmla="*/ 24 h 96"/>
                  <a:gd name="T12" fmla="*/ 276 w 375"/>
                  <a:gd name="T13" fmla="*/ 20 h 96"/>
                  <a:gd name="T14" fmla="*/ 228 w 375"/>
                  <a:gd name="T15" fmla="*/ 16 h 96"/>
                  <a:gd name="T16" fmla="*/ 182 w 375"/>
                  <a:gd name="T17" fmla="*/ 13 h 96"/>
                  <a:gd name="T18" fmla="*/ 137 w 375"/>
                  <a:gd name="T19" fmla="*/ 10 h 96"/>
                  <a:gd name="T20" fmla="*/ 93 w 375"/>
                  <a:gd name="T21" fmla="*/ 6 h 96"/>
                  <a:gd name="T22" fmla="*/ 52 w 375"/>
                  <a:gd name="T23" fmla="*/ 3 h 96"/>
                  <a:gd name="T24" fmla="*/ 11 w 375"/>
                  <a:gd name="T25" fmla="*/ 0 h 96"/>
                  <a:gd name="T26" fmla="*/ 9 w 375"/>
                  <a:gd name="T27" fmla="*/ 17 h 96"/>
                  <a:gd name="T28" fmla="*/ 6 w 375"/>
                  <a:gd name="T29" fmla="*/ 35 h 96"/>
                  <a:gd name="T30" fmla="*/ 3 w 375"/>
                  <a:gd name="T31" fmla="*/ 52 h 96"/>
                  <a:gd name="T32" fmla="*/ 0 w 375"/>
                  <a:gd name="T33" fmla="*/ 68 h 96"/>
                  <a:gd name="T34" fmla="*/ 40 w 375"/>
                  <a:gd name="T35" fmla="*/ 72 h 96"/>
                  <a:gd name="T36" fmla="*/ 82 w 375"/>
                  <a:gd name="T37" fmla="*/ 75 h 96"/>
                  <a:gd name="T38" fmla="*/ 126 w 375"/>
                  <a:gd name="T39" fmla="*/ 78 h 96"/>
                  <a:gd name="T40" fmla="*/ 171 w 375"/>
                  <a:gd name="T41" fmla="*/ 82 h 96"/>
                  <a:gd name="T42" fmla="*/ 218 w 375"/>
                  <a:gd name="T43" fmla="*/ 86 h 96"/>
                  <a:gd name="T44" fmla="*/ 264 w 375"/>
                  <a:gd name="T45" fmla="*/ 89 h 96"/>
                  <a:gd name="T46" fmla="*/ 315 w 375"/>
                  <a:gd name="T47" fmla="*/ 93 h 96"/>
                  <a:gd name="T48" fmla="*/ 365 w 375"/>
                  <a:gd name="T4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5" h="96">
                    <a:moveTo>
                      <a:pt x="365" y="96"/>
                    </a:moveTo>
                    <a:lnTo>
                      <a:pt x="368" y="79"/>
                    </a:lnTo>
                    <a:lnTo>
                      <a:pt x="370" y="62"/>
                    </a:lnTo>
                    <a:lnTo>
                      <a:pt x="373" y="45"/>
                    </a:lnTo>
                    <a:lnTo>
                      <a:pt x="375" y="28"/>
                    </a:lnTo>
                    <a:lnTo>
                      <a:pt x="324" y="24"/>
                    </a:lnTo>
                    <a:lnTo>
                      <a:pt x="276" y="20"/>
                    </a:lnTo>
                    <a:lnTo>
                      <a:pt x="228" y="16"/>
                    </a:lnTo>
                    <a:lnTo>
                      <a:pt x="182" y="13"/>
                    </a:lnTo>
                    <a:lnTo>
                      <a:pt x="137" y="10"/>
                    </a:lnTo>
                    <a:lnTo>
                      <a:pt x="93" y="6"/>
                    </a:lnTo>
                    <a:lnTo>
                      <a:pt x="52" y="3"/>
                    </a:lnTo>
                    <a:lnTo>
                      <a:pt x="11" y="0"/>
                    </a:lnTo>
                    <a:lnTo>
                      <a:pt x="9" y="17"/>
                    </a:lnTo>
                    <a:lnTo>
                      <a:pt x="6" y="35"/>
                    </a:lnTo>
                    <a:lnTo>
                      <a:pt x="3" y="52"/>
                    </a:lnTo>
                    <a:lnTo>
                      <a:pt x="0" y="68"/>
                    </a:lnTo>
                    <a:lnTo>
                      <a:pt x="40" y="72"/>
                    </a:lnTo>
                    <a:lnTo>
                      <a:pt x="82" y="75"/>
                    </a:lnTo>
                    <a:lnTo>
                      <a:pt x="126" y="78"/>
                    </a:lnTo>
                    <a:lnTo>
                      <a:pt x="171" y="82"/>
                    </a:lnTo>
                    <a:lnTo>
                      <a:pt x="218" y="86"/>
                    </a:lnTo>
                    <a:lnTo>
                      <a:pt x="264" y="89"/>
                    </a:lnTo>
                    <a:lnTo>
                      <a:pt x="315" y="93"/>
                    </a:lnTo>
                    <a:lnTo>
                      <a:pt x="365" y="96"/>
                    </a:lnTo>
                    <a:close/>
                  </a:path>
                </a:pathLst>
              </a:custGeom>
              <a:solidFill>
                <a:srgbClr val="9DA4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2" name="Freeform 1123"/>
              <p:cNvSpPr>
                <a:spLocks/>
              </p:cNvSpPr>
              <p:nvPr/>
            </p:nvSpPr>
            <p:spPr bwMode="auto">
              <a:xfrm>
                <a:off x="526" y="2271"/>
                <a:ext cx="76" cy="20"/>
              </a:xfrm>
              <a:custGeom>
                <a:avLst/>
                <a:gdLst>
                  <a:gd name="T0" fmla="*/ 366 w 376"/>
                  <a:gd name="T1" fmla="*/ 97 h 97"/>
                  <a:gd name="T2" fmla="*/ 369 w 376"/>
                  <a:gd name="T3" fmla="*/ 80 h 97"/>
                  <a:gd name="T4" fmla="*/ 372 w 376"/>
                  <a:gd name="T5" fmla="*/ 63 h 97"/>
                  <a:gd name="T6" fmla="*/ 374 w 376"/>
                  <a:gd name="T7" fmla="*/ 46 h 97"/>
                  <a:gd name="T8" fmla="*/ 376 w 376"/>
                  <a:gd name="T9" fmla="*/ 28 h 97"/>
                  <a:gd name="T10" fmla="*/ 324 w 376"/>
                  <a:gd name="T11" fmla="*/ 24 h 97"/>
                  <a:gd name="T12" fmla="*/ 274 w 376"/>
                  <a:gd name="T13" fmla="*/ 20 h 97"/>
                  <a:gd name="T14" fmla="*/ 226 w 376"/>
                  <a:gd name="T15" fmla="*/ 16 h 97"/>
                  <a:gd name="T16" fmla="*/ 179 w 376"/>
                  <a:gd name="T17" fmla="*/ 13 h 97"/>
                  <a:gd name="T18" fmla="*/ 136 w 376"/>
                  <a:gd name="T19" fmla="*/ 9 h 97"/>
                  <a:gd name="T20" fmla="*/ 93 w 376"/>
                  <a:gd name="T21" fmla="*/ 6 h 97"/>
                  <a:gd name="T22" fmla="*/ 52 w 376"/>
                  <a:gd name="T23" fmla="*/ 3 h 97"/>
                  <a:gd name="T24" fmla="*/ 14 w 376"/>
                  <a:gd name="T25" fmla="*/ 0 h 97"/>
                  <a:gd name="T26" fmla="*/ 10 w 376"/>
                  <a:gd name="T27" fmla="*/ 17 h 97"/>
                  <a:gd name="T28" fmla="*/ 7 w 376"/>
                  <a:gd name="T29" fmla="*/ 33 h 97"/>
                  <a:gd name="T30" fmla="*/ 4 w 376"/>
                  <a:gd name="T31" fmla="*/ 51 h 97"/>
                  <a:gd name="T32" fmla="*/ 0 w 376"/>
                  <a:gd name="T33" fmla="*/ 68 h 97"/>
                  <a:gd name="T34" fmla="*/ 39 w 376"/>
                  <a:gd name="T35" fmla="*/ 71 h 97"/>
                  <a:gd name="T36" fmla="*/ 80 w 376"/>
                  <a:gd name="T37" fmla="*/ 74 h 97"/>
                  <a:gd name="T38" fmla="*/ 123 w 376"/>
                  <a:gd name="T39" fmla="*/ 78 h 97"/>
                  <a:gd name="T40" fmla="*/ 167 w 376"/>
                  <a:gd name="T41" fmla="*/ 81 h 97"/>
                  <a:gd name="T42" fmla="*/ 214 w 376"/>
                  <a:gd name="T43" fmla="*/ 85 h 97"/>
                  <a:gd name="T44" fmla="*/ 263 w 376"/>
                  <a:gd name="T45" fmla="*/ 89 h 97"/>
                  <a:gd name="T46" fmla="*/ 314 w 376"/>
                  <a:gd name="T47" fmla="*/ 92 h 97"/>
                  <a:gd name="T48" fmla="*/ 366 w 376"/>
                  <a:gd name="T49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76" h="97">
                    <a:moveTo>
                      <a:pt x="366" y="97"/>
                    </a:moveTo>
                    <a:lnTo>
                      <a:pt x="369" y="80"/>
                    </a:lnTo>
                    <a:lnTo>
                      <a:pt x="372" y="63"/>
                    </a:lnTo>
                    <a:lnTo>
                      <a:pt x="374" y="46"/>
                    </a:lnTo>
                    <a:lnTo>
                      <a:pt x="376" y="28"/>
                    </a:lnTo>
                    <a:lnTo>
                      <a:pt x="324" y="24"/>
                    </a:lnTo>
                    <a:lnTo>
                      <a:pt x="274" y="20"/>
                    </a:lnTo>
                    <a:lnTo>
                      <a:pt x="226" y="16"/>
                    </a:lnTo>
                    <a:lnTo>
                      <a:pt x="179" y="13"/>
                    </a:lnTo>
                    <a:lnTo>
                      <a:pt x="136" y="9"/>
                    </a:lnTo>
                    <a:lnTo>
                      <a:pt x="93" y="6"/>
                    </a:lnTo>
                    <a:lnTo>
                      <a:pt x="52" y="3"/>
                    </a:lnTo>
                    <a:lnTo>
                      <a:pt x="14" y="0"/>
                    </a:lnTo>
                    <a:lnTo>
                      <a:pt x="10" y="17"/>
                    </a:lnTo>
                    <a:lnTo>
                      <a:pt x="7" y="33"/>
                    </a:lnTo>
                    <a:lnTo>
                      <a:pt x="4" y="51"/>
                    </a:lnTo>
                    <a:lnTo>
                      <a:pt x="0" y="68"/>
                    </a:lnTo>
                    <a:lnTo>
                      <a:pt x="39" y="71"/>
                    </a:lnTo>
                    <a:lnTo>
                      <a:pt x="80" y="74"/>
                    </a:lnTo>
                    <a:lnTo>
                      <a:pt x="123" y="78"/>
                    </a:lnTo>
                    <a:lnTo>
                      <a:pt x="167" y="81"/>
                    </a:lnTo>
                    <a:lnTo>
                      <a:pt x="214" y="85"/>
                    </a:lnTo>
                    <a:lnTo>
                      <a:pt x="263" y="89"/>
                    </a:lnTo>
                    <a:lnTo>
                      <a:pt x="314" y="92"/>
                    </a:lnTo>
                    <a:lnTo>
                      <a:pt x="366" y="97"/>
                    </a:lnTo>
                    <a:close/>
                  </a:path>
                </a:pathLst>
              </a:custGeom>
              <a:solidFill>
                <a:srgbClr val="929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3" name="Freeform 1124"/>
              <p:cNvSpPr>
                <a:spLocks/>
              </p:cNvSpPr>
              <p:nvPr/>
            </p:nvSpPr>
            <p:spPr bwMode="auto">
              <a:xfrm>
                <a:off x="490" y="2268"/>
                <a:ext cx="75" cy="20"/>
              </a:xfrm>
              <a:custGeom>
                <a:avLst/>
                <a:gdLst>
                  <a:gd name="T0" fmla="*/ 367 w 378"/>
                  <a:gd name="T1" fmla="*/ 97 h 97"/>
                  <a:gd name="T2" fmla="*/ 370 w 378"/>
                  <a:gd name="T3" fmla="*/ 81 h 97"/>
                  <a:gd name="T4" fmla="*/ 373 w 378"/>
                  <a:gd name="T5" fmla="*/ 64 h 97"/>
                  <a:gd name="T6" fmla="*/ 376 w 378"/>
                  <a:gd name="T7" fmla="*/ 46 h 97"/>
                  <a:gd name="T8" fmla="*/ 378 w 378"/>
                  <a:gd name="T9" fmla="*/ 29 h 97"/>
                  <a:gd name="T10" fmla="*/ 329 w 378"/>
                  <a:gd name="T11" fmla="*/ 25 h 97"/>
                  <a:gd name="T12" fmla="*/ 283 w 378"/>
                  <a:gd name="T13" fmla="*/ 22 h 97"/>
                  <a:gd name="T14" fmla="*/ 239 w 378"/>
                  <a:gd name="T15" fmla="*/ 18 h 97"/>
                  <a:gd name="T16" fmla="*/ 198 w 378"/>
                  <a:gd name="T17" fmla="*/ 15 h 97"/>
                  <a:gd name="T18" fmla="*/ 158 w 378"/>
                  <a:gd name="T19" fmla="*/ 11 h 97"/>
                  <a:gd name="T20" fmla="*/ 120 w 378"/>
                  <a:gd name="T21" fmla="*/ 8 h 97"/>
                  <a:gd name="T22" fmla="*/ 85 w 378"/>
                  <a:gd name="T23" fmla="*/ 6 h 97"/>
                  <a:gd name="T24" fmla="*/ 53 w 378"/>
                  <a:gd name="T25" fmla="*/ 3 h 97"/>
                  <a:gd name="T26" fmla="*/ 43 w 378"/>
                  <a:gd name="T27" fmla="*/ 2 h 97"/>
                  <a:gd name="T28" fmla="*/ 33 w 378"/>
                  <a:gd name="T29" fmla="*/ 1 h 97"/>
                  <a:gd name="T30" fmla="*/ 23 w 378"/>
                  <a:gd name="T31" fmla="*/ 0 h 97"/>
                  <a:gd name="T32" fmla="*/ 14 w 378"/>
                  <a:gd name="T33" fmla="*/ 0 h 97"/>
                  <a:gd name="T34" fmla="*/ 11 w 378"/>
                  <a:gd name="T35" fmla="*/ 17 h 97"/>
                  <a:gd name="T36" fmla="*/ 8 w 378"/>
                  <a:gd name="T37" fmla="*/ 33 h 97"/>
                  <a:gd name="T38" fmla="*/ 4 w 378"/>
                  <a:gd name="T39" fmla="*/ 51 h 97"/>
                  <a:gd name="T40" fmla="*/ 0 w 378"/>
                  <a:gd name="T41" fmla="*/ 68 h 97"/>
                  <a:gd name="T42" fmla="*/ 13 w 378"/>
                  <a:gd name="T43" fmla="*/ 69 h 97"/>
                  <a:gd name="T44" fmla="*/ 26 w 378"/>
                  <a:gd name="T45" fmla="*/ 70 h 97"/>
                  <a:gd name="T46" fmla="*/ 39 w 378"/>
                  <a:gd name="T47" fmla="*/ 71 h 97"/>
                  <a:gd name="T48" fmla="*/ 53 w 378"/>
                  <a:gd name="T49" fmla="*/ 72 h 97"/>
                  <a:gd name="T50" fmla="*/ 84 w 378"/>
                  <a:gd name="T51" fmla="*/ 75 h 97"/>
                  <a:gd name="T52" fmla="*/ 118 w 378"/>
                  <a:gd name="T53" fmla="*/ 78 h 97"/>
                  <a:gd name="T54" fmla="*/ 154 w 378"/>
                  <a:gd name="T55" fmla="*/ 81 h 97"/>
                  <a:gd name="T56" fmla="*/ 192 w 378"/>
                  <a:gd name="T57" fmla="*/ 84 h 97"/>
                  <a:gd name="T58" fmla="*/ 233 w 378"/>
                  <a:gd name="T59" fmla="*/ 87 h 97"/>
                  <a:gd name="T60" fmla="*/ 275 w 378"/>
                  <a:gd name="T61" fmla="*/ 90 h 97"/>
                  <a:gd name="T62" fmla="*/ 320 w 378"/>
                  <a:gd name="T63" fmla="*/ 94 h 97"/>
                  <a:gd name="T64" fmla="*/ 367 w 378"/>
                  <a:gd name="T65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78" h="97">
                    <a:moveTo>
                      <a:pt x="367" y="97"/>
                    </a:moveTo>
                    <a:lnTo>
                      <a:pt x="370" y="81"/>
                    </a:lnTo>
                    <a:lnTo>
                      <a:pt x="373" y="64"/>
                    </a:lnTo>
                    <a:lnTo>
                      <a:pt x="376" y="46"/>
                    </a:lnTo>
                    <a:lnTo>
                      <a:pt x="378" y="29"/>
                    </a:lnTo>
                    <a:lnTo>
                      <a:pt x="329" y="25"/>
                    </a:lnTo>
                    <a:lnTo>
                      <a:pt x="283" y="22"/>
                    </a:lnTo>
                    <a:lnTo>
                      <a:pt x="239" y="18"/>
                    </a:lnTo>
                    <a:lnTo>
                      <a:pt x="198" y="15"/>
                    </a:lnTo>
                    <a:lnTo>
                      <a:pt x="158" y="11"/>
                    </a:lnTo>
                    <a:lnTo>
                      <a:pt x="120" y="8"/>
                    </a:lnTo>
                    <a:lnTo>
                      <a:pt x="85" y="6"/>
                    </a:lnTo>
                    <a:lnTo>
                      <a:pt x="53" y="3"/>
                    </a:lnTo>
                    <a:lnTo>
                      <a:pt x="43" y="2"/>
                    </a:lnTo>
                    <a:lnTo>
                      <a:pt x="33" y="1"/>
                    </a:lnTo>
                    <a:lnTo>
                      <a:pt x="23" y="0"/>
                    </a:lnTo>
                    <a:lnTo>
                      <a:pt x="14" y="0"/>
                    </a:lnTo>
                    <a:lnTo>
                      <a:pt x="11" y="17"/>
                    </a:lnTo>
                    <a:lnTo>
                      <a:pt x="8" y="33"/>
                    </a:lnTo>
                    <a:lnTo>
                      <a:pt x="4" y="51"/>
                    </a:lnTo>
                    <a:lnTo>
                      <a:pt x="0" y="68"/>
                    </a:lnTo>
                    <a:lnTo>
                      <a:pt x="13" y="69"/>
                    </a:lnTo>
                    <a:lnTo>
                      <a:pt x="26" y="70"/>
                    </a:lnTo>
                    <a:lnTo>
                      <a:pt x="39" y="71"/>
                    </a:lnTo>
                    <a:lnTo>
                      <a:pt x="53" y="72"/>
                    </a:lnTo>
                    <a:lnTo>
                      <a:pt x="84" y="75"/>
                    </a:lnTo>
                    <a:lnTo>
                      <a:pt x="118" y="78"/>
                    </a:lnTo>
                    <a:lnTo>
                      <a:pt x="154" y="81"/>
                    </a:lnTo>
                    <a:lnTo>
                      <a:pt x="192" y="84"/>
                    </a:lnTo>
                    <a:lnTo>
                      <a:pt x="233" y="87"/>
                    </a:lnTo>
                    <a:lnTo>
                      <a:pt x="275" y="90"/>
                    </a:lnTo>
                    <a:lnTo>
                      <a:pt x="320" y="94"/>
                    </a:lnTo>
                    <a:lnTo>
                      <a:pt x="367" y="97"/>
                    </a:lnTo>
                    <a:close/>
                  </a:path>
                </a:pathLst>
              </a:custGeom>
              <a:solidFill>
                <a:srgbClr val="8891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4" name="Freeform 1125"/>
              <p:cNvSpPr>
                <a:spLocks/>
              </p:cNvSpPr>
              <p:nvPr/>
            </p:nvSpPr>
            <p:spPr bwMode="auto">
              <a:xfrm>
                <a:off x="453" y="2264"/>
                <a:ext cx="76" cy="21"/>
              </a:xfrm>
              <a:custGeom>
                <a:avLst/>
                <a:gdLst>
                  <a:gd name="T0" fmla="*/ 367 w 381"/>
                  <a:gd name="T1" fmla="*/ 103 h 103"/>
                  <a:gd name="T2" fmla="*/ 371 w 381"/>
                  <a:gd name="T3" fmla="*/ 86 h 103"/>
                  <a:gd name="T4" fmla="*/ 374 w 381"/>
                  <a:gd name="T5" fmla="*/ 68 h 103"/>
                  <a:gd name="T6" fmla="*/ 377 w 381"/>
                  <a:gd name="T7" fmla="*/ 52 h 103"/>
                  <a:gd name="T8" fmla="*/ 381 w 381"/>
                  <a:gd name="T9" fmla="*/ 35 h 103"/>
                  <a:gd name="T10" fmla="*/ 341 w 381"/>
                  <a:gd name="T11" fmla="*/ 31 h 103"/>
                  <a:gd name="T12" fmla="*/ 303 w 381"/>
                  <a:gd name="T13" fmla="*/ 28 h 103"/>
                  <a:gd name="T14" fmla="*/ 269 w 381"/>
                  <a:gd name="T15" fmla="*/ 26 h 103"/>
                  <a:gd name="T16" fmla="*/ 237 w 381"/>
                  <a:gd name="T17" fmla="*/ 23 h 103"/>
                  <a:gd name="T18" fmla="*/ 206 w 381"/>
                  <a:gd name="T19" fmla="*/ 20 h 103"/>
                  <a:gd name="T20" fmla="*/ 177 w 381"/>
                  <a:gd name="T21" fmla="*/ 18 h 103"/>
                  <a:gd name="T22" fmla="*/ 148 w 381"/>
                  <a:gd name="T23" fmla="*/ 15 h 103"/>
                  <a:gd name="T24" fmla="*/ 120 w 381"/>
                  <a:gd name="T25" fmla="*/ 12 h 103"/>
                  <a:gd name="T26" fmla="*/ 93 w 381"/>
                  <a:gd name="T27" fmla="*/ 9 h 103"/>
                  <a:gd name="T28" fmla="*/ 67 w 381"/>
                  <a:gd name="T29" fmla="*/ 6 h 103"/>
                  <a:gd name="T30" fmla="*/ 42 w 381"/>
                  <a:gd name="T31" fmla="*/ 3 h 103"/>
                  <a:gd name="T32" fmla="*/ 17 w 381"/>
                  <a:gd name="T33" fmla="*/ 0 h 103"/>
                  <a:gd name="T34" fmla="*/ 14 w 381"/>
                  <a:gd name="T35" fmla="*/ 18 h 103"/>
                  <a:gd name="T36" fmla="*/ 9 w 381"/>
                  <a:gd name="T37" fmla="*/ 35 h 103"/>
                  <a:gd name="T38" fmla="*/ 5 w 381"/>
                  <a:gd name="T39" fmla="*/ 51 h 103"/>
                  <a:gd name="T40" fmla="*/ 0 w 381"/>
                  <a:gd name="T41" fmla="*/ 68 h 103"/>
                  <a:gd name="T42" fmla="*/ 26 w 381"/>
                  <a:gd name="T43" fmla="*/ 72 h 103"/>
                  <a:gd name="T44" fmla="*/ 54 w 381"/>
                  <a:gd name="T45" fmla="*/ 75 h 103"/>
                  <a:gd name="T46" fmla="*/ 82 w 381"/>
                  <a:gd name="T47" fmla="*/ 78 h 103"/>
                  <a:gd name="T48" fmla="*/ 111 w 381"/>
                  <a:gd name="T49" fmla="*/ 81 h 103"/>
                  <a:gd name="T50" fmla="*/ 141 w 381"/>
                  <a:gd name="T51" fmla="*/ 84 h 103"/>
                  <a:gd name="T52" fmla="*/ 172 w 381"/>
                  <a:gd name="T53" fmla="*/ 87 h 103"/>
                  <a:gd name="T54" fmla="*/ 203 w 381"/>
                  <a:gd name="T55" fmla="*/ 90 h 103"/>
                  <a:gd name="T56" fmla="*/ 237 w 381"/>
                  <a:gd name="T57" fmla="*/ 92 h 103"/>
                  <a:gd name="T58" fmla="*/ 367 w 381"/>
                  <a:gd name="T59" fmla="*/ 10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381" h="103">
                    <a:moveTo>
                      <a:pt x="367" y="103"/>
                    </a:moveTo>
                    <a:lnTo>
                      <a:pt x="371" y="86"/>
                    </a:lnTo>
                    <a:lnTo>
                      <a:pt x="374" y="68"/>
                    </a:lnTo>
                    <a:lnTo>
                      <a:pt x="377" y="52"/>
                    </a:lnTo>
                    <a:lnTo>
                      <a:pt x="381" y="35"/>
                    </a:lnTo>
                    <a:lnTo>
                      <a:pt x="341" y="31"/>
                    </a:lnTo>
                    <a:lnTo>
                      <a:pt x="303" y="28"/>
                    </a:lnTo>
                    <a:lnTo>
                      <a:pt x="269" y="26"/>
                    </a:lnTo>
                    <a:lnTo>
                      <a:pt x="237" y="23"/>
                    </a:lnTo>
                    <a:lnTo>
                      <a:pt x="206" y="20"/>
                    </a:lnTo>
                    <a:lnTo>
                      <a:pt x="177" y="18"/>
                    </a:lnTo>
                    <a:lnTo>
                      <a:pt x="148" y="15"/>
                    </a:lnTo>
                    <a:lnTo>
                      <a:pt x="120" y="12"/>
                    </a:lnTo>
                    <a:lnTo>
                      <a:pt x="93" y="9"/>
                    </a:lnTo>
                    <a:lnTo>
                      <a:pt x="67" y="6"/>
                    </a:lnTo>
                    <a:lnTo>
                      <a:pt x="42" y="3"/>
                    </a:lnTo>
                    <a:lnTo>
                      <a:pt x="17" y="0"/>
                    </a:lnTo>
                    <a:lnTo>
                      <a:pt x="14" y="18"/>
                    </a:lnTo>
                    <a:lnTo>
                      <a:pt x="9" y="35"/>
                    </a:lnTo>
                    <a:lnTo>
                      <a:pt x="5" y="51"/>
                    </a:lnTo>
                    <a:lnTo>
                      <a:pt x="0" y="68"/>
                    </a:lnTo>
                    <a:lnTo>
                      <a:pt x="26" y="72"/>
                    </a:lnTo>
                    <a:lnTo>
                      <a:pt x="54" y="75"/>
                    </a:lnTo>
                    <a:lnTo>
                      <a:pt x="82" y="78"/>
                    </a:lnTo>
                    <a:lnTo>
                      <a:pt x="111" y="81"/>
                    </a:lnTo>
                    <a:lnTo>
                      <a:pt x="141" y="84"/>
                    </a:lnTo>
                    <a:lnTo>
                      <a:pt x="172" y="87"/>
                    </a:lnTo>
                    <a:lnTo>
                      <a:pt x="203" y="90"/>
                    </a:lnTo>
                    <a:lnTo>
                      <a:pt x="237" y="92"/>
                    </a:lnTo>
                    <a:lnTo>
                      <a:pt x="367" y="103"/>
                    </a:lnTo>
                    <a:close/>
                  </a:path>
                </a:pathLst>
              </a:custGeom>
              <a:solidFill>
                <a:srgbClr val="7D87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5" name="Freeform 1126"/>
              <p:cNvSpPr>
                <a:spLocks/>
              </p:cNvSpPr>
              <p:nvPr/>
            </p:nvSpPr>
            <p:spPr bwMode="auto">
              <a:xfrm>
                <a:off x="416" y="2259"/>
                <a:ext cx="77" cy="23"/>
              </a:xfrm>
              <a:custGeom>
                <a:avLst/>
                <a:gdLst>
                  <a:gd name="T0" fmla="*/ 367 w 381"/>
                  <a:gd name="T1" fmla="*/ 114 h 114"/>
                  <a:gd name="T2" fmla="*/ 371 w 381"/>
                  <a:gd name="T3" fmla="*/ 97 h 114"/>
                  <a:gd name="T4" fmla="*/ 375 w 381"/>
                  <a:gd name="T5" fmla="*/ 79 h 114"/>
                  <a:gd name="T6" fmla="*/ 378 w 381"/>
                  <a:gd name="T7" fmla="*/ 63 h 114"/>
                  <a:gd name="T8" fmla="*/ 381 w 381"/>
                  <a:gd name="T9" fmla="*/ 46 h 114"/>
                  <a:gd name="T10" fmla="*/ 327 w 381"/>
                  <a:gd name="T11" fmla="*/ 41 h 114"/>
                  <a:gd name="T12" fmla="*/ 275 w 381"/>
                  <a:gd name="T13" fmla="*/ 35 h 114"/>
                  <a:gd name="T14" fmla="*/ 226 w 381"/>
                  <a:gd name="T15" fmla="*/ 29 h 114"/>
                  <a:gd name="T16" fmla="*/ 180 w 381"/>
                  <a:gd name="T17" fmla="*/ 24 h 114"/>
                  <a:gd name="T18" fmla="*/ 136 w 381"/>
                  <a:gd name="T19" fmla="*/ 18 h 114"/>
                  <a:gd name="T20" fmla="*/ 94 w 381"/>
                  <a:gd name="T21" fmla="*/ 12 h 114"/>
                  <a:gd name="T22" fmla="*/ 56 w 381"/>
                  <a:gd name="T23" fmla="*/ 6 h 114"/>
                  <a:gd name="T24" fmla="*/ 19 w 381"/>
                  <a:gd name="T25" fmla="*/ 0 h 114"/>
                  <a:gd name="T26" fmla="*/ 16 w 381"/>
                  <a:gd name="T27" fmla="*/ 17 h 114"/>
                  <a:gd name="T28" fmla="*/ 11 w 381"/>
                  <a:gd name="T29" fmla="*/ 33 h 114"/>
                  <a:gd name="T30" fmla="*/ 6 w 381"/>
                  <a:gd name="T31" fmla="*/ 51 h 114"/>
                  <a:gd name="T32" fmla="*/ 0 w 381"/>
                  <a:gd name="T33" fmla="*/ 66 h 114"/>
                  <a:gd name="T34" fmla="*/ 36 w 381"/>
                  <a:gd name="T35" fmla="*/ 73 h 114"/>
                  <a:gd name="T36" fmla="*/ 76 w 381"/>
                  <a:gd name="T37" fmla="*/ 79 h 114"/>
                  <a:gd name="T38" fmla="*/ 117 w 381"/>
                  <a:gd name="T39" fmla="*/ 85 h 114"/>
                  <a:gd name="T40" fmla="*/ 161 w 381"/>
                  <a:gd name="T41" fmla="*/ 91 h 114"/>
                  <a:gd name="T42" fmla="*/ 208 w 381"/>
                  <a:gd name="T43" fmla="*/ 98 h 114"/>
                  <a:gd name="T44" fmla="*/ 258 w 381"/>
                  <a:gd name="T45" fmla="*/ 103 h 114"/>
                  <a:gd name="T46" fmla="*/ 311 w 381"/>
                  <a:gd name="T47" fmla="*/ 109 h 114"/>
                  <a:gd name="T48" fmla="*/ 367 w 381"/>
                  <a:gd name="T49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1" h="114">
                    <a:moveTo>
                      <a:pt x="367" y="114"/>
                    </a:moveTo>
                    <a:lnTo>
                      <a:pt x="371" y="97"/>
                    </a:lnTo>
                    <a:lnTo>
                      <a:pt x="375" y="79"/>
                    </a:lnTo>
                    <a:lnTo>
                      <a:pt x="378" y="63"/>
                    </a:lnTo>
                    <a:lnTo>
                      <a:pt x="381" y="46"/>
                    </a:lnTo>
                    <a:lnTo>
                      <a:pt x="327" y="41"/>
                    </a:lnTo>
                    <a:lnTo>
                      <a:pt x="275" y="35"/>
                    </a:lnTo>
                    <a:lnTo>
                      <a:pt x="226" y="29"/>
                    </a:lnTo>
                    <a:lnTo>
                      <a:pt x="180" y="24"/>
                    </a:lnTo>
                    <a:lnTo>
                      <a:pt x="136" y="18"/>
                    </a:lnTo>
                    <a:lnTo>
                      <a:pt x="94" y="12"/>
                    </a:lnTo>
                    <a:lnTo>
                      <a:pt x="56" y="6"/>
                    </a:lnTo>
                    <a:lnTo>
                      <a:pt x="19" y="0"/>
                    </a:lnTo>
                    <a:lnTo>
                      <a:pt x="16" y="17"/>
                    </a:lnTo>
                    <a:lnTo>
                      <a:pt x="11" y="33"/>
                    </a:lnTo>
                    <a:lnTo>
                      <a:pt x="6" y="51"/>
                    </a:lnTo>
                    <a:lnTo>
                      <a:pt x="0" y="66"/>
                    </a:lnTo>
                    <a:lnTo>
                      <a:pt x="36" y="73"/>
                    </a:lnTo>
                    <a:lnTo>
                      <a:pt x="76" y="79"/>
                    </a:lnTo>
                    <a:lnTo>
                      <a:pt x="117" y="85"/>
                    </a:lnTo>
                    <a:lnTo>
                      <a:pt x="161" y="91"/>
                    </a:lnTo>
                    <a:lnTo>
                      <a:pt x="208" y="98"/>
                    </a:lnTo>
                    <a:lnTo>
                      <a:pt x="258" y="103"/>
                    </a:lnTo>
                    <a:lnTo>
                      <a:pt x="311" y="109"/>
                    </a:lnTo>
                    <a:lnTo>
                      <a:pt x="367" y="114"/>
                    </a:lnTo>
                    <a:close/>
                  </a:path>
                </a:pathLst>
              </a:custGeom>
              <a:solidFill>
                <a:srgbClr val="737D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6" name="Freeform 1127"/>
              <p:cNvSpPr>
                <a:spLocks/>
              </p:cNvSpPr>
              <p:nvPr/>
            </p:nvSpPr>
            <p:spPr bwMode="auto">
              <a:xfrm>
                <a:off x="349" y="2232"/>
                <a:ext cx="107" cy="46"/>
              </a:xfrm>
              <a:custGeom>
                <a:avLst/>
                <a:gdLst>
                  <a:gd name="T0" fmla="*/ 522 w 539"/>
                  <a:gd name="T1" fmla="*/ 232 h 232"/>
                  <a:gd name="T2" fmla="*/ 527 w 539"/>
                  <a:gd name="T3" fmla="*/ 215 h 232"/>
                  <a:gd name="T4" fmla="*/ 531 w 539"/>
                  <a:gd name="T5" fmla="*/ 199 h 232"/>
                  <a:gd name="T6" fmla="*/ 536 w 539"/>
                  <a:gd name="T7" fmla="*/ 182 h 232"/>
                  <a:gd name="T8" fmla="*/ 539 w 539"/>
                  <a:gd name="T9" fmla="*/ 164 h 232"/>
                  <a:gd name="T10" fmla="*/ 490 w 539"/>
                  <a:gd name="T11" fmla="*/ 158 h 232"/>
                  <a:gd name="T12" fmla="*/ 444 w 539"/>
                  <a:gd name="T13" fmla="*/ 152 h 232"/>
                  <a:gd name="T14" fmla="*/ 401 w 539"/>
                  <a:gd name="T15" fmla="*/ 145 h 232"/>
                  <a:gd name="T16" fmla="*/ 360 w 539"/>
                  <a:gd name="T17" fmla="*/ 139 h 232"/>
                  <a:gd name="T18" fmla="*/ 324 w 539"/>
                  <a:gd name="T19" fmla="*/ 132 h 232"/>
                  <a:gd name="T20" fmla="*/ 288 w 539"/>
                  <a:gd name="T21" fmla="*/ 125 h 232"/>
                  <a:gd name="T22" fmla="*/ 257 w 539"/>
                  <a:gd name="T23" fmla="*/ 119 h 232"/>
                  <a:gd name="T24" fmla="*/ 227 w 539"/>
                  <a:gd name="T25" fmla="*/ 111 h 232"/>
                  <a:gd name="T26" fmla="*/ 200 w 539"/>
                  <a:gd name="T27" fmla="*/ 104 h 232"/>
                  <a:gd name="T28" fmla="*/ 175 w 539"/>
                  <a:gd name="T29" fmla="*/ 97 h 232"/>
                  <a:gd name="T30" fmla="*/ 152 w 539"/>
                  <a:gd name="T31" fmla="*/ 90 h 232"/>
                  <a:gd name="T32" fmla="*/ 131 w 539"/>
                  <a:gd name="T33" fmla="*/ 84 h 232"/>
                  <a:gd name="T34" fmla="*/ 113 w 539"/>
                  <a:gd name="T35" fmla="*/ 77 h 232"/>
                  <a:gd name="T36" fmla="*/ 95 w 539"/>
                  <a:gd name="T37" fmla="*/ 71 h 232"/>
                  <a:gd name="T38" fmla="*/ 81 w 539"/>
                  <a:gd name="T39" fmla="*/ 64 h 232"/>
                  <a:gd name="T40" fmla="*/ 67 w 539"/>
                  <a:gd name="T41" fmla="*/ 58 h 232"/>
                  <a:gd name="T42" fmla="*/ 45 w 539"/>
                  <a:gd name="T43" fmla="*/ 45 h 232"/>
                  <a:gd name="T44" fmla="*/ 29 w 539"/>
                  <a:gd name="T45" fmla="*/ 35 h 232"/>
                  <a:gd name="T46" fmla="*/ 16 w 539"/>
                  <a:gd name="T47" fmla="*/ 25 h 232"/>
                  <a:gd name="T48" fmla="*/ 8 w 539"/>
                  <a:gd name="T49" fmla="*/ 17 h 232"/>
                  <a:gd name="T50" fmla="*/ 4 w 539"/>
                  <a:gd name="T51" fmla="*/ 10 h 232"/>
                  <a:gd name="T52" fmla="*/ 1 w 539"/>
                  <a:gd name="T53" fmla="*/ 5 h 232"/>
                  <a:gd name="T54" fmla="*/ 0 w 539"/>
                  <a:gd name="T55" fmla="*/ 2 h 232"/>
                  <a:gd name="T56" fmla="*/ 0 w 539"/>
                  <a:gd name="T57" fmla="*/ 0 h 232"/>
                  <a:gd name="T58" fmla="*/ 0 w 539"/>
                  <a:gd name="T59" fmla="*/ 70 h 232"/>
                  <a:gd name="T60" fmla="*/ 1 w 539"/>
                  <a:gd name="T61" fmla="*/ 74 h 232"/>
                  <a:gd name="T62" fmla="*/ 8 w 539"/>
                  <a:gd name="T63" fmla="*/ 86 h 232"/>
                  <a:gd name="T64" fmla="*/ 16 w 539"/>
                  <a:gd name="T65" fmla="*/ 94 h 232"/>
                  <a:gd name="T66" fmla="*/ 28 w 539"/>
                  <a:gd name="T67" fmla="*/ 103 h 232"/>
                  <a:gd name="T68" fmla="*/ 43 w 539"/>
                  <a:gd name="T69" fmla="*/ 114 h 232"/>
                  <a:gd name="T70" fmla="*/ 65 w 539"/>
                  <a:gd name="T71" fmla="*/ 127 h 232"/>
                  <a:gd name="T72" fmla="*/ 78 w 539"/>
                  <a:gd name="T73" fmla="*/ 133 h 232"/>
                  <a:gd name="T74" fmla="*/ 93 w 539"/>
                  <a:gd name="T75" fmla="*/ 139 h 232"/>
                  <a:gd name="T76" fmla="*/ 109 w 539"/>
                  <a:gd name="T77" fmla="*/ 145 h 232"/>
                  <a:gd name="T78" fmla="*/ 128 w 539"/>
                  <a:gd name="T79" fmla="*/ 152 h 232"/>
                  <a:gd name="T80" fmla="*/ 148 w 539"/>
                  <a:gd name="T81" fmla="*/ 158 h 232"/>
                  <a:gd name="T82" fmla="*/ 170 w 539"/>
                  <a:gd name="T83" fmla="*/ 165 h 232"/>
                  <a:gd name="T84" fmla="*/ 193 w 539"/>
                  <a:gd name="T85" fmla="*/ 172 h 232"/>
                  <a:gd name="T86" fmla="*/ 221 w 539"/>
                  <a:gd name="T87" fmla="*/ 179 h 232"/>
                  <a:gd name="T88" fmla="*/ 249 w 539"/>
                  <a:gd name="T89" fmla="*/ 186 h 232"/>
                  <a:gd name="T90" fmla="*/ 280 w 539"/>
                  <a:gd name="T91" fmla="*/ 193 h 232"/>
                  <a:gd name="T92" fmla="*/ 313 w 539"/>
                  <a:gd name="T93" fmla="*/ 200 h 232"/>
                  <a:gd name="T94" fmla="*/ 350 w 539"/>
                  <a:gd name="T95" fmla="*/ 206 h 232"/>
                  <a:gd name="T96" fmla="*/ 388 w 539"/>
                  <a:gd name="T97" fmla="*/ 213 h 232"/>
                  <a:gd name="T98" fmla="*/ 430 w 539"/>
                  <a:gd name="T99" fmla="*/ 219 h 232"/>
                  <a:gd name="T100" fmla="*/ 475 w 539"/>
                  <a:gd name="T101" fmla="*/ 225 h 232"/>
                  <a:gd name="T102" fmla="*/ 522 w 539"/>
                  <a:gd name="T103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539" h="232">
                    <a:moveTo>
                      <a:pt x="522" y="232"/>
                    </a:moveTo>
                    <a:lnTo>
                      <a:pt x="527" y="215"/>
                    </a:lnTo>
                    <a:lnTo>
                      <a:pt x="531" y="199"/>
                    </a:lnTo>
                    <a:lnTo>
                      <a:pt x="536" y="182"/>
                    </a:lnTo>
                    <a:lnTo>
                      <a:pt x="539" y="164"/>
                    </a:lnTo>
                    <a:lnTo>
                      <a:pt x="490" y="158"/>
                    </a:lnTo>
                    <a:lnTo>
                      <a:pt x="444" y="152"/>
                    </a:lnTo>
                    <a:lnTo>
                      <a:pt x="401" y="145"/>
                    </a:lnTo>
                    <a:lnTo>
                      <a:pt x="360" y="139"/>
                    </a:lnTo>
                    <a:lnTo>
                      <a:pt x="324" y="132"/>
                    </a:lnTo>
                    <a:lnTo>
                      <a:pt x="288" y="125"/>
                    </a:lnTo>
                    <a:lnTo>
                      <a:pt x="257" y="119"/>
                    </a:lnTo>
                    <a:lnTo>
                      <a:pt x="227" y="111"/>
                    </a:lnTo>
                    <a:lnTo>
                      <a:pt x="200" y="104"/>
                    </a:lnTo>
                    <a:lnTo>
                      <a:pt x="175" y="97"/>
                    </a:lnTo>
                    <a:lnTo>
                      <a:pt x="152" y="90"/>
                    </a:lnTo>
                    <a:lnTo>
                      <a:pt x="131" y="84"/>
                    </a:lnTo>
                    <a:lnTo>
                      <a:pt x="113" y="77"/>
                    </a:lnTo>
                    <a:lnTo>
                      <a:pt x="95" y="71"/>
                    </a:lnTo>
                    <a:lnTo>
                      <a:pt x="81" y="64"/>
                    </a:lnTo>
                    <a:lnTo>
                      <a:pt x="67" y="58"/>
                    </a:lnTo>
                    <a:lnTo>
                      <a:pt x="45" y="45"/>
                    </a:lnTo>
                    <a:lnTo>
                      <a:pt x="29" y="35"/>
                    </a:lnTo>
                    <a:lnTo>
                      <a:pt x="16" y="25"/>
                    </a:lnTo>
                    <a:lnTo>
                      <a:pt x="8" y="17"/>
                    </a:lnTo>
                    <a:lnTo>
                      <a:pt x="4" y="10"/>
                    </a:lnTo>
                    <a:lnTo>
                      <a:pt x="1" y="5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70"/>
                    </a:lnTo>
                    <a:lnTo>
                      <a:pt x="1" y="74"/>
                    </a:lnTo>
                    <a:lnTo>
                      <a:pt x="8" y="86"/>
                    </a:lnTo>
                    <a:lnTo>
                      <a:pt x="16" y="94"/>
                    </a:lnTo>
                    <a:lnTo>
                      <a:pt x="28" y="103"/>
                    </a:lnTo>
                    <a:lnTo>
                      <a:pt x="43" y="114"/>
                    </a:lnTo>
                    <a:lnTo>
                      <a:pt x="65" y="127"/>
                    </a:lnTo>
                    <a:lnTo>
                      <a:pt x="78" y="133"/>
                    </a:lnTo>
                    <a:lnTo>
                      <a:pt x="93" y="139"/>
                    </a:lnTo>
                    <a:lnTo>
                      <a:pt x="109" y="145"/>
                    </a:lnTo>
                    <a:lnTo>
                      <a:pt x="128" y="152"/>
                    </a:lnTo>
                    <a:lnTo>
                      <a:pt x="148" y="158"/>
                    </a:lnTo>
                    <a:lnTo>
                      <a:pt x="170" y="165"/>
                    </a:lnTo>
                    <a:lnTo>
                      <a:pt x="193" y="172"/>
                    </a:lnTo>
                    <a:lnTo>
                      <a:pt x="221" y="179"/>
                    </a:lnTo>
                    <a:lnTo>
                      <a:pt x="249" y="186"/>
                    </a:lnTo>
                    <a:lnTo>
                      <a:pt x="280" y="193"/>
                    </a:lnTo>
                    <a:lnTo>
                      <a:pt x="313" y="200"/>
                    </a:lnTo>
                    <a:lnTo>
                      <a:pt x="350" y="206"/>
                    </a:lnTo>
                    <a:lnTo>
                      <a:pt x="388" y="213"/>
                    </a:lnTo>
                    <a:lnTo>
                      <a:pt x="430" y="219"/>
                    </a:lnTo>
                    <a:lnTo>
                      <a:pt x="475" y="225"/>
                    </a:lnTo>
                    <a:lnTo>
                      <a:pt x="522" y="232"/>
                    </a:lnTo>
                    <a:close/>
                  </a:path>
                </a:pathLst>
              </a:custGeom>
              <a:solidFill>
                <a:srgbClr val="6874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7" name="Freeform 1128"/>
              <p:cNvSpPr>
                <a:spLocks/>
              </p:cNvSpPr>
              <p:nvPr/>
            </p:nvSpPr>
            <p:spPr bwMode="auto">
              <a:xfrm>
                <a:off x="349" y="2232"/>
                <a:ext cx="71" cy="40"/>
              </a:xfrm>
              <a:custGeom>
                <a:avLst/>
                <a:gdLst>
                  <a:gd name="T0" fmla="*/ 339 w 358"/>
                  <a:gd name="T1" fmla="*/ 204 h 204"/>
                  <a:gd name="T2" fmla="*/ 345 w 358"/>
                  <a:gd name="T3" fmla="*/ 189 h 204"/>
                  <a:gd name="T4" fmla="*/ 350 w 358"/>
                  <a:gd name="T5" fmla="*/ 171 h 204"/>
                  <a:gd name="T6" fmla="*/ 355 w 358"/>
                  <a:gd name="T7" fmla="*/ 155 h 204"/>
                  <a:gd name="T8" fmla="*/ 358 w 358"/>
                  <a:gd name="T9" fmla="*/ 138 h 204"/>
                  <a:gd name="T10" fmla="*/ 296 w 358"/>
                  <a:gd name="T11" fmla="*/ 127 h 204"/>
                  <a:gd name="T12" fmla="*/ 240 w 358"/>
                  <a:gd name="T13" fmla="*/ 114 h 204"/>
                  <a:gd name="T14" fmla="*/ 192 w 358"/>
                  <a:gd name="T15" fmla="*/ 102 h 204"/>
                  <a:gd name="T16" fmla="*/ 151 w 358"/>
                  <a:gd name="T17" fmla="*/ 90 h 204"/>
                  <a:gd name="T18" fmla="*/ 116 w 358"/>
                  <a:gd name="T19" fmla="*/ 78 h 204"/>
                  <a:gd name="T20" fmla="*/ 87 w 358"/>
                  <a:gd name="T21" fmla="*/ 67 h 204"/>
                  <a:gd name="T22" fmla="*/ 64 w 358"/>
                  <a:gd name="T23" fmla="*/ 55 h 204"/>
                  <a:gd name="T24" fmla="*/ 44 w 358"/>
                  <a:gd name="T25" fmla="*/ 45 h 204"/>
                  <a:gd name="T26" fmla="*/ 30 w 358"/>
                  <a:gd name="T27" fmla="*/ 36 h 204"/>
                  <a:gd name="T28" fmla="*/ 18 w 358"/>
                  <a:gd name="T29" fmla="*/ 27 h 204"/>
                  <a:gd name="T30" fmla="*/ 11 w 358"/>
                  <a:gd name="T31" fmla="*/ 20 h 204"/>
                  <a:gd name="T32" fmla="*/ 6 w 358"/>
                  <a:gd name="T33" fmla="*/ 13 h 204"/>
                  <a:gd name="T34" fmla="*/ 1 w 358"/>
                  <a:gd name="T35" fmla="*/ 4 h 204"/>
                  <a:gd name="T36" fmla="*/ 0 w 358"/>
                  <a:gd name="T37" fmla="*/ 0 h 204"/>
                  <a:gd name="T38" fmla="*/ 0 w 358"/>
                  <a:gd name="T39" fmla="*/ 70 h 204"/>
                  <a:gd name="T40" fmla="*/ 1 w 358"/>
                  <a:gd name="T41" fmla="*/ 73 h 204"/>
                  <a:gd name="T42" fmla="*/ 5 w 358"/>
                  <a:gd name="T43" fmla="*/ 82 h 204"/>
                  <a:gd name="T44" fmla="*/ 10 w 358"/>
                  <a:gd name="T45" fmla="*/ 88 h 204"/>
                  <a:gd name="T46" fmla="*/ 17 w 358"/>
                  <a:gd name="T47" fmla="*/ 96 h 204"/>
                  <a:gd name="T48" fmla="*/ 29 w 358"/>
                  <a:gd name="T49" fmla="*/ 104 h 204"/>
                  <a:gd name="T50" fmla="*/ 42 w 358"/>
                  <a:gd name="T51" fmla="*/ 113 h 204"/>
                  <a:gd name="T52" fmla="*/ 60 w 358"/>
                  <a:gd name="T53" fmla="*/ 124 h 204"/>
                  <a:gd name="T54" fmla="*/ 83 w 358"/>
                  <a:gd name="T55" fmla="*/ 135 h 204"/>
                  <a:gd name="T56" fmla="*/ 110 w 358"/>
                  <a:gd name="T57" fmla="*/ 146 h 204"/>
                  <a:gd name="T58" fmla="*/ 143 w 358"/>
                  <a:gd name="T59" fmla="*/ 157 h 204"/>
                  <a:gd name="T60" fmla="*/ 182 w 358"/>
                  <a:gd name="T61" fmla="*/ 168 h 204"/>
                  <a:gd name="T62" fmla="*/ 227 w 358"/>
                  <a:gd name="T63" fmla="*/ 181 h 204"/>
                  <a:gd name="T64" fmla="*/ 279 w 358"/>
                  <a:gd name="T65" fmla="*/ 193 h 204"/>
                  <a:gd name="T66" fmla="*/ 339 w 358"/>
                  <a:gd name="T6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8" h="204">
                    <a:moveTo>
                      <a:pt x="339" y="204"/>
                    </a:moveTo>
                    <a:lnTo>
                      <a:pt x="345" y="189"/>
                    </a:lnTo>
                    <a:lnTo>
                      <a:pt x="350" y="171"/>
                    </a:lnTo>
                    <a:lnTo>
                      <a:pt x="355" y="155"/>
                    </a:lnTo>
                    <a:lnTo>
                      <a:pt x="358" y="138"/>
                    </a:lnTo>
                    <a:lnTo>
                      <a:pt x="296" y="127"/>
                    </a:lnTo>
                    <a:lnTo>
                      <a:pt x="240" y="114"/>
                    </a:lnTo>
                    <a:lnTo>
                      <a:pt x="192" y="102"/>
                    </a:lnTo>
                    <a:lnTo>
                      <a:pt x="151" y="90"/>
                    </a:lnTo>
                    <a:lnTo>
                      <a:pt x="116" y="78"/>
                    </a:lnTo>
                    <a:lnTo>
                      <a:pt x="87" y="67"/>
                    </a:lnTo>
                    <a:lnTo>
                      <a:pt x="64" y="55"/>
                    </a:lnTo>
                    <a:lnTo>
                      <a:pt x="44" y="45"/>
                    </a:lnTo>
                    <a:lnTo>
                      <a:pt x="30" y="36"/>
                    </a:lnTo>
                    <a:lnTo>
                      <a:pt x="18" y="27"/>
                    </a:lnTo>
                    <a:lnTo>
                      <a:pt x="11" y="20"/>
                    </a:lnTo>
                    <a:lnTo>
                      <a:pt x="6" y="13"/>
                    </a:lnTo>
                    <a:lnTo>
                      <a:pt x="1" y="4"/>
                    </a:lnTo>
                    <a:lnTo>
                      <a:pt x="0" y="0"/>
                    </a:lnTo>
                    <a:lnTo>
                      <a:pt x="0" y="70"/>
                    </a:lnTo>
                    <a:lnTo>
                      <a:pt x="1" y="73"/>
                    </a:lnTo>
                    <a:lnTo>
                      <a:pt x="5" y="82"/>
                    </a:lnTo>
                    <a:lnTo>
                      <a:pt x="10" y="88"/>
                    </a:lnTo>
                    <a:lnTo>
                      <a:pt x="17" y="96"/>
                    </a:lnTo>
                    <a:lnTo>
                      <a:pt x="29" y="104"/>
                    </a:lnTo>
                    <a:lnTo>
                      <a:pt x="42" y="113"/>
                    </a:lnTo>
                    <a:lnTo>
                      <a:pt x="60" y="124"/>
                    </a:lnTo>
                    <a:lnTo>
                      <a:pt x="83" y="135"/>
                    </a:lnTo>
                    <a:lnTo>
                      <a:pt x="110" y="146"/>
                    </a:lnTo>
                    <a:lnTo>
                      <a:pt x="143" y="157"/>
                    </a:lnTo>
                    <a:lnTo>
                      <a:pt x="182" y="168"/>
                    </a:lnTo>
                    <a:lnTo>
                      <a:pt x="227" y="181"/>
                    </a:lnTo>
                    <a:lnTo>
                      <a:pt x="279" y="193"/>
                    </a:lnTo>
                    <a:lnTo>
                      <a:pt x="339" y="204"/>
                    </a:lnTo>
                    <a:close/>
                  </a:path>
                </a:pathLst>
              </a:custGeom>
              <a:solidFill>
                <a:srgbClr val="5E6A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8" name="Freeform 1129"/>
              <p:cNvSpPr>
                <a:spLocks/>
              </p:cNvSpPr>
              <p:nvPr/>
            </p:nvSpPr>
            <p:spPr bwMode="auto">
              <a:xfrm>
                <a:off x="349" y="2232"/>
                <a:ext cx="36" cy="32"/>
              </a:xfrm>
              <a:custGeom>
                <a:avLst/>
                <a:gdLst>
                  <a:gd name="T0" fmla="*/ 158 w 180"/>
                  <a:gd name="T1" fmla="*/ 162 h 162"/>
                  <a:gd name="T2" fmla="*/ 166 w 180"/>
                  <a:gd name="T3" fmla="*/ 147 h 162"/>
                  <a:gd name="T4" fmla="*/ 173 w 180"/>
                  <a:gd name="T5" fmla="*/ 132 h 162"/>
                  <a:gd name="T6" fmla="*/ 177 w 180"/>
                  <a:gd name="T7" fmla="*/ 115 h 162"/>
                  <a:gd name="T8" fmla="*/ 180 w 180"/>
                  <a:gd name="T9" fmla="*/ 99 h 162"/>
                  <a:gd name="T10" fmla="*/ 149 w 180"/>
                  <a:gd name="T11" fmla="*/ 89 h 162"/>
                  <a:gd name="T12" fmla="*/ 120 w 180"/>
                  <a:gd name="T13" fmla="*/ 80 h 162"/>
                  <a:gd name="T14" fmla="*/ 97 w 180"/>
                  <a:gd name="T15" fmla="*/ 71 h 162"/>
                  <a:gd name="T16" fmla="*/ 76 w 180"/>
                  <a:gd name="T17" fmla="*/ 62 h 162"/>
                  <a:gd name="T18" fmla="*/ 59 w 180"/>
                  <a:gd name="T19" fmla="*/ 53 h 162"/>
                  <a:gd name="T20" fmla="*/ 44 w 180"/>
                  <a:gd name="T21" fmla="*/ 45 h 162"/>
                  <a:gd name="T22" fmla="*/ 32 w 180"/>
                  <a:gd name="T23" fmla="*/ 37 h 162"/>
                  <a:gd name="T24" fmla="*/ 22 w 180"/>
                  <a:gd name="T25" fmla="*/ 30 h 162"/>
                  <a:gd name="T26" fmla="*/ 15 w 180"/>
                  <a:gd name="T27" fmla="*/ 24 h 162"/>
                  <a:gd name="T28" fmla="*/ 9 w 180"/>
                  <a:gd name="T29" fmla="*/ 18 h 162"/>
                  <a:gd name="T30" fmla="*/ 6 w 180"/>
                  <a:gd name="T31" fmla="*/ 13 h 162"/>
                  <a:gd name="T32" fmla="*/ 3 w 180"/>
                  <a:gd name="T33" fmla="*/ 9 h 162"/>
                  <a:gd name="T34" fmla="*/ 1 w 180"/>
                  <a:gd name="T35" fmla="*/ 3 h 162"/>
                  <a:gd name="T36" fmla="*/ 0 w 180"/>
                  <a:gd name="T37" fmla="*/ 0 h 162"/>
                  <a:gd name="T38" fmla="*/ 0 w 180"/>
                  <a:gd name="T39" fmla="*/ 70 h 162"/>
                  <a:gd name="T40" fmla="*/ 1 w 180"/>
                  <a:gd name="T41" fmla="*/ 72 h 162"/>
                  <a:gd name="T42" fmla="*/ 3 w 180"/>
                  <a:gd name="T43" fmla="*/ 77 h 162"/>
                  <a:gd name="T44" fmla="*/ 5 w 180"/>
                  <a:gd name="T45" fmla="*/ 81 h 162"/>
                  <a:gd name="T46" fmla="*/ 8 w 180"/>
                  <a:gd name="T47" fmla="*/ 86 h 162"/>
                  <a:gd name="T48" fmla="*/ 13 w 180"/>
                  <a:gd name="T49" fmla="*/ 91 h 162"/>
                  <a:gd name="T50" fmla="*/ 19 w 180"/>
                  <a:gd name="T51" fmla="*/ 97 h 162"/>
                  <a:gd name="T52" fmla="*/ 28 w 180"/>
                  <a:gd name="T53" fmla="*/ 104 h 162"/>
                  <a:gd name="T54" fmla="*/ 38 w 180"/>
                  <a:gd name="T55" fmla="*/ 111 h 162"/>
                  <a:gd name="T56" fmla="*/ 52 w 180"/>
                  <a:gd name="T57" fmla="*/ 119 h 162"/>
                  <a:gd name="T58" fmla="*/ 66 w 180"/>
                  <a:gd name="T59" fmla="*/ 127 h 162"/>
                  <a:gd name="T60" fmla="*/ 85 w 180"/>
                  <a:gd name="T61" fmla="*/ 135 h 162"/>
                  <a:gd name="T62" fmla="*/ 106 w 180"/>
                  <a:gd name="T63" fmla="*/ 144 h 162"/>
                  <a:gd name="T64" fmla="*/ 130 w 180"/>
                  <a:gd name="T65" fmla="*/ 153 h 162"/>
                  <a:gd name="T66" fmla="*/ 158 w 180"/>
                  <a:gd name="T67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80" h="162">
                    <a:moveTo>
                      <a:pt x="158" y="162"/>
                    </a:moveTo>
                    <a:lnTo>
                      <a:pt x="166" y="147"/>
                    </a:lnTo>
                    <a:lnTo>
                      <a:pt x="173" y="132"/>
                    </a:lnTo>
                    <a:lnTo>
                      <a:pt x="177" y="115"/>
                    </a:lnTo>
                    <a:lnTo>
                      <a:pt x="180" y="99"/>
                    </a:lnTo>
                    <a:lnTo>
                      <a:pt x="149" y="89"/>
                    </a:lnTo>
                    <a:lnTo>
                      <a:pt x="120" y="80"/>
                    </a:lnTo>
                    <a:lnTo>
                      <a:pt x="97" y="71"/>
                    </a:lnTo>
                    <a:lnTo>
                      <a:pt x="76" y="62"/>
                    </a:lnTo>
                    <a:lnTo>
                      <a:pt x="59" y="53"/>
                    </a:lnTo>
                    <a:lnTo>
                      <a:pt x="44" y="45"/>
                    </a:lnTo>
                    <a:lnTo>
                      <a:pt x="32" y="37"/>
                    </a:lnTo>
                    <a:lnTo>
                      <a:pt x="22" y="30"/>
                    </a:lnTo>
                    <a:lnTo>
                      <a:pt x="15" y="24"/>
                    </a:lnTo>
                    <a:lnTo>
                      <a:pt x="9" y="18"/>
                    </a:lnTo>
                    <a:lnTo>
                      <a:pt x="6" y="13"/>
                    </a:lnTo>
                    <a:lnTo>
                      <a:pt x="3" y="9"/>
                    </a:lnTo>
                    <a:lnTo>
                      <a:pt x="1" y="3"/>
                    </a:lnTo>
                    <a:lnTo>
                      <a:pt x="0" y="0"/>
                    </a:lnTo>
                    <a:lnTo>
                      <a:pt x="0" y="70"/>
                    </a:lnTo>
                    <a:lnTo>
                      <a:pt x="1" y="72"/>
                    </a:lnTo>
                    <a:lnTo>
                      <a:pt x="3" y="77"/>
                    </a:lnTo>
                    <a:lnTo>
                      <a:pt x="5" y="81"/>
                    </a:lnTo>
                    <a:lnTo>
                      <a:pt x="8" y="86"/>
                    </a:lnTo>
                    <a:lnTo>
                      <a:pt x="13" y="91"/>
                    </a:lnTo>
                    <a:lnTo>
                      <a:pt x="19" y="97"/>
                    </a:lnTo>
                    <a:lnTo>
                      <a:pt x="28" y="104"/>
                    </a:lnTo>
                    <a:lnTo>
                      <a:pt x="38" y="111"/>
                    </a:lnTo>
                    <a:lnTo>
                      <a:pt x="52" y="119"/>
                    </a:lnTo>
                    <a:lnTo>
                      <a:pt x="66" y="127"/>
                    </a:lnTo>
                    <a:lnTo>
                      <a:pt x="85" y="135"/>
                    </a:lnTo>
                    <a:lnTo>
                      <a:pt x="106" y="144"/>
                    </a:lnTo>
                    <a:lnTo>
                      <a:pt x="130" y="153"/>
                    </a:lnTo>
                    <a:lnTo>
                      <a:pt x="158" y="162"/>
                    </a:lnTo>
                    <a:close/>
                  </a:path>
                </a:pathLst>
              </a:custGeom>
              <a:solidFill>
                <a:srgbClr val="4856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9" name="Freeform 1130"/>
              <p:cNvSpPr>
                <a:spLocks/>
              </p:cNvSpPr>
              <p:nvPr/>
            </p:nvSpPr>
            <p:spPr bwMode="auto">
              <a:xfrm>
                <a:off x="580" y="2163"/>
                <a:ext cx="83" cy="102"/>
              </a:xfrm>
              <a:custGeom>
                <a:avLst/>
                <a:gdLst>
                  <a:gd name="T0" fmla="*/ 18 w 416"/>
                  <a:gd name="T1" fmla="*/ 0 h 507"/>
                  <a:gd name="T2" fmla="*/ 416 w 416"/>
                  <a:gd name="T3" fmla="*/ 13 h 507"/>
                  <a:gd name="T4" fmla="*/ 398 w 416"/>
                  <a:gd name="T5" fmla="*/ 507 h 507"/>
                  <a:gd name="T6" fmla="*/ 331 w 416"/>
                  <a:gd name="T7" fmla="*/ 504 h 507"/>
                  <a:gd name="T8" fmla="*/ 346 w 416"/>
                  <a:gd name="T9" fmla="*/ 69 h 507"/>
                  <a:gd name="T10" fmla="*/ 82 w 416"/>
                  <a:gd name="T11" fmla="*/ 60 h 507"/>
                  <a:gd name="T12" fmla="*/ 67 w 416"/>
                  <a:gd name="T13" fmla="*/ 495 h 507"/>
                  <a:gd name="T14" fmla="*/ 0 w 416"/>
                  <a:gd name="T15" fmla="*/ 493 h 507"/>
                  <a:gd name="T16" fmla="*/ 18 w 416"/>
                  <a:gd name="T17" fmla="*/ 0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6" h="507">
                    <a:moveTo>
                      <a:pt x="18" y="0"/>
                    </a:moveTo>
                    <a:lnTo>
                      <a:pt x="416" y="13"/>
                    </a:lnTo>
                    <a:lnTo>
                      <a:pt x="398" y="507"/>
                    </a:lnTo>
                    <a:lnTo>
                      <a:pt x="331" y="504"/>
                    </a:lnTo>
                    <a:lnTo>
                      <a:pt x="346" y="69"/>
                    </a:lnTo>
                    <a:lnTo>
                      <a:pt x="82" y="60"/>
                    </a:lnTo>
                    <a:lnTo>
                      <a:pt x="67" y="495"/>
                    </a:lnTo>
                    <a:lnTo>
                      <a:pt x="0" y="493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0" name="Freeform 1131"/>
              <p:cNvSpPr>
                <a:spLocks noEditPoints="1"/>
              </p:cNvSpPr>
              <p:nvPr/>
            </p:nvSpPr>
            <p:spPr bwMode="auto">
              <a:xfrm>
                <a:off x="682" y="2167"/>
                <a:ext cx="80" cy="100"/>
              </a:xfrm>
              <a:custGeom>
                <a:avLst/>
                <a:gdLst>
                  <a:gd name="T0" fmla="*/ 18 w 399"/>
                  <a:gd name="T1" fmla="*/ 0 h 497"/>
                  <a:gd name="T2" fmla="*/ 232 w 399"/>
                  <a:gd name="T3" fmla="*/ 8 h 497"/>
                  <a:gd name="T4" fmla="*/ 271 w 399"/>
                  <a:gd name="T5" fmla="*/ 11 h 497"/>
                  <a:gd name="T6" fmla="*/ 303 w 399"/>
                  <a:gd name="T7" fmla="*/ 18 h 497"/>
                  <a:gd name="T8" fmla="*/ 334 w 399"/>
                  <a:gd name="T9" fmla="*/ 31 h 497"/>
                  <a:gd name="T10" fmla="*/ 359 w 399"/>
                  <a:gd name="T11" fmla="*/ 49 h 497"/>
                  <a:gd name="T12" fmla="*/ 378 w 399"/>
                  <a:gd name="T13" fmla="*/ 73 h 497"/>
                  <a:gd name="T14" fmla="*/ 392 w 399"/>
                  <a:gd name="T15" fmla="*/ 104 h 497"/>
                  <a:gd name="T16" fmla="*/ 398 w 399"/>
                  <a:gd name="T17" fmla="*/ 138 h 497"/>
                  <a:gd name="T18" fmla="*/ 397 w 399"/>
                  <a:gd name="T19" fmla="*/ 172 h 497"/>
                  <a:gd name="T20" fmla="*/ 392 w 399"/>
                  <a:gd name="T21" fmla="*/ 201 h 497"/>
                  <a:gd name="T22" fmla="*/ 381 w 399"/>
                  <a:gd name="T23" fmla="*/ 227 h 497"/>
                  <a:gd name="T24" fmla="*/ 364 w 399"/>
                  <a:gd name="T25" fmla="*/ 250 h 497"/>
                  <a:gd name="T26" fmla="*/ 348 w 399"/>
                  <a:gd name="T27" fmla="*/ 267 h 497"/>
                  <a:gd name="T28" fmla="*/ 336 w 399"/>
                  <a:gd name="T29" fmla="*/ 276 h 497"/>
                  <a:gd name="T30" fmla="*/ 321 w 399"/>
                  <a:gd name="T31" fmla="*/ 283 h 497"/>
                  <a:gd name="T32" fmla="*/ 304 w 399"/>
                  <a:gd name="T33" fmla="*/ 290 h 497"/>
                  <a:gd name="T34" fmla="*/ 275 w 399"/>
                  <a:gd name="T35" fmla="*/ 296 h 497"/>
                  <a:gd name="T36" fmla="*/ 229 w 399"/>
                  <a:gd name="T37" fmla="*/ 300 h 497"/>
                  <a:gd name="T38" fmla="*/ 74 w 399"/>
                  <a:gd name="T39" fmla="*/ 295 h 497"/>
                  <a:gd name="T40" fmla="*/ 0 w 399"/>
                  <a:gd name="T41" fmla="*/ 494 h 497"/>
                  <a:gd name="T42" fmla="*/ 207 w 399"/>
                  <a:gd name="T43" fmla="*/ 242 h 497"/>
                  <a:gd name="T44" fmla="*/ 238 w 399"/>
                  <a:gd name="T45" fmla="*/ 241 h 497"/>
                  <a:gd name="T46" fmla="*/ 263 w 399"/>
                  <a:gd name="T47" fmla="*/ 238 h 497"/>
                  <a:gd name="T48" fmla="*/ 284 w 399"/>
                  <a:gd name="T49" fmla="*/ 231 h 497"/>
                  <a:gd name="T50" fmla="*/ 300 w 399"/>
                  <a:gd name="T51" fmla="*/ 222 h 497"/>
                  <a:gd name="T52" fmla="*/ 313 w 399"/>
                  <a:gd name="T53" fmla="*/ 209 h 497"/>
                  <a:gd name="T54" fmla="*/ 321 w 399"/>
                  <a:gd name="T55" fmla="*/ 193 h 497"/>
                  <a:gd name="T56" fmla="*/ 327 w 399"/>
                  <a:gd name="T57" fmla="*/ 176 h 497"/>
                  <a:gd name="T58" fmla="*/ 329 w 399"/>
                  <a:gd name="T59" fmla="*/ 156 h 497"/>
                  <a:gd name="T60" fmla="*/ 329 w 399"/>
                  <a:gd name="T61" fmla="*/ 140 h 497"/>
                  <a:gd name="T62" fmla="*/ 326 w 399"/>
                  <a:gd name="T63" fmla="*/ 127 h 497"/>
                  <a:gd name="T64" fmla="*/ 322 w 399"/>
                  <a:gd name="T65" fmla="*/ 114 h 497"/>
                  <a:gd name="T66" fmla="*/ 316 w 399"/>
                  <a:gd name="T67" fmla="*/ 103 h 497"/>
                  <a:gd name="T68" fmla="*/ 308 w 399"/>
                  <a:gd name="T69" fmla="*/ 92 h 497"/>
                  <a:gd name="T70" fmla="*/ 298 w 399"/>
                  <a:gd name="T71" fmla="*/ 84 h 497"/>
                  <a:gd name="T72" fmla="*/ 287 w 399"/>
                  <a:gd name="T73" fmla="*/ 76 h 497"/>
                  <a:gd name="T74" fmla="*/ 274 w 399"/>
                  <a:gd name="T75" fmla="*/ 71 h 497"/>
                  <a:gd name="T76" fmla="*/ 250 w 399"/>
                  <a:gd name="T77" fmla="*/ 67 h 497"/>
                  <a:gd name="T78" fmla="*/ 212 w 399"/>
                  <a:gd name="T79" fmla="*/ 65 h 497"/>
                  <a:gd name="T80" fmla="*/ 76 w 399"/>
                  <a:gd name="T81" fmla="*/ 23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99" h="497">
                    <a:moveTo>
                      <a:pt x="0" y="494"/>
                    </a:moveTo>
                    <a:lnTo>
                      <a:pt x="18" y="0"/>
                    </a:lnTo>
                    <a:lnTo>
                      <a:pt x="208" y="7"/>
                    </a:lnTo>
                    <a:lnTo>
                      <a:pt x="232" y="8"/>
                    </a:lnTo>
                    <a:lnTo>
                      <a:pt x="253" y="9"/>
                    </a:lnTo>
                    <a:lnTo>
                      <a:pt x="271" y="11"/>
                    </a:lnTo>
                    <a:lnTo>
                      <a:pt x="286" y="14"/>
                    </a:lnTo>
                    <a:lnTo>
                      <a:pt x="303" y="18"/>
                    </a:lnTo>
                    <a:lnTo>
                      <a:pt x="319" y="25"/>
                    </a:lnTo>
                    <a:lnTo>
                      <a:pt x="334" y="31"/>
                    </a:lnTo>
                    <a:lnTo>
                      <a:pt x="347" y="40"/>
                    </a:lnTo>
                    <a:lnTo>
                      <a:pt x="359" y="49"/>
                    </a:lnTo>
                    <a:lnTo>
                      <a:pt x="369" y="60"/>
                    </a:lnTo>
                    <a:lnTo>
                      <a:pt x="378" y="73"/>
                    </a:lnTo>
                    <a:lnTo>
                      <a:pt x="386" y="89"/>
                    </a:lnTo>
                    <a:lnTo>
                      <a:pt x="392" y="104"/>
                    </a:lnTo>
                    <a:lnTo>
                      <a:pt x="396" y="121"/>
                    </a:lnTo>
                    <a:lnTo>
                      <a:pt x="398" y="138"/>
                    </a:lnTo>
                    <a:lnTo>
                      <a:pt x="399" y="156"/>
                    </a:lnTo>
                    <a:lnTo>
                      <a:pt x="397" y="172"/>
                    </a:lnTo>
                    <a:lnTo>
                      <a:pt x="395" y="186"/>
                    </a:lnTo>
                    <a:lnTo>
                      <a:pt x="392" y="201"/>
                    </a:lnTo>
                    <a:lnTo>
                      <a:pt x="387" y="214"/>
                    </a:lnTo>
                    <a:lnTo>
                      <a:pt x="381" y="227"/>
                    </a:lnTo>
                    <a:lnTo>
                      <a:pt x="373" y="239"/>
                    </a:lnTo>
                    <a:lnTo>
                      <a:pt x="364" y="250"/>
                    </a:lnTo>
                    <a:lnTo>
                      <a:pt x="354" y="262"/>
                    </a:lnTo>
                    <a:lnTo>
                      <a:pt x="348" y="267"/>
                    </a:lnTo>
                    <a:lnTo>
                      <a:pt x="342" y="272"/>
                    </a:lnTo>
                    <a:lnTo>
                      <a:pt x="336" y="276"/>
                    </a:lnTo>
                    <a:lnTo>
                      <a:pt x="328" y="280"/>
                    </a:lnTo>
                    <a:lnTo>
                      <a:pt x="321" y="283"/>
                    </a:lnTo>
                    <a:lnTo>
                      <a:pt x="313" y="287"/>
                    </a:lnTo>
                    <a:lnTo>
                      <a:pt x="304" y="290"/>
                    </a:lnTo>
                    <a:lnTo>
                      <a:pt x="295" y="292"/>
                    </a:lnTo>
                    <a:lnTo>
                      <a:pt x="275" y="296"/>
                    </a:lnTo>
                    <a:lnTo>
                      <a:pt x="253" y="299"/>
                    </a:lnTo>
                    <a:lnTo>
                      <a:pt x="229" y="300"/>
                    </a:lnTo>
                    <a:lnTo>
                      <a:pt x="204" y="300"/>
                    </a:lnTo>
                    <a:lnTo>
                      <a:pt x="74" y="295"/>
                    </a:lnTo>
                    <a:lnTo>
                      <a:pt x="67" y="497"/>
                    </a:lnTo>
                    <a:lnTo>
                      <a:pt x="0" y="494"/>
                    </a:lnTo>
                    <a:close/>
                    <a:moveTo>
                      <a:pt x="76" y="237"/>
                    </a:moveTo>
                    <a:lnTo>
                      <a:pt x="207" y="242"/>
                    </a:lnTo>
                    <a:lnTo>
                      <a:pt x="223" y="242"/>
                    </a:lnTo>
                    <a:lnTo>
                      <a:pt x="238" y="241"/>
                    </a:lnTo>
                    <a:lnTo>
                      <a:pt x="250" y="240"/>
                    </a:lnTo>
                    <a:lnTo>
                      <a:pt x="263" y="238"/>
                    </a:lnTo>
                    <a:lnTo>
                      <a:pt x="274" y="235"/>
                    </a:lnTo>
                    <a:lnTo>
                      <a:pt x="284" y="231"/>
                    </a:lnTo>
                    <a:lnTo>
                      <a:pt x="293" y="227"/>
                    </a:lnTo>
                    <a:lnTo>
                      <a:pt x="300" y="222"/>
                    </a:lnTo>
                    <a:lnTo>
                      <a:pt x="307" y="216"/>
                    </a:lnTo>
                    <a:lnTo>
                      <a:pt x="313" y="209"/>
                    </a:lnTo>
                    <a:lnTo>
                      <a:pt x="318" y="202"/>
                    </a:lnTo>
                    <a:lnTo>
                      <a:pt x="321" y="193"/>
                    </a:lnTo>
                    <a:lnTo>
                      <a:pt x="325" y="185"/>
                    </a:lnTo>
                    <a:lnTo>
                      <a:pt x="327" y="176"/>
                    </a:lnTo>
                    <a:lnTo>
                      <a:pt x="329" y="166"/>
                    </a:lnTo>
                    <a:lnTo>
                      <a:pt x="329" y="156"/>
                    </a:lnTo>
                    <a:lnTo>
                      <a:pt x="329" y="149"/>
                    </a:lnTo>
                    <a:lnTo>
                      <a:pt x="329" y="140"/>
                    </a:lnTo>
                    <a:lnTo>
                      <a:pt x="328" y="134"/>
                    </a:lnTo>
                    <a:lnTo>
                      <a:pt x="326" y="127"/>
                    </a:lnTo>
                    <a:lnTo>
                      <a:pt x="325" y="120"/>
                    </a:lnTo>
                    <a:lnTo>
                      <a:pt x="322" y="114"/>
                    </a:lnTo>
                    <a:lnTo>
                      <a:pt x="319" y="108"/>
                    </a:lnTo>
                    <a:lnTo>
                      <a:pt x="316" y="103"/>
                    </a:lnTo>
                    <a:lnTo>
                      <a:pt x="312" y="97"/>
                    </a:lnTo>
                    <a:lnTo>
                      <a:pt x="308" y="92"/>
                    </a:lnTo>
                    <a:lnTo>
                      <a:pt x="302" y="88"/>
                    </a:lnTo>
                    <a:lnTo>
                      <a:pt x="298" y="84"/>
                    </a:lnTo>
                    <a:lnTo>
                      <a:pt x="292" y="79"/>
                    </a:lnTo>
                    <a:lnTo>
                      <a:pt x="287" y="76"/>
                    </a:lnTo>
                    <a:lnTo>
                      <a:pt x="280" y="74"/>
                    </a:lnTo>
                    <a:lnTo>
                      <a:pt x="274" y="71"/>
                    </a:lnTo>
                    <a:lnTo>
                      <a:pt x="264" y="69"/>
                    </a:lnTo>
                    <a:lnTo>
                      <a:pt x="250" y="67"/>
                    </a:lnTo>
                    <a:lnTo>
                      <a:pt x="234" y="66"/>
                    </a:lnTo>
                    <a:lnTo>
                      <a:pt x="212" y="65"/>
                    </a:lnTo>
                    <a:lnTo>
                      <a:pt x="82" y="61"/>
                    </a:lnTo>
                    <a:lnTo>
                      <a:pt x="76" y="237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1" name="Freeform 1132"/>
              <p:cNvSpPr>
                <a:spLocks noEditPoints="1"/>
              </p:cNvSpPr>
              <p:nvPr/>
            </p:nvSpPr>
            <p:spPr bwMode="auto">
              <a:xfrm>
                <a:off x="756" y="2172"/>
                <a:ext cx="95" cy="100"/>
              </a:xfrm>
              <a:custGeom>
                <a:avLst/>
                <a:gdLst>
                  <a:gd name="T0" fmla="*/ 0 w 475"/>
                  <a:gd name="T1" fmla="*/ 491 h 499"/>
                  <a:gd name="T2" fmla="*/ 203 w 475"/>
                  <a:gd name="T3" fmla="*/ 0 h 499"/>
                  <a:gd name="T4" fmla="*/ 275 w 475"/>
                  <a:gd name="T5" fmla="*/ 2 h 499"/>
                  <a:gd name="T6" fmla="*/ 475 w 475"/>
                  <a:gd name="T7" fmla="*/ 499 h 499"/>
                  <a:gd name="T8" fmla="*/ 397 w 475"/>
                  <a:gd name="T9" fmla="*/ 498 h 499"/>
                  <a:gd name="T10" fmla="*/ 341 w 475"/>
                  <a:gd name="T11" fmla="*/ 347 h 499"/>
                  <a:gd name="T12" fmla="*/ 129 w 475"/>
                  <a:gd name="T13" fmla="*/ 343 h 499"/>
                  <a:gd name="T14" fmla="*/ 71 w 475"/>
                  <a:gd name="T15" fmla="*/ 492 h 499"/>
                  <a:gd name="T16" fmla="*/ 0 w 475"/>
                  <a:gd name="T17" fmla="*/ 491 h 499"/>
                  <a:gd name="T18" fmla="*/ 150 w 475"/>
                  <a:gd name="T19" fmla="*/ 290 h 499"/>
                  <a:gd name="T20" fmla="*/ 321 w 475"/>
                  <a:gd name="T21" fmla="*/ 293 h 499"/>
                  <a:gd name="T22" fmla="*/ 271 w 475"/>
                  <a:gd name="T23" fmla="*/ 156 h 499"/>
                  <a:gd name="T24" fmla="*/ 261 w 475"/>
                  <a:gd name="T25" fmla="*/ 126 h 499"/>
                  <a:gd name="T26" fmla="*/ 251 w 475"/>
                  <a:gd name="T27" fmla="*/ 99 h 499"/>
                  <a:gd name="T28" fmla="*/ 243 w 475"/>
                  <a:gd name="T29" fmla="*/ 75 h 499"/>
                  <a:gd name="T30" fmla="*/ 237 w 475"/>
                  <a:gd name="T31" fmla="*/ 52 h 499"/>
                  <a:gd name="T32" fmla="*/ 232 w 475"/>
                  <a:gd name="T33" fmla="*/ 77 h 499"/>
                  <a:gd name="T34" fmla="*/ 224 w 475"/>
                  <a:gd name="T35" fmla="*/ 100 h 499"/>
                  <a:gd name="T36" fmla="*/ 217 w 475"/>
                  <a:gd name="T37" fmla="*/ 124 h 499"/>
                  <a:gd name="T38" fmla="*/ 208 w 475"/>
                  <a:gd name="T39" fmla="*/ 147 h 499"/>
                  <a:gd name="T40" fmla="*/ 150 w 475"/>
                  <a:gd name="T41" fmla="*/ 290 h 4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5" h="499">
                    <a:moveTo>
                      <a:pt x="0" y="491"/>
                    </a:moveTo>
                    <a:lnTo>
                      <a:pt x="203" y="0"/>
                    </a:lnTo>
                    <a:lnTo>
                      <a:pt x="275" y="2"/>
                    </a:lnTo>
                    <a:lnTo>
                      <a:pt x="475" y="499"/>
                    </a:lnTo>
                    <a:lnTo>
                      <a:pt x="397" y="498"/>
                    </a:lnTo>
                    <a:lnTo>
                      <a:pt x="341" y="347"/>
                    </a:lnTo>
                    <a:lnTo>
                      <a:pt x="129" y="343"/>
                    </a:lnTo>
                    <a:lnTo>
                      <a:pt x="71" y="492"/>
                    </a:lnTo>
                    <a:lnTo>
                      <a:pt x="0" y="491"/>
                    </a:lnTo>
                    <a:close/>
                    <a:moveTo>
                      <a:pt x="150" y="290"/>
                    </a:moveTo>
                    <a:lnTo>
                      <a:pt x="321" y="293"/>
                    </a:lnTo>
                    <a:lnTo>
                      <a:pt x="271" y="156"/>
                    </a:lnTo>
                    <a:lnTo>
                      <a:pt x="261" y="126"/>
                    </a:lnTo>
                    <a:lnTo>
                      <a:pt x="251" y="99"/>
                    </a:lnTo>
                    <a:lnTo>
                      <a:pt x="243" y="75"/>
                    </a:lnTo>
                    <a:lnTo>
                      <a:pt x="237" y="52"/>
                    </a:lnTo>
                    <a:lnTo>
                      <a:pt x="232" y="77"/>
                    </a:lnTo>
                    <a:lnTo>
                      <a:pt x="224" y="100"/>
                    </a:lnTo>
                    <a:lnTo>
                      <a:pt x="217" y="124"/>
                    </a:lnTo>
                    <a:lnTo>
                      <a:pt x="208" y="147"/>
                    </a:lnTo>
                    <a:lnTo>
                      <a:pt x="150" y="29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2" name="Freeform 1133"/>
              <p:cNvSpPr>
                <a:spLocks noEditPoints="1"/>
              </p:cNvSpPr>
              <p:nvPr/>
            </p:nvSpPr>
            <p:spPr bwMode="auto">
              <a:xfrm>
                <a:off x="861" y="2173"/>
                <a:ext cx="77" cy="99"/>
              </a:xfrm>
              <a:custGeom>
                <a:avLst/>
                <a:gdLst>
                  <a:gd name="T0" fmla="*/ 199 w 385"/>
                  <a:gd name="T1" fmla="*/ 3 h 497"/>
                  <a:gd name="T2" fmla="*/ 239 w 385"/>
                  <a:gd name="T3" fmla="*/ 6 h 497"/>
                  <a:gd name="T4" fmla="*/ 273 w 385"/>
                  <a:gd name="T5" fmla="*/ 13 h 497"/>
                  <a:gd name="T6" fmla="*/ 300 w 385"/>
                  <a:gd name="T7" fmla="*/ 24 h 497"/>
                  <a:gd name="T8" fmla="*/ 323 w 385"/>
                  <a:gd name="T9" fmla="*/ 39 h 497"/>
                  <a:gd name="T10" fmla="*/ 341 w 385"/>
                  <a:gd name="T11" fmla="*/ 59 h 497"/>
                  <a:gd name="T12" fmla="*/ 354 w 385"/>
                  <a:gd name="T13" fmla="*/ 83 h 497"/>
                  <a:gd name="T14" fmla="*/ 363 w 385"/>
                  <a:gd name="T15" fmla="*/ 107 h 497"/>
                  <a:gd name="T16" fmla="*/ 365 w 385"/>
                  <a:gd name="T17" fmla="*/ 132 h 497"/>
                  <a:gd name="T18" fmla="*/ 361 w 385"/>
                  <a:gd name="T19" fmla="*/ 155 h 497"/>
                  <a:gd name="T20" fmla="*/ 354 w 385"/>
                  <a:gd name="T21" fmla="*/ 178 h 497"/>
                  <a:gd name="T22" fmla="*/ 341 w 385"/>
                  <a:gd name="T23" fmla="*/ 198 h 497"/>
                  <a:gd name="T24" fmla="*/ 323 w 385"/>
                  <a:gd name="T25" fmla="*/ 216 h 497"/>
                  <a:gd name="T26" fmla="*/ 300 w 385"/>
                  <a:gd name="T27" fmla="*/ 231 h 497"/>
                  <a:gd name="T28" fmla="*/ 313 w 385"/>
                  <a:gd name="T29" fmla="*/ 244 h 497"/>
                  <a:gd name="T30" fmla="*/ 341 w 385"/>
                  <a:gd name="T31" fmla="*/ 260 h 497"/>
                  <a:gd name="T32" fmla="*/ 361 w 385"/>
                  <a:gd name="T33" fmla="*/ 281 h 497"/>
                  <a:gd name="T34" fmla="*/ 376 w 385"/>
                  <a:gd name="T35" fmla="*/ 308 h 497"/>
                  <a:gd name="T36" fmla="*/ 383 w 385"/>
                  <a:gd name="T37" fmla="*/ 336 h 497"/>
                  <a:gd name="T38" fmla="*/ 383 w 385"/>
                  <a:gd name="T39" fmla="*/ 374 h 497"/>
                  <a:gd name="T40" fmla="*/ 369 w 385"/>
                  <a:gd name="T41" fmla="*/ 422 h 497"/>
                  <a:gd name="T42" fmla="*/ 342 w 385"/>
                  <a:gd name="T43" fmla="*/ 458 h 497"/>
                  <a:gd name="T44" fmla="*/ 305 w 385"/>
                  <a:gd name="T45" fmla="*/ 481 h 497"/>
                  <a:gd name="T46" fmla="*/ 257 w 385"/>
                  <a:gd name="T47" fmla="*/ 494 h 497"/>
                  <a:gd name="T48" fmla="*/ 194 w 385"/>
                  <a:gd name="T49" fmla="*/ 497 h 497"/>
                  <a:gd name="T50" fmla="*/ 182 w 385"/>
                  <a:gd name="T51" fmla="*/ 210 h 497"/>
                  <a:gd name="T52" fmla="*/ 234 w 385"/>
                  <a:gd name="T53" fmla="*/ 208 h 497"/>
                  <a:gd name="T54" fmla="*/ 269 w 385"/>
                  <a:gd name="T55" fmla="*/ 196 h 497"/>
                  <a:gd name="T56" fmla="*/ 291 w 385"/>
                  <a:gd name="T57" fmla="*/ 172 h 497"/>
                  <a:gd name="T58" fmla="*/ 298 w 385"/>
                  <a:gd name="T59" fmla="*/ 139 h 497"/>
                  <a:gd name="T60" fmla="*/ 293 w 385"/>
                  <a:gd name="T61" fmla="*/ 105 h 497"/>
                  <a:gd name="T62" fmla="*/ 273 w 385"/>
                  <a:gd name="T63" fmla="*/ 79 h 497"/>
                  <a:gd name="T64" fmla="*/ 239 w 385"/>
                  <a:gd name="T65" fmla="*/ 66 h 497"/>
                  <a:gd name="T66" fmla="*/ 176 w 385"/>
                  <a:gd name="T67" fmla="*/ 61 h 497"/>
                  <a:gd name="T68" fmla="*/ 68 w 385"/>
                  <a:gd name="T69" fmla="*/ 437 h 497"/>
                  <a:gd name="T70" fmla="*/ 222 w 385"/>
                  <a:gd name="T71" fmla="*/ 439 h 497"/>
                  <a:gd name="T72" fmla="*/ 251 w 385"/>
                  <a:gd name="T73" fmla="*/ 435 h 497"/>
                  <a:gd name="T74" fmla="*/ 279 w 385"/>
                  <a:gd name="T75" fmla="*/ 424 h 497"/>
                  <a:gd name="T76" fmla="*/ 299 w 385"/>
                  <a:gd name="T77" fmla="*/ 405 h 497"/>
                  <a:gd name="T78" fmla="*/ 312 w 385"/>
                  <a:gd name="T79" fmla="*/ 378 h 497"/>
                  <a:gd name="T80" fmla="*/ 315 w 385"/>
                  <a:gd name="T81" fmla="*/ 342 h 497"/>
                  <a:gd name="T82" fmla="*/ 302 w 385"/>
                  <a:gd name="T83" fmla="*/ 308 h 497"/>
                  <a:gd name="T84" fmla="*/ 274 w 385"/>
                  <a:gd name="T85" fmla="*/ 283 h 497"/>
                  <a:gd name="T86" fmla="*/ 231 w 385"/>
                  <a:gd name="T87" fmla="*/ 271 h 497"/>
                  <a:gd name="T88" fmla="*/ 72 w 385"/>
                  <a:gd name="T89" fmla="*/ 267 h 4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85" h="497">
                    <a:moveTo>
                      <a:pt x="0" y="494"/>
                    </a:moveTo>
                    <a:lnTo>
                      <a:pt x="9" y="0"/>
                    </a:lnTo>
                    <a:lnTo>
                      <a:pt x="199" y="3"/>
                    </a:lnTo>
                    <a:lnTo>
                      <a:pt x="213" y="4"/>
                    </a:lnTo>
                    <a:lnTo>
                      <a:pt x="227" y="5"/>
                    </a:lnTo>
                    <a:lnTo>
                      <a:pt x="239" y="6"/>
                    </a:lnTo>
                    <a:lnTo>
                      <a:pt x="251" y="8"/>
                    </a:lnTo>
                    <a:lnTo>
                      <a:pt x="262" y="10"/>
                    </a:lnTo>
                    <a:lnTo>
                      <a:pt x="273" y="13"/>
                    </a:lnTo>
                    <a:lnTo>
                      <a:pt x="282" y="16"/>
                    </a:lnTo>
                    <a:lnTo>
                      <a:pt x="292" y="20"/>
                    </a:lnTo>
                    <a:lnTo>
                      <a:pt x="300" y="24"/>
                    </a:lnTo>
                    <a:lnTo>
                      <a:pt x="308" y="28"/>
                    </a:lnTo>
                    <a:lnTo>
                      <a:pt x="316" y="33"/>
                    </a:lnTo>
                    <a:lnTo>
                      <a:pt x="323" y="39"/>
                    </a:lnTo>
                    <a:lnTo>
                      <a:pt x="329" y="45"/>
                    </a:lnTo>
                    <a:lnTo>
                      <a:pt x="335" y="51"/>
                    </a:lnTo>
                    <a:lnTo>
                      <a:pt x="341" y="59"/>
                    </a:lnTo>
                    <a:lnTo>
                      <a:pt x="346" y="67"/>
                    </a:lnTo>
                    <a:lnTo>
                      <a:pt x="350" y="75"/>
                    </a:lnTo>
                    <a:lnTo>
                      <a:pt x="354" y="83"/>
                    </a:lnTo>
                    <a:lnTo>
                      <a:pt x="357" y="91"/>
                    </a:lnTo>
                    <a:lnTo>
                      <a:pt x="360" y="99"/>
                    </a:lnTo>
                    <a:lnTo>
                      <a:pt x="363" y="107"/>
                    </a:lnTo>
                    <a:lnTo>
                      <a:pt x="364" y="116"/>
                    </a:lnTo>
                    <a:lnTo>
                      <a:pt x="365" y="124"/>
                    </a:lnTo>
                    <a:lnTo>
                      <a:pt x="365" y="132"/>
                    </a:lnTo>
                    <a:lnTo>
                      <a:pt x="364" y="140"/>
                    </a:lnTo>
                    <a:lnTo>
                      <a:pt x="364" y="148"/>
                    </a:lnTo>
                    <a:lnTo>
                      <a:pt x="361" y="155"/>
                    </a:lnTo>
                    <a:lnTo>
                      <a:pt x="359" y="163"/>
                    </a:lnTo>
                    <a:lnTo>
                      <a:pt x="357" y="170"/>
                    </a:lnTo>
                    <a:lnTo>
                      <a:pt x="354" y="178"/>
                    </a:lnTo>
                    <a:lnTo>
                      <a:pt x="350" y="185"/>
                    </a:lnTo>
                    <a:lnTo>
                      <a:pt x="346" y="192"/>
                    </a:lnTo>
                    <a:lnTo>
                      <a:pt x="341" y="198"/>
                    </a:lnTo>
                    <a:lnTo>
                      <a:pt x="335" y="205"/>
                    </a:lnTo>
                    <a:lnTo>
                      <a:pt x="330" y="211"/>
                    </a:lnTo>
                    <a:lnTo>
                      <a:pt x="323" y="216"/>
                    </a:lnTo>
                    <a:lnTo>
                      <a:pt x="317" y="221"/>
                    </a:lnTo>
                    <a:lnTo>
                      <a:pt x="308" y="226"/>
                    </a:lnTo>
                    <a:lnTo>
                      <a:pt x="300" y="231"/>
                    </a:lnTo>
                    <a:lnTo>
                      <a:pt x="292" y="236"/>
                    </a:lnTo>
                    <a:lnTo>
                      <a:pt x="303" y="240"/>
                    </a:lnTo>
                    <a:lnTo>
                      <a:pt x="313" y="244"/>
                    </a:lnTo>
                    <a:lnTo>
                      <a:pt x="323" y="249"/>
                    </a:lnTo>
                    <a:lnTo>
                      <a:pt x="332" y="254"/>
                    </a:lnTo>
                    <a:lnTo>
                      <a:pt x="341" y="260"/>
                    </a:lnTo>
                    <a:lnTo>
                      <a:pt x="348" y="267"/>
                    </a:lnTo>
                    <a:lnTo>
                      <a:pt x="355" y="274"/>
                    </a:lnTo>
                    <a:lnTo>
                      <a:pt x="361" y="281"/>
                    </a:lnTo>
                    <a:lnTo>
                      <a:pt x="368" y="290"/>
                    </a:lnTo>
                    <a:lnTo>
                      <a:pt x="372" y="299"/>
                    </a:lnTo>
                    <a:lnTo>
                      <a:pt x="376" y="308"/>
                    </a:lnTo>
                    <a:lnTo>
                      <a:pt x="379" y="317"/>
                    </a:lnTo>
                    <a:lnTo>
                      <a:pt x="382" y="326"/>
                    </a:lnTo>
                    <a:lnTo>
                      <a:pt x="383" y="336"/>
                    </a:lnTo>
                    <a:lnTo>
                      <a:pt x="384" y="346"/>
                    </a:lnTo>
                    <a:lnTo>
                      <a:pt x="385" y="357"/>
                    </a:lnTo>
                    <a:lnTo>
                      <a:pt x="383" y="374"/>
                    </a:lnTo>
                    <a:lnTo>
                      <a:pt x="380" y="390"/>
                    </a:lnTo>
                    <a:lnTo>
                      <a:pt x="376" y="406"/>
                    </a:lnTo>
                    <a:lnTo>
                      <a:pt x="369" y="422"/>
                    </a:lnTo>
                    <a:lnTo>
                      <a:pt x="360" y="435"/>
                    </a:lnTo>
                    <a:lnTo>
                      <a:pt x="351" y="447"/>
                    </a:lnTo>
                    <a:lnTo>
                      <a:pt x="342" y="458"/>
                    </a:lnTo>
                    <a:lnTo>
                      <a:pt x="331" y="466"/>
                    </a:lnTo>
                    <a:lnTo>
                      <a:pt x="319" y="474"/>
                    </a:lnTo>
                    <a:lnTo>
                      <a:pt x="305" y="481"/>
                    </a:lnTo>
                    <a:lnTo>
                      <a:pt x="291" y="486"/>
                    </a:lnTo>
                    <a:lnTo>
                      <a:pt x="275" y="490"/>
                    </a:lnTo>
                    <a:lnTo>
                      <a:pt x="257" y="494"/>
                    </a:lnTo>
                    <a:lnTo>
                      <a:pt x="237" y="496"/>
                    </a:lnTo>
                    <a:lnTo>
                      <a:pt x="217" y="497"/>
                    </a:lnTo>
                    <a:lnTo>
                      <a:pt x="194" y="497"/>
                    </a:lnTo>
                    <a:lnTo>
                      <a:pt x="0" y="494"/>
                    </a:lnTo>
                    <a:close/>
                    <a:moveTo>
                      <a:pt x="73" y="208"/>
                    </a:moveTo>
                    <a:lnTo>
                      <a:pt x="182" y="210"/>
                    </a:lnTo>
                    <a:lnTo>
                      <a:pt x="202" y="210"/>
                    </a:lnTo>
                    <a:lnTo>
                      <a:pt x="220" y="209"/>
                    </a:lnTo>
                    <a:lnTo>
                      <a:pt x="234" y="208"/>
                    </a:lnTo>
                    <a:lnTo>
                      <a:pt x="246" y="206"/>
                    </a:lnTo>
                    <a:lnTo>
                      <a:pt x="258" y="202"/>
                    </a:lnTo>
                    <a:lnTo>
                      <a:pt x="269" y="196"/>
                    </a:lnTo>
                    <a:lnTo>
                      <a:pt x="277" y="190"/>
                    </a:lnTo>
                    <a:lnTo>
                      <a:pt x="284" y="182"/>
                    </a:lnTo>
                    <a:lnTo>
                      <a:pt x="291" y="172"/>
                    </a:lnTo>
                    <a:lnTo>
                      <a:pt x="295" y="162"/>
                    </a:lnTo>
                    <a:lnTo>
                      <a:pt x="298" y="151"/>
                    </a:lnTo>
                    <a:lnTo>
                      <a:pt x="298" y="139"/>
                    </a:lnTo>
                    <a:lnTo>
                      <a:pt x="298" y="127"/>
                    </a:lnTo>
                    <a:lnTo>
                      <a:pt x="296" y="116"/>
                    </a:lnTo>
                    <a:lnTo>
                      <a:pt x="293" y="105"/>
                    </a:lnTo>
                    <a:lnTo>
                      <a:pt x="287" y="95"/>
                    </a:lnTo>
                    <a:lnTo>
                      <a:pt x="280" y="87"/>
                    </a:lnTo>
                    <a:lnTo>
                      <a:pt x="273" y="79"/>
                    </a:lnTo>
                    <a:lnTo>
                      <a:pt x="263" y="74"/>
                    </a:lnTo>
                    <a:lnTo>
                      <a:pt x="253" y="69"/>
                    </a:lnTo>
                    <a:lnTo>
                      <a:pt x="239" y="66"/>
                    </a:lnTo>
                    <a:lnTo>
                      <a:pt x="223" y="64"/>
                    </a:lnTo>
                    <a:lnTo>
                      <a:pt x="201" y="62"/>
                    </a:lnTo>
                    <a:lnTo>
                      <a:pt x="176" y="61"/>
                    </a:lnTo>
                    <a:lnTo>
                      <a:pt x="75" y="60"/>
                    </a:lnTo>
                    <a:lnTo>
                      <a:pt x="73" y="208"/>
                    </a:lnTo>
                    <a:close/>
                    <a:moveTo>
                      <a:pt x="68" y="437"/>
                    </a:moveTo>
                    <a:lnTo>
                      <a:pt x="195" y="439"/>
                    </a:lnTo>
                    <a:lnTo>
                      <a:pt x="209" y="439"/>
                    </a:lnTo>
                    <a:lnTo>
                      <a:pt x="222" y="439"/>
                    </a:lnTo>
                    <a:lnTo>
                      <a:pt x="232" y="438"/>
                    </a:lnTo>
                    <a:lnTo>
                      <a:pt x="239" y="437"/>
                    </a:lnTo>
                    <a:lnTo>
                      <a:pt x="251" y="435"/>
                    </a:lnTo>
                    <a:lnTo>
                      <a:pt x="261" y="432"/>
                    </a:lnTo>
                    <a:lnTo>
                      <a:pt x="271" y="429"/>
                    </a:lnTo>
                    <a:lnTo>
                      <a:pt x="279" y="424"/>
                    </a:lnTo>
                    <a:lnTo>
                      <a:pt x="286" y="419"/>
                    </a:lnTo>
                    <a:lnTo>
                      <a:pt x="293" y="413"/>
                    </a:lnTo>
                    <a:lnTo>
                      <a:pt x="299" y="405"/>
                    </a:lnTo>
                    <a:lnTo>
                      <a:pt x="305" y="397"/>
                    </a:lnTo>
                    <a:lnTo>
                      <a:pt x="309" y="388"/>
                    </a:lnTo>
                    <a:lnTo>
                      <a:pt x="312" y="378"/>
                    </a:lnTo>
                    <a:lnTo>
                      <a:pt x="315" y="367"/>
                    </a:lnTo>
                    <a:lnTo>
                      <a:pt x="316" y="356"/>
                    </a:lnTo>
                    <a:lnTo>
                      <a:pt x="315" y="342"/>
                    </a:lnTo>
                    <a:lnTo>
                      <a:pt x="312" y="330"/>
                    </a:lnTo>
                    <a:lnTo>
                      <a:pt x="308" y="318"/>
                    </a:lnTo>
                    <a:lnTo>
                      <a:pt x="302" y="308"/>
                    </a:lnTo>
                    <a:lnTo>
                      <a:pt x="294" y="298"/>
                    </a:lnTo>
                    <a:lnTo>
                      <a:pt x="285" y="289"/>
                    </a:lnTo>
                    <a:lnTo>
                      <a:pt x="274" y="283"/>
                    </a:lnTo>
                    <a:lnTo>
                      <a:pt x="262" y="278"/>
                    </a:lnTo>
                    <a:lnTo>
                      <a:pt x="248" y="274"/>
                    </a:lnTo>
                    <a:lnTo>
                      <a:pt x="231" y="271"/>
                    </a:lnTo>
                    <a:lnTo>
                      <a:pt x="211" y="269"/>
                    </a:lnTo>
                    <a:lnTo>
                      <a:pt x="188" y="269"/>
                    </a:lnTo>
                    <a:lnTo>
                      <a:pt x="72" y="267"/>
                    </a:lnTo>
                    <a:lnTo>
                      <a:pt x="68" y="437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3" name="Freeform 1134"/>
              <p:cNvSpPr>
                <a:spLocks noEditPoints="1"/>
              </p:cNvSpPr>
              <p:nvPr/>
            </p:nvSpPr>
            <p:spPr bwMode="auto">
              <a:xfrm>
                <a:off x="948" y="2175"/>
                <a:ext cx="96" cy="102"/>
              </a:xfrm>
              <a:custGeom>
                <a:avLst/>
                <a:gdLst>
                  <a:gd name="T0" fmla="*/ 1 w 483"/>
                  <a:gd name="T1" fmla="*/ 228 h 510"/>
                  <a:gd name="T2" fmla="*/ 7 w 483"/>
                  <a:gd name="T3" fmla="*/ 186 h 510"/>
                  <a:gd name="T4" fmla="*/ 18 w 483"/>
                  <a:gd name="T5" fmla="*/ 148 h 510"/>
                  <a:gd name="T6" fmla="*/ 34 w 483"/>
                  <a:gd name="T7" fmla="*/ 115 h 510"/>
                  <a:gd name="T8" fmla="*/ 55 w 483"/>
                  <a:gd name="T9" fmla="*/ 84 h 510"/>
                  <a:gd name="T10" fmla="*/ 80 w 483"/>
                  <a:gd name="T11" fmla="*/ 58 h 510"/>
                  <a:gd name="T12" fmla="*/ 107 w 483"/>
                  <a:gd name="T13" fmla="*/ 36 h 510"/>
                  <a:gd name="T14" fmla="*/ 138 w 483"/>
                  <a:gd name="T15" fmla="*/ 20 h 510"/>
                  <a:gd name="T16" fmla="*/ 172 w 483"/>
                  <a:gd name="T17" fmla="*/ 8 h 510"/>
                  <a:gd name="T18" fmla="*/ 208 w 483"/>
                  <a:gd name="T19" fmla="*/ 2 h 510"/>
                  <a:gd name="T20" fmla="*/ 247 w 483"/>
                  <a:gd name="T21" fmla="*/ 0 h 510"/>
                  <a:gd name="T22" fmla="*/ 297 w 483"/>
                  <a:gd name="T23" fmla="*/ 5 h 510"/>
                  <a:gd name="T24" fmla="*/ 344 w 483"/>
                  <a:gd name="T25" fmla="*/ 20 h 510"/>
                  <a:gd name="T26" fmla="*/ 385 w 483"/>
                  <a:gd name="T27" fmla="*/ 43 h 510"/>
                  <a:gd name="T28" fmla="*/ 421 w 483"/>
                  <a:gd name="T29" fmla="*/ 75 h 510"/>
                  <a:gd name="T30" fmla="*/ 449 w 483"/>
                  <a:gd name="T31" fmla="*/ 113 h 510"/>
                  <a:gd name="T32" fmla="*/ 469 w 483"/>
                  <a:gd name="T33" fmla="*/ 157 h 510"/>
                  <a:gd name="T34" fmla="*/ 480 w 483"/>
                  <a:gd name="T35" fmla="*/ 207 h 510"/>
                  <a:gd name="T36" fmla="*/ 483 w 483"/>
                  <a:gd name="T37" fmla="*/ 260 h 510"/>
                  <a:gd name="T38" fmla="*/ 478 w 483"/>
                  <a:gd name="T39" fmla="*/ 314 h 510"/>
                  <a:gd name="T40" fmla="*/ 465 w 483"/>
                  <a:gd name="T41" fmla="*/ 364 h 510"/>
                  <a:gd name="T42" fmla="*/ 442 w 483"/>
                  <a:gd name="T43" fmla="*/ 409 h 510"/>
                  <a:gd name="T44" fmla="*/ 411 w 483"/>
                  <a:gd name="T45" fmla="*/ 445 h 510"/>
                  <a:gd name="T46" fmla="*/ 375 w 483"/>
                  <a:gd name="T47" fmla="*/ 475 h 510"/>
                  <a:gd name="T48" fmla="*/ 331 w 483"/>
                  <a:gd name="T49" fmla="*/ 495 h 510"/>
                  <a:gd name="T50" fmla="*/ 285 w 483"/>
                  <a:gd name="T51" fmla="*/ 507 h 510"/>
                  <a:gd name="T52" fmla="*/ 237 w 483"/>
                  <a:gd name="T53" fmla="*/ 510 h 510"/>
                  <a:gd name="T54" fmla="*/ 185 w 483"/>
                  <a:gd name="T55" fmla="*/ 505 h 510"/>
                  <a:gd name="T56" fmla="*/ 138 w 483"/>
                  <a:gd name="T57" fmla="*/ 490 h 510"/>
                  <a:gd name="T58" fmla="*/ 96 w 483"/>
                  <a:gd name="T59" fmla="*/ 466 h 510"/>
                  <a:gd name="T60" fmla="*/ 61 w 483"/>
                  <a:gd name="T61" fmla="*/ 434 h 510"/>
                  <a:gd name="T62" fmla="*/ 34 w 483"/>
                  <a:gd name="T63" fmla="*/ 395 h 510"/>
                  <a:gd name="T64" fmla="*/ 14 w 483"/>
                  <a:gd name="T65" fmla="*/ 352 h 510"/>
                  <a:gd name="T66" fmla="*/ 3 w 483"/>
                  <a:gd name="T67" fmla="*/ 306 h 510"/>
                  <a:gd name="T68" fmla="*/ 0 w 483"/>
                  <a:gd name="T69" fmla="*/ 258 h 510"/>
                  <a:gd name="T70" fmla="*/ 70 w 483"/>
                  <a:gd name="T71" fmla="*/ 302 h 510"/>
                  <a:gd name="T72" fmla="*/ 86 w 483"/>
                  <a:gd name="T73" fmla="*/ 357 h 510"/>
                  <a:gd name="T74" fmla="*/ 115 w 483"/>
                  <a:gd name="T75" fmla="*/ 402 h 510"/>
                  <a:gd name="T76" fmla="*/ 155 w 483"/>
                  <a:gd name="T77" fmla="*/ 433 h 510"/>
                  <a:gd name="T78" fmla="*/ 202 w 483"/>
                  <a:gd name="T79" fmla="*/ 451 h 510"/>
                  <a:gd name="T80" fmla="*/ 256 w 483"/>
                  <a:gd name="T81" fmla="*/ 454 h 510"/>
                  <a:gd name="T82" fmla="*/ 307 w 483"/>
                  <a:gd name="T83" fmla="*/ 443 h 510"/>
                  <a:gd name="T84" fmla="*/ 350 w 483"/>
                  <a:gd name="T85" fmla="*/ 417 h 510"/>
                  <a:gd name="T86" fmla="*/ 385 w 483"/>
                  <a:gd name="T87" fmla="*/ 377 h 510"/>
                  <a:gd name="T88" fmla="*/ 406 w 483"/>
                  <a:gd name="T89" fmla="*/ 324 h 510"/>
                  <a:gd name="T90" fmla="*/ 415 w 483"/>
                  <a:gd name="T91" fmla="*/ 259 h 510"/>
                  <a:gd name="T92" fmla="*/ 412 w 483"/>
                  <a:gd name="T93" fmla="*/ 215 h 510"/>
                  <a:gd name="T94" fmla="*/ 404 w 483"/>
                  <a:gd name="T95" fmla="*/ 177 h 510"/>
                  <a:gd name="T96" fmla="*/ 391 w 483"/>
                  <a:gd name="T97" fmla="*/ 142 h 510"/>
                  <a:gd name="T98" fmla="*/ 371 w 483"/>
                  <a:gd name="T99" fmla="*/ 113 h 510"/>
                  <a:gd name="T100" fmla="*/ 346 w 483"/>
                  <a:gd name="T101" fmla="*/ 89 h 510"/>
                  <a:gd name="T102" fmla="*/ 315 w 483"/>
                  <a:gd name="T103" fmla="*/ 71 h 510"/>
                  <a:gd name="T104" fmla="*/ 282 w 483"/>
                  <a:gd name="T105" fmla="*/ 60 h 510"/>
                  <a:gd name="T106" fmla="*/ 246 w 483"/>
                  <a:gd name="T107" fmla="*/ 56 h 510"/>
                  <a:gd name="T108" fmla="*/ 196 w 483"/>
                  <a:gd name="T109" fmla="*/ 62 h 510"/>
                  <a:gd name="T110" fmla="*/ 150 w 483"/>
                  <a:gd name="T111" fmla="*/ 81 h 510"/>
                  <a:gd name="T112" fmla="*/ 116 w 483"/>
                  <a:gd name="T113" fmla="*/ 108 h 510"/>
                  <a:gd name="T114" fmla="*/ 100 w 483"/>
                  <a:gd name="T115" fmla="*/ 129 h 510"/>
                  <a:gd name="T116" fmla="*/ 86 w 483"/>
                  <a:gd name="T117" fmla="*/ 154 h 510"/>
                  <a:gd name="T118" fmla="*/ 73 w 483"/>
                  <a:gd name="T119" fmla="*/ 208 h 5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83" h="510">
                    <a:moveTo>
                      <a:pt x="0" y="258"/>
                    </a:moveTo>
                    <a:lnTo>
                      <a:pt x="0" y="243"/>
                    </a:lnTo>
                    <a:lnTo>
                      <a:pt x="1" y="228"/>
                    </a:lnTo>
                    <a:lnTo>
                      <a:pt x="3" y="213"/>
                    </a:lnTo>
                    <a:lnTo>
                      <a:pt x="5" y="199"/>
                    </a:lnTo>
                    <a:lnTo>
                      <a:pt x="7" y="186"/>
                    </a:lnTo>
                    <a:lnTo>
                      <a:pt x="10" y="173"/>
                    </a:lnTo>
                    <a:lnTo>
                      <a:pt x="14" y="160"/>
                    </a:lnTo>
                    <a:lnTo>
                      <a:pt x="18" y="148"/>
                    </a:lnTo>
                    <a:lnTo>
                      <a:pt x="22" y="137"/>
                    </a:lnTo>
                    <a:lnTo>
                      <a:pt x="28" y="125"/>
                    </a:lnTo>
                    <a:lnTo>
                      <a:pt x="34" y="115"/>
                    </a:lnTo>
                    <a:lnTo>
                      <a:pt x="40" y="103"/>
                    </a:lnTo>
                    <a:lnTo>
                      <a:pt x="47" y="94"/>
                    </a:lnTo>
                    <a:lnTo>
                      <a:pt x="55" y="84"/>
                    </a:lnTo>
                    <a:lnTo>
                      <a:pt x="62" y="75"/>
                    </a:lnTo>
                    <a:lnTo>
                      <a:pt x="70" y="66"/>
                    </a:lnTo>
                    <a:lnTo>
                      <a:pt x="80" y="58"/>
                    </a:lnTo>
                    <a:lnTo>
                      <a:pt x="88" y="51"/>
                    </a:lnTo>
                    <a:lnTo>
                      <a:pt x="98" y="43"/>
                    </a:lnTo>
                    <a:lnTo>
                      <a:pt x="107" y="36"/>
                    </a:lnTo>
                    <a:lnTo>
                      <a:pt x="117" y="30"/>
                    </a:lnTo>
                    <a:lnTo>
                      <a:pt x="128" y="25"/>
                    </a:lnTo>
                    <a:lnTo>
                      <a:pt x="138" y="20"/>
                    </a:lnTo>
                    <a:lnTo>
                      <a:pt x="149" y="15"/>
                    </a:lnTo>
                    <a:lnTo>
                      <a:pt x="160" y="12"/>
                    </a:lnTo>
                    <a:lnTo>
                      <a:pt x="172" y="8"/>
                    </a:lnTo>
                    <a:lnTo>
                      <a:pt x="183" y="6"/>
                    </a:lnTo>
                    <a:lnTo>
                      <a:pt x="196" y="3"/>
                    </a:lnTo>
                    <a:lnTo>
                      <a:pt x="208" y="2"/>
                    </a:lnTo>
                    <a:lnTo>
                      <a:pt x="221" y="1"/>
                    </a:lnTo>
                    <a:lnTo>
                      <a:pt x="233" y="0"/>
                    </a:lnTo>
                    <a:lnTo>
                      <a:pt x="247" y="0"/>
                    </a:lnTo>
                    <a:lnTo>
                      <a:pt x="263" y="1"/>
                    </a:lnTo>
                    <a:lnTo>
                      <a:pt x="281" y="3"/>
                    </a:lnTo>
                    <a:lnTo>
                      <a:pt x="297" y="5"/>
                    </a:lnTo>
                    <a:lnTo>
                      <a:pt x="313" y="9"/>
                    </a:lnTo>
                    <a:lnTo>
                      <a:pt x="329" y="14"/>
                    </a:lnTo>
                    <a:lnTo>
                      <a:pt x="344" y="20"/>
                    </a:lnTo>
                    <a:lnTo>
                      <a:pt x="358" y="26"/>
                    </a:lnTo>
                    <a:lnTo>
                      <a:pt x="373" y="34"/>
                    </a:lnTo>
                    <a:lnTo>
                      <a:pt x="385" y="43"/>
                    </a:lnTo>
                    <a:lnTo>
                      <a:pt x="399" y="53"/>
                    </a:lnTo>
                    <a:lnTo>
                      <a:pt x="410" y="64"/>
                    </a:lnTo>
                    <a:lnTo>
                      <a:pt x="421" y="75"/>
                    </a:lnTo>
                    <a:lnTo>
                      <a:pt x="431" y="86"/>
                    </a:lnTo>
                    <a:lnTo>
                      <a:pt x="441" y="99"/>
                    </a:lnTo>
                    <a:lnTo>
                      <a:pt x="449" y="113"/>
                    </a:lnTo>
                    <a:lnTo>
                      <a:pt x="456" y="127"/>
                    </a:lnTo>
                    <a:lnTo>
                      <a:pt x="464" y="142"/>
                    </a:lnTo>
                    <a:lnTo>
                      <a:pt x="469" y="157"/>
                    </a:lnTo>
                    <a:lnTo>
                      <a:pt x="474" y="174"/>
                    </a:lnTo>
                    <a:lnTo>
                      <a:pt x="477" y="190"/>
                    </a:lnTo>
                    <a:lnTo>
                      <a:pt x="480" y="207"/>
                    </a:lnTo>
                    <a:lnTo>
                      <a:pt x="482" y="225"/>
                    </a:lnTo>
                    <a:lnTo>
                      <a:pt x="483" y="242"/>
                    </a:lnTo>
                    <a:lnTo>
                      <a:pt x="483" y="260"/>
                    </a:lnTo>
                    <a:lnTo>
                      <a:pt x="483" y="278"/>
                    </a:lnTo>
                    <a:lnTo>
                      <a:pt x="481" y="297"/>
                    </a:lnTo>
                    <a:lnTo>
                      <a:pt x="478" y="314"/>
                    </a:lnTo>
                    <a:lnTo>
                      <a:pt x="475" y="331"/>
                    </a:lnTo>
                    <a:lnTo>
                      <a:pt x="470" y="348"/>
                    </a:lnTo>
                    <a:lnTo>
                      <a:pt x="465" y="364"/>
                    </a:lnTo>
                    <a:lnTo>
                      <a:pt x="457" y="379"/>
                    </a:lnTo>
                    <a:lnTo>
                      <a:pt x="450" y="394"/>
                    </a:lnTo>
                    <a:lnTo>
                      <a:pt x="442" y="409"/>
                    </a:lnTo>
                    <a:lnTo>
                      <a:pt x="432" y="422"/>
                    </a:lnTo>
                    <a:lnTo>
                      <a:pt x="423" y="434"/>
                    </a:lnTo>
                    <a:lnTo>
                      <a:pt x="411" y="445"/>
                    </a:lnTo>
                    <a:lnTo>
                      <a:pt x="400" y="456"/>
                    </a:lnTo>
                    <a:lnTo>
                      <a:pt x="387" y="466"/>
                    </a:lnTo>
                    <a:lnTo>
                      <a:pt x="375" y="475"/>
                    </a:lnTo>
                    <a:lnTo>
                      <a:pt x="360" y="482"/>
                    </a:lnTo>
                    <a:lnTo>
                      <a:pt x="346" y="489"/>
                    </a:lnTo>
                    <a:lnTo>
                      <a:pt x="331" y="495"/>
                    </a:lnTo>
                    <a:lnTo>
                      <a:pt x="317" y="500"/>
                    </a:lnTo>
                    <a:lnTo>
                      <a:pt x="301" y="504"/>
                    </a:lnTo>
                    <a:lnTo>
                      <a:pt x="285" y="507"/>
                    </a:lnTo>
                    <a:lnTo>
                      <a:pt x="270" y="509"/>
                    </a:lnTo>
                    <a:lnTo>
                      <a:pt x="253" y="510"/>
                    </a:lnTo>
                    <a:lnTo>
                      <a:pt x="237" y="510"/>
                    </a:lnTo>
                    <a:lnTo>
                      <a:pt x="220" y="510"/>
                    </a:lnTo>
                    <a:lnTo>
                      <a:pt x="202" y="508"/>
                    </a:lnTo>
                    <a:lnTo>
                      <a:pt x="185" y="505"/>
                    </a:lnTo>
                    <a:lnTo>
                      <a:pt x="169" y="501"/>
                    </a:lnTo>
                    <a:lnTo>
                      <a:pt x="154" y="496"/>
                    </a:lnTo>
                    <a:lnTo>
                      <a:pt x="138" y="490"/>
                    </a:lnTo>
                    <a:lnTo>
                      <a:pt x="124" y="483"/>
                    </a:lnTo>
                    <a:lnTo>
                      <a:pt x="110" y="475"/>
                    </a:lnTo>
                    <a:lnTo>
                      <a:pt x="96" y="466"/>
                    </a:lnTo>
                    <a:lnTo>
                      <a:pt x="84" y="456"/>
                    </a:lnTo>
                    <a:lnTo>
                      <a:pt x="71" y="445"/>
                    </a:lnTo>
                    <a:lnTo>
                      <a:pt x="61" y="434"/>
                    </a:lnTo>
                    <a:lnTo>
                      <a:pt x="51" y="422"/>
                    </a:lnTo>
                    <a:lnTo>
                      <a:pt x="42" y="410"/>
                    </a:lnTo>
                    <a:lnTo>
                      <a:pt x="34" y="395"/>
                    </a:lnTo>
                    <a:lnTo>
                      <a:pt x="27" y="381"/>
                    </a:lnTo>
                    <a:lnTo>
                      <a:pt x="19" y="367"/>
                    </a:lnTo>
                    <a:lnTo>
                      <a:pt x="14" y="352"/>
                    </a:lnTo>
                    <a:lnTo>
                      <a:pt x="9" y="336"/>
                    </a:lnTo>
                    <a:lnTo>
                      <a:pt x="6" y="321"/>
                    </a:lnTo>
                    <a:lnTo>
                      <a:pt x="3" y="306"/>
                    </a:lnTo>
                    <a:lnTo>
                      <a:pt x="1" y="290"/>
                    </a:lnTo>
                    <a:lnTo>
                      <a:pt x="0" y="273"/>
                    </a:lnTo>
                    <a:lnTo>
                      <a:pt x="0" y="258"/>
                    </a:lnTo>
                    <a:close/>
                    <a:moveTo>
                      <a:pt x="68" y="260"/>
                    </a:moveTo>
                    <a:lnTo>
                      <a:pt x="68" y="281"/>
                    </a:lnTo>
                    <a:lnTo>
                      <a:pt x="70" y="302"/>
                    </a:lnTo>
                    <a:lnTo>
                      <a:pt x="75" y="321"/>
                    </a:lnTo>
                    <a:lnTo>
                      <a:pt x="80" y="339"/>
                    </a:lnTo>
                    <a:lnTo>
                      <a:pt x="86" y="357"/>
                    </a:lnTo>
                    <a:lnTo>
                      <a:pt x="94" y="373"/>
                    </a:lnTo>
                    <a:lnTo>
                      <a:pt x="104" y="387"/>
                    </a:lnTo>
                    <a:lnTo>
                      <a:pt x="115" y="402"/>
                    </a:lnTo>
                    <a:lnTo>
                      <a:pt x="128" y="414"/>
                    </a:lnTo>
                    <a:lnTo>
                      <a:pt x="141" y="424"/>
                    </a:lnTo>
                    <a:lnTo>
                      <a:pt x="155" y="433"/>
                    </a:lnTo>
                    <a:lnTo>
                      <a:pt x="169" y="441"/>
                    </a:lnTo>
                    <a:lnTo>
                      <a:pt x="185" y="446"/>
                    </a:lnTo>
                    <a:lnTo>
                      <a:pt x="202" y="451"/>
                    </a:lnTo>
                    <a:lnTo>
                      <a:pt x="220" y="453"/>
                    </a:lnTo>
                    <a:lnTo>
                      <a:pt x="237" y="454"/>
                    </a:lnTo>
                    <a:lnTo>
                      <a:pt x="256" y="454"/>
                    </a:lnTo>
                    <a:lnTo>
                      <a:pt x="274" y="452"/>
                    </a:lnTo>
                    <a:lnTo>
                      <a:pt x="290" y="448"/>
                    </a:lnTo>
                    <a:lnTo>
                      <a:pt x="307" y="443"/>
                    </a:lnTo>
                    <a:lnTo>
                      <a:pt x="322" y="436"/>
                    </a:lnTo>
                    <a:lnTo>
                      <a:pt x="336" y="427"/>
                    </a:lnTo>
                    <a:lnTo>
                      <a:pt x="350" y="417"/>
                    </a:lnTo>
                    <a:lnTo>
                      <a:pt x="363" y="405"/>
                    </a:lnTo>
                    <a:lnTo>
                      <a:pt x="375" y="391"/>
                    </a:lnTo>
                    <a:lnTo>
                      <a:pt x="385" y="377"/>
                    </a:lnTo>
                    <a:lnTo>
                      <a:pt x="394" y="361"/>
                    </a:lnTo>
                    <a:lnTo>
                      <a:pt x="401" y="343"/>
                    </a:lnTo>
                    <a:lnTo>
                      <a:pt x="406" y="324"/>
                    </a:lnTo>
                    <a:lnTo>
                      <a:pt x="410" y="304"/>
                    </a:lnTo>
                    <a:lnTo>
                      <a:pt x="414" y="281"/>
                    </a:lnTo>
                    <a:lnTo>
                      <a:pt x="415" y="259"/>
                    </a:lnTo>
                    <a:lnTo>
                      <a:pt x="415" y="244"/>
                    </a:lnTo>
                    <a:lnTo>
                      <a:pt x="414" y="230"/>
                    </a:lnTo>
                    <a:lnTo>
                      <a:pt x="412" y="215"/>
                    </a:lnTo>
                    <a:lnTo>
                      <a:pt x="410" y="202"/>
                    </a:lnTo>
                    <a:lnTo>
                      <a:pt x="407" y="189"/>
                    </a:lnTo>
                    <a:lnTo>
                      <a:pt x="404" y="177"/>
                    </a:lnTo>
                    <a:lnTo>
                      <a:pt x="400" y="165"/>
                    </a:lnTo>
                    <a:lnTo>
                      <a:pt x="396" y="153"/>
                    </a:lnTo>
                    <a:lnTo>
                      <a:pt x="391" y="142"/>
                    </a:lnTo>
                    <a:lnTo>
                      <a:pt x="384" y="132"/>
                    </a:lnTo>
                    <a:lnTo>
                      <a:pt x="378" y="122"/>
                    </a:lnTo>
                    <a:lnTo>
                      <a:pt x="371" y="113"/>
                    </a:lnTo>
                    <a:lnTo>
                      <a:pt x="362" y="104"/>
                    </a:lnTo>
                    <a:lnTo>
                      <a:pt x="354" y="96"/>
                    </a:lnTo>
                    <a:lnTo>
                      <a:pt x="346" y="89"/>
                    </a:lnTo>
                    <a:lnTo>
                      <a:pt x="335" y="82"/>
                    </a:lnTo>
                    <a:lnTo>
                      <a:pt x="326" y="76"/>
                    </a:lnTo>
                    <a:lnTo>
                      <a:pt x="315" y="71"/>
                    </a:lnTo>
                    <a:lnTo>
                      <a:pt x="304" y="67"/>
                    </a:lnTo>
                    <a:lnTo>
                      <a:pt x="294" y="63"/>
                    </a:lnTo>
                    <a:lnTo>
                      <a:pt x="282" y="60"/>
                    </a:lnTo>
                    <a:lnTo>
                      <a:pt x="271" y="58"/>
                    </a:lnTo>
                    <a:lnTo>
                      <a:pt x="258" y="57"/>
                    </a:lnTo>
                    <a:lnTo>
                      <a:pt x="246" y="56"/>
                    </a:lnTo>
                    <a:lnTo>
                      <a:pt x="228" y="57"/>
                    </a:lnTo>
                    <a:lnTo>
                      <a:pt x="211" y="59"/>
                    </a:lnTo>
                    <a:lnTo>
                      <a:pt x="196" y="62"/>
                    </a:lnTo>
                    <a:lnTo>
                      <a:pt x="180" y="67"/>
                    </a:lnTo>
                    <a:lnTo>
                      <a:pt x="164" y="73"/>
                    </a:lnTo>
                    <a:lnTo>
                      <a:pt x="150" y="81"/>
                    </a:lnTo>
                    <a:lnTo>
                      <a:pt x="136" y="90"/>
                    </a:lnTo>
                    <a:lnTo>
                      <a:pt x="123" y="101"/>
                    </a:lnTo>
                    <a:lnTo>
                      <a:pt x="116" y="108"/>
                    </a:lnTo>
                    <a:lnTo>
                      <a:pt x="110" y="115"/>
                    </a:lnTo>
                    <a:lnTo>
                      <a:pt x="105" y="122"/>
                    </a:lnTo>
                    <a:lnTo>
                      <a:pt x="100" y="129"/>
                    </a:lnTo>
                    <a:lnTo>
                      <a:pt x="94" y="137"/>
                    </a:lnTo>
                    <a:lnTo>
                      <a:pt x="90" y="146"/>
                    </a:lnTo>
                    <a:lnTo>
                      <a:pt x="86" y="154"/>
                    </a:lnTo>
                    <a:lnTo>
                      <a:pt x="83" y="165"/>
                    </a:lnTo>
                    <a:lnTo>
                      <a:pt x="77" y="185"/>
                    </a:lnTo>
                    <a:lnTo>
                      <a:pt x="73" y="208"/>
                    </a:lnTo>
                    <a:lnTo>
                      <a:pt x="69" y="233"/>
                    </a:lnTo>
                    <a:lnTo>
                      <a:pt x="68" y="26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4" name="Freeform 1135"/>
              <p:cNvSpPr>
                <a:spLocks/>
              </p:cNvSpPr>
              <p:nvPr/>
            </p:nvSpPr>
            <p:spPr bwMode="auto">
              <a:xfrm>
                <a:off x="1101" y="2178"/>
                <a:ext cx="79" cy="99"/>
              </a:xfrm>
              <a:custGeom>
                <a:avLst/>
                <a:gdLst>
                  <a:gd name="T0" fmla="*/ 0 w 397"/>
                  <a:gd name="T1" fmla="*/ 0 h 494"/>
                  <a:gd name="T2" fmla="*/ 60 w 397"/>
                  <a:gd name="T3" fmla="*/ 0 h 494"/>
                  <a:gd name="T4" fmla="*/ 60 w 397"/>
                  <a:gd name="T5" fmla="*/ 392 h 494"/>
                  <a:gd name="T6" fmla="*/ 329 w 397"/>
                  <a:gd name="T7" fmla="*/ 0 h 494"/>
                  <a:gd name="T8" fmla="*/ 397 w 397"/>
                  <a:gd name="T9" fmla="*/ 0 h 494"/>
                  <a:gd name="T10" fmla="*/ 397 w 397"/>
                  <a:gd name="T11" fmla="*/ 494 h 494"/>
                  <a:gd name="T12" fmla="*/ 337 w 397"/>
                  <a:gd name="T13" fmla="*/ 494 h 494"/>
                  <a:gd name="T14" fmla="*/ 337 w 397"/>
                  <a:gd name="T15" fmla="*/ 104 h 494"/>
                  <a:gd name="T16" fmla="*/ 67 w 397"/>
                  <a:gd name="T17" fmla="*/ 494 h 494"/>
                  <a:gd name="T18" fmla="*/ 0 w 397"/>
                  <a:gd name="T19" fmla="*/ 494 h 494"/>
                  <a:gd name="T20" fmla="*/ 0 w 397"/>
                  <a:gd name="T21" fmla="*/ 0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7" h="494">
                    <a:moveTo>
                      <a:pt x="0" y="0"/>
                    </a:moveTo>
                    <a:lnTo>
                      <a:pt x="60" y="0"/>
                    </a:lnTo>
                    <a:lnTo>
                      <a:pt x="60" y="392"/>
                    </a:lnTo>
                    <a:lnTo>
                      <a:pt x="329" y="0"/>
                    </a:lnTo>
                    <a:lnTo>
                      <a:pt x="397" y="0"/>
                    </a:lnTo>
                    <a:lnTo>
                      <a:pt x="397" y="494"/>
                    </a:lnTo>
                    <a:lnTo>
                      <a:pt x="337" y="494"/>
                    </a:lnTo>
                    <a:lnTo>
                      <a:pt x="337" y="104"/>
                    </a:lnTo>
                    <a:lnTo>
                      <a:pt x="67" y="494"/>
                    </a:lnTo>
                    <a:lnTo>
                      <a:pt x="0" y="4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5" name="Freeform 1136"/>
              <p:cNvSpPr>
                <a:spLocks/>
              </p:cNvSpPr>
              <p:nvPr/>
            </p:nvSpPr>
            <p:spPr bwMode="auto">
              <a:xfrm>
                <a:off x="1236" y="2178"/>
                <a:ext cx="74" cy="102"/>
              </a:xfrm>
              <a:custGeom>
                <a:avLst/>
                <a:gdLst>
                  <a:gd name="T0" fmla="*/ 68 w 371"/>
                  <a:gd name="T1" fmla="*/ 364 h 511"/>
                  <a:gd name="T2" fmla="*/ 87 w 371"/>
                  <a:gd name="T3" fmla="*/ 401 h 511"/>
                  <a:gd name="T4" fmla="*/ 120 w 371"/>
                  <a:gd name="T5" fmla="*/ 434 h 511"/>
                  <a:gd name="T6" fmla="*/ 161 w 371"/>
                  <a:gd name="T7" fmla="*/ 453 h 511"/>
                  <a:gd name="T8" fmla="*/ 211 w 371"/>
                  <a:gd name="T9" fmla="*/ 453 h 511"/>
                  <a:gd name="T10" fmla="*/ 253 w 371"/>
                  <a:gd name="T11" fmla="*/ 439 h 511"/>
                  <a:gd name="T12" fmla="*/ 283 w 371"/>
                  <a:gd name="T13" fmla="*/ 414 h 511"/>
                  <a:gd name="T14" fmla="*/ 299 w 371"/>
                  <a:gd name="T15" fmla="*/ 382 h 511"/>
                  <a:gd name="T16" fmla="*/ 299 w 371"/>
                  <a:gd name="T17" fmla="*/ 345 h 511"/>
                  <a:gd name="T18" fmla="*/ 282 w 371"/>
                  <a:gd name="T19" fmla="*/ 312 h 511"/>
                  <a:gd name="T20" fmla="*/ 250 w 371"/>
                  <a:gd name="T21" fmla="*/ 288 h 511"/>
                  <a:gd name="T22" fmla="*/ 206 w 371"/>
                  <a:gd name="T23" fmla="*/ 277 h 511"/>
                  <a:gd name="T24" fmla="*/ 148 w 371"/>
                  <a:gd name="T25" fmla="*/ 218 h 511"/>
                  <a:gd name="T26" fmla="*/ 219 w 371"/>
                  <a:gd name="T27" fmla="*/ 213 h 511"/>
                  <a:gd name="T28" fmla="*/ 242 w 371"/>
                  <a:gd name="T29" fmla="*/ 203 h 511"/>
                  <a:gd name="T30" fmla="*/ 270 w 371"/>
                  <a:gd name="T31" fmla="*/ 175 h 511"/>
                  <a:gd name="T32" fmla="*/ 279 w 371"/>
                  <a:gd name="T33" fmla="*/ 151 h 511"/>
                  <a:gd name="T34" fmla="*/ 279 w 371"/>
                  <a:gd name="T35" fmla="*/ 122 h 511"/>
                  <a:gd name="T36" fmla="*/ 267 w 371"/>
                  <a:gd name="T37" fmla="*/ 94 h 511"/>
                  <a:gd name="T38" fmla="*/ 241 w 371"/>
                  <a:gd name="T39" fmla="*/ 70 h 511"/>
                  <a:gd name="T40" fmla="*/ 206 w 371"/>
                  <a:gd name="T41" fmla="*/ 59 h 511"/>
                  <a:gd name="T42" fmla="*/ 167 w 371"/>
                  <a:gd name="T43" fmla="*/ 58 h 511"/>
                  <a:gd name="T44" fmla="*/ 134 w 371"/>
                  <a:gd name="T45" fmla="*/ 67 h 511"/>
                  <a:gd name="T46" fmla="*/ 107 w 371"/>
                  <a:gd name="T47" fmla="*/ 85 h 511"/>
                  <a:gd name="T48" fmla="*/ 88 w 371"/>
                  <a:gd name="T49" fmla="*/ 111 h 511"/>
                  <a:gd name="T50" fmla="*/ 75 w 371"/>
                  <a:gd name="T51" fmla="*/ 153 h 511"/>
                  <a:gd name="T52" fmla="*/ 11 w 371"/>
                  <a:gd name="T53" fmla="*/ 138 h 511"/>
                  <a:gd name="T54" fmla="*/ 35 w 371"/>
                  <a:gd name="T55" fmla="*/ 74 h 511"/>
                  <a:gd name="T56" fmla="*/ 76 w 371"/>
                  <a:gd name="T57" fmla="*/ 29 h 511"/>
                  <a:gd name="T58" fmla="*/ 132 w 371"/>
                  <a:gd name="T59" fmla="*/ 5 h 511"/>
                  <a:gd name="T60" fmla="*/ 204 w 371"/>
                  <a:gd name="T61" fmla="*/ 0 h 511"/>
                  <a:gd name="T62" fmla="*/ 267 w 371"/>
                  <a:gd name="T63" fmla="*/ 15 h 511"/>
                  <a:gd name="T64" fmla="*/ 314 w 371"/>
                  <a:gd name="T65" fmla="*/ 50 h 511"/>
                  <a:gd name="T66" fmla="*/ 341 w 371"/>
                  <a:gd name="T67" fmla="*/ 96 h 511"/>
                  <a:gd name="T68" fmla="*/ 347 w 371"/>
                  <a:gd name="T69" fmla="*/ 142 h 511"/>
                  <a:gd name="T70" fmla="*/ 341 w 371"/>
                  <a:gd name="T71" fmla="*/ 174 h 511"/>
                  <a:gd name="T72" fmla="*/ 326 w 371"/>
                  <a:gd name="T73" fmla="*/ 202 h 511"/>
                  <a:gd name="T74" fmla="*/ 296 w 371"/>
                  <a:gd name="T75" fmla="*/ 231 h 511"/>
                  <a:gd name="T76" fmla="*/ 307 w 371"/>
                  <a:gd name="T77" fmla="*/ 252 h 511"/>
                  <a:gd name="T78" fmla="*/ 339 w 371"/>
                  <a:gd name="T79" fmla="*/ 277 h 511"/>
                  <a:gd name="T80" fmla="*/ 360 w 371"/>
                  <a:gd name="T81" fmla="*/ 310 h 511"/>
                  <a:gd name="T82" fmla="*/ 371 w 371"/>
                  <a:gd name="T83" fmla="*/ 350 h 511"/>
                  <a:gd name="T84" fmla="*/ 364 w 371"/>
                  <a:gd name="T85" fmla="*/ 406 h 511"/>
                  <a:gd name="T86" fmla="*/ 332 w 371"/>
                  <a:gd name="T87" fmla="*/ 457 h 511"/>
                  <a:gd name="T88" fmla="*/ 278 w 371"/>
                  <a:gd name="T89" fmla="*/ 494 h 511"/>
                  <a:gd name="T90" fmla="*/ 206 w 371"/>
                  <a:gd name="T91" fmla="*/ 510 h 511"/>
                  <a:gd name="T92" fmla="*/ 136 w 371"/>
                  <a:gd name="T93" fmla="*/ 506 h 511"/>
                  <a:gd name="T94" fmla="*/ 80 w 371"/>
                  <a:gd name="T95" fmla="*/ 482 h 511"/>
                  <a:gd name="T96" fmla="*/ 36 w 371"/>
                  <a:gd name="T97" fmla="*/ 440 h 511"/>
                  <a:gd name="T98" fmla="*/ 5 w 371"/>
                  <a:gd name="T99" fmla="*/ 380 h 5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1" h="511">
                    <a:moveTo>
                      <a:pt x="0" y="363"/>
                    </a:moveTo>
                    <a:lnTo>
                      <a:pt x="63" y="347"/>
                    </a:lnTo>
                    <a:lnTo>
                      <a:pt x="65" y="356"/>
                    </a:lnTo>
                    <a:lnTo>
                      <a:pt x="68" y="364"/>
                    </a:lnTo>
                    <a:lnTo>
                      <a:pt x="72" y="373"/>
                    </a:lnTo>
                    <a:lnTo>
                      <a:pt x="77" y="382"/>
                    </a:lnTo>
                    <a:lnTo>
                      <a:pt x="82" y="392"/>
                    </a:lnTo>
                    <a:lnTo>
                      <a:pt x="87" y="401"/>
                    </a:lnTo>
                    <a:lnTo>
                      <a:pt x="95" y="410"/>
                    </a:lnTo>
                    <a:lnTo>
                      <a:pt x="102" y="419"/>
                    </a:lnTo>
                    <a:lnTo>
                      <a:pt x="110" y="427"/>
                    </a:lnTo>
                    <a:lnTo>
                      <a:pt x="120" y="434"/>
                    </a:lnTo>
                    <a:lnTo>
                      <a:pt x="129" y="440"/>
                    </a:lnTo>
                    <a:lnTo>
                      <a:pt x="138" y="446"/>
                    </a:lnTo>
                    <a:lnTo>
                      <a:pt x="150" y="450"/>
                    </a:lnTo>
                    <a:lnTo>
                      <a:pt x="161" y="453"/>
                    </a:lnTo>
                    <a:lnTo>
                      <a:pt x="173" y="455"/>
                    </a:lnTo>
                    <a:lnTo>
                      <a:pt x="186" y="455"/>
                    </a:lnTo>
                    <a:lnTo>
                      <a:pt x="199" y="455"/>
                    </a:lnTo>
                    <a:lnTo>
                      <a:pt x="211" y="453"/>
                    </a:lnTo>
                    <a:lnTo>
                      <a:pt x="223" y="451"/>
                    </a:lnTo>
                    <a:lnTo>
                      <a:pt x="233" y="449"/>
                    </a:lnTo>
                    <a:lnTo>
                      <a:pt x="244" y="445"/>
                    </a:lnTo>
                    <a:lnTo>
                      <a:pt x="253" y="439"/>
                    </a:lnTo>
                    <a:lnTo>
                      <a:pt x="261" y="434"/>
                    </a:lnTo>
                    <a:lnTo>
                      <a:pt x="270" y="428"/>
                    </a:lnTo>
                    <a:lnTo>
                      <a:pt x="277" y="421"/>
                    </a:lnTo>
                    <a:lnTo>
                      <a:pt x="283" y="414"/>
                    </a:lnTo>
                    <a:lnTo>
                      <a:pt x="289" y="407"/>
                    </a:lnTo>
                    <a:lnTo>
                      <a:pt x="293" y="399"/>
                    </a:lnTo>
                    <a:lnTo>
                      <a:pt x="296" y="391"/>
                    </a:lnTo>
                    <a:lnTo>
                      <a:pt x="299" y="382"/>
                    </a:lnTo>
                    <a:lnTo>
                      <a:pt x="300" y="373"/>
                    </a:lnTo>
                    <a:lnTo>
                      <a:pt x="301" y="364"/>
                    </a:lnTo>
                    <a:lnTo>
                      <a:pt x="300" y="354"/>
                    </a:lnTo>
                    <a:lnTo>
                      <a:pt x="299" y="345"/>
                    </a:lnTo>
                    <a:lnTo>
                      <a:pt x="296" y="336"/>
                    </a:lnTo>
                    <a:lnTo>
                      <a:pt x="293" y="328"/>
                    </a:lnTo>
                    <a:lnTo>
                      <a:pt x="287" y="319"/>
                    </a:lnTo>
                    <a:lnTo>
                      <a:pt x="282" y="312"/>
                    </a:lnTo>
                    <a:lnTo>
                      <a:pt x="276" y="305"/>
                    </a:lnTo>
                    <a:lnTo>
                      <a:pt x="268" y="299"/>
                    </a:lnTo>
                    <a:lnTo>
                      <a:pt x="259" y="293"/>
                    </a:lnTo>
                    <a:lnTo>
                      <a:pt x="250" y="288"/>
                    </a:lnTo>
                    <a:lnTo>
                      <a:pt x="241" y="284"/>
                    </a:lnTo>
                    <a:lnTo>
                      <a:pt x="230" y="281"/>
                    </a:lnTo>
                    <a:lnTo>
                      <a:pt x="219" y="278"/>
                    </a:lnTo>
                    <a:lnTo>
                      <a:pt x="206" y="277"/>
                    </a:lnTo>
                    <a:lnTo>
                      <a:pt x="194" y="275"/>
                    </a:lnTo>
                    <a:lnTo>
                      <a:pt x="180" y="275"/>
                    </a:lnTo>
                    <a:lnTo>
                      <a:pt x="148" y="275"/>
                    </a:lnTo>
                    <a:lnTo>
                      <a:pt x="148" y="218"/>
                    </a:lnTo>
                    <a:lnTo>
                      <a:pt x="170" y="218"/>
                    </a:lnTo>
                    <a:lnTo>
                      <a:pt x="188" y="217"/>
                    </a:lnTo>
                    <a:lnTo>
                      <a:pt x="205" y="215"/>
                    </a:lnTo>
                    <a:lnTo>
                      <a:pt x="219" y="213"/>
                    </a:lnTo>
                    <a:lnTo>
                      <a:pt x="225" y="212"/>
                    </a:lnTo>
                    <a:lnTo>
                      <a:pt x="230" y="210"/>
                    </a:lnTo>
                    <a:lnTo>
                      <a:pt x="236" y="206"/>
                    </a:lnTo>
                    <a:lnTo>
                      <a:pt x="242" y="203"/>
                    </a:lnTo>
                    <a:lnTo>
                      <a:pt x="252" y="195"/>
                    </a:lnTo>
                    <a:lnTo>
                      <a:pt x="261" y="186"/>
                    </a:lnTo>
                    <a:lnTo>
                      <a:pt x="267" y="180"/>
                    </a:lnTo>
                    <a:lnTo>
                      <a:pt x="270" y="175"/>
                    </a:lnTo>
                    <a:lnTo>
                      <a:pt x="273" y="169"/>
                    </a:lnTo>
                    <a:lnTo>
                      <a:pt x="276" y="163"/>
                    </a:lnTo>
                    <a:lnTo>
                      <a:pt x="278" y="157"/>
                    </a:lnTo>
                    <a:lnTo>
                      <a:pt x="279" y="151"/>
                    </a:lnTo>
                    <a:lnTo>
                      <a:pt x="280" y="144"/>
                    </a:lnTo>
                    <a:lnTo>
                      <a:pt x="280" y="137"/>
                    </a:lnTo>
                    <a:lnTo>
                      <a:pt x="280" y="129"/>
                    </a:lnTo>
                    <a:lnTo>
                      <a:pt x="279" y="122"/>
                    </a:lnTo>
                    <a:lnTo>
                      <a:pt x="277" y="114"/>
                    </a:lnTo>
                    <a:lnTo>
                      <a:pt x="274" y="107"/>
                    </a:lnTo>
                    <a:lnTo>
                      <a:pt x="271" y="100"/>
                    </a:lnTo>
                    <a:lnTo>
                      <a:pt x="267" y="94"/>
                    </a:lnTo>
                    <a:lnTo>
                      <a:pt x="260" y="87"/>
                    </a:lnTo>
                    <a:lnTo>
                      <a:pt x="255" y="81"/>
                    </a:lnTo>
                    <a:lnTo>
                      <a:pt x="248" y="75"/>
                    </a:lnTo>
                    <a:lnTo>
                      <a:pt x="241" y="70"/>
                    </a:lnTo>
                    <a:lnTo>
                      <a:pt x="233" y="66"/>
                    </a:lnTo>
                    <a:lnTo>
                      <a:pt x="225" y="63"/>
                    </a:lnTo>
                    <a:lnTo>
                      <a:pt x="216" y="60"/>
                    </a:lnTo>
                    <a:lnTo>
                      <a:pt x="206" y="59"/>
                    </a:lnTo>
                    <a:lnTo>
                      <a:pt x="196" y="57"/>
                    </a:lnTo>
                    <a:lnTo>
                      <a:pt x="185" y="57"/>
                    </a:lnTo>
                    <a:lnTo>
                      <a:pt x="176" y="57"/>
                    </a:lnTo>
                    <a:lnTo>
                      <a:pt x="167" y="58"/>
                    </a:lnTo>
                    <a:lnTo>
                      <a:pt x="158" y="60"/>
                    </a:lnTo>
                    <a:lnTo>
                      <a:pt x="150" y="62"/>
                    </a:lnTo>
                    <a:lnTo>
                      <a:pt x="141" y="64"/>
                    </a:lnTo>
                    <a:lnTo>
                      <a:pt x="134" y="67"/>
                    </a:lnTo>
                    <a:lnTo>
                      <a:pt x="127" y="71"/>
                    </a:lnTo>
                    <a:lnTo>
                      <a:pt x="120" y="75"/>
                    </a:lnTo>
                    <a:lnTo>
                      <a:pt x="113" y="80"/>
                    </a:lnTo>
                    <a:lnTo>
                      <a:pt x="107" y="85"/>
                    </a:lnTo>
                    <a:lnTo>
                      <a:pt x="102" y="92"/>
                    </a:lnTo>
                    <a:lnTo>
                      <a:pt x="97" y="98"/>
                    </a:lnTo>
                    <a:lnTo>
                      <a:pt x="92" y="104"/>
                    </a:lnTo>
                    <a:lnTo>
                      <a:pt x="88" y="111"/>
                    </a:lnTo>
                    <a:lnTo>
                      <a:pt x="85" y="118"/>
                    </a:lnTo>
                    <a:lnTo>
                      <a:pt x="82" y="125"/>
                    </a:lnTo>
                    <a:lnTo>
                      <a:pt x="78" y="139"/>
                    </a:lnTo>
                    <a:lnTo>
                      <a:pt x="75" y="153"/>
                    </a:lnTo>
                    <a:lnTo>
                      <a:pt x="73" y="163"/>
                    </a:lnTo>
                    <a:lnTo>
                      <a:pt x="72" y="171"/>
                    </a:lnTo>
                    <a:lnTo>
                      <a:pt x="8" y="158"/>
                    </a:lnTo>
                    <a:lnTo>
                      <a:pt x="11" y="138"/>
                    </a:lnTo>
                    <a:lnTo>
                      <a:pt x="15" y="120"/>
                    </a:lnTo>
                    <a:lnTo>
                      <a:pt x="22" y="104"/>
                    </a:lnTo>
                    <a:lnTo>
                      <a:pt x="28" y="88"/>
                    </a:lnTo>
                    <a:lnTo>
                      <a:pt x="35" y="74"/>
                    </a:lnTo>
                    <a:lnTo>
                      <a:pt x="43" y="61"/>
                    </a:lnTo>
                    <a:lnTo>
                      <a:pt x="54" y="50"/>
                    </a:lnTo>
                    <a:lnTo>
                      <a:pt x="64" y="39"/>
                    </a:lnTo>
                    <a:lnTo>
                      <a:pt x="76" y="29"/>
                    </a:lnTo>
                    <a:lnTo>
                      <a:pt x="88" y="22"/>
                    </a:lnTo>
                    <a:lnTo>
                      <a:pt x="102" y="15"/>
                    </a:lnTo>
                    <a:lnTo>
                      <a:pt x="116" y="9"/>
                    </a:lnTo>
                    <a:lnTo>
                      <a:pt x="132" y="5"/>
                    </a:lnTo>
                    <a:lnTo>
                      <a:pt x="150" y="2"/>
                    </a:lnTo>
                    <a:lnTo>
                      <a:pt x="168" y="0"/>
                    </a:lnTo>
                    <a:lnTo>
                      <a:pt x="186" y="0"/>
                    </a:lnTo>
                    <a:lnTo>
                      <a:pt x="204" y="0"/>
                    </a:lnTo>
                    <a:lnTo>
                      <a:pt x="221" y="2"/>
                    </a:lnTo>
                    <a:lnTo>
                      <a:pt x="237" y="5"/>
                    </a:lnTo>
                    <a:lnTo>
                      <a:pt x="252" y="10"/>
                    </a:lnTo>
                    <a:lnTo>
                      <a:pt x="267" y="15"/>
                    </a:lnTo>
                    <a:lnTo>
                      <a:pt x="280" y="22"/>
                    </a:lnTo>
                    <a:lnTo>
                      <a:pt x="293" y="31"/>
                    </a:lnTo>
                    <a:lnTo>
                      <a:pt x="304" y="40"/>
                    </a:lnTo>
                    <a:lnTo>
                      <a:pt x="314" y="50"/>
                    </a:lnTo>
                    <a:lnTo>
                      <a:pt x="323" y="61"/>
                    </a:lnTo>
                    <a:lnTo>
                      <a:pt x="330" y="72"/>
                    </a:lnTo>
                    <a:lnTo>
                      <a:pt x="336" y="83"/>
                    </a:lnTo>
                    <a:lnTo>
                      <a:pt x="341" y="96"/>
                    </a:lnTo>
                    <a:lnTo>
                      <a:pt x="345" y="108"/>
                    </a:lnTo>
                    <a:lnTo>
                      <a:pt x="347" y="121"/>
                    </a:lnTo>
                    <a:lnTo>
                      <a:pt x="347" y="134"/>
                    </a:lnTo>
                    <a:lnTo>
                      <a:pt x="347" y="142"/>
                    </a:lnTo>
                    <a:lnTo>
                      <a:pt x="346" y="152"/>
                    </a:lnTo>
                    <a:lnTo>
                      <a:pt x="345" y="159"/>
                    </a:lnTo>
                    <a:lnTo>
                      <a:pt x="343" y="167"/>
                    </a:lnTo>
                    <a:lnTo>
                      <a:pt x="341" y="174"/>
                    </a:lnTo>
                    <a:lnTo>
                      <a:pt x="338" y="182"/>
                    </a:lnTo>
                    <a:lnTo>
                      <a:pt x="334" y="189"/>
                    </a:lnTo>
                    <a:lnTo>
                      <a:pt x="330" y="195"/>
                    </a:lnTo>
                    <a:lnTo>
                      <a:pt x="326" y="202"/>
                    </a:lnTo>
                    <a:lnTo>
                      <a:pt x="321" y="209"/>
                    </a:lnTo>
                    <a:lnTo>
                      <a:pt x="316" y="215"/>
                    </a:lnTo>
                    <a:lnTo>
                      <a:pt x="309" y="221"/>
                    </a:lnTo>
                    <a:lnTo>
                      <a:pt x="296" y="231"/>
                    </a:lnTo>
                    <a:lnTo>
                      <a:pt x="280" y="241"/>
                    </a:lnTo>
                    <a:lnTo>
                      <a:pt x="290" y="244"/>
                    </a:lnTo>
                    <a:lnTo>
                      <a:pt x="299" y="248"/>
                    </a:lnTo>
                    <a:lnTo>
                      <a:pt x="307" y="252"/>
                    </a:lnTo>
                    <a:lnTo>
                      <a:pt x="316" y="257"/>
                    </a:lnTo>
                    <a:lnTo>
                      <a:pt x="324" y="263"/>
                    </a:lnTo>
                    <a:lnTo>
                      <a:pt x="331" y="270"/>
                    </a:lnTo>
                    <a:lnTo>
                      <a:pt x="339" y="277"/>
                    </a:lnTo>
                    <a:lnTo>
                      <a:pt x="345" y="284"/>
                    </a:lnTo>
                    <a:lnTo>
                      <a:pt x="351" y="292"/>
                    </a:lnTo>
                    <a:lnTo>
                      <a:pt x="356" y="301"/>
                    </a:lnTo>
                    <a:lnTo>
                      <a:pt x="360" y="310"/>
                    </a:lnTo>
                    <a:lnTo>
                      <a:pt x="365" y="319"/>
                    </a:lnTo>
                    <a:lnTo>
                      <a:pt x="368" y="330"/>
                    </a:lnTo>
                    <a:lnTo>
                      <a:pt x="370" y="340"/>
                    </a:lnTo>
                    <a:lnTo>
                      <a:pt x="371" y="350"/>
                    </a:lnTo>
                    <a:lnTo>
                      <a:pt x="371" y="361"/>
                    </a:lnTo>
                    <a:lnTo>
                      <a:pt x="370" y="376"/>
                    </a:lnTo>
                    <a:lnTo>
                      <a:pt x="368" y="392"/>
                    </a:lnTo>
                    <a:lnTo>
                      <a:pt x="364" y="406"/>
                    </a:lnTo>
                    <a:lnTo>
                      <a:pt x="358" y="420"/>
                    </a:lnTo>
                    <a:lnTo>
                      <a:pt x="351" y="432"/>
                    </a:lnTo>
                    <a:lnTo>
                      <a:pt x="343" y="446"/>
                    </a:lnTo>
                    <a:lnTo>
                      <a:pt x="332" y="457"/>
                    </a:lnTo>
                    <a:lnTo>
                      <a:pt x="321" y="468"/>
                    </a:lnTo>
                    <a:lnTo>
                      <a:pt x="307" y="478"/>
                    </a:lnTo>
                    <a:lnTo>
                      <a:pt x="293" y="486"/>
                    </a:lnTo>
                    <a:lnTo>
                      <a:pt x="278" y="494"/>
                    </a:lnTo>
                    <a:lnTo>
                      <a:pt x="261" y="500"/>
                    </a:lnTo>
                    <a:lnTo>
                      <a:pt x="245" y="505"/>
                    </a:lnTo>
                    <a:lnTo>
                      <a:pt x="226" y="508"/>
                    </a:lnTo>
                    <a:lnTo>
                      <a:pt x="206" y="510"/>
                    </a:lnTo>
                    <a:lnTo>
                      <a:pt x="186" y="511"/>
                    </a:lnTo>
                    <a:lnTo>
                      <a:pt x="169" y="511"/>
                    </a:lnTo>
                    <a:lnTo>
                      <a:pt x="152" y="509"/>
                    </a:lnTo>
                    <a:lnTo>
                      <a:pt x="136" y="506"/>
                    </a:lnTo>
                    <a:lnTo>
                      <a:pt x="121" y="501"/>
                    </a:lnTo>
                    <a:lnTo>
                      <a:pt x="106" y="496"/>
                    </a:lnTo>
                    <a:lnTo>
                      <a:pt x="92" y="490"/>
                    </a:lnTo>
                    <a:lnTo>
                      <a:pt x="80" y="482"/>
                    </a:lnTo>
                    <a:lnTo>
                      <a:pt x="67" y="474"/>
                    </a:lnTo>
                    <a:lnTo>
                      <a:pt x="56" y="464"/>
                    </a:lnTo>
                    <a:lnTo>
                      <a:pt x="46" y="453"/>
                    </a:lnTo>
                    <a:lnTo>
                      <a:pt x="36" y="440"/>
                    </a:lnTo>
                    <a:lnTo>
                      <a:pt x="27" y="427"/>
                    </a:lnTo>
                    <a:lnTo>
                      <a:pt x="19" y="413"/>
                    </a:lnTo>
                    <a:lnTo>
                      <a:pt x="12" y="398"/>
                    </a:lnTo>
                    <a:lnTo>
                      <a:pt x="5" y="380"/>
                    </a:lnTo>
                    <a:lnTo>
                      <a:pt x="0" y="363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6" name="Freeform 1137"/>
              <p:cNvSpPr>
                <a:spLocks noEditPoints="1"/>
              </p:cNvSpPr>
              <p:nvPr/>
            </p:nvSpPr>
            <p:spPr bwMode="auto">
              <a:xfrm>
                <a:off x="1316" y="2181"/>
                <a:ext cx="94" cy="99"/>
              </a:xfrm>
              <a:custGeom>
                <a:avLst/>
                <a:gdLst>
                  <a:gd name="T0" fmla="*/ 0 w 473"/>
                  <a:gd name="T1" fmla="*/ 495 h 495"/>
                  <a:gd name="T2" fmla="*/ 194 w 473"/>
                  <a:gd name="T3" fmla="*/ 0 h 495"/>
                  <a:gd name="T4" fmla="*/ 267 w 473"/>
                  <a:gd name="T5" fmla="*/ 0 h 495"/>
                  <a:gd name="T6" fmla="*/ 473 w 473"/>
                  <a:gd name="T7" fmla="*/ 495 h 495"/>
                  <a:gd name="T8" fmla="*/ 397 w 473"/>
                  <a:gd name="T9" fmla="*/ 495 h 495"/>
                  <a:gd name="T10" fmla="*/ 338 w 473"/>
                  <a:gd name="T11" fmla="*/ 344 h 495"/>
                  <a:gd name="T12" fmla="*/ 126 w 473"/>
                  <a:gd name="T13" fmla="*/ 344 h 495"/>
                  <a:gd name="T14" fmla="*/ 71 w 473"/>
                  <a:gd name="T15" fmla="*/ 495 h 495"/>
                  <a:gd name="T16" fmla="*/ 0 w 473"/>
                  <a:gd name="T17" fmla="*/ 495 h 495"/>
                  <a:gd name="T18" fmla="*/ 146 w 473"/>
                  <a:gd name="T19" fmla="*/ 291 h 495"/>
                  <a:gd name="T20" fmla="*/ 318 w 473"/>
                  <a:gd name="T21" fmla="*/ 291 h 495"/>
                  <a:gd name="T22" fmla="*/ 265 w 473"/>
                  <a:gd name="T23" fmla="*/ 155 h 495"/>
                  <a:gd name="T24" fmla="*/ 253 w 473"/>
                  <a:gd name="T25" fmla="*/ 124 h 495"/>
                  <a:gd name="T26" fmla="*/ 244 w 473"/>
                  <a:gd name="T27" fmla="*/ 98 h 495"/>
                  <a:gd name="T28" fmla="*/ 236 w 473"/>
                  <a:gd name="T29" fmla="*/ 73 h 495"/>
                  <a:gd name="T30" fmla="*/ 228 w 473"/>
                  <a:gd name="T31" fmla="*/ 52 h 495"/>
                  <a:gd name="T32" fmla="*/ 223 w 473"/>
                  <a:gd name="T33" fmla="*/ 76 h 495"/>
                  <a:gd name="T34" fmla="*/ 217 w 473"/>
                  <a:gd name="T35" fmla="*/ 99 h 495"/>
                  <a:gd name="T36" fmla="*/ 210 w 473"/>
                  <a:gd name="T37" fmla="*/ 123 h 495"/>
                  <a:gd name="T38" fmla="*/ 201 w 473"/>
                  <a:gd name="T39" fmla="*/ 147 h 495"/>
                  <a:gd name="T40" fmla="*/ 146 w 473"/>
                  <a:gd name="T41" fmla="*/ 291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3" h="495">
                    <a:moveTo>
                      <a:pt x="0" y="495"/>
                    </a:moveTo>
                    <a:lnTo>
                      <a:pt x="194" y="0"/>
                    </a:lnTo>
                    <a:lnTo>
                      <a:pt x="267" y="0"/>
                    </a:lnTo>
                    <a:lnTo>
                      <a:pt x="473" y="495"/>
                    </a:lnTo>
                    <a:lnTo>
                      <a:pt x="397" y="495"/>
                    </a:lnTo>
                    <a:lnTo>
                      <a:pt x="338" y="344"/>
                    </a:lnTo>
                    <a:lnTo>
                      <a:pt x="126" y="344"/>
                    </a:lnTo>
                    <a:lnTo>
                      <a:pt x="71" y="495"/>
                    </a:lnTo>
                    <a:lnTo>
                      <a:pt x="0" y="495"/>
                    </a:lnTo>
                    <a:close/>
                    <a:moveTo>
                      <a:pt x="146" y="291"/>
                    </a:moveTo>
                    <a:lnTo>
                      <a:pt x="318" y="291"/>
                    </a:lnTo>
                    <a:lnTo>
                      <a:pt x="265" y="155"/>
                    </a:lnTo>
                    <a:lnTo>
                      <a:pt x="253" y="124"/>
                    </a:lnTo>
                    <a:lnTo>
                      <a:pt x="244" y="98"/>
                    </a:lnTo>
                    <a:lnTo>
                      <a:pt x="236" y="73"/>
                    </a:lnTo>
                    <a:lnTo>
                      <a:pt x="228" y="52"/>
                    </a:lnTo>
                    <a:lnTo>
                      <a:pt x="223" y="76"/>
                    </a:lnTo>
                    <a:lnTo>
                      <a:pt x="217" y="99"/>
                    </a:lnTo>
                    <a:lnTo>
                      <a:pt x="210" y="123"/>
                    </a:lnTo>
                    <a:lnTo>
                      <a:pt x="201" y="147"/>
                    </a:lnTo>
                    <a:lnTo>
                      <a:pt x="146" y="291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7" name="Freeform 1138"/>
              <p:cNvSpPr>
                <a:spLocks/>
              </p:cNvSpPr>
              <p:nvPr/>
            </p:nvSpPr>
            <p:spPr bwMode="auto">
              <a:xfrm>
                <a:off x="1422" y="2179"/>
                <a:ext cx="116" cy="127"/>
              </a:xfrm>
              <a:custGeom>
                <a:avLst/>
                <a:gdLst>
                  <a:gd name="T0" fmla="*/ 0 w 583"/>
                  <a:gd name="T1" fmla="*/ 0 h 632"/>
                  <a:gd name="T2" fmla="*/ 66 w 583"/>
                  <a:gd name="T3" fmla="*/ 0 h 632"/>
                  <a:gd name="T4" fmla="*/ 66 w 583"/>
                  <a:gd name="T5" fmla="*/ 435 h 632"/>
                  <a:gd name="T6" fmla="*/ 234 w 583"/>
                  <a:gd name="T7" fmla="*/ 435 h 632"/>
                  <a:gd name="T8" fmla="*/ 234 w 583"/>
                  <a:gd name="T9" fmla="*/ 0 h 632"/>
                  <a:gd name="T10" fmla="*/ 302 w 583"/>
                  <a:gd name="T11" fmla="*/ 0 h 632"/>
                  <a:gd name="T12" fmla="*/ 302 w 583"/>
                  <a:gd name="T13" fmla="*/ 435 h 632"/>
                  <a:gd name="T14" fmla="*/ 470 w 583"/>
                  <a:gd name="T15" fmla="*/ 435 h 632"/>
                  <a:gd name="T16" fmla="*/ 470 w 583"/>
                  <a:gd name="T17" fmla="*/ 0 h 632"/>
                  <a:gd name="T18" fmla="*/ 537 w 583"/>
                  <a:gd name="T19" fmla="*/ 0 h 632"/>
                  <a:gd name="T20" fmla="*/ 537 w 583"/>
                  <a:gd name="T21" fmla="*/ 435 h 632"/>
                  <a:gd name="T22" fmla="*/ 583 w 583"/>
                  <a:gd name="T23" fmla="*/ 435 h 632"/>
                  <a:gd name="T24" fmla="*/ 583 w 583"/>
                  <a:gd name="T25" fmla="*/ 632 h 632"/>
                  <a:gd name="T26" fmla="*/ 523 w 583"/>
                  <a:gd name="T27" fmla="*/ 632 h 632"/>
                  <a:gd name="T28" fmla="*/ 523 w 583"/>
                  <a:gd name="T29" fmla="*/ 494 h 632"/>
                  <a:gd name="T30" fmla="*/ 0 w 583"/>
                  <a:gd name="T31" fmla="*/ 494 h 632"/>
                  <a:gd name="T32" fmla="*/ 0 w 583"/>
                  <a:gd name="T33" fmla="*/ 0 h 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83" h="632">
                    <a:moveTo>
                      <a:pt x="0" y="0"/>
                    </a:moveTo>
                    <a:lnTo>
                      <a:pt x="66" y="0"/>
                    </a:lnTo>
                    <a:lnTo>
                      <a:pt x="66" y="435"/>
                    </a:lnTo>
                    <a:lnTo>
                      <a:pt x="234" y="435"/>
                    </a:lnTo>
                    <a:lnTo>
                      <a:pt x="234" y="0"/>
                    </a:lnTo>
                    <a:lnTo>
                      <a:pt x="302" y="0"/>
                    </a:lnTo>
                    <a:lnTo>
                      <a:pt x="302" y="435"/>
                    </a:lnTo>
                    <a:lnTo>
                      <a:pt x="470" y="435"/>
                    </a:lnTo>
                    <a:lnTo>
                      <a:pt x="470" y="0"/>
                    </a:lnTo>
                    <a:lnTo>
                      <a:pt x="537" y="0"/>
                    </a:lnTo>
                    <a:lnTo>
                      <a:pt x="537" y="435"/>
                    </a:lnTo>
                    <a:lnTo>
                      <a:pt x="583" y="435"/>
                    </a:lnTo>
                    <a:lnTo>
                      <a:pt x="583" y="632"/>
                    </a:lnTo>
                    <a:lnTo>
                      <a:pt x="523" y="632"/>
                    </a:lnTo>
                    <a:lnTo>
                      <a:pt x="523" y="494"/>
                    </a:lnTo>
                    <a:lnTo>
                      <a:pt x="0" y="49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8" name="Freeform 1139"/>
              <p:cNvSpPr>
                <a:spLocks/>
              </p:cNvSpPr>
              <p:nvPr/>
            </p:nvSpPr>
            <p:spPr bwMode="auto">
              <a:xfrm>
                <a:off x="1553" y="2175"/>
                <a:ext cx="81" cy="100"/>
              </a:xfrm>
              <a:custGeom>
                <a:avLst/>
                <a:gdLst>
                  <a:gd name="T0" fmla="*/ 0 w 405"/>
                  <a:gd name="T1" fmla="*/ 7 h 500"/>
                  <a:gd name="T2" fmla="*/ 60 w 405"/>
                  <a:gd name="T3" fmla="*/ 6 h 500"/>
                  <a:gd name="T4" fmla="*/ 66 w 405"/>
                  <a:gd name="T5" fmla="*/ 396 h 500"/>
                  <a:gd name="T6" fmla="*/ 329 w 405"/>
                  <a:gd name="T7" fmla="*/ 1 h 500"/>
                  <a:gd name="T8" fmla="*/ 397 w 405"/>
                  <a:gd name="T9" fmla="*/ 0 h 500"/>
                  <a:gd name="T10" fmla="*/ 405 w 405"/>
                  <a:gd name="T11" fmla="*/ 494 h 500"/>
                  <a:gd name="T12" fmla="*/ 345 w 405"/>
                  <a:gd name="T13" fmla="*/ 495 h 500"/>
                  <a:gd name="T14" fmla="*/ 338 w 405"/>
                  <a:gd name="T15" fmla="*/ 105 h 500"/>
                  <a:gd name="T16" fmla="*/ 75 w 405"/>
                  <a:gd name="T17" fmla="*/ 499 h 500"/>
                  <a:gd name="T18" fmla="*/ 8 w 405"/>
                  <a:gd name="T19" fmla="*/ 500 h 500"/>
                  <a:gd name="T20" fmla="*/ 0 w 405"/>
                  <a:gd name="T21" fmla="*/ 7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05" h="500">
                    <a:moveTo>
                      <a:pt x="0" y="7"/>
                    </a:moveTo>
                    <a:lnTo>
                      <a:pt x="60" y="6"/>
                    </a:lnTo>
                    <a:lnTo>
                      <a:pt x="66" y="396"/>
                    </a:lnTo>
                    <a:lnTo>
                      <a:pt x="329" y="1"/>
                    </a:lnTo>
                    <a:lnTo>
                      <a:pt x="397" y="0"/>
                    </a:lnTo>
                    <a:lnTo>
                      <a:pt x="405" y="494"/>
                    </a:lnTo>
                    <a:lnTo>
                      <a:pt x="345" y="495"/>
                    </a:lnTo>
                    <a:lnTo>
                      <a:pt x="338" y="105"/>
                    </a:lnTo>
                    <a:lnTo>
                      <a:pt x="75" y="499"/>
                    </a:lnTo>
                    <a:lnTo>
                      <a:pt x="8" y="50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9" name="Freeform 1140"/>
              <p:cNvSpPr>
                <a:spLocks/>
              </p:cNvSpPr>
              <p:nvPr/>
            </p:nvSpPr>
            <p:spPr bwMode="auto">
              <a:xfrm>
                <a:off x="1645" y="2173"/>
                <a:ext cx="80" cy="100"/>
              </a:xfrm>
              <a:custGeom>
                <a:avLst/>
                <a:gdLst>
                  <a:gd name="T0" fmla="*/ 184 w 403"/>
                  <a:gd name="T1" fmla="*/ 501 h 501"/>
                  <a:gd name="T2" fmla="*/ 168 w 403"/>
                  <a:gd name="T3" fmla="*/ 66 h 501"/>
                  <a:gd name="T4" fmla="*/ 2 w 403"/>
                  <a:gd name="T5" fmla="*/ 72 h 501"/>
                  <a:gd name="T6" fmla="*/ 0 w 403"/>
                  <a:gd name="T7" fmla="*/ 14 h 501"/>
                  <a:gd name="T8" fmla="*/ 401 w 403"/>
                  <a:gd name="T9" fmla="*/ 0 h 501"/>
                  <a:gd name="T10" fmla="*/ 403 w 403"/>
                  <a:gd name="T11" fmla="*/ 58 h 501"/>
                  <a:gd name="T12" fmla="*/ 236 w 403"/>
                  <a:gd name="T13" fmla="*/ 64 h 501"/>
                  <a:gd name="T14" fmla="*/ 252 w 403"/>
                  <a:gd name="T15" fmla="*/ 499 h 501"/>
                  <a:gd name="T16" fmla="*/ 184 w 403"/>
                  <a:gd name="T17" fmla="*/ 501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03" h="501">
                    <a:moveTo>
                      <a:pt x="184" y="501"/>
                    </a:moveTo>
                    <a:lnTo>
                      <a:pt x="168" y="66"/>
                    </a:lnTo>
                    <a:lnTo>
                      <a:pt x="2" y="72"/>
                    </a:lnTo>
                    <a:lnTo>
                      <a:pt x="0" y="14"/>
                    </a:lnTo>
                    <a:lnTo>
                      <a:pt x="401" y="0"/>
                    </a:lnTo>
                    <a:lnTo>
                      <a:pt x="403" y="58"/>
                    </a:lnTo>
                    <a:lnTo>
                      <a:pt x="236" y="64"/>
                    </a:lnTo>
                    <a:lnTo>
                      <a:pt x="252" y="499"/>
                    </a:lnTo>
                    <a:lnTo>
                      <a:pt x="184" y="501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0" name="Freeform 1141"/>
              <p:cNvSpPr>
                <a:spLocks noEditPoints="1"/>
              </p:cNvSpPr>
              <p:nvPr/>
            </p:nvSpPr>
            <p:spPr bwMode="auto">
              <a:xfrm>
                <a:off x="1726" y="2169"/>
                <a:ext cx="95" cy="101"/>
              </a:xfrm>
              <a:custGeom>
                <a:avLst/>
                <a:gdLst>
                  <a:gd name="T0" fmla="*/ 0 w 474"/>
                  <a:gd name="T1" fmla="*/ 503 h 503"/>
                  <a:gd name="T2" fmla="*/ 177 w 474"/>
                  <a:gd name="T3" fmla="*/ 2 h 503"/>
                  <a:gd name="T4" fmla="*/ 249 w 474"/>
                  <a:gd name="T5" fmla="*/ 0 h 503"/>
                  <a:gd name="T6" fmla="*/ 474 w 474"/>
                  <a:gd name="T7" fmla="*/ 487 h 503"/>
                  <a:gd name="T8" fmla="*/ 398 w 474"/>
                  <a:gd name="T9" fmla="*/ 490 h 503"/>
                  <a:gd name="T10" fmla="*/ 333 w 474"/>
                  <a:gd name="T11" fmla="*/ 342 h 503"/>
                  <a:gd name="T12" fmla="*/ 121 w 474"/>
                  <a:gd name="T13" fmla="*/ 349 h 503"/>
                  <a:gd name="T14" fmla="*/ 71 w 474"/>
                  <a:gd name="T15" fmla="*/ 501 h 503"/>
                  <a:gd name="T16" fmla="*/ 0 w 474"/>
                  <a:gd name="T17" fmla="*/ 503 h 503"/>
                  <a:gd name="T18" fmla="*/ 139 w 474"/>
                  <a:gd name="T19" fmla="*/ 295 h 503"/>
                  <a:gd name="T20" fmla="*/ 310 w 474"/>
                  <a:gd name="T21" fmla="*/ 289 h 503"/>
                  <a:gd name="T22" fmla="*/ 253 w 474"/>
                  <a:gd name="T23" fmla="*/ 155 h 503"/>
                  <a:gd name="T24" fmla="*/ 240 w 474"/>
                  <a:gd name="T25" fmla="*/ 125 h 503"/>
                  <a:gd name="T26" fmla="*/ 230 w 474"/>
                  <a:gd name="T27" fmla="*/ 98 h 503"/>
                  <a:gd name="T28" fmla="*/ 220 w 474"/>
                  <a:gd name="T29" fmla="*/ 75 h 503"/>
                  <a:gd name="T30" fmla="*/ 213 w 474"/>
                  <a:gd name="T31" fmla="*/ 53 h 503"/>
                  <a:gd name="T32" fmla="*/ 209 w 474"/>
                  <a:gd name="T33" fmla="*/ 78 h 503"/>
                  <a:gd name="T34" fmla="*/ 203 w 474"/>
                  <a:gd name="T35" fmla="*/ 101 h 503"/>
                  <a:gd name="T36" fmla="*/ 196 w 474"/>
                  <a:gd name="T37" fmla="*/ 124 h 503"/>
                  <a:gd name="T38" fmla="*/ 189 w 474"/>
                  <a:gd name="T39" fmla="*/ 149 h 503"/>
                  <a:gd name="T40" fmla="*/ 139 w 474"/>
                  <a:gd name="T41" fmla="*/ 295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474" h="503">
                    <a:moveTo>
                      <a:pt x="0" y="503"/>
                    </a:moveTo>
                    <a:lnTo>
                      <a:pt x="177" y="2"/>
                    </a:lnTo>
                    <a:lnTo>
                      <a:pt x="249" y="0"/>
                    </a:lnTo>
                    <a:lnTo>
                      <a:pt x="474" y="487"/>
                    </a:lnTo>
                    <a:lnTo>
                      <a:pt x="398" y="490"/>
                    </a:lnTo>
                    <a:lnTo>
                      <a:pt x="333" y="342"/>
                    </a:lnTo>
                    <a:lnTo>
                      <a:pt x="121" y="349"/>
                    </a:lnTo>
                    <a:lnTo>
                      <a:pt x="71" y="501"/>
                    </a:lnTo>
                    <a:lnTo>
                      <a:pt x="0" y="503"/>
                    </a:lnTo>
                    <a:close/>
                    <a:moveTo>
                      <a:pt x="139" y="295"/>
                    </a:moveTo>
                    <a:lnTo>
                      <a:pt x="310" y="289"/>
                    </a:lnTo>
                    <a:lnTo>
                      <a:pt x="253" y="155"/>
                    </a:lnTo>
                    <a:lnTo>
                      <a:pt x="240" y="125"/>
                    </a:lnTo>
                    <a:lnTo>
                      <a:pt x="230" y="98"/>
                    </a:lnTo>
                    <a:lnTo>
                      <a:pt x="220" y="75"/>
                    </a:lnTo>
                    <a:lnTo>
                      <a:pt x="213" y="53"/>
                    </a:lnTo>
                    <a:lnTo>
                      <a:pt x="209" y="78"/>
                    </a:lnTo>
                    <a:lnTo>
                      <a:pt x="203" y="101"/>
                    </a:lnTo>
                    <a:lnTo>
                      <a:pt x="196" y="124"/>
                    </a:lnTo>
                    <a:lnTo>
                      <a:pt x="189" y="149"/>
                    </a:lnTo>
                    <a:lnTo>
                      <a:pt x="139" y="295"/>
                    </a:lnTo>
                    <a:close/>
                  </a:path>
                </a:pathLst>
              </a:custGeom>
              <a:solidFill>
                <a:srgbClr val="120A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1" name="Freeform 1142"/>
              <p:cNvSpPr>
                <a:spLocks/>
              </p:cNvSpPr>
              <p:nvPr/>
            </p:nvSpPr>
            <p:spPr bwMode="auto">
              <a:xfrm>
                <a:off x="1043" y="2623"/>
                <a:ext cx="8" cy="206"/>
              </a:xfrm>
              <a:custGeom>
                <a:avLst/>
                <a:gdLst>
                  <a:gd name="T0" fmla="*/ 0 w 42"/>
                  <a:gd name="T1" fmla="*/ 902 h 1028"/>
                  <a:gd name="T2" fmla="*/ 0 w 42"/>
                  <a:gd name="T3" fmla="*/ 126 h 1028"/>
                  <a:gd name="T4" fmla="*/ 0 w 42"/>
                  <a:gd name="T5" fmla="*/ 108 h 1028"/>
                  <a:gd name="T6" fmla="*/ 2 w 42"/>
                  <a:gd name="T7" fmla="*/ 91 h 1028"/>
                  <a:gd name="T8" fmla="*/ 6 w 42"/>
                  <a:gd name="T9" fmla="*/ 74 h 1028"/>
                  <a:gd name="T10" fmla="*/ 10 w 42"/>
                  <a:gd name="T11" fmla="*/ 58 h 1028"/>
                  <a:gd name="T12" fmla="*/ 17 w 42"/>
                  <a:gd name="T13" fmla="*/ 42 h 1028"/>
                  <a:gd name="T14" fmla="*/ 24 w 42"/>
                  <a:gd name="T15" fmla="*/ 27 h 1028"/>
                  <a:gd name="T16" fmla="*/ 32 w 42"/>
                  <a:gd name="T17" fmla="*/ 13 h 1028"/>
                  <a:gd name="T18" fmla="*/ 42 w 42"/>
                  <a:gd name="T19" fmla="*/ 0 h 1028"/>
                  <a:gd name="T20" fmla="*/ 42 w 42"/>
                  <a:gd name="T21" fmla="*/ 1028 h 1028"/>
                  <a:gd name="T22" fmla="*/ 32 w 42"/>
                  <a:gd name="T23" fmla="*/ 1015 h 1028"/>
                  <a:gd name="T24" fmla="*/ 24 w 42"/>
                  <a:gd name="T25" fmla="*/ 1000 h 1028"/>
                  <a:gd name="T26" fmla="*/ 17 w 42"/>
                  <a:gd name="T27" fmla="*/ 985 h 1028"/>
                  <a:gd name="T28" fmla="*/ 10 w 42"/>
                  <a:gd name="T29" fmla="*/ 969 h 1028"/>
                  <a:gd name="T30" fmla="*/ 6 w 42"/>
                  <a:gd name="T31" fmla="*/ 953 h 1028"/>
                  <a:gd name="T32" fmla="*/ 2 w 42"/>
                  <a:gd name="T33" fmla="*/ 936 h 1028"/>
                  <a:gd name="T34" fmla="*/ 0 w 42"/>
                  <a:gd name="T35" fmla="*/ 919 h 1028"/>
                  <a:gd name="T36" fmla="*/ 0 w 42"/>
                  <a:gd name="T37" fmla="*/ 902 h 1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2" h="1028">
                    <a:moveTo>
                      <a:pt x="0" y="902"/>
                    </a:moveTo>
                    <a:lnTo>
                      <a:pt x="0" y="126"/>
                    </a:lnTo>
                    <a:lnTo>
                      <a:pt x="0" y="108"/>
                    </a:lnTo>
                    <a:lnTo>
                      <a:pt x="2" y="91"/>
                    </a:lnTo>
                    <a:lnTo>
                      <a:pt x="6" y="74"/>
                    </a:lnTo>
                    <a:lnTo>
                      <a:pt x="10" y="58"/>
                    </a:lnTo>
                    <a:lnTo>
                      <a:pt x="17" y="42"/>
                    </a:lnTo>
                    <a:lnTo>
                      <a:pt x="24" y="27"/>
                    </a:lnTo>
                    <a:lnTo>
                      <a:pt x="32" y="13"/>
                    </a:lnTo>
                    <a:lnTo>
                      <a:pt x="42" y="0"/>
                    </a:lnTo>
                    <a:lnTo>
                      <a:pt x="42" y="1028"/>
                    </a:lnTo>
                    <a:lnTo>
                      <a:pt x="32" y="1015"/>
                    </a:lnTo>
                    <a:lnTo>
                      <a:pt x="24" y="1000"/>
                    </a:lnTo>
                    <a:lnTo>
                      <a:pt x="17" y="985"/>
                    </a:lnTo>
                    <a:lnTo>
                      <a:pt x="10" y="969"/>
                    </a:lnTo>
                    <a:lnTo>
                      <a:pt x="6" y="953"/>
                    </a:lnTo>
                    <a:lnTo>
                      <a:pt x="2" y="936"/>
                    </a:lnTo>
                    <a:lnTo>
                      <a:pt x="0" y="919"/>
                    </a:lnTo>
                    <a:lnTo>
                      <a:pt x="0" y="902"/>
                    </a:lnTo>
                    <a:close/>
                  </a:path>
                </a:pathLst>
              </a:custGeom>
              <a:solidFill>
                <a:srgbClr val="D0B4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2" name="Freeform 1143"/>
              <p:cNvSpPr>
                <a:spLocks/>
              </p:cNvSpPr>
              <p:nvPr/>
            </p:nvSpPr>
            <p:spPr bwMode="auto">
              <a:xfrm>
                <a:off x="1043" y="2615"/>
                <a:ext cx="16" cy="222"/>
              </a:xfrm>
              <a:custGeom>
                <a:avLst/>
                <a:gdLst>
                  <a:gd name="T0" fmla="*/ 0 w 83"/>
                  <a:gd name="T1" fmla="*/ 945 h 1114"/>
                  <a:gd name="T2" fmla="*/ 0 w 83"/>
                  <a:gd name="T3" fmla="*/ 169 h 1114"/>
                  <a:gd name="T4" fmla="*/ 0 w 83"/>
                  <a:gd name="T5" fmla="*/ 156 h 1114"/>
                  <a:gd name="T6" fmla="*/ 1 w 83"/>
                  <a:gd name="T7" fmla="*/ 143 h 1114"/>
                  <a:gd name="T8" fmla="*/ 3 w 83"/>
                  <a:gd name="T9" fmla="*/ 131 h 1114"/>
                  <a:gd name="T10" fmla="*/ 5 w 83"/>
                  <a:gd name="T11" fmla="*/ 119 h 1114"/>
                  <a:gd name="T12" fmla="*/ 8 w 83"/>
                  <a:gd name="T13" fmla="*/ 107 h 1114"/>
                  <a:gd name="T14" fmla="*/ 13 w 83"/>
                  <a:gd name="T15" fmla="*/ 96 h 1114"/>
                  <a:gd name="T16" fmla="*/ 17 w 83"/>
                  <a:gd name="T17" fmla="*/ 84 h 1114"/>
                  <a:gd name="T18" fmla="*/ 22 w 83"/>
                  <a:gd name="T19" fmla="*/ 73 h 1114"/>
                  <a:gd name="T20" fmla="*/ 28 w 83"/>
                  <a:gd name="T21" fmla="*/ 63 h 1114"/>
                  <a:gd name="T22" fmla="*/ 34 w 83"/>
                  <a:gd name="T23" fmla="*/ 53 h 1114"/>
                  <a:gd name="T24" fmla="*/ 42 w 83"/>
                  <a:gd name="T25" fmla="*/ 43 h 1114"/>
                  <a:gd name="T26" fmla="*/ 49 w 83"/>
                  <a:gd name="T27" fmla="*/ 33 h 1114"/>
                  <a:gd name="T28" fmla="*/ 56 w 83"/>
                  <a:gd name="T29" fmla="*/ 24 h 1114"/>
                  <a:gd name="T30" fmla="*/ 66 w 83"/>
                  <a:gd name="T31" fmla="*/ 15 h 1114"/>
                  <a:gd name="T32" fmla="*/ 74 w 83"/>
                  <a:gd name="T33" fmla="*/ 7 h 1114"/>
                  <a:gd name="T34" fmla="*/ 83 w 83"/>
                  <a:gd name="T35" fmla="*/ 0 h 1114"/>
                  <a:gd name="T36" fmla="*/ 83 w 83"/>
                  <a:gd name="T37" fmla="*/ 1114 h 1114"/>
                  <a:gd name="T38" fmla="*/ 74 w 83"/>
                  <a:gd name="T39" fmla="*/ 1107 h 1114"/>
                  <a:gd name="T40" fmla="*/ 66 w 83"/>
                  <a:gd name="T41" fmla="*/ 1098 h 1114"/>
                  <a:gd name="T42" fmla="*/ 56 w 83"/>
                  <a:gd name="T43" fmla="*/ 1089 h 1114"/>
                  <a:gd name="T44" fmla="*/ 49 w 83"/>
                  <a:gd name="T45" fmla="*/ 1080 h 1114"/>
                  <a:gd name="T46" fmla="*/ 42 w 83"/>
                  <a:gd name="T47" fmla="*/ 1071 h 1114"/>
                  <a:gd name="T48" fmla="*/ 34 w 83"/>
                  <a:gd name="T49" fmla="*/ 1061 h 1114"/>
                  <a:gd name="T50" fmla="*/ 28 w 83"/>
                  <a:gd name="T51" fmla="*/ 1051 h 1114"/>
                  <a:gd name="T52" fmla="*/ 22 w 83"/>
                  <a:gd name="T53" fmla="*/ 1040 h 1114"/>
                  <a:gd name="T54" fmla="*/ 17 w 83"/>
                  <a:gd name="T55" fmla="*/ 1029 h 1114"/>
                  <a:gd name="T56" fmla="*/ 13 w 83"/>
                  <a:gd name="T57" fmla="*/ 1018 h 1114"/>
                  <a:gd name="T58" fmla="*/ 8 w 83"/>
                  <a:gd name="T59" fmla="*/ 1007 h 1114"/>
                  <a:gd name="T60" fmla="*/ 5 w 83"/>
                  <a:gd name="T61" fmla="*/ 995 h 1114"/>
                  <a:gd name="T62" fmla="*/ 3 w 83"/>
                  <a:gd name="T63" fmla="*/ 982 h 1114"/>
                  <a:gd name="T64" fmla="*/ 1 w 83"/>
                  <a:gd name="T65" fmla="*/ 970 h 1114"/>
                  <a:gd name="T66" fmla="*/ 0 w 83"/>
                  <a:gd name="T67" fmla="*/ 958 h 1114"/>
                  <a:gd name="T68" fmla="*/ 0 w 83"/>
                  <a:gd name="T69" fmla="*/ 945 h 1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3" h="1114">
                    <a:moveTo>
                      <a:pt x="0" y="945"/>
                    </a:moveTo>
                    <a:lnTo>
                      <a:pt x="0" y="169"/>
                    </a:lnTo>
                    <a:lnTo>
                      <a:pt x="0" y="156"/>
                    </a:lnTo>
                    <a:lnTo>
                      <a:pt x="1" y="143"/>
                    </a:lnTo>
                    <a:lnTo>
                      <a:pt x="3" y="131"/>
                    </a:lnTo>
                    <a:lnTo>
                      <a:pt x="5" y="119"/>
                    </a:lnTo>
                    <a:lnTo>
                      <a:pt x="8" y="107"/>
                    </a:lnTo>
                    <a:lnTo>
                      <a:pt x="13" y="96"/>
                    </a:lnTo>
                    <a:lnTo>
                      <a:pt x="17" y="84"/>
                    </a:lnTo>
                    <a:lnTo>
                      <a:pt x="22" y="73"/>
                    </a:lnTo>
                    <a:lnTo>
                      <a:pt x="28" y="63"/>
                    </a:lnTo>
                    <a:lnTo>
                      <a:pt x="34" y="53"/>
                    </a:lnTo>
                    <a:lnTo>
                      <a:pt x="42" y="43"/>
                    </a:lnTo>
                    <a:lnTo>
                      <a:pt x="49" y="33"/>
                    </a:lnTo>
                    <a:lnTo>
                      <a:pt x="56" y="24"/>
                    </a:lnTo>
                    <a:lnTo>
                      <a:pt x="66" y="15"/>
                    </a:lnTo>
                    <a:lnTo>
                      <a:pt x="74" y="7"/>
                    </a:lnTo>
                    <a:lnTo>
                      <a:pt x="83" y="0"/>
                    </a:lnTo>
                    <a:lnTo>
                      <a:pt x="83" y="1114"/>
                    </a:lnTo>
                    <a:lnTo>
                      <a:pt x="74" y="1107"/>
                    </a:lnTo>
                    <a:lnTo>
                      <a:pt x="66" y="1098"/>
                    </a:lnTo>
                    <a:lnTo>
                      <a:pt x="56" y="1089"/>
                    </a:lnTo>
                    <a:lnTo>
                      <a:pt x="49" y="1080"/>
                    </a:lnTo>
                    <a:lnTo>
                      <a:pt x="42" y="1071"/>
                    </a:lnTo>
                    <a:lnTo>
                      <a:pt x="34" y="1061"/>
                    </a:lnTo>
                    <a:lnTo>
                      <a:pt x="28" y="1051"/>
                    </a:lnTo>
                    <a:lnTo>
                      <a:pt x="22" y="1040"/>
                    </a:lnTo>
                    <a:lnTo>
                      <a:pt x="17" y="1029"/>
                    </a:lnTo>
                    <a:lnTo>
                      <a:pt x="13" y="1018"/>
                    </a:lnTo>
                    <a:lnTo>
                      <a:pt x="8" y="1007"/>
                    </a:lnTo>
                    <a:lnTo>
                      <a:pt x="5" y="995"/>
                    </a:lnTo>
                    <a:lnTo>
                      <a:pt x="3" y="982"/>
                    </a:lnTo>
                    <a:lnTo>
                      <a:pt x="1" y="970"/>
                    </a:lnTo>
                    <a:lnTo>
                      <a:pt x="0" y="958"/>
                    </a:lnTo>
                    <a:lnTo>
                      <a:pt x="0" y="945"/>
                    </a:lnTo>
                    <a:close/>
                  </a:path>
                </a:pathLst>
              </a:custGeom>
              <a:solidFill>
                <a:srgbClr val="D0B4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3" name="Freeform 1144"/>
              <p:cNvSpPr>
                <a:spLocks/>
              </p:cNvSpPr>
              <p:nvPr/>
            </p:nvSpPr>
            <p:spPr bwMode="auto">
              <a:xfrm>
                <a:off x="1051" y="2609"/>
                <a:ext cx="17" cy="233"/>
              </a:xfrm>
              <a:custGeom>
                <a:avLst/>
                <a:gdLst>
                  <a:gd name="T0" fmla="*/ 0 w 83"/>
                  <a:gd name="T1" fmla="*/ 1098 h 1166"/>
                  <a:gd name="T2" fmla="*/ 0 w 83"/>
                  <a:gd name="T3" fmla="*/ 70 h 1166"/>
                  <a:gd name="T4" fmla="*/ 8 w 83"/>
                  <a:gd name="T5" fmla="*/ 58 h 1166"/>
                  <a:gd name="T6" fmla="*/ 17 w 83"/>
                  <a:gd name="T7" fmla="*/ 48 h 1166"/>
                  <a:gd name="T8" fmla="*/ 27 w 83"/>
                  <a:gd name="T9" fmla="*/ 39 h 1166"/>
                  <a:gd name="T10" fmla="*/ 37 w 83"/>
                  <a:gd name="T11" fmla="*/ 30 h 1166"/>
                  <a:gd name="T12" fmla="*/ 48 w 83"/>
                  <a:gd name="T13" fmla="*/ 22 h 1166"/>
                  <a:gd name="T14" fmla="*/ 59 w 83"/>
                  <a:gd name="T15" fmla="*/ 14 h 1166"/>
                  <a:gd name="T16" fmla="*/ 72 w 83"/>
                  <a:gd name="T17" fmla="*/ 7 h 1166"/>
                  <a:gd name="T18" fmla="*/ 83 w 83"/>
                  <a:gd name="T19" fmla="*/ 0 h 1166"/>
                  <a:gd name="T20" fmla="*/ 83 w 83"/>
                  <a:gd name="T21" fmla="*/ 1166 h 1166"/>
                  <a:gd name="T22" fmla="*/ 72 w 83"/>
                  <a:gd name="T23" fmla="*/ 1160 h 1166"/>
                  <a:gd name="T24" fmla="*/ 59 w 83"/>
                  <a:gd name="T25" fmla="*/ 1153 h 1166"/>
                  <a:gd name="T26" fmla="*/ 48 w 83"/>
                  <a:gd name="T27" fmla="*/ 1146 h 1166"/>
                  <a:gd name="T28" fmla="*/ 37 w 83"/>
                  <a:gd name="T29" fmla="*/ 1138 h 1166"/>
                  <a:gd name="T30" fmla="*/ 27 w 83"/>
                  <a:gd name="T31" fmla="*/ 1129 h 1166"/>
                  <a:gd name="T32" fmla="*/ 17 w 83"/>
                  <a:gd name="T33" fmla="*/ 1119 h 1166"/>
                  <a:gd name="T34" fmla="*/ 8 w 83"/>
                  <a:gd name="T35" fmla="*/ 1109 h 1166"/>
                  <a:gd name="T36" fmla="*/ 0 w 83"/>
                  <a:gd name="T37" fmla="*/ 1098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3" h="1166">
                    <a:moveTo>
                      <a:pt x="0" y="1098"/>
                    </a:moveTo>
                    <a:lnTo>
                      <a:pt x="0" y="70"/>
                    </a:lnTo>
                    <a:lnTo>
                      <a:pt x="8" y="58"/>
                    </a:lnTo>
                    <a:lnTo>
                      <a:pt x="17" y="48"/>
                    </a:lnTo>
                    <a:lnTo>
                      <a:pt x="27" y="39"/>
                    </a:lnTo>
                    <a:lnTo>
                      <a:pt x="37" y="30"/>
                    </a:lnTo>
                    <a:lnTo>
                      <a:pt x="48" y="22"/>
                    </a:lnTo>
                    <a:lnTo>
                      <a:pt x="59" y="14"/>
                    </a:lnTo>
                    <a:lnTo>
                      <a:pt x="72" y="7"/>
                    </a:lnTo>
                    <a:lnTo>
                      <a:pt x="83" y="0"/>
                    </a:lnTo>
                    <a:lnTo>
                      <a:pt x="83" y="1166"/>
                    </a:lnTo>
                    <a:lnTo>
                      <a:pt x="72" y="1160"/>
                    </a:lnTo>
                    <a:lnTo>
                      <a:pt x="59" y="1153"/>
                    </a:lnTo>
                    <a:lnTo>
                      <a:pt x="48" y="1146"/>
                    </a:lnTo>
                    <a:lnTo>
                      <a:pt x="37" y="1138"/>
                    </a:lnTo>
                    <a:lnTo>
                      <a:pt x="27" y="1129"/>
                    </a:lnTo>
                    <a:lnTo>
                      <a:pt x="17" y="1119"/>
                    </a:lnTo>
                    <a:lnTo>
                      <a:pt x="8" y="1109"/>
                    </a:lnTo>
                    <a:lnTo>
                      <a:pt x="0" y="109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4" name="Freeform 1145"/>
              <p:cNvSpPr>
                <a:spLocks/>
              </p:cNvSpPr>
              <p:nvPr/>
            </p:nvSpPr>
            <p:spPr bwMode="auto">
              <a:xfrm>
                <a:off x="1059" y="2606"/>
                <a:ext cx="17" cy="239"/>
              </a:xfrm>
              <a:custGeom>
                <a:avLst/>
                <a:gdLst>
                  <a:gd name="T0" fmla="*/ 0 w 85"/>
                  <a:gd name="T1" fmla="*/ 1155 h 1195"/>
                  <a:gd name="T2" fmla="*/ 0 w 85"/>
                  <a:gd name="T3" fmla="*/ 41 h 1195"/>
                  <a:gd name="T4" fmla="*/ 10 w 85"/>
                  <a:gd name="T5" fmla="*/ 34 h 1195"/>
                  <a:gd name="T6" fmla="*/ 19 w 85"/>
                  <a:gd name="T7" fmla="*/ 28 h 1195"/>
                  <a:gd name="T8" fmla="*/ 30 w 85"/>
                  <a:gd name="T9" fmla="*/ 22 h 1195"/>
                  <a:gd name="T10" fmla="*/ 40 w 85"/>
                  <a:gd name="T11" fmla="*/ 15 h 1195"/>
                  <a:gd name="T12" fmla="*/ 51 w 85"/>
                  <a:gd name="T13" fmla="*/ 11 h 1195"/>
                  <a:gd name="T14" fmla="*/ 62 w 85"/>
                  <a:gd name="T15" fmla="*/ 7 h 1195"/>
                  <a:gd name="T16" fmla="*/ 73 w 85"/>
                  <a:gd name="T17" fmla="*/ 3 h 1195"/>
                  <a:gd name="T18" fmla="*/ 85 w 85"/>
                  <a:gd name="T19" fmla="*/ 0 h 1195"/>
                  <a:gd name="T20" fmla="*/ 85 w 85"/>
                  <a:gd name="T21" fmla="*/ 1195 h 1195"/>
                  <a:gd name="T22" fmla="*/ 73 w 85"/>
                  <a:gd name="T23" fmla="*/ 1192 h 1195"/>
                  <a:gd name="T24" fmla="*/ 62 w 85"/>
                  <a:gd name="T25" fmla="*/ 1188 h 1195"/>
                  <a:gd name="T26" fmla="*/ 51 w 85"/>
                  <a:gd name="T27" fmla="*/ 1184 h 1195"/>
                  <a:gd name="T28" fmla="*/ 40 w 85"/>
                  <a:gd name="T29" fmla="*/ 1179 h 1195"/>
                  <a:gd name="T30" fmla="*/ 30 w 85"/>
                  <a:gd name="T31" fmla="*/ 1174 h 1195"/>
                  <a:gd name="T32" fmla="*/ 19 w 85"/>
                  <a:gd name="T33" fmla="*/ 1168 h 1195"/>
                  <a:gd name="T34" fmla="*/ 10 w 85"/>
                  <a:gd name="T35" fmla="*/ 1162 h 1195"/>
                  <a:gd name="T36" fmla="*/ 0 w 85"/>
                  <a:gd name="T37" fmla="*/ 1155 h 1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1195">
                    <a:moveTo>
                      <a:pt x="0" y="1155"/>
                    </a:moveTo>
                    <a:lnTo>
                      <a:pt x="0" y="41"/>
                    </a:lnTo>
                    <a:lnTo>
                      <a:pt x="10" y="34"/>
                    </a:lnTo>
                    <a:lnTo>
                      <a:pt x="19" y="28"/>
                    </a:lnTo>
                    <a:lnTo>
                      <a:pt x="30" y="22"/>
                    </a:lnTo>
                    <a:lnTo>
                      <a:pt x="40" y="15"/>
                    </a:lnTo>
                    <a:lnTo>
                      <a:pt x="51" y="11"/>
                    </a:lnTo>
                    <a:lnTo>
                      <a:pt x="62" y="7"/>
                    </a:lnTo>
                    <a:lnTo>
                      <a:pt x="73" y="3"/>
                    </a:lnTo>
                    <a:lnTo>
                      <a:pt x="85" y="0"/>
                    </a:lnTo>
                    <a:lnTo>
                      <a:pt x="85" y="1195"/>
                    </a:lnTo>
                    <a:lnTo>
                      <a:pt x="73" y="1192"/>
                    </a:lnTo>
                    <a:lnTo>
                      <a:pt x="62" y="1188"/>
                    </a:lnTo>
                    <a:lnTo>
                      <a:pt x="51" y="1184"/>
                    </a:lnTo>
                    <a:lnTo>
                      <a:pt x="40" y="1179"/>
                    </a:lnTo>
                    <a:lnTo>
                      <a:pt x="30" y="1174"/>
                    </a:lnTo>
                    <a:lnTo>
                      <a:pt x="19" y="1168"/>
                    </a:lnTo>
                    <a:lnTo>
                      <a:pt x="10" y="1162"/>
                    </a:lnTo>
                    <a:lnTo>
                      <a:pt x="0" y="1155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5" name="Freeform 1146"/>
              <p:cNvSpPr>
                <a:spLocks/>
              </p:cNvSpPr>
              <p:nvPr/>
            </p:nvSpPr>
            <p:spPr bwMode="auto">
              <a:xfrm>
                <a:off x="1068" y="2605"/>
                <a:ext cx="17" cy="242"/>
              </a:xfrm>
              <a:custGeom>
                <a:avLst/>
                <a:gdLst>
                  <a:gd name="T0" fmla="*/ 0 w 85"/>
                  <a:gd name="T1" fmla="*/ 1186 h 1208"/>
                  <a:gd name="T2" fmla="*/ 0 w 85"/>
                  <a:gd name="T3" fmla="*/ 20 h 1208"/>
                  <a:gd name="T4" fmla="*/ 11 w 85"/>
                  <a:gd name="T5" fmla="*/ 16 h 1208"/>
                  <a:gd name="T6" fmla="*/ 20 w 85"/>
                  <a:gd name="T7" fmla="*/ 12 h 1208"/>
                  <a:gd name="T8" fmla="*/ 30 w 85"/>
                  <a:gd name="T9" fmla="*/ 9 h 1208"/>
                  <a:gd name="T10" fmla="*/ 41 w 85"/>
                  <a:gd name="T11" fmla="*/ 6 h 1208"/>
                  <a:gd name="T12" fmla="*/ 51 w 85"/>
                  <a:gd name="T13" fmla="*/ 4 h 1208"/>
                  <a:gd name="T14" fmla="*/ 63 w 85"/>
                  <a:gd name="T15" fmla="*/ 2 h 1208"/>
                  <a:gd name="T16" fmla="*/ 73 w 85"/>
                  <a:gd name="T17" fmla="*/ 1 h 1208"/>
                  <a:gd name="T18" fmla="*/ 85 w 85"/>
                  <a:gd name="T19" fmla="*/ 0 h 1208"/>
                  <a:gd name="T20" fmla="*/ 85 w 85"/>
                  <a:gd name="T21" fmla="*/ 1208 h 1208"/>
                  <a:gd name="T22" fmla="*/ 73 w 85"/>
                  <a:gd name="T23" fmla="*/ 1206 h 1208"/>
                  <a:gd name="T24" fmla="*/ 63 w 85"/>
                  <a:gd name="T25" fmla="*/ 1205 h 1208"/>
                  <a:gd name="T26" fmla="*/ 51 w 85"/>
                  <a:gd name="T27" fmla="*/ 1203 h 1208"/>
                  <a:gd name="T28" fmla="*/ 41 w 85"/>
                  <a:gd name="T29" fmla="*/ 1201 h 1208"/>
                  <a:gd name="T30" fmla="*/ 30 w 85"/>
                  <a:gd name="T31" fmla="*/ 1198 h 1208"/>
                  <a:gd name="T32" fmla="*/ 20 w 85"/>
                  <a:gd name="T33" fmla="*/ 1194 h 1208"/>
                  <a:gd name="T34" fmla="*/ 11 w 85"/>
                  <a:gd name="T35" fmla="*/ 1191 h 1208"/>
                  <a:gd name="T36" fmla="*/ 0 w 85"/>
                  <a:gd name="T37" fmla="*/ 1186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1208">
                    <a:moveTo>
                      <a:pt x="0" y="1186"/>
                    </a:moveTo>
                    <a:lnTo>
                      <a:pt x="0" y="20"/>
                    </a:lnTo>
                    <a:lnTo>
                      <a:pt x="11" y="16"/>
                    </a:lnTo>
                    <a:lnTo>
                      <a:pt x="20" y="12"/>
                    </a:lnTo>
                    <a:lnTo>
                      <a:pt x="30" y="9"/>
                    </a:lnTo>
                    <a:lnTo>
                      <a:pt x="41" y="6"/>
                    </a:lnTo>
                    <a:lnTo>
                      <a:pt x="51" y="4"/>
                    </a:lnTo>
                    <a:lnTo>
                      <a:pt x="63" y="2"/>
                    </a:lnTo>
                    <a:lnTo>
                      <a:pt x="73" y="1"/>
                    </a:lnTo>
                    <a:lnTo>
                      <a:pt x="85" y="0"/>
                    </a:lnTo>
                    <a:lnTo>
                      <a:pt x="85" y="1208"/>
                    </a:lnTo>
                    <a:lnTo>
                      <a:pt x="73" y="1206"/>
                    </a:lnTo>
                    <a:lnTo>
                      <a:pt x="63" y="1205"/>
                    </a:lnTo>
                    <a:lnTo>
                      <a:pt x="51" y="1203"/>
                    </a:lnTo>
                    <a:lnTo>
                      <a:pt x="41" y="1201"/>
                    </a:lnTo>
                    <a:lnTo>
                      <a:pt x="30" y="1198"/>
                    </a:lnTo>
                    <a:lnTo>
                      <a:pt x="20" y="1194"/>
                    </a:lnTo>
                    <a:lnTo>
                      <a:pt x="11" y="1191"/>
                    </a:lnTo>
                    <a:lnTo>
                      <a:pt x="0" y="1186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6" name="Freeform 1147"/>
              <p:cNvSpPr>
                <a:spLocks/>
              </p:cNvSpPr>
              <p:nvPr/>
            </p:nvSpPr>
            <p:spPr bwMode="auto">
              <a:xfrm>
                <a:off x="1076" y="2605"/>
                <a:ext cx="17" cy="242"/>
              </a:xfrm>
              <a:custGeom>
                <a:avLst/>
                <a:gdLst>
                  <a:gd name="T0" fmla="*/ 0 w 83"/>
                  <a:gd name="T1" fmla="*/ 1201 h 1208"/>
                  <a:gd name="T2" fmla="*/ 0 w 83"/>
                  <a:gd name="T3" fmla="*/ 6 h 1208"/>
                  <a:gd name="T4" fmla="*/ 12 w 83"/>
                  <a:gd name="T5" fmla="*/ 3 h 1208"/>
                  <a:gd name="T6" fmla="*/ 26 w 83"/>
                  <a:gd name="T7" fmla="*/ 1 h 1208"/>
                  <a:gd name="T8" fmla="*/ 40 w 83"/>
                  <a:gd name="T9" fmla="*/ 0 h 1208"/>
                  <a:gd name="T10" fmla="*/ 53 w 83"/>
                  <a:gd name="T11" fmla="*/ 0 h 1208"/>
                  <a:gd name="T12" fmla="*/ 83 w 83"/>
                  <a:gd name="T13" fmla="*/ 0 h 1208"/>
                  <a:gd name="T14" fmla="*/ 83 w 83"/>
                  <a:gd name="T15" fmla="*/ 1208 h 1208"/>
                  <a:gd name="T16" fmla="*/ 53 w 83"/>
                  <a:gd name="T17" fmla="*/ 1208 h 1208"/>
                  <a:gd name="T18" fmla="*/ 40 w 83"/>
                  <a:gd name="T19" fmla="*/ 1208 h 1208"/>
                  <a:gd name="T20" fmla="*/ 26 w 83"/>
                  <a:gd name="T21" fmla="*/ 1206 h 1208"/>
                  <a:gd name="T22" fmla="*/ 12 w 83"/>
                  <a:gd name="T23" fmla="*/ 1204 h 1208"/>
                  <a:gd name="T24" fmla="*/ 0 w 83"/>
                  <a:gd name="T25" fmla="*/ 1201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1208">
                    <a:moveTo>
                      <a:pt x="0" y="1201"/>
                    </a:moveTo>
                    <a:lnTo>
                      <a:pt x="0" y="6"/>
                    </a:lnTo>
                    <a:lnTo>
                      <a:pt x="12" y="3"/>
                    </a:lnTo>
                    <a:lnTo>
                      <a:pt x="26" y="1"/>
                    </a:lnTo>
                    <a:lnTo>
                      <a:pt x="40" y="0"/>
                    </a:lnTo>
                    <a:lnTo>
                      <a:pt x="53" y="0"/>
                    </a:lnTo>
                    <a:lnTo>
                      <a:pt x="83" y="0"/>
                    </a:lnTo>
                    <a:lnTo>
                      <a:pt x="83" y="1208"/>
                    </a:lnTo>
                    <a:lnTo>
                      <a:pt x="53" y="1208"/>
                    </a:lnTo>
                    <a:lnTo>
                      <a:pt x="40" y="1208"/>
                    </a:lnTo>
                    <a:lnTo>
                      <a:pt x="26" y="1206"/>
                    </a:lnTo>
                    <a:lnTo>
                      <a:pt x="12" y="1204"/>
                    </a:lnTo>
                    <a:lnTo>
                      <a:pt x="0" y="1201"/>
                    </a:lnTo>
                    <a:close/>
                  </a:path>
                </a:pathLst>
              </a:custGeom>
              <a:solidFill>
                <a:srgbClr val="D6BD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7" name="Freeform 1148"/>
              <p:cNvSpPr>
                <a:spLocks/>
              </p:cNvSpPr>
              <p:nvPr/>
            </p:nvSpPr>
            <p:spPr bwMode="auto">
              <a:xfrm>
                <a:off x="1085" y="2605"/>
                <a:ext cx="17" cy="242"/>
              </a:xfrm>
              <a:custGeom>
                <a:avLst/>
                <a:gdLst>
                  <a:gd name="T0" fmla="*/ 0 w 84"/>
                  <a:gd name="T1" fmla="*/ 1208 h 1208"/>
                  <a:gd name="T2" fmla="*/ 0 w 84"/>
                  <a:gd name="T3" fmla="*/ 0 h 1208"/>
                  <a:gd name="T4" fmla="*/ 5 w 84"/>
                  <a:gd name="T5" fmla="*/ 0 h 1208"/>
                  <a:gd name="T6" fmla="*/ 11 w 84"/>
                  <a:gd name="T7" fmla="*/ 0 h 1208"/>
                  <a:gd name="T8" fmla="*/ 84 w 84"/>
                  <a:gd name="T9" fmla="*/ 0 h 1208"/>
                  <a:gd name="T10" fmla="*/ 84 w 84"/>
                  <a:gd name="T11" fmla="*/ 1208 h 1208"/>
                  <a:gd name="T12" fmla="*/ 11 w 84"/>
                  <a:gd name="T13" fmla="*/ 1208 h 1208"/>
                  <a:gd name="T14" fmla="*/ 5 w 84"/>
                  <a:gd name="T15" fmla="*/ 1208 h 1208"/>
                  <a:gd name="T16" fmla="*/ 0 w 84"/>
                  <a:gd name="T17" fmla="*/ 1208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4" h="1208">
                    <a:moveTo>
                      <a:pt x="0" y="1208"/>
                    </a:moveTo>
                    <a:lnTo>
                      <a:pt x="0" y="0"/>
                    </a:lnTo>
                    <a:lnTo>
                      <a:pt x="5" y="0"/>
                    </a:lnTo>
                    <a:lnTo>
                      <a:pt x="11" y="0"/>
                    </a:lnTo>
                    <a:lnTo>
                      <a:pt x="84" y="0"/>
                    </a:lnTo>
                    <a:lnTo>
                      <a:pt x="84" y="1208"/>
                    </a:lnTo>
                    <a:lnTo>
                      <a:pt x="11" y="1208"/>
                    </a:lnTo>
                    <a:lnTo>
                      <a:pt x="5" y="1208"/>
                    </a:lnTo>
                    <a:lnTo>
                      <a:pt x="0" y="1208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8" name="Rectangle 1149"/>
              <p:cNvSpPr>
                <a:spLocks noChangeArrowheads="1"/>
              </p:cNvSpPr>
              <p:nvPr/>
            </p:nvSpPr>
            <p:spPr bwMode="auto">
              <a:xfrm>
                <a:off x="1093" y="2605"/>
                <a:ext cx="17" cy="242"/>
              </a:xfrm>
              <a:prstGeom prst="rect">
                <a:avLst/>
              </a:prstGeom>
              <a:solidFill>
                <a:srgbClr val="DAC4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9" name="Rectangle 1150"/>
              <p:cNvSpPr>
                <a:spLocks noChangeArrowheads="1"/>
              </p:cNvSpPr>
              <p:nvPr/>
            </p:nvSpPr>
            <p:spPr bwMode="auto">
              <a:xfrm>
                <a:off x="1102" y="2605"/>
                <a:ext cx="16" cy="242"/>
              </a:xfrm>
              <a:prstGeom prst="rect">
                <a:avLst/>
              </a:prstGeom>
              <a:solidFill>
                <a:srgbClr val="DBC6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0" name="Rectangle 1151"/>
              <p:cNvSpPr>
                <a:spLocks noChangeArrowheads="1"/>
              </p:cNvSpPr>
              <p:nvPr/>
            </p:nvSpPr>
            <p:spPr bwMode="auto">
              <a:xfrm>
                <a:off x="1110" y="2605"/>
                <a:ext cx="17" cy="242"/>
              </a:xfrm>
              <a:prstGeom prst="rect">
                <a:avLst/>
              </a:prstGeom>
              <a:solidFill>
                <a:srgbClr val="DEC9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1" name="Rectangle 1152"/>
              <p:cNvSpPr>
                <a:spLocks noChangeArrowheads="1"/>
              </p:cNvSpPr>
              <p:nvPr/>
            </p:nvSpPr>
            <p:spPr bwMode="auto">
              <a:xfrm>
                <a:off x="1118" y="2605"/>
                <a:ext cx="17" cy="242"/>
              </a:xfrm>
              <a:prstGeom prst="rect">
                <a:avLst/>
              </a:prstGeom>
              <a:solidFill>
                <a:srgbClr val="DFCB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2" name="Rectangle 1153"/>
              <p:cNvSpPr>
                <a:spLocks noChangeArrowheads="1"/>
              </p:cNvSpPr>
              <p:nvPr/>
            </p:nvSpPr>
            <p:spPr bwMode="auto">
              <a:xfrm>
                <a:off x="1127" y="2605"/>
                <a:ext cx="17" cy="242"/>
              </a:xfrm>
              <a:prstGeom prst="rect">
                <a:avLst/>
              </a:prstGeom>
              <a:solidFill>
                <a:srgbClr val="E2C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3" name="Rectangle 1154"/>
              <p:cNvSpPr>
                <a:spLocks noChangeArrowheads="1"/>
              </p:cNvSpPr>
              <p:nvPr/>
            </p:nvSpPr>
            <p:spPr bwMode="auto">
              <a:xfrm>
                <a:off x="1135" y="2605"/>
                <a:ext cx="17" cy="242"/>
              </a:xfrm>
              <a:prstGeom prst="rect">
                <a:avLst/>
              </a:prstGeom>
              <a:solidFill>
                <a:srgbClr val="E3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4" name="Rectangle 1155"/>
              <p:cNvSpPr>
                <a:spLocks noChangeArrowheads="1"/>
              </p:cNvSpPr>
              <p:nvPr/>
            </p:nvSpPr>
            <p:spPr bwMode="auto">
              <a:xfrm>
                <a:off x="1144" y="2605"/>
                <a:ext cx="16" cy="242"/>
              </a:xfrm>
              <a:prstGeom prst="rect">
                <a:avLst/>
              </a:pr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5" name="Rectangle 1156"/>
              <p:cNvSpPr>
                <a:spLocks noChangeArrowheads="1"/>
              </p:cNvSpPr>
              <p:nvPr/>
            </p:nvSpPr>
            <p:spPr bwMode="auto">
              <a:xfrm>
                <a:off x="1152" y="2605"/>
                <a:ext cx="17" cy="242"/>
              </a:xfrm>
              <a:prstGeom prst="rect">
                <a:avLst/>
              </a:prstGeom>
              <a:solidFill>
                <a:srgbClr val="E7D6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6" name="Rectangle 1157"/>
              <p:cNvSpPr>
                <a:spLocks noChangeArrowheads="1"/>
              </p:cNvSpPr>
              <p:nvPr/>
            </p:nvSpPr>
            <p:spPr bwMode="auto">
              <a:xfrm>
                <a:off x="1160" y="2605"/>
                <a:ext cx="17" cy="242"/>
              </a:xfrm>
              <a:prstGeom prst="rect">
                <a:avLst/>
              </a:pr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7" name="Rectangle 1158"/>
              <p:cNvSpPr>
                <a:spLocks noChangeArrowheads="1"/>
              </p:cNvSpPr>
              <p:nvPr/>
            </p:nvSpPr>
            <p:spPr bwMode="auto">
              <a:xfrm>
                <a:off x="1169" y="2605"/>
                <a:ext cx="17" cy="242"/>
              </a:xfrm>
              <a:prstGeom prst="rect">
                <a:avLst/>
              </a:prstGeom>
              <a:solidFill>
                <a:srgbClr val="EBDD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8" name="Rectangle 1159"/>
              <p:cNvSpPr>
                <a:spLocks noChangeArrowheads="1"/>
              </p:cNvSpPr>
              <p:nvPr/>
            </p:nvSpPr>
            <p:spPr bwMode="auto">
              <a:xfrm>
                <a:off x="1177" y="2605"/>
                <a:ext cx="17" cy="242"/>
              </a:xfrm>
              <a:prstGeom prst="rect">
                <a:avLst/>
              </a:prstGeom>
              <a:solidFill>
                <a:srgbClr val="EDDF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9" name="Rectangle 1160"/>
              <p:cNvSpPr>
                <a:spLocks noChangeArrowheads="1"/>
              </p:cNvSpPr>
              <p:nvPr/>
            </p:nvSpPr>
            <p:spPr bwMode="auto">
              <a:xfrm>
                <a:off x="1186" y="2605"/>
                <a:ext cx="16" cy="242"/>
              </a:xfrm>
              <a:prstGeom prst="rect">
                <a:avLst/>
              </a:pr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0" name="Rectangle 1161"/>
              <p:cNvSpPr>
                <a:spLocks noChangeArrowheads="1"/>
              </p:cNvSpPr>
              <p:nvPr/>
            </p:nvSpPr>
            <p:spPr bwMode="auto">
              <a:xfrm>
                <a:off x="1194" y="2605"/>
                <a:ext cx="17" cy="242"/>
              </a:xfrm>
              <a:prstGeom prst="rect">
                <a:avLst/>
              </a:prstGeom>
              <a:solidFill>
                <a:srgbClr val="F1E5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1" name="Rectangle 1162"/>
              <p:cNvSpPr>
                <a:spLocks noChangeArrowheads="1"/>
              </p:cNvSpPr>
              <p:nvPr/>
            </p:nvSpPr>
            <p:spPr bwMode="auto">
              <a:xfrm>
                <a:off x="1202" y="2605"/>
                <a:ext cx="17" cy="242"/>
              </a:xfrm>
              <a:prstGeom prst="rect">
                <a:avLst/>
              </a:pr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2" name="Rectangle 1163"/>
              <p:cNvSpPr>
                <a:spLocks noChangeArrowheads="1"/>
              </p:cNvSpPr>
              <p:nvPr/>
            </p:nvSpPr>
            <p:spPr bwMode="auto">
              <a:xfrm>
                <a:off x="1211" y="2605"/>
                <a:ext cx="17" cy="242"/>
              </a:xfrm>
              <a:prstGeom prst="rect">
                <a:avLst/>
              </a:prstGeom>
              <a:solidFill>
                <a:srgbClr val="F5EB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3" name="Rectangle 1164"/>
              <p:cNvSpPr>
                <a:spLocks noChangeArrowheads="1"/>
              </p:cNvSpPr>
              <p:nvPr/>
            </p:nvSpPr>
            <p:spPr bwMode="auto">
              <a:xfrm>
                <a:off x="1219" y="2605"/>
                <a:ext cx="17" cy="242"/>
              </a:xfrm>
              <a:prstGeom prst="rect">
                <a:avLst/>
              </a:pr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4" name="Rectangle 1165"/>
              <p:cNvSpPr>
                <a:spLocks noChangeArrowheads="1"/>
              </p:cNvSpPr>
              <p:nvPr/>
            </p:nvSpPr>
            <p:spPr bwMode="auto">
              <a:xfrm>
                <a:off x="1228" y="2605"/>
                <a:ext cx="16" cy="242"/>
              </a:xfrm>
              <a:prstGeom prst="rect">
                <a:avLst/>
              </a:prstGeom>
              <a:solidFill>
                <a:srgbClr val="F9F1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5" name="Rectangle 1166"/>
              <p:cNvSpPr>
                <a:spLocks noChangeArrowheads="1"/>
              </p:cNvSpPr>
              <p:nvPr/>
            </p:nvSpPr>
            <p:spPr bwMode="auto">
              <a:xfrm>
                <a:off x="1236" y="2605"/>
                <a:ext cx="17" cy="242"/>
              </a:xfrm>
              <a:prstGeom prst="rect">
                <a:avLst/>
              </a:pr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6" name="Rectangle 1167"/>
              <p:cNvSpPr>
                <a:spLocks noChangeArrowheads="1"/>
              </p:cNvSpPr>
              <p:nvPr/>
            </p:nvSpPr>
            <p:spPr bwMode="auto">
              <a:xfrm>
                <a:off x="1244" y="2605"/>
                <a:ext cx="17" cy="242"/>
              </a:xfrm>
              <a:prstGeom prst="rect">
                <a:avLst/>
              </a:prstGeom>
              <a:solidFill>
                <a:srgbClr val="FBF5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7" name="Rectangle 1168"/>
              <p:cNvSpPr>
                <a:spLocks noChangeArrowheads="1"/>
              </p:cNvSpPr>
              <p:nvPr/>
            </p:nvSpPr>
            <p:spPr bwMode="auto">
              <a:xfrm>
                <a:off x="1253" y="2605"/>
                <a:ext cx="17" cy="242"/>
              </a:xfrm>
              <a:prstGeom prst="rect">
                <a:avLst/>
              </a:pr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8" name="Rectangle 1169"/>
              <p:cNvSpPr>
                <a:spLocks noChangeArrowheads="1"/>
              </p:cNvSpPr>
              <p:nvPr/>
            </p:nvSpPr>
            <p:spPr bwMode="auto">
              <a:xfrm>
                <a:off x="1261" y="2605"/>
                <a:ext cx="17" cy="242"/>
              </a:xfrm>
              <a:prstGeom prst="rect">
                <a:avLst/>
              </a:pr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9" name="Rectangle 1170"/>
              <p:cNvSpPr>
                <a:spLocks noChangeArrowheads="1"/>
              </p:cNvSpPr>
              <p:nvPr/>
            </p:nvSpPr>
            <p:spPr bwMode="auto">
              <a:xfrm>
                <a:off x="1270" y="2605"/>
                <a:ext cx="16" cy="242"/>
              </a:xfrm>
              <a:prstGeom prst="rect">
                <a:avLst/>
              </a:prstGeom>
              <a:solidFill>
                <a:srgbClr val="FBF5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0" name="Rectangle 1171"/>
              <p:cNvSpPr>
                <a:spLocks noChangeArrowheads="1"/>
              </p:cNvSpPr>
              <p:nvPr/>
            </p:nvSpPr>
            <p:spPr bwMode="auto">
              <a:xfrm>
                <a:off x="1278" y="2605"/>
                <a:ext cx="17" cy="242"/>
              </a:xfrm>
              <a:prstGeom prst="rect">
                <a:avLst/>
              </a:prstGeom>
              <a:solidFill>
                <a:srgbClr val="F9F1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1" name="Rectangle 1172"/>
              <p:cNvSpPr>
                <a:spLocks noChangeArrowheads="1"/>
              </p:cNvSpPr>
              <p:nvPr/>
            </p:nvSpPr>
            <p:spPr bwMode="auto">
              <a:xfrm>
                <a:off x="1286" y="2605"/>
                <a:ext cx="17" cy="242"/>
              </a:xfrm>
              <a:prstGeom prst="rect">
                <a:avLst/>
              </a:pr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2" name="Rectangle 1173"/>
              <p:cNvSpPr>
                <a:spLocks noChangeArrowheads="1"/>
              </p:cNvSpPr>
              <p:nvPr/>
            </p:nvSpPr>
            <p:spPr bwMode="auto">
              <a:xfrm>
                <a:off x="1295" y="2605"/>
                <a:ext cx="17" cy="242"/>
              </a:xfrm>
              <a:prstGeom prst="rect">
                <a:avLst/>
              </a:prstGeom>
              <a:solidFill>
                <a:srgbClr val="F3E9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3" name="Rectangle 1174"/>
              <p:cNvSpPr>
                <a:spLocks noChangeArrowheads="1"/>
              </p:cNvSpPr>
              <p:nvPr/>
            </p:nvSpPr>
            <p:spPr bwMode="auto">
              <a:xfrm>
                <a:off x="1303" y="2605"/>
                <a:ext cx="17" cy="242"/>
              </a:xfrm>
              <a:prstGeom prst="rect">
                <a:avLst/>
              </a:prstGeom>
              <a:solidFill>
                <a:srgbClr val="F1E5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4" name="Rectangle 1175"/>
              <p:cNvSpPr>
                <a:spLocks noChangeArrowheads="1"/>
              </p:cNvSpPr>
              <p:nvPr/>
            </p:nvSpPr>
            <p:spPr bwMode="auto">
              <a:xfrm>
                <a:off x="1312" y="2605"/>
                <a:ext cx="17" cy="242"/>
              </a:xfrm>
              <a:prstGeom prst="rect">
                <a:avLst/>
              </a:pr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5" name="Rectangle 1176"/>
              <p:cNvSpPr>
                <a:spLocks noChangeArrowheads="1"/>
              </p:cNvSpPr>
              <p:nvPr/>
            </p:nvSpPr>
            <p:spPr bwMode="auto">
              <a:xfrm>
                <a:off x="1320" y="2605"/>
                <a:ext cx="17" cy="242"/>
              </a:xfrm>
              <a:prstGeom prst="rect">
                <a:avLst/>
              </a:prstGeom>
              <a:solidFill>
                <a:srgbClr val="EBDD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6" name="Rectangle 1177"/>
              <p:cNvSpPr>
                <a:spLocks noChangeArrowheads="1"/>
              </p:cNvSpPr>
              <p:nvPr/>
            </p:nvSpPr>
            <p:spPr bwMode="auto">
              <a:xfrm>
                <a:off x="1329" y="2605"/>
                <a:ext cx="16" cy="242"/>
              </a:xfrm>
              <a:prstGeom prst="rect">
                <a:avLst/>
              </a:pr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7" name="Rectangle 1178"/>
              <p:cNvSpPr>
                <a:spLocks noChangeArrowheads="1"/>
              </p:cNvSpPr>
              <p:nvPr/>
            </p:nvSpPr>
            <p:spPr bwMode="auto">
              <a:xfrm>
                <a:off x="1337" y="2605"/>
                <a:ext cx="17" cy="242"/>
              </a:xfrm>
              <a:prstGeom prst="rect">
                <a:avLst/>
              </a:prstGeom>
              <a:solidFill>
                <a:srgbClr val="E6D5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8" name="Rectangle 1179"/>
              <p:cNvSpPr>
                <a:spLocks noChangeArrowheads="1"/>
              </p:cNvSpPr>
              <p:nvPr/>
            </p:nvSpPr>
            <p:spPr bwMode="auto">
              <a:xfrm>
                <a:off x="1345" y="2605"/>
                <a:ext cx="17" cy="242"/>
              </a:xfrm>
              <a:prstGeom prst="rect">
                <a:avLst/>
              </a:prstGeom>
              <a:solidFill>
                <a:srgbClr val="E3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9" name="Rectangle 1180"/>
              <p:cNvSpPr>
                <a:spLocks noChangeArrowheads="1"/>
              </p:cNvSpPr>
              <p:nvPr/>
            </p:nvSpPr>
            <p:spPr bwMode="auto">
              <a:xfrm>
                <a:off x="1354" y="2605"/>
                <a:ext cx="16" cy="242"/>
              </a:xfrm>
              <a:prstGeom prst="rect">
                <a:avLst/>
              </a:pr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0" name="Rectangle 1181"/>
              <p:cNvSpPr>
                <a:spLocks noChangeArrowheads="1"/>
              </p:cNvSpPr>
              <p:nvPr/>
            </p:nvSpPr>
            <p:spPr bwMode="auto">
              <a:xfrm>
                <a:off x="1362" y="2605"/>
                <a:ext cx="17" cy="242"/>
              </a:xfrm>
              <a:prstGeom prst="rect">
                <a:avLst/>
              </a:pr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1" name="Rectangle 1182"/>
              <p:cNvSpPr>
                <a:spLocks noChangeArrowheads="1"/>
              </p:cNvSpPr>
              <p:nvPr/>
            </p:nvSpPr>
            <p:spPr bwMode="auto">
              <a:xfrm>
                <a:off x="1370" y="2605"/>
                <a:ext cx="17" cy="242"/>
              </a:xfrm>
              <a:prstGeom prst="rect">
                <a:avLst/>
              </a:prstGeom>
              <a:solidFill>
                <a:srgbClr val="DAC4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2" name="Rectangle 1183"/>
              <p:cNvSpPr>
                <a:spLocks noChangeArrowheads="1"/>
              </p:cNvSpPr>
              <p:nvPr/>
            </p:nvSpPr>
            <p:spPr bwMode="auto">
              <a:xfrm>
                <a:off x="1379" y="2605"/>
                <a:ext cx="17" cy="242"/>
              </a:xfrm>
              <a:prstGeom prst="rect">
                <a:avLst/>
              </a:prstGeom>
              <a:solidFill>
                <a:srgbClr val="D7BF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3" name="Rectangle 1184"/>
              <p:cNvSpPr>
                <a:spLocks noChangeArrowheads="1"/>
              </p:cNvSpPr>
              <p:nvPr/>
            </p:nvSpPr>
            <p:spPr bwMode="auto">
              <a:xfrm>
                <a:off x="1387" y="2605"/>
                <a:ext cx="17" cy="242"/>
              </a:xfrm>
              <a:prstGeom prst="rect">
                <a:avLst/>
              </a:pr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4" name="Rectangle 1185"/>
              <p:cNvSpPr>
                <a:spLocks noChangeArrowheads="1"/>
              </p:cNvSpPr>
              <p:nvPr/>
            </p:nvSpPr>
            <p:spPr bwMode="auto">
              <a:xfrm>
                <a:off x="1396" y="2605"/>
                <a:ext cx="17" cy="242"/>
              </a:xfrm>
              <a:prstGeom prst="rect">
                <a:avLst/>
              </a:pr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5" name="Freeform 1186"/>
              <p:cNvSpPr>
                <a:spLocks/>
              </p:cNvSpPr>
              <p:nvPr/>
            </p:nvSpPr>
            <p:spPr bwMode="auto">
              <a:xfrm>
                <a:off x="1404" y="2605"/>
                <a:ext cx="17" cy="242"/>
              </a:xfrm>
              <a:custGeom>
                <a:avLst/>
                <a:gdLst>
                  <a:gd name="T0" fmla="*/ 0 w 85"/>
                  <a:gd name="T1" fmla="*/ 1208 h 1208"/>
                  <a:gd name="T2" fmla="*/ 0 w 85"/>
                  <a:gd name="T3" fmla="*/ 0 h 1208"/>
                  <a:gd name="T4" fmla="*/ 73 w 85"/>
                  <a:gd name="T5" fmla="*/ 0 h 1208"/>
                  <a:gd name="T6" fmla="*/ 79 w 85"/>
                  <a:gd name="T7" fmla="*/ 0 h 1208"/>
                  <a:gd name="T8" fmla="*/ 85 w 85"/>
                  <a:gd name="T9" fmla="*/ 0 h 1208"/>
                  <a:gd name="T10" fmla="*/ 85 w 85"/>
                  <a:gd name="T11" fmla="*/ 1208 h 1208"/>
                  <a:gd name="T12" fmla="*/ 79 w 85"/>
                  <a:gd name="T13" fmla="*/ 1208 h 1208"/>
                  <a:gd name="T14" fmla="*/ 73 w 85"/>
                  <a:gd name="T15" fmla="*/ 1208 h 1208"/>
                  <a:gd name="T16" fmla="*/ 0 w 85"/>
                  <a:gd name="T17" fmla="*/ 1208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5" h="1208">
                    <a:moveTo>
                      <a:pt x="0" y="1208"/>
                    </a:moveTo>
                    <a:lnTo>
                      <a:pt x="0" y="0"/>
                    </a:lnTo>
                    <a:lnTo>
                      <a:pt x="73" y="0"/>
                    </a:lnTo>
                    <a:lnTo>
                      <a:pt x="79" y="0"/>
                    </a:lnTo>
                    <a:lnTo>
                      <a:pt x="85" y="0"/>
                    </a:lnTo>
                    <a:lnTo>
                      <a:pt x="85" y="1208"/>
                    </a:lnTo>
                    <a:lnTo>
                      <a:pt x="79" y="1208"/>
                    </a:lnTo>
                    <a:lnTo>
                      <a:pt x="73" y="1208"/>
                    </a:lnTo>
                    <a:lnTo>
                      <a:pt x="0" y="1208"/>
                    </a:lnTo>
                    <a:close/>
                  </a:path>
                </a:pathLst>
              </a:custGeom>
              <a:solidFill>
                <a:srgbClr val="D0B4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6" name="Freeform 1187"/>
              <p:cNvSpPr>
                <a:spLocks/>
              </p:cNvSpPr>
              <p:nvPr/>
            </p:nvSpPr>
            <p:spPr bwMode="auto">
              <a:xfrm>
                <a:off x="1413" y="2605"/>
                <a:ext cx="16" cy="242"/>
              </a:xfrm>
              <a:custGeom>
                <a:avLst/>
                <a:gdLst>
                  <a:gd name="T0" fmla="*/ 0 w 83"/>
                  <a:gd name="T1" fmla="*/ 1208 h 1208"/>
                  <a:gd name="T2" fmla="*/ 0 w 83"/>
                  <a:gd name="T3" fmla="*/ 0 h 1208"/>
                  <a:gd name="T4" fmla="*/ 30 w 83"/>
                  <a:gd name="T5" fmla="*/ 0 h 1208"/>
                  <a:gd name="T6" fmla="*/ 44 w 83"/>
                  <a:gd name="T7" fmla="*/ 0 h 1208"/>
                  <a:gd name="T8" fmla="*/ 57 w 83"/>
                  <a:gd name="T9" fmla="*/ 1 h 1208"/>
                  <a:gd name="T10" fmla="*/ 71 w 83"/>
                  <a:gd name="T11" fmla="*/ 3 h 1208"/>
                  <a:gd name="T12" fmla="*/ 83 w 83"/>
                  <a:gd name="T13" fmla="*/ 6 h 1208"/>
                  <a:gd name="T14" fmla="*/ 83 w 83"/>
                  <a:gd name="T15" fmla="*/ 1201 h 1208"/>
                  <a:gd name="T16" fmla="*/ 71 w 83"/>
                  <a:gd name="T17" fmla="*/ 1204 h 1208"/>
                  <a:gd name="T18" fmla="*/ 57 w 83"/>
                  <a:gd name="T19" fmla="*/ 1206 h 1208"/>
                  <a:gd name="T20" fmla="*/ 44 w 83"/>
                  <a:gd name="T21" fmla="*/ 1208 h 1208"/>
                  <a:gd name="T22" fmla="*/ 30 w 83"/>
                  <a:gd name="T23" fmla="*/ 1208 h 1208"/>
                  <a:gd name="T24" fmla="*/ 0 w 83"/>
                  <a:gd name="T25" fmla="*/ 1208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1208">
                    <a:moveTo>
                      <a:pt x="0" y="1208"/>
                    </a:moveTo>
                    <a:lnTo>
                      <a:pt x="0" y="0"/>
                    </a:lnTo>
                    <a:lnTo>
                      <a:pt x="30" y="0"/>
                    </a:lnTo>
                    <a:lnTo>
                      <a:pt x="44" y="0"/>
                    </a:lnTo>
                    <a:lnTo>
                      <a:pt x="57" y="1"/>
                    </a:lnTo>
                    <a:lnTo>
                      <a:pt x="71" y="3"/>
                    </a:lnTo>
                    <a:lnTo>
                      <a:pt x="83" y="6"/>
                    </a:lnTo>
                    <a:lnTo>
                      <a:pt x="83" y="1201"/>
                    </a:lnTo>
                    <a:lnTo>
                      <a:pt x="71" y="1204"/>
                    </a:lnTo>
                    <a:lnTo>
                      <a:pt x="57" y="1206"/>
                    </a:lnTo>
                    <a:lnTo>
                      <a:pt x="44" y="1208"/>
                    </a:lnTo>
                    <a:lnTo>
                      <a:pt x="30" y="1208"/>
                    </a:lnTo>
                    <a:lnTo>
                      <a:pt x="0" y="1208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7" name="Freeform 1188"/>
              <p:cNvSpPr>
                <a:spLocks/>
              </p:cNvSpPr>
              <p:nvPr/>
            </p:nvSpPr>
            <p:spPr bwMode="auto">
              <a:xfrm>
                <a:off x="1421" y="2605"/>
                <a:ext cx="17" cy="242"/>
              </a:xfrm>
              <a:custGeom>
                <a:avLst/>
                <a:gdLst>
                  <a:gd name="T0" fmla="*/ 0 w 83"/>
                  <a:gd name="T1" fmla="*/ 1208 h 1208"/>
                  <a:gd name="T2" fmla="*/ 0 w 83"/>
                  <a:gd name="T3" fmla="*/ 0 h 1208"/>
                  <a:gd name="T4" fmla="*/ 11 w 83"/>
                  <a:gd name="T5" fmla="*/ 1 h 1208"/>
                  <a:gd name="T6" fmla="*/ 22 w 83"/>
                  <a:gd name="T7" fmla="*/ 2 h 1208"/>
                  <a:gd name="T8" fmla="*/ 33 w 83"/>
                  <a:gd name="T9" fmla="*/ 4 h 1208"/>
                  <a:gd name="T10" fmla="*/ 43 w 83"/>
                  <a:gd name="T11" fmla="*/ 6 h 1208"/>
                  <a:gd name="T12" fmla="*/ 54 w 83"/>
                  <a:gd name="T13" fmla="*/ 9 h 1208"/>
                  <a:gd name="T14" fmla="*/ 64 w 83"/>
                  <a:gd name="T15" fmla="*/ 12 h 1208"/>
                  <a:gd name="T16" fmla="*/ 74 w 83"/>
                  <a:gd name="T17" fmla="*/ 16 h 1208"/>
                  <a:gd name="T18" fmla="*/ 83 w 83"/>
                  <a:gd name="T19" fmla="*/ 20 h 1208"/>
                  <a:gd name="T20" fmla="*/ 83 w 83"/>
                  <a:gd name="T21" fmla="*/ 1186 h 1208"/>
                  <a:gd name="T22" fmla="*/ 74 w 83"/>
                  <a:gd name="T23" fmla="*/ 1191 h 1208"/>
                  <a:gd name="T24" fmla="*/ 64 w 83"/>
                  <a:gd name="T25" fmla="*/ 1194 h 1208"/>
                  <a:gd name="T26" fmla="*/ 54 w 83"/>
                  <a:gd name="T27" fmla="*/ 1198 h 1208"/>
                  <a:gd name="T28" fmla="*/ 43 w 83"/>
                  <a:gd name="T29" fmla="*/ 1201 h 1208"/>
                  <a:gd name="T30" fmla="*/ 33 w 83"/>
                  <a:gd name="T31" fmla="*/ 1203 h 1208"/>
                  <a:gd name="T32" fmla="*/ 22 w 83"/>
                  <a:gd name="T33" fmla="*/ 1205 h 1208"/>
                  <a:gd name="T34" fmla="*/ 11 w 83"/>
                  <a:gd name="T35" fmla="*/ 1206 h 1208"/>
                  <a:gd name="T36" fmla="*/ 0 w 83"/>
                  <a:gd name="T37" fmla="*/ 1208 h 1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3" h="1208">
                    <a:moveTo>
                      <a:pt x="0" y="1208"/>
                    </a:moveTo>
                    <a:lnTo>
                      <a:pt x="0" y="0"/>
                    </a:lnTo>
                    <a:lnTo>
                      <a:pt x="11" y="1"/>
                    </a:lnTo>
                    <a:lnTo>
                      <a:pt x="22" y="2"/>
                    </a:lnTo>
                    <a:lnTo>
                      <a:pt x="33" y="4"/>
                    </a:lnTo>
                    <a:lnTo>
                      <a:pt x="43" y="6"/>
                    </a:lnTo>
                    <a:lnTo>
                      <a:pt x="54" y="9"/>
                    </a:lnTo>
                    <a:lnTo>
                      <a:pt x="64" y="12"/>
                    </a:lnTo>
                    <a:lnTo>
                      <a:pt x="74" y="16"/>
                    </a:lnTo>
                    <a:lnTo>
                      <a:pt x="83" y="20"/>
                    </a:lnTo>
                    <a:lnTo>
                      <a:pt x="83" y="1186"/>
                    </a:lnTo>
                    <a:lnTo>
                      <a:pt x="74" y="1191"/>
                    </a:lnTo>
                    <a:lnTo>
                      <a:pt x="64" y="1194"/>
                    </a:lnTo>
                    <a:lnTo>
                      <a:pt x="54" y="1198"/>
                    </a:lnTo>
                    <a:lnTo>
                      <a:pt x="43" y="1201"/>
                    </a:lnTo>
                    <a:lnTo>
                      <a:pt x="33" y="1203"/>
                    </a:lnTo>
                    <a:lnTo>
                      <a:pt x="22" y="1205"/>
                    </a:lnTo>
                    <a:lnTo>
                      <a:pt x="11" y="1206"/>
                    </a:lnTo>
                    <a:lnTo>
                      <a:pt x="0" y="1208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8" name="Freeform 1189"/>
              <p:cNvSpPr>
                <a:spLocks/>
              </p:cNvSpPr>
              <p:nvPr/>
            </p:nvSpPr>
            <p:spPr bwMode="auto">
              <a:xfrm>
                <a:off x="1429" y="2606"/>
                <a:ext cx="17" cy="239"/>
              </a:xfrm>
              <a:custGeom>
                <a:avLst/>
                <a:gdLst>
                  <a:gd name="T0" fmla="*/ 0 w 85"/>
                  <a:gd name="T1" fmla="*/ 1195 h 1195"/>
                  <a:gd name="T2" fmla="*/ 0 w 85"/>
                  <a:gd name="T3" fmla="*/ 0 h 1195"/>
                  <a:gd name="T4" fmla="*/ 12 w 85"/>
                  <a:gd name="T5" fmla="*/ 3 h 1195"/>
                  <a:gd name="T6" fmla="*/ 23 w 85"/>
                  <a:gd name="T7" fmla="*/ 7 h 1195"/>
                  <a:gd name="T8" fmla="*/ 35 w 85"/>
                  <a:gd name="T9" fmla="*/ 11 h 1195"/>
                  <a:gd name="T10" fmla="*/ 45 w 85"/>
                  <a:gd name="T11" fmla="*/ 15 h 1195"/>
                  <a:gd name="T12" fmla="*/ 56 w 85"/>
                  <a:gd name="T13" fmla="*/ 22 h 1195"/>
                  <a:gd name="T14" fmla="*/ 66 w 85"/>
                  <a:gd name="T15" fmla="*/ 28 h 1195"/>
                  <a:gd name="T16" fmla="*/ 75 w 85"/>
                  <a:gd name="T17" fmla="*/ 34 h 1195"/>
                  <a:gd name="T18" fmla="*/ 85 w 85"/>
                  <a:gd name="T19" fmla="*/ 41 h 1195"/>
                  <a:gd name="T20" fmla="*/ 85 w 85"/>
                  <a:gd name="T21" fmla="*/ 1155 h 1195"/>
                  <a:gd name="T22" fmla="*/ 75 w 85"/>
                  <a:gd name="T23" fmla="*/ 1162 h 1195"/>
                  <a:gd name="T24" fmla="*/ 66 w 85"/>
                  <a:gd name="T25" fmla="*/ 1168 h 1195"/>
                  <a:gd name="T26" fmla="*/ 56 w 85"/>
                  <a:gd name="T27" fmla="*/ 1174 h 1195"/>
                  <a:gd name="T28" fmla="*/ 45 w 85"/>
                  <a:gd name="T29" fmla="*/ 1179 h 1195"/>
                  <a:gd name="T30" fmla="*/ 35 w 85"/>
                  <a:gd name="T31" fmla="*/ 1184 h 1195"/>
                  <a:gd name="T32" fmla="*/ 23 w 85"/>
                  <a:gd name="T33" fmla="*/ 1188 h 1195"/>
                  <a:gd name="T34" fmla="*/ 12 w 85"/>
                  <a:gd name="T35" fmla="*/ 1192 h 1195"/>
                  <a:gd name="T36" fmla="*/ 0 w 85"/>
                  <a:gd name="T37" fmla="*/ 1195 h 1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1195">
                    <a:moveTo>
                      <a:pt x="0" y="1195"/>
                    </a:moveTo>
                    <a:lnTo>
                      <a:pt x="0" y="0"/>
                    </a:lnTo>
                    <a:lnTo>
                      <a:pt x="12" y="3"/>
                    </a:lnTo>
                    <a:lnTo>
                      <a:pt x="23" y="7"/>
                    </a:lnTo>
                    <a:lnTo>
                      <a:pt x="35" y="11"/>
                    </a:lnTo>
                    <a:lnTo>
                      <a:pt x="45" y="15"/>
                    </a:lnTo>
                    <a:lnTo>
                      <a:pt x="56" y="22"/>
                    </a:lnTo>
                    <a:lnTo>
                      <a:pt x="66" y="28"/>
                    </a:lnTo>
                    <a:lnTo>
                      <a:pt x="75" y="34"/>
                    </a:lnTo>
                    <a:lnTo>
                      <a:pt x="85" y="41"/>
                    </a:lnTo>
                    <a:lnTo>
                      <a:pt x="85" y="1155"/>
                    </a:lnTo>
                    <a:lnTo>
                      <a:pt x="75" y="1162"/>
                    </a:lnTo>
                    <a:lnTo>
                      <a:pt x="66" y="1168"/>
                    </a:lnTo>
                    <a:lnTo>
                      <a:pt x="56" y="1174"/>
                    </a:lnTo>
                    <a:lnTo>
                      <a:pt x="45" y="1179"/>
                    </a:lnTo>
                    <a:lnTo>
                      <a:pt x="35" y="1184"/>
                    </a:lnTo>
                    <a:lnTo>
                      <a:pt x="23" y="1188"/>
                    </a:lnTo>
                    <a:lnTo>
                      <a:pt x="12" y="1192"/>
                    </a:lnTo>
                    <a:lnTo>
                      <a:pt x="0" y="1195"/>
                    </a:lnTo>
                    <a:close/>
                  </a:path>
                </a:pathLst>
              </a:custGeom>
              <a:solidFill>
                <a:srgbClr val="C9AD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9" name="Freeform 1190"/>
              <p:cNvSpPr>
                <a:spLocks/>
              </p:cNvSpPr>
              <p:nvPr/>
            </p:nvSpPr>
            <p:spPr bwMode="auto">
              <a:xfrm>
                <a:off x="1438" y="2609"/>
                <a:ext cx="17" cy="233"/>
              </a:xfrm>
              <a:custGeom>
                <a:avLst/>
                <a:gdLst>
                  <a:gd name="T0" fmla="*/ 0 w 85"/>
                  <a:gd name="T1" fmla="*/ 1166 h 1166"/>
                  <a:gd name="T2" fmla="*/ 0 w 85"/>
                  <a:gd name="T3" fmla="*/ 0 h 1166"/>
                  <a:gd name="T4" fmla="*/ 13 w 85"/>
                  <a:gd name="T5" fmla="*/ 7 h 1166"/>
                  <a:gd name="T6" fmla="*/ 25 w 85"/>
                  <a:gd name="T7" fmla="*/ 14 h 1166"/>
                  <a:gd name="T8" fmla="*/ 37 w 85"/>
                  <a:gd name="T9" fmla="*/ 22 h 1166"/>
                  <a:gd name="T10" fmla="*/ 47 w 85"/>
                  <a:gd name="T11" fmla="*/ 30 h 1166"/>
                  <a:gd name="T12" fmla="*/ 57 w 85"/>
                  <a:gd name="T13" fmla="*/ 39 h 1166"/>
                  <a:gd name="T14" fmla="*/ 67 w 85"/>
                  <a:gd name="T15" fmla="*/ 48 h 1166"/>
                  <a:gd name="T16" fmla="*/ 76 w 85"/>
                  <a:gd name="T17" fmla="*/ 58 h 1166"/>
                  <a:gd name="T18" fmla="*/ 85 w 85"/>
                  <a:gd name="T19" fmla="*/ 70 h 1166"/>
                  <a:gd name="T20" fmla="*/ 85 w 85"/>
                  <a:gd name="T21" fmla="*/ 1098 h 1166"/>
                  <a:gd name="T22" fmla="*/ 76 w 85"/>
                  <a:gd name="T23" fmla="*/ 1109 h 1166"/>
                  <a:gd name="T24" fmla="*/ 67 w 85"/>
                  <a:gd name="T25" fmla="*/ 1119 h 1166"/>
                  <a:gd name="T26" fmla="*/ 57 w 85"/>
                  <a:gd name="T27" fmla="*/ 1129 h 1166"/>
                  <a:gd name="T28" fmla="*/ 47 w 85"/>
                  <a:gd name="T29" fmla="*/ 1138 h 1166"/>
                  <a:gd name="T30" fmla="*/ 37 w 85"/>
                  <a:gd name="T31" fmla="*/ 1146 h 1166"/>
                  <a:gd name="T32" fmla="*/ 25 w 85"/>
                  <a:gd name="T33" fmla="*/ 1153 h 1166"/>
                  <a:gd name="T34" fmla="*/ 13 w 85"/>
                  <a:gd name="T35" fmla="*/ 1160 h 1166"/>
                  <a:gd name="T36" fmla="*/ 0 w 85"/>
                  <a:gd name="T37" fmla="*/ 1166 h 1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85" h="1166">
                    <a:moveTo>
                      <a:pt x="0" y="1166"/>
                    </a:moveTo>
                    <a:lnTo>
                      <a:pt x="0" y="0"/>
                    </a:lnTo>
                    <a:lnTo>
                      <a:pt x="13" y="7"/>
                    </a:lnTo>
                    <a:lnTo>
                      <a:pt x="25" y="14"/>
                    </a:lnTo>
                    <a:lnTo>
                      <a:pt x="37" y="22"/>
                    </a:lnTo>
                    <a:lnTo>
                      <a:pt x="47" y="30"/>
                    </a:lnTo>
                    <a:lnTo>
                      <a:pt x="57" y="39"/>
                    </a:lnTo>
                    <a:lnTo>
                      <a:pt x="67" y="48"/>
                    </a:lnTo>
                    <a:lnTo>
                      <a:pt x="76" y="58"/>
                    </a:lnTo>
                    <a:lnTo>
                      <a:pt x="85" y="70"/>
                    </a:lnTo>
                    <a:lnTo>
                      <a:pt x="85" y="1098"/>
                    </a:lnTo>
                    <a:lnTo>
                      <a:pt x="76" y="1109"/>
                    </a:lnTo>
                    <a:lnTo>
                      <a:pt x="67" y="1119"/>
                    </a:lnTo>
                    <a:lnTo>
                      <a:pt x="57" y="1129"/>
                    </a:lnTo>
                    <a:lnTo>
                      <a:pt x="47" y="1138"/>
                    </a:lnTo>
                    <a:lnTo>
                      <a:pt x="37" y="1146"/>
                    </a:lnTo>
                    <a:lnTo>
                      <a:pt x="25" y="1153"/>
                    </a:lnTo>
                    <a:lnTo>
                      <a:pt x="13" y="1160"/>
                    </a:lnTo>
                    <a:lnTo>
                      <a:pt x="0" y="1166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0" name="Freeform 1191"/>
              <p:cNvSpPr>
                <a:spLocks/>
              </p:cNvSpPr>
              <p:nvPr/>
            </p:nvSpPr>
            <p:spPr bwMode="auto">
              <a:xfrm>
                <a:off x="1446" y="2615"/>
                <a:ext cx="17" cy="222"/>
              </a:xfrm>
              <a:custGeom>
                <a:avLst/>
                <a:gdLst>
                  <a:gd name="T0" fmla="*/ 0 w 83"/>
                  <a:gd name="T1" fmla="*/ 1114 h 1114"/>
                  <a:gd name="T2" fmla="*/ 0 w 83"/>
                  <a:gd name="T3" fmla="*/ 0 h 1114"/>
                  <a:gd name="T4" fmla="*/ 9 w 83"/>
                  <a:gd name="T5" fmla="*/ 7 h 1114"/>
                  <a:gd name="T6" fmla="*/ 18 w 83"/>
                  <a:gd name="T7" fmla="*/ 15 h 1114"/>
                  <a:gd name="T8" fmla="*/ 26 w 83"/>
                  <a:gd name="T9" fmla="*/ 24 h 1114"/>
                  <a:gd name="T10" fmla="*/ 34 w 83"/>
                  <a:gd name="T11" fmla="*/ 32 h 1114"/>
                  <a:gd name="T12" fmla="*/ 42 w 83"/>
                  <a:gd name="T13" fmla="*/ 43 h 1114"/>
                  <a:gd name="T14" fmla="*/ 49 w 83"/>
                  <a:gd name="T15" fmla="*/ 53 h 1114"/>
                  <a:gd name="T16" fmla="*/ 55 w 83"/>
                  <a:gd name="T17" fmla="*/ 63 h 1114"/>
                  <a:gd name="T18" fmla="*/ 60 w 83"/>
                  <a:gd name="T19" fmla="*/ 73 h 1114"/>
                  <a:gd name="T20" fmla="*/ 66 w 83"/>
                  <a:gd name="T21" fmla="*/ 84 h 1114"/>
                  <a:gd name="T22" fmla="*/ 71 w 83"/>
                  <a:gd name="T23" fmla="*/ 96 h 1114"/>
                  <a:gd name="T24" fmla="*/ 75 w 83"/>
                  <a:gd name="T25" fmla="*/ 107 h 1114"/>
                  <a:gd name="T26" fmla="*/ 78 w 83"/>
                  <a:gd name="T27" fmla="*/ 119 h 1114"/>
                  <a:gd name="T28" fmla="*/ 80 w 83"/>
                  <a:gd name="T29" fmla="*/ 131 h 1114"/>
                  <a:gd name="T30" fmla="*/ 82 w 83"/>
                  <a:gd name="T31" fmla="*/ 143 h 1114"/>
                  <a:gd name="T32" fmla="*/ 83 w 83"/>
                  <a:gd name="T33" fmla="*/ 156 h 1114"/>
                  <a:gd name="T34" fmla="*/ 83 w 83"/>
                  <a:gd name="T35" fmla="*/ 169 h 1114"/>
                  <a:gd name="T36" fmla="*/ 83 w 83"/>
                  <a:gd name="T37" fmla="*/ 945 h 1114"/>
                  <a:gd name="T38" fmla="*/ 83 w 83"/>
                  <a:gd name="T39" fmla="*/ 958 h 1114"/>
                  <a:gd name="T40" fmla="*/ 82 w 83"/>
                  <a:gd name="T41" fmla="*/ 970 h 1114"/>
                  <a:gd name="T42" fmla="*/ 80 w 83"/>
                  <a:gd name="T43" fmla="*/ 982 h 1114"/>
                  <a:gd name="T44" fmla="*/ 78 w 83"/>
                  <a:gd name="T45" fmla="*/ 995 h 1114"/>
                  <a:gd name="T46" fmla="*/ 75 w 83"/>
                  <a:gd name="T47" fmla="*/ 1007 h 1114"/>
                  <a:gd name="T48" fmla="*/ 71 w 83"/>
                  <a:gd name="T49" fmla="*/ 1018 h 1114"/>
                  <a:gd name="T50" fmla="*/ 66 w 83"/>
                  <a:gd name="T51" fmla="*/ 1029 h 1114"/>
                  <a:gd name="T52" fmla="*/ 60 w 83"/>
                  <a:gd name="T53" fmla="*/ 1040 h 1114"/>
                  <a:gd name="T54" fmla="*/ 55 w 83"/>
                  <a:gd name="T55" fmla="*/ 1051 h 1114"/>
                  <a:gd name="T56" fmla="*/ 49 w 83"/>
                  <a:gd name="T57" fmla="*/ 1061 h 1114"/>
                  <a:gd name="T58" fmla="*/ 42 w 83"/>
                  <a:gd name="T59" fmla="*/ 1071 h 1114"/>
                  <a:gd name="T60" fmla="*/ 34 w 83"/>
                  <a:gd name="T61" fmla="*/ 1080 h 1114"/>
                  <a:gd name="T62" fmla="*/ 26 w 83"/>
                  <a:gd name="T63" fmla="*/ 1089 h 1114"/>
                  <a:gd name="T64" fmla="*/ 18 w 83"/>
                  <a:gd name="T65" fmla="*/ 1098 h 1114"/>
                  <a:gd name="T66" fmla="*/ 9 w 83"/>
                  <a:gd name="T67" fmla="*/ 1107 h 1114"/>
                  <a:gd name="T68" fmla="*/ 0 w 83"/>
                  <a:gd name="T69" fmla="*/ 1114 h 1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3" h="1114">
                    <a:moveTo>
                      <a:pt x="0" y="1114"/>
                    </a:moveTo>
                    <a:lnTo>
                      <a:pt x="0" y="0"/>
                    </a:lnTo>
                    <a:lnTo>
                      <a:pt x="9" y="7"/>
                    </a:lnTo>
                    <a:lnTo>
                      <a:pt x="18" y="15"/>
                    </a:lnTo>
                    <a:lnTo>
                      <a:pt x="26" y="24"/>
                    </a:lnTo>
                    <a:lnTo>
                      <a:pt x="34" y="32"/>
                    </a:lnTo>
                    <a:lnTo>
                      <a:pt x="42" y="43"/>
                    </a:lnTo>
                    <a:lnTo>
                      <a:pt x="49" y="53"/>
                    </a:lnTo>
                    <a:lnTo>
                      <a:pt x="55" y="63"/>
                    </a:lnTo>
                    <a:lnTo>
                      <a:pt x="60" y="73"/>
                    </a:lnTo>
                    <a:lnTo>
                      <a:pt x="66" y="84"/>
                    </a:lnTo>
                    <a:lnTo>
                      <a:pt x="71" y="96"/>
                    </a:lnTo>
                    <a:lnTo>
                      <a:pt x="75" y="107"/>
                    </a:lnTo>
                    <a:lnTo>
                      <a:pt x="78" y="119"/>
                    </a:lnTo>
                    <a:lnTo>
                      <a:pt x="80" y="131"/>
                    </a:lnTo>
                    <a:lnTo>
                      <a:pt x="82" y="143"/>
                    </a:lnTo>
                    <a:lnTo>
                      <a:pt x="83" y="156"/>
                    </a:lnTo>
                    <a:lnTo>
                      <a:pt x="83" y="169"/>
                    </a:lnTo>
                    <a:lnTo>
                      <a:pt x="83" y="945"/>
                    </a:lnTo>
                    <a:lnTo>
                      <a:pt x="83" y="958"/>
                    </a:lnTo>
                    <a:lnTo>
                      <a:pt x="82" y="970"/>
                    </a:lnTo>
                    <a:lnTo>
                      <a:pt x="80" y="982"/>
                    </a:lnTo>
                    <a:lnTo>
                      <a:pt x="78" y="995"/>
                    </a:lnTo>
                    <a:lnTo>
                      <a:pt x="75" y="1007"/>
                    </a:lnTo>
                    <a:lnTo>
                      <a:pt x="71" y="1018"/>
                    </a:lnTo>
                    <a:lnTo>
                      <a:pt x="66" y="1029"/>
                    </a:lnTo>
                    <a:lnTo>
                      <a:pt x="60" y="1040"/>
                    </a:lnTo>
                    <a:lnTo>
                      <a:pt x="55" y="1051"/>
                    </a:lnTo>
                    <a:lnTo>
                      <a:pt x="49" y="1061"/>
                    </a:lnTo>
                    <a:lnTo>
                      <a:pt x="42" y="1071"/>
                    </a:lnTo>
                    <a:lnTo>
                      <a:pt x="34" y="1080"/>
                    </a:lnTo>
                    <a:lnTo>
                      <a:pt x="26" y="1089"/>
                    </a:lnTo>
                    <a:lnTo>
                      <a:pt x="18" y="1098"/>
                    </a:lnTo>
                    <a:lnTo>
                      <a:pt x="9" y="1107"/>
                    </a:lnTo>
                    <a:lnTo>
                      <a:pt x="0" y="1114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1" name="Freeform 1192"/>
              <p:cNvSpPr>
                <a:spLocks/>
              </p:cNvSpPr>
              <p:nvPr/>
            </p:nvSpPr>
            <p:spPr bwMode="auto">
              <a:xfrm>
                <a:off x="1455" y="2623"/>
                <a:ext cx="8" cy="206"/>
              </a:xfrm>
              <a:custGeom>
                <a:avLst/>
                <a:gdLst>
                  <a:gd name="T0" fmla="*/ 0 w 41"/>
                  <a:gd name="T1" fmla="*/ 1028 h 1028"/>
                  <a:gd name="T2" fmla="*/ 0 w 41"/>
                  <a:gd name="T3" fmla="*/ 0 h 1028"/>
                  <a:gd name="T4" fmla="*/ 9 w 41"/>
                  <a:gd name="T5" fmla="*/ 13 h 1028"/>
                  <a:gd name="T6" fmla="*/ 17 w 41"/>
                  <a:gd name="T7" fmla="*/ 27 h 1028"/>
                  <a:gd name="T8" fmla="*/ 25 w 41"/>
                  <a:gd name="T9" fmla="*/ 42 h 1028"/>
                  <a:gd name="T10" fmla="*/ 31 w 41"/>
                  <a:gd name="T11" fmla="*/ 58 h 1028"/>
                  <a:gd name="T12" fmla="*/ 35 w 41"/>
                  <a:gd name="T13" fmla="*/ 74 h 1028"/>
                  <a:gd name="T14" fmla="*/ 39 w 41"/>
                  <a:gd name="T15" fmla="*/ 91 h 1028"/>
                  <a:gd name="T16" fmla="*/ 41 w 41"/>
                  <a:gd name="T17" fmla="*/ 107 h 1028"/>
                  <a:gd name="T18" fmla="*/ 41 w 41"/>
                  <a:gd name="T19" fmla="*/ 126 h 1028"/>
                  <a:gd name="T20" fmla="*/ 41 w 41"/>
                  <a:gd name="T21" fmla="*/ 902 h 1028"/>
                  <a:gd name="T22" fmla="*/ 41 w 41"/>
                  <a:gd name="T23" fmla="*/ 919 h 1028"/>
                  <a:gd name="T24" fmla="*/ 39 w 41"/>
                  <a:gd name="T25" fmla="*/ 936 h 1028"/>
                  <a:gd name="T26" fmla="*/ 35 w 41"/>
                  <a:gd name="T27" fmla="*/ 953 h 1028"/>
                  <a:gd name="T28" fmla="*/ 31 w 41"/>
                  <a:gd name="T29" fmla="*/ 969 h 1028"/>
                  <a:gd name="T30" fmla="*/ 25 w 41"/>
                  <a:gd name="T31" fmla="*/ 985 h 1028"/>
                  <a:gd name="T32" fmla="*/ 17 w 41"/>
                  <a:gd name="T33" fmla="*/ 1001 h 1028"/>
                  <a:gd name="T34" fmla="*/ 9 w 41"/>
                  <a:gd name="T35" fmla="*/ 1015 h 1028"/>
                  <a:gd name="T36" fmla="*/ 0 w 41"/>
                  <a:gd name="T37" fmla="*/ 1028 h 1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1" h="1028">
                    <a:moveTo>
                      <a:pt x="0" y="1028"/>
                    </a:moveTo>
                    <a:lnTo>
                      <a:pt x="0" y="0"/>
                    </a:lnTo>
                    <a:lnTo>
                      <a:pt x="9" y="13"/>
                    </a:lnTo>
                    <a:lnTo>
                      <a:pt x="17" y="27"/>
                    </a:lnTo>
                    <a:lnTo>
                      <a:pt x="25" y="42"/>
                    </a:lnTo>
                    <a:lnTo>
                      <a:pt x="31" y="58"/>
                    </a:lnTo>
                    <a:lnTo>
                      <a:pt x="35" y="74"/>
                    </a:lnTo>
                    <a:lnTo>
                      <a:pt x="39" y="91"/>
                    </a:lnTo>
                    <a:lnTo>
                      <a:pt x="41" y="107"/>
                    </a:lnTo>
                    <a:lnTo>
                      <a:pt x="41" y="126"/>
                    </a:lnTo>
                    <a:lnTo>
                      <a:pt x="41" y="902"/>
                    </a:lnTo>
                    <a:lnTo>
                      <a:pt x="41" y="919"/>
                    </a:lnTo>
                    <a:lnTo>
                      <a:pt x="39" y="936"/>
                    </a:lnTo>
                    <a:lnTo>
                      <a:pt x="35" y="953"/>
                    </a:lnTo>
                    <a:lnTo>
                      <a:pt x="31" y="969"/>
                    </a:lnTo>
                    <a:lnTo>
                      <a:pt x="25" y="985"/>
                    </a:lnTo>
                    <a:lnTo>
                      <a:pt x="17" y="1001"/>
                    </a:lnTo>
                    <a:lnTo>
                      <a:pt x="9" y="1015"/>
                    </a:lnTo>
                    <a:lnTo>
                      <a:pt x="0" y="102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2" name="Freeform 1193"/>
              <p:cNvSpPr>
                <a:spLocks/>
              </p:cNvSpPr>
              <p:nvPr/>
            </p:nvSpPr>
            <p:spPr bwMode="auto">
              <a:xfrm>
                <a:off x="428" y="488"/>
                <a:ext cx="75" cy="99"/>
              </a:xfrm>
              <a:custGeom>
                <a:avLst/>
                <a:gdLst>
                  <a:gd name="T0" fmla="*/ 231 w 377"/>
                  <a:gd name="T1" fmla="*/ 491 h 491"/>
                  <a:gd name="T2" fmla="*/ 151 w 377"/>
                  <a:gd name="T3" fmla="*/ 122 h 491"/>
                  <a:gd name="T4" fmla="*/ 16 w 377"/>
                  <a:gd name="T5" fmla="*/ 150 h 491"/>
                  <a:gd name="T6" fmla="*/ 0 w 377"/>
                  <a:gd name="T7" fmla="*/ 76 h 491"/>
                  <a:gd name="T8" fmla="*/ 361 w 377"/>
                  <a:gd name="T9" fmla="*/ 0 h 491"/>
                  <a:gd name="T10" fmla="*/ 377 w 377"/>
                  <a:gd name="T11" fmla="*/ 76 h 491"/>
                  <a:gd name="T12" fmla="*/ 243 w 377"/>
                  <a:gd name="T13" fmla="*/ 103 h 491"/>
                  <a:gd name="T14" fmla="*/ 323 w 377"/>
                  <a:gd name="T15" fmla="*/ 471 h 491"/>
                  <a:gd name="T16" fmla="*/ 231 w 377"/>
                  <a:gd name="T17" fmla="*/ 491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7" h="491">
                    <a:moveTo>
                      <a:pt x="231" y="491"/>
                    </a:moveTo>
                    <a:lnTo>
                      <a:pt x="151" y="122"/>
                    </a:lnTo>
                    <a:lnTo>
                      <a:pt x="16" y="150"/>
                    </a:lnTo>
                    <a:lnTo>
                      <a:pt x="0" y="76"/>
                    </a:lnTo>
                    <a:lnTo>
                      <a:pt x="361" y="0"/>
                    </a:lnTo>
                    <a:lnTo>
                      <a:pt x="377" y="76"/>
                    </a:lnTo>
                    <a:lnTo>
                      <a:pt x="243" y="103"/>
                    </a:lnTo>
                    <a:lnTo>
                      <a:pt x="323" y="471"/>
                    </a:lnTo>
                    <a:lnTo>
                      <a:pt x="231" y="49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3" name="Freeform 1194"/>
              <p:cNvSpPr>
                <a:spLocks/>
              </p:cNvSpPr>
              <p:nvPr/>
            </p:nvSpPr>
            <p:spPr bwMode="auto">
              <a:xfrm>
                <a:off x="509" y="470"/>
                <a:ext cx="91" cy="104"/>
              </a:xfrm>
              <a:custGeom>
                <a:avLst/>
                <a:gdLst>
                  <a:gd name="T0" fmla="*/ 113 w 455"/>
                  <a:gd name="T1" fmla="*/ 520 h 520"/>
                  <a:gd name="T2" fmla="*/ 0 w 455"/>
                  <a:gd name="T3" fmla="*/ 81 h 520"/>
                  <a:gd name="T4" fmla="*/ 334 w 455"/>
                  <a:gd name="T5" fmla="*/ 0 h 520"/>
                  <a:gd name="T6" fmla="*/ 353 w 455"/>
                  <a:gd name="T7" fmla="*/ 74 h 520"/>
                  <a:gd name="T8" fmla="*/ 110 w 455"/>
                  <a:gd name="T9" fmla="*/ 134 h 520"/>
                  <a:gd name="T10" fmla="*/ 135 w 455"/>
                  <a:gd name="T11" fmla="*/ 231 h 520"/>
                  <a:gd name="T12" fmla="*/ 361 w 455"/>
                  <a:gd name="T13" fmla="*/ 176 h 520"/>
                  <a:gd name="T14" fmla="*/ 380 w 455"/>
                  <a:gd name="T15" fmla="*/ 250 h 520"/>
                  <a:gd name="T16" fmla="*/ 154 w 455"/>
                  <a:gd name="T17" fmla="*/ 305 h 520"/>
                  <a:gd name="T18" fmla="*/ 185 w 455"/>
                  <a:gd name="T19" fmla="*/ 425 h 520"/>
                  <a:gd name="T20" fmla="*/ 436 w 455"/>
                  <a:gd name="T21" fmla="*/ 363 h 520"/>
                  <a:gd name="T22" fmla="*/ 455 w 455"/>
                  <a:gd name="T23" fmla="*/ 437 h 520"/>
                  <a:gd name="T24" fmla="*/ 113 w 455"/>
                  <a:gd name="T25" fmla="*/ 520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5" h="520">
                    <a:moveTo>
                      <a:pt x="113" y="520"/>
                    </a:moveTo>
                    <a:lnTo>
                      <a:pt x="0" y="81"/>
                    </a:lnTo>
                    <a:lnTo>
                      <a:pt x="334" y="0"/>
                    </a:lnTo>
                    <a:lnTo>
                      <a:pt x="353" y="74"/>
                    </a:lnTo>
                    <a:lnTo>
                      <a:pt x="110" y="134"/>
                    </a:lnTo>
                    <a:lnTo>
                      <a:pt x="135" y="231"/>
                    </a:lnTo>
                    <a:lnTo>
                      <a:pt x="361" y="176"/>
                    </a:lnTo>
                    <a:lnTo>
                      <a:pt x="380" y="250"/>
                    </a:lnTo>
                    <a:lnTo>
                      <a:pt x="154" y="305"/>
                    </a:lnTo>
                    <a:lnTo>
                      <a:pt x="185" y="425"/>
                    </a:lnTo>
                    <a:lnTo>
                      <a:pt x="436" y="363"/>
                    </a:lnTo>
                    <a:lnTo>
                      <a:pt x="455" y="437"/>
                    </a:lnTo>
                    <a:lnTo>
                      <a:pt x="113" y="52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4" name="Freeform 1195"/>
              <p:cNvSpPr>
                <a:spLocks/>
              </p:cNvSpPr>
              <p:nvPr/>
            </p:nvSpPr>
            <p:spPr bwMode="auto">
              <a:xfrm>
                <a:off x="585" y="447"/>
                <a:ext cx="104" cy="108"/>
              </a:xfrm>
              <a:custGeom>
                <a:avLst/>
                <a:gdLst>
                  <a:gd name="T0" fmla="*/ 98 w 517"/>
                  <a:gd name="T1" fmla="*/ 538 h 538"/>
                  <a:gd name="T2" fmla="*/ 193 w 517"/>
                  <a:gd name="T3" fmla="*/ 271 h 538"/>
                  <a:gd name="T4" fmla="*/ 0 w 517"/>
                  <a:gd name="T5" fmla="*/ 95 h 538"/>
                  <a:gd name="T6" fmla="*/ 107 w 517"/>
                  <a:gd name="T7" fmla="*/ 70 h 538"/>
                  <a:gd name="T8" fmla="*/ 233 w 517"/>
                  <a:gd name="T9" fmla="*/ 189 h 538"/>
                  <a:gd name="T10" fmla="*/ 285 w 517"/>
                  <a:gd name="T11" fmla="*/ 26 h 538"/>
                  <a:gd name="T12" fmla="*/ 391 w 517"/>
                  <a:gd name="T13" fmla="*/ 0 h 538"/>
                  <a:gd name="T14" fmla="*/ 306 w 517"/>
                  <a:gd name="T15" fmla="*/ 248 h 538"/>
                  <a:gd name="T16" fmla="*/ 517 w 517"/>
                  <a:gd name="T17" fmla="*/ 436 h 538"/>
                  <a:gd name="T18" fmla="*/ 407 w 517"/>
                  <a:gd name="T19" fmla="*/ 463 h 538"/>
                  <a:gd name="T20" fmla="*/ 268 w 517"/>
                  <a:gd name="T21" fmla="*/ 335 h 538"/>
                  <a:gd name="T22" fmla="*/ 207 w 517"/>
                  <a:gd name="T23" fmla="*/ 511 h 538"/>
                  <a:gd name="T24" fmla="*/ 98 w 517"/>
                  <a:gd name="T25" fmla="*/ 538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17" h="538">
                    <a:moveTo>
                      <a:pt x="98" y="538"/>
                    </a:moveTo>
                    <a:lnTo>
                      <a:pt x="193" y="271"/>
                    </a:lnTo>
                    <a:lnTo>
                      <a:pt x="0" y="95"/>
                    </a:lnTo>
                    <a:lnTo>
                      <a:pt x="107" y="70"/>
                    </a:lnTo>
                    <a:lnTo>
                      <a:pt x="233" y="189"/>
                    </a:lnTo>
                    <a:lnTo>
                      <a:pt x="285" y="26"/>
                    </a:lnTo>
                    <a:lnTo>
                      <a:pt x="391" y="0"/>
                    </a:lnTo>
                    <a:lnTo>
                      <a:pt x="306" y="248"/>
                    </a:lnTo>
                    <a:lnTo>
                      <a:pt x="517" y="436"/>
                    </a:lnTo>
                    <a:lnTo>
                      <a:pt x="407" y="463"/>
                    </a:lnTo>
                    <a:lnTo>
                      <a:pt x="268" y="335"/>
                    </a:lnTo>
                    <a:lnTo>
                      <a:pt x="207" y="511"/>
                    </a:lnTo>
                    <a:lnTo>
                      <a:pt x="98" y="53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5" name="Freeform 1196"/>
              <p:cNvSpPr>
                <a:spLocks/>
              </p:cNvSpPr>
              <p:nvPr/>
            </p:nvSpPr>
            <p:spPr bwMode="auto">
              <a:xfrm>
                <a:off x="676" y="425"/>
                <a:ext cx="94" cy="106"/>
              </a:xfrm>
              <a:custGeom>
                <a:avLst/>
                <a:gdLst>
                  <a:gd name="T0" fmla="*/ 112 w 472"/>
                  <a:gd name="T1" fmla="*/ 528 h 528"/>
                  <a:gd name="T2" fmla="*/ 0 w 472"/>
                  <a:gd name="T3" fmla="*/ 88 h 528"/>
                  <a:gd name="T4" fmla="*/ 90 w 472"/>
                  <a:gd name="T5" fmla="*/ 66 h 528"/>
                  <a:gd name="T6" fmla="*/ 135 w 472"/>
                  <a:gd name="T7" fmla="*/ 239 h 528"/>
                  <a:gd name="T8" fmla="*/ 313 w 472"/>
                  <a:gd name="T9" fmla="*/ 195 h 528"/>
                  <a:gd name="T10" fmla="*/ 269 w 472"/>
                  <a:gd name="T11" fmla="*/ 22 h 528"/>
                  <a:gd name="T12" fmla="*/ 359 w 472"/>
                  <a:gd name="T13" fmla="*/ 0 h 528"/>
                  <a:gd name="T14" fmla="*/ 472 w 472"/>
                  <a:gd name="T15" fmla="*/ 439 h 528"/>
                  <a:gd name="T16" fmla="*/ 381 w 472"/>
                  <a:gd name="T17" fmla="*/ 462 h 528"/>
                  <a:gd name="T18" fmla="*/ 332 w 472"/>
                  <a:gd name="T19" fmla="*/ 269 h 528"/>
                  <a:gd name="T20" fmla="*/ 154 w 472"/>
                  <a:gd name="T21" fmla="*/ 313 h 528"/>
                  <a:gd name="T22" fmla="*/ 203 w 472"/>
                  <a:gd name="T23" fmla="*/ 505 h 528"/>
                  <a:gd name="T24" fmla="*/ 112 w 472"/>
                  <a:gd name="T25" fmla="*/ 528 h 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72" h="528">
                    <a:moveTo>
                      <a:pt x="112" y="528"/>
                    </a:moveTo>
                    <a:lnTo>
                      <a:pt x="0" y="88"/>
                    </a:lnTo>
                    <a:lnTo>
                      <a:pt x="90" y="66"/>
                    </a:lnTo>
                    <a:lnTo>
                      <a:pt x="135" y="239"/>
                    </a:lnTo>
                    <a:lnTo>
                      <a:pt x="313" y="195"/>
                    </a:lnTo>
                    <a:lnTo>
                      <a:pt x="269" y="22"/>
                    </a:lnTo>
                    <a:lnTo>
                      <a:pt x="359" y="0"/>
                    </a:lnTo>
                    <a:lnTo>
                      <a:pt x="472" y="439"/>
                    </a:lnTo>
                    <a:lnTo>
                      <a:pt x="381" y="462"/>
                    </a:lnTo>
                    <a:lnTo>
                      <a:pt x="332" y="269"/>
                    </a:lnTo>
                    <a:lnTo>
                      <a:pt x="154" y="313"/>
                    </a:lnTo>
                    <a:lnTo>
                      <a:pt x="203" y="505"/>
                    </a:lnTo>
                    <a:lnTo>
                      <a:pt x="112" y="52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6" name="Freeform 1197"/>
              <p:cNvSpPr>
                <a:spLocks/>
              </p:cNvSpPr>
              <p:nvPr/>
            </p:nvSpPr>
            <p:spPr bwMode="auto">
              <a:xfrm>
                <a:off x="769" y="404"/>
                <a:ext cx="92" cy="104"/>
              </a:xfrm>
              <a:custGeom>
                <a:avLst/>
                <a:gdLst>
                  <a:gd name="T0" fmla="*/ 0 w 464"/>
                  <a:gd name="T1" fmla="*/ 80 h 522"/>
                  <a:gd name="T2" fmla="*/ 85 w 464"/>
                  <a:gd name="T3" fmla="*/ 61 h 522"/>
                  <a:gd name="T4" fmla="*/ 155 w 464"/>
                  <a:gd name="T5" fmla="*/ 355 h 522"/>
                  <a:gd name="T6" fmla="*/ 269 w 464"/>
                  <a:gd name="T7" fmla="*/ 20 h 522"/>
                  <a:gd name="T8" fmla="*/ 360 w 464"/>
                  <a:gd name="T9" fmla="*/ 0 h 522"/>
                  <a:gd name="T10" fmla="*/ 464 w 464"/>
                  <a:gd name="T11" fmla="*/ 442 h 522"/>
                  <a:gd name="T12" fmla="*/ 378 w 464"/>
                  <a:gd name="T13" fmla="*/ 461 h 522"/>
                  <a:gd name="T14" fmla="*/ 310 w 464"/>
                  <a:gd name="T15" fmla="*/ 172 h 522"/>
                  <a:gd name="T16" fmla="*/ 196 w 464"/>
                  <a:gd name="T17" fmla="*/ 502 h 522"/>
                  <a:gd name="T18" fmla="*/ 105 w 464"/>
                  <a:gd name="T19" fmla="*/ 522 h 522"/>
                  <a:gd name="T20" fmla="*/ 0 w 464"/>
                  <a:gd name="T21" fmla="*/ 80 h 5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4" h="522">
                    <a:moveTo>
                      <a:pt x="0" y="80"/>
                    </a:moveTo>
                    <a:lnTo>
                      <a:pt x="85" y="61"/>
                    </a:lnTo>
                    <a:lnTo>
                      <a:pt x="155" y="355"/>
                    </a:lnTo>
                    <a:lnTo>
                      <a:pt x="269" y="20"/>
                    </a:lnTo>
                    <a:lnTo>
                      <a:pt x="360" y="0"/>
                    </a:lnTo>
                    <a:lnTo>
                      <a:pt x="464" y="442"/>
                    </a:lnTo>
                    <a:lnTo>
                      <a:pt x="378" y="461"/>
                    </a:lnTo>
                    <a:lnTo>
                      <a:pt x="310" y="172"/>
                    </a:lnTo>
                    <a:lnTo>
                      <a:pt x="196" y="502"/>
                    </a:lnTo>
                    <a:lnTo>
                      <a:pt x="105" y="522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7" name="Freeform 1198"/>
              <p:cNvSpPr>
                <a:spLocks/>
              </p:cNvSpPr>
              <p:nvPr/>
            </p:nvSpPr>
            <p:spPr bwMode="auto">
              <a:xfrm>
                <a:off x="858" y="383"/>
                <a:ext cx="92" cy="92"/>
              </a:xfrm>
              <a:custGeom>
                <a:avLst/>
                <a:gdLst>
                  <a:gd name="T0" fmla="*/ 0 w 462"/>
                  <a:gd name="T1" fmla="*/ 81 h 461"/>
                  <a:gd name="T2" fmla="*/ 91 w 462"/>
                  <a:gd name="T3" fmla="*/ 59 h 461"/>
                  <a:gd name="T4" fmla="*/ 116 w 462"/>
                  <a:gd name="T5" fmla="*/ 165 h 461"/>
                  <a:gd name="T6" fmla="*/ 122 w 462"/>
                  <a:gd name="T7" fmla="*/ 189 h 461"/>
                  <a:gd name="T8" fmla="*/ 127 w 462"/>
                  <a:gd name="T9" fmla="*/ 208 h 461"/>
                  <a:gd name="T10" fmla="*/ 131 w 462"/>
                  <a:gd name="T11" fmla="*/ 222 h 461"/>
                  <a:gd name="T12" fmla="*/ 136 w 462"/>
                  <a:gd name="T13" fmla="*/ 232 h 461"/>
                  <a:gd name="T14" fmla="*/ 141 w 462"/>
                  <a:gd name="T15" fmla="*/ 239 h 461"/>
                  <a:gd name="T16" fmla="*/ 147 w 462"/>
                  <a:gd name="T17" fmla="*/ 245 h 461"/>
                  <a:gd name="T18" fmla="*/ 155 w 462"/>
                  <a:gd name="T19" fmla="*/ 252 h 461"/>
                  <a:gd name="T20" fmla="*/ 166 w 462"/>
                  <a:gd name="T21" fmla="*/ 256 h 461"/>
                  <a:gd name="T22" fmla="*/ 172 w 462"/>
                  <a:gd name="T23" fmla="*/ 258 h 461"/>
                  <a:gd name="T24" fmla="*/ 178 w 462"/>
                  <a:gd name="T25" fmla="*/ 259 h 461"/>
                  <a:gd name="T26" fmla="*/ 185 w 462"/>
                  <a:gd name="T27" fmla="*/ 260 h 461"/>
                  <a:gd name="T28" fmla="*/ 192 w 462"/>
                  <a:gd name="T29" fmla="*/ 260 h 461"/>
                  <a:gd name="T30" fmla="*/ 208 w 462"/>
                  <a:gd name="T31" fmla="*/ 259 h 461"/>
                  <a:gd name="T32" fmla="*/ 225 w 462"/>
                  <a:gd name="T33" fmla="*/ 256 h 461"/>
                  <a:gd name="T34" fmla="*/ 239 w 462"/>
                  <a:gd name="T35" fmla="*/ 252 h 461"/>
                  <a:gd name="T36" fmla="*/ 252 w 462"/>
                  <a:gd name="T37" fmla="*/ 248 h 461"/>
                  <a:gd name="T38" fmla="*/ 265 w 462"/>
                  <a:gd name="T39" fmla="*/ 243 h 461"/>
                  <a:gd name="T40" fmla="*/ 275 w 462"/>
                  <a:gd name="T41" fmla="*/ 237 h 461"/>
                  <a:gd name="T42" fmla="*/ 286 w 462"/>
                  <a:gd name="T43" fmla="*/ 232 h 461"/>
                  <a:gd name="T44" fmla="*/ 295 w 462"/>
                  <a:gd name="T45" fmla="*/ 225 h 461"/>
                  <a:gd name="T46" fmla="*/ 303 w 462"/>
                  <a:gd name="T47" fmla="*/ 218 h 461"/>
                  <a:gd name="T48" fmla="*/ 311 w 462"/>
                  <a:gd name="T49" fmla="*/ 211 h 461"/>
                  <a:gd name="T50" fmla="*/ 266 w 462"/>
                  <a:gd name="T51" fmla="*/ 21 h 461"/>
                  <a:gd name="T52" fmla="*/ 357 w 462"/>
                  <a:gd name="T53" fmla="*/ 0 h 461"/>
                  <a:gd name="T54" fmla="*/ 462 w 462"/>
                  <a:gd name="T55" fmla="*/ 441 h 461"/>
                  <a:gd name="T56" fmla="*/ 370 w 462"/>
                  <a:gd name="T57" fmla="*/ 461 h 461"/>
                  <a:gd name="T58" fmla="*/ 328 w 462"/>
                  <a:gd name="T59" fmla="*/ 284 h 461"/>
                  <a:gd name="T60" fmla="*/ 316 w 462"/>
                  <a:gd name="T61" fmla="*/ 293 h 461"/>
                  <a:gd name="T62" fmla="*/ 303 w 462"/>
                  <a:gd name="T63" fmla="*/ 300 h 461"/>
                  <a:gd name="T64" fmla="*/ 291 w 462"/>
                  <a:gd name="T65" fmla="*/ 309 h 461"/>
                  <a:gd name="T66" fmla="*/ 278 w 462"/>
                  <a:gd name="T67" fmla="*/ 315 h 461"/>
                  <a:gd name="T68" fmla="*/ 265 w 462"/>
                  <a:gd name="T69" fmla="*/ 321 h 461"/>
                  <a:gd name="T70" fmla="*/ 252 w 462"/>
                  <a:gd name="T71" fmla="*/ 325 h 461"/>
                  <a:gd name="T72" fmla="*/ 240 w 462"/>
                  <a:gd name="T73" fmla="*/ 329 h 461"/>
                  <a:gd name="T74" fmla="*/ 226 w 462"/>
                  <a:gd name="T75" fmla="*/ 333 h 461"/>
                  <a:gd name="T76" fmla="*/ 210 w 462"/>
                  <a:gd name="T77" fmla="*/ 336 h 461"/>
                  <a:gd name="T78" fmla="*/ 194 w 462"/>
                  <a:gd name="T79" fmla="*/ 338 h 461"/>
                  <a:gd name="T80" fmla="*/ 178 w 462"/>
                  <a:gd name="T81" fmla="*/ 339 h 461"/>
                  <a:gd name="T82" fmla="*/ 163 w 462"/>
                  <a:gd name="T83" fmla="*/ 339 h 461"/>
                  <a:gd name="T84" fmla="*/ 148 w 462"/>
                  <a:gd name="T85" fmla="*/ 338 h 461"/>
                  <a:gd name="T86" fmla="*/ 133 w 462"/>
                  <a:gd name="T87" fmla="*/ 335 h 461"/>
                  <a:gd name="T88" fmla="*/ 120 w 462"/>
                  <a:gd name="T89" fmla="*/ 332 h 461"/>
                  <a:gd name="T90" fmla="*/ 106 w 462"/>
                  <a:gd name="T91" fmla="*/ 327 h 461"/>
                  <a:gd name="T92" fmla="*/ 100 w 462"/>
                  <a:gd name="T93" fmla="*/ 324 h 461"/>
                  <a:gd name="T94" fmla="*/ 94 w 462"/>
                  <a:gd name="T95" fmla="*/ 321 h 461"/>
                  <a:gd name="T96" fmla="*/ 88 w 462"/>
                  <a:gd name="T97" fmla="*/ 317 h 461"/>
                  <a:gd name="T98" fmla="*/ 81 w 462"/>
                  <a:gd name="T99" fmla="*/ 313 h 461"/>
                  <a:gd name="T100" fmla="*/ 71 w 462"/>
                  <a:gd name="T101" fmla="*/ 303 h 461"/>
                  <a:gd name="T102" fmla="*/ 62 w 462"/>
                  <a:gd name="T103" fmla="*/ 292 h 461"/>
                  <a:gd name="T104" fmla="*/ 53 w 462"/>
                  <a:gd name="T105" fmla="*/ 279 h 461"/>
                  <a:gd name="T106" fmla="*/ 46 w 462"/>
                  <a:gd name="T107" fmla="*/ 264 h 461"/>
                  <a:gd name="T108" fmla="*/ 40 w 462"/>
                  <a:gd name="T109" fmla="*/ 248 h 461"/>
                  <a:gd name="T110" fmla="*/ 35 w 462"/>
                  <a:gd name="T111" fmla="*/ 229 h 461"/>
                  <a:gd name="T112" fmla="*/ 0 w 462"/>
                  <a:gd name="T113" fmla="*/ 81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62" h="461">
                    <a:moveTo>
                      <a:pt x="0" y="81"/>
                    </a:moveTo>
                    <a:lnTo>
                      <a:pt x="91" y="59"/>
                    </a:lnTo>
                    <a:lnTo>
                      <a:pt x="116" y="165"/>
                    </a:lnTo>
                    <a:lnTo>
                      <a:pt x="122" y="189"/>
                    </a:lnTo>
                    <a:lnTo>
                      <a:pt x="127" y="208"/>
                    </a:lnTo>
                    <a:lnTo>
                      <a:pt x="131" y="222"/>
                    </a:lnTo>
                    <a:lnTo>
                      <a:pt x="136" y="232"/>
                    </a:lnTo>
                    <a:lnTo>
                      <a:pt x="141" y="239"/>
                    </a:lnTo>
                    <a:lnTo>
                      <a:pt x="147" y="245"/>
                    </a:lnTo>
                    <a:lnTo>
                      <a:pt x="155" y="252"/>
                    </a:lnTo>
                    <a:lnTo>
                      <a:pt x="166" y="256"/>
                    </a:lnTo>
                    <a:lnTo>
                      <a:pt x="172" y="258"/>
                    </a:lnTo>
                    <a:lnTo>
                      <a:pt x="178" y="259"/>
                    </a:lnTo>
                    <a:lnTo>
                      <a:pt x="185" y="260"/>
                    </a:lnTo>
                    <a:lnTo>
                      <a:pt x="192" y="260"/>
                    </a:lnTo>
                    <a:lnTo>
                      <a:pt x="208" y="259"/>
                    </a:lnTo>
                    <a:lnTo>
                      <a:pt x="225" y="256"/>
                    </a:lnTo>
                    <a:lnTo>
                      <a:pt x="239" y="252"/>
                    </a:lnTo>
                    <a:lnTo>
                      <a:pt x="252" y="248"/>
                    </a:lnTo>
                    <a:lnTo>
                      <a:pt x="265" y="243"/>
                    </a:lnTo>
                    <a:lnTo>
                      <a:pt x="275" y="237"/>
                    </a:lnTo>
                    <a:lnTo>
                      <a:pt x="286" y="232"/>
                    </a:lnTo>
                    <a:lnTo>
                      <a:pt x="295" y="225"/>
                    </a:lnTo>
                    <a:lnTo>
                      <a:pt x="303" y="218"/>
                    </a:lnTo>
                    <a:lnTo>
                      <a:pt x="311" y="211"/>
                    </a:lnTo>
                    <a:lnTo>
                      <a:pt x="266" y="21"/>
                    </a:lnTo>
                    <a:lnTo>
                      <a:pt x="357" y="0"/>
                    </a:lnTo>
                    <a:lnTo>
                      <a:pt x="462" y="441"/>
                    </a:lnTo>
                    <a:lnTo>
                      <a:pt x="370" y="461"/>
                    </a:lnTo>
                    <a:lnTo>
                      <a:pt x="328" y="284"/>
                    </a:lnTo>
                    <a:lnTo>
                      <a:pt x="316" y="293"/>
                    </a:lnTo>
                    <a:lnTo>
                      <a:pt x="303" y="300"/>
                    </a:lnTo>
                    <a:lnTo>
                      <a:pt x="291" y="309"/>
                    </a:lnTo>
                    <a:lnTo>
                      <a:pt x="278" y="315"/>
                    </a:lnTo>
                    <a:lnTo>
                      <a:pt x="265" y="321"/>
                    </a:lnTo>
                    <a:lnTo>
                      <a:pt x="252" y="325"/>
                    </a:lnTo>
                    <a:lnTo>
                      <a:pt x="240" y="329"/>
                    </a:lnTo>
                    <a:lnTo>
                      <a:pt x="226" y="333"/>
                    </a:lnTo>
                    <a:lnTo>
                      <a:pt x="210" y="336"/>
                    </a:lnTo>
                    <a:lnTo>
                      <a:pt x="194" y="338"/>
                    </a:lnTo>
                    <a:lnTo>
                      <a:pt x="178" y="339"/>
                    </a:lnTo>
                    <a:lnTo>
                      <a:pt x="163" y="339"/>
                    </a:lnTo>
                    <a:lnTo>
                      <a:pt x="148" y="338"/>
                    </a:lnTo>
                    <a:lnTo>
                      <a:pt x="133" y="335"/>
                    </a:lnTo>
                    <a:lnTo>
                      <a:pt x="120" y="332"/>
                    </a:lnTo>
                    <a:lnTo>
                      <a:pt x="106" y="327"/>
                    </a:lnTo>
                    <a:lnTo>
                      <a:pt x="100" y="324"/>
                    </a:lnTo>
                    <a:lnTo>
                      <a:pt x="94" y="321"/>
                    </a:lnTo>
                    <a:lnTo>
                      <a:pt x="88" y="317"/>
                    </a:lnTo>
                    <a:lnTo>
                      <a:pt x="81" y="313"/>
                    </a:lnTo>
                    <a:lnTo>
                      <a:pt x="71" y="303"/>
                    </a:lnTo>
                    <a:lnTo>
                      <a:pt x="62" y="292"/>
                    </a:lnTo>
                    <a:lnTo>
                      <a:pt x="53" y="279"/>
                    </a:lnTo>
                    <a:lnTo>
                      <a:pt x="46" y="264"/>
                    </a:lnTo>
                    <a:lnTo>
                      <a:pt x="40" y="248"/>
                    </a:lnTo>
                    <a:lnTo>
                      <a:pt x="35" y="229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8" name="Freeform 1199"/>
              <p:cNvSpPr>
                <a:spLocks/>
              </p:cNvSpPr>
              <p:nvPr/>
            </p:nvSpPr>
            <p:spPr bwMode="auto">
              <a:xfrm>
                <a:off x="951" y="365"/>
                <a:ext cx="87" cy="102"/>
              </a:xfrm>
              <a:custGeom>
                <a:avLst/>
                <a:gdLst>
                  <a:gd name="T0" fmla="*/ 89 w 436"/>
                  <a:gd name="T1" fmla="*/ 508 h 508"/>
                  <a:gd name="T2" fmla="*/ 0 w 436"/>
                  <a:gd name="T3" fmla="*/ 64 h 508"/>
                  <a:gd name="T4" fmla="*/ 338 w 436"/>
                  <a:gd name="T5" fmla="*/ 0 h 508"/>
                  <a:gd name="T6" fmla="*/ 354 w 436"/>
                  <a:gd name="T7" fmla="*/ 75 h 508"/>
                  <a:gd name="T8" fmla="*/ 108 w 436"/>
                  <a:gd name="T9" fmla="*/ 121 h 508"/>
                  <a:gd name="T10" fmla="*/ 127 w 436"/>
                  <a:gd name="T11" fmla="*/ 220 h 508"/>
                  <a:gd name="T12" fmla="*/ 356 w 436"/>
                  <a:gd name="T13" fmla="*/ 177 h 508"/>
                  <a:gd name="T14" fmla="*/ 370 w 436"/>
                  <a:gd name="T15" fmla="*/ 251 h 508"/>
                  <a:gd name="T16" fmla="*/ 142 w 436"/>
                  <a:gd name="T17" fmla="*/ 295 h 508"/>
                  <a:gd name="T18" fmla="*/ 166 w 436"/>
                  <a:gd name="T19" fmla="*/ 416 h 508"/>
                  <a:gd name="T20" fmla="*/ 420 w 436"/>
                  <a:gd name="T21" fmla="*/ 367 h 508"/>
                  <a:gd name="T22" fmla="*/ 436 w 436"/>
                  <a:gd name="T23" fmla="*/ 442 h 508"/>
                  <a:gd name="T24" fmla="*/ 89 w 436"/>
                  <a:gd name="T25" fmla="*/ 508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6" h="508">
                    <a:moveTo>
                      <a:pt x="89" y="508"/>
                    </a:moveTo>
                    <a:lnTo>
                      <a:pt x="0" y="64"/>
                    </a:lnTo>
                    <a:lnTo>
                      <a:pt x="338" y="0"/>
                    </a:lnTo>
                    <a:lnTo>
                      <a:pt x="354" y="75"/>
                    </a:lnTo>
                    <a:lnTo>
                      <a:pt x="108" y="121"/>
                    </a:lnTo>
                    <a:lnTo>
                      <a:pt x="127" y="220"/>
                    </a:lnTo>
                    <a:lnTo>
                      <a:pt x="356" y="177"/>
                    </a:lnTo>
                    <a:lnTo>
                      <a:pt x="370" y="251"/>
                    </a:lnTo>
                    <a:lnTo>
                      <a:pt x="142" y="295"/>
                    </a:lnTo>
                    <a:lnTo>
                      <a:pt x="166" y="416"/>
                    </a:lnTo>
                    <a:lnTo>
                      <a:pt x="420" y="367"/>
                    </a:lnTo>
                    <a:lnTo>
                      <a:pt x="436" y="442"/>
                    </a:lnTo>
                    <a:lnTo>
                      <a:pt x="89" y="50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9" name="Freeform 1200"/>
              <p:cNvSpPr>
                <a:spLocks/>
              </p:cNvSpPr>
              <p:nvPr/>
            </p:nvSpPr>
            <p:spPr bwMode="auto">
              <a:xfrm>
                <a:off x="1043" y="354"/>
                <a:ext cx="84" cy="94"/>
              </a:xfrm>
              <a:custGeom>
                <a:avLst/>
                <a:gdLst>
                  <a:gd name="T0" fmla="*/ 414 w 417"/>
                  <a:gd name="T1" fmla="*/ 314 h 469"/>
                  <a:gd name="T2" fmla="*/ 399 w 417"/>
                  <a:gd name="T3" fmla="*/ 363 h 469"/>
                  <a:gd name="T4" fmla="*/ 375 w 417"/>
                  <a:gd name="T5" fmla="*/ 403 h 469"/>
                  <a:gd name="T6" fmla="*/ 340 w 417"/>
                  <a:gd name="T7" fmla="*/ 433 h 469"/>
                  <a:gd name="T8" fmla="*/ 298 w 417"/>
                  <a:gd name="T9" fmla="*/ 455 h 469"/>
                  <a:gd name="T10" fmla="*/ 247 w 417"/>
                  <a:gd name="T11" fmla="*/ 467 h 469"/>
                  <a:gd name="T12" fmla="*/ 192 w 417"/>
                  <a:gd name="T13" fmla="*/ 468 h 469"/>
                  <a:gd name="T14" fmla="*/ 161 w 417"/>
                  <a:gd name="T15" fmla="*/ 463 h 469"/>
                  <a:gd name="T16" fmla="*/ 133 w 417"/>
                  <a:gd name="T17" fmla="*/ 453 h 469"/>
                  <a:gd name="T18" fmla="*/ 104 w 417"/>
                  <a:gd name="T19" fmla="*/ 438 h 469"/>
                  <a:gd name="T20" fmla="*/ 79 w 417"/>
                  <a:gd name="T21" fmla="*/ 419 h 469"/>
                  <a:gd name="T22" fmla="*/ 56 w 417"/>
                  <a:gd name="T23" fmla="*/ 397 h 469"/>
                  <a:gd name="T24" fmla="*/ 39 w 417"/>
                  <a:gd name="T25" fmla="*/ 369 h 469"/>
                  <a:gd name="T26" fmla="*/ 23 w 417"/>
                  <a:gd name="T27" fmla="*/ 340 h 469"/>
                  <a:gd name="T28" fmla="*/ 10 w 417"/>
                  <a:gd name="T29" fmla="*/ 293 h 469"/>
                  <a:gd name="T30" fmla="*/ 0 w 417"/>
                  <a:gd name="T31" fmla="*/ 213 h 469"/>
                  <a:gd name="T32" fmla="*/ 3 w 417"/>
                  <a:gd name="T33" fmla="*/ 177 h 469"/>
                  <a:gd name="T34" fmla="*/ 11 w 417"/>
                  <a:gd name="T35" fmla="*/ 143 h 469"/>
                  <a:gd name="T36" fmla="*/ 22 w 417"/>
                  <a:gd name="T37" fmla="*/ 113 h 469"/>
                  <a:gd name="T38" fmla="*/ 39 w 417"/>
                  <a:gd name="T39" fmla="*/ 85 h 469"/>
                  <a:gd name="T40" fmla="*/ 60 w 417"/>
                  <a:gd name="T41" fmla="*/ 61 h 469"/>
                  <a:gd name="T42" fmla="*/ 83 w 417"/>
                  <a:gd name="T43" fmla="*/ 41 h 469"/>
                  <a:gd name="T44" fmla="*/ 110 w 417"/>
                  <a:gd name="T45" fmla="*/ 24 h 469"/>
                  <a:gd name="T46" fmla="*/ 140 w 417"/>
                  <a:gd name="T47" fmla="*/ 12 h 469"/>
                  <a:gd name="T48" fmla="*/ 173 w 417"/>
                  <a:gd name="T49" fmla="*/ 4 h 469"/>
                  <a:gd name="T50" fmla="*/ 226 w 417"/>
                  <a:gd name="T51" fmla="*/ 0 h 469"/>
                  <a:gd name="T52" fmla="*/ 282 w 417"/>
                  <a:gd name="T53" fmla="*/ 8 h 469"/>
                  <a:gd name="T54" fmla="*/ 330 w 417"/>
                  <a:gd name="T55" fmla="*/ 31 h 469"/>
                  <a:gd name="T56" fmla="*/ 355 w 417"/>
                  <a:gd name="T57" fmla="*/ 54 h 469"/>
                  <a:gd name="T58" fmla="*/ 377 w 417"/>
                  <a:gd name="T59" fmla="*/ 83 h 469"/>
                  <a:gd name="T60" fmla="*/ 299 w 417"/>
                  <a:gd name="T61" fmla="*/ 142 h 469"/>
                  <a:gd name="T62" fmla="*/ 288 w 417"/>
                  <a:gd name="T63" fmla="*/ 119 h 469"/>
                  <a:gd name="T64" fmla="*/ 271 w 417"/>
                  <a:gd name="T65" fmla="*/ 101 h 469"/>
                  <a:gd name="T66" fmla="*/ 250 w 417"/>
                  <a:gd name="T67" fmla="*/ 87 h 469"/>
                  <a:gd name="T68" fmla="*/ 227 w 417"/>
                  <a:gd name="T69" fmla="*/ 80 h 469"/>
                  <a:gd name="T70" fmla="*/ 201 w 417"/>
                  <a:gd name="T71" fmla="*/ 79 h 469"/>
                  <a:gd name="T72" fmla="*/ 168 w 417"/>
                  <a:gd name="T73" fmla="*/ 85 h 469"/>
                  <a:gd name="T74" fmla="*/ 138 w 417"/>
                  <a:gd name="T75" fmla="*/ 102 h 469"/>
                  <a:gd name="T76" fmla="*/ 115 w 417"/>
                  <a:gd name="T77" fmla="*/ 127 h 469"/>
                  <a:gd name="T78" fmla="*/ 99 w 417"/>
                  <a:gd name="T79" fmla="*/ 163 h 469"/>
                  <a:gd name="T80" fmla="*/ 96 w 417"/>
                  <a:gd name="T81" fmla="*/ 209 h 469"/>
                  <a:gd name="T82" fmla="*/ 102 w 417"/>
                  <a:gd name="T83" fmla="*/ 267 h 469"/>
                  <a:gd name="T84" fmla="*/ 118 w 417"/>
                  <a:gd name="T85" fmla="*/ 319 h 469"/>
                  <a:gd name="T86" fmla="*/ 139 w 417"/>
                  <a:gd name="T87" fmla="*/ 356 h 469"/>
                  <a:gd name="T88" fmla="*/ 167 w 417"/>
                  <a:gd name="T89" fmla="*/ 377 h 469"/>
                  <a:gd name="T90" fmla="*/ 199 w 417"/>
                  <a:gd name="T91" fmla="*/ 388 h 469"/>
                  <a:gd name="T92" fmla="*/ 235 w 417"/>
                  <a:gd name="T93" fmla="*/ 389 h 469"/>
                  <a:gd name="T94" fmla="*/ 261 w 417"/>
                  <a:gd name="T95" fmla="*/ 382 h 469"/>
                  <a:gd name="T96" fmla="*/ 283 w 417"/>
                  <a:gd name="T97" fmla="*/ 369 h 469"/>
                  <a:gd name="T98" fmla="*/ 300 w 417"/>
                  <a:gd name="T99" fmla="*/ 351 h 469"/>
                  <a:gd name="T100" fmla="*/ 314 w 417"/>
                  <a:gd name="T101" fmla="*/ 324 h 469"/>
                  <a:gd name="T102" fmla="*/ 321 w 417"/>
                  <a:gd name="T103" fmla="*/ 293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17" h="469">
                    <a:moveTo>
                      <a:pt x="323" y="280"/>
                    </a:moveTo>
                    <a:lnTo>
                      <a:pt x="417" y="296"/>
                    </a:lnTo>
                    <a:lnTo>
                      <a:pt x="414" y="314"/>
                    </a:lnTo>
                    <a:lnTo>
                      <a:pt x="410" y="331"/>
                    </a:lnTo>
                    <a:lnTo>
                      <a:pt x="405" y="348"/>
                    </a:lnTo>
                    <a:lnTo>
                      <a:pt x="399" y="363"/>
                    </a:lnTo>
                    <a:lnTo>
                      <a:pt x="391" y="377"/>
                    </a:lnTo>
                    <a:lnTo>
                      <a:pt x="383" y="390"/>
                    </a:lnTo>
                    <a:lnTo>
                      <a:pt x="375" y="403"/>
                    </a:lnTo>
                    <a:lnTo>
                      <a:pt x="364" y="414"/>
                    </a:lnTo>
                    <a:lnTo>
                      <a:pt x="353" y="424"/>
                    </a:lnTo>
                    <a:lnTo>
                      <a:pt x="340" y="433"/>
                    </a:lnTo>
                    <a:lnTo>
                      <a:pt x="328" y="441"/>
                    </a:lnTo>
                    <a:lnTo>
                      <a:pt x="313" y="448"/>
                    </a:lnTo>
                    <a:lnTo>
                      <a:pt x="298" y="455"/>
                    </a:lnTo>
                    <a:lnTo>
                      <a:pt x="282" y="460"/>
                    </a:lnTo>
                    <a:lnTo>
                      <a:pt x="265" y="464"/>
                    </a:lnTo>
                    <a:lnTo>
                      <a:pt x="247" y="467"/>
                    </a:lnTo>
                    <a:lnTo>
                      <a:pt x="224" y="469"/>
                    </a:lnTo>
                    <a:lnTo>
                      <a:pt x="202" y="469"/>
                    </a:lnTo>
                    <a:lnTo>
                      <a:pt x="192" y="468"/>
                    </a:lnTo>
                    <a:lnTo>
                      <a:pt x="182" y="467"/>
                    </a:lnTo>
                    <a:lnTo>
                      <a:pt x="171" y="465"/>
                    </a:lnTo>
                    <a:lnTo>
                      <a:pt x="161" y="463"/>
                    </a:lnTo>
                    <a:lnTo>
                      <a:pt x="151" y="460"/>
                    </a:lnTo>
                    <a:lnTo>
                      <a:pt x="142" y="457"/>
                    </a:lnTo>
                    <a:lnTo>
                      <a:pt x="133" y="453"/>
                    </a:lnTo>
                    <a:lnTo>
                      <a:pt x="123" y="448"/>
                    </a:lnTo>
                    <a:lnTo>
                      <a:pt x="114" y="443"/>
                    </a:lnTo>
                    <a:lnTo>
                      <a:pt x="104" y="438"/>
                    </a:lnTo>
                    <a:lnTo>
                      <a:pt x="96" y="432"/>
                    </a:lnTo>
                    <a:lnTo>
                      <a:pt x="88" y="426"/>
                    </a:lnTo>
                    <a:lnTo>
                      <a:pt x="79" y="419"/>
                    </a:lnTo>
                    <a:lnTo>
                      <a:pt x="71" y="412"/>
                    </a:lnTo>
                    <a:lnTo>
                      <a:pt x="64" y="405"/>
                    </a:lnTo>
                    <a:lnTo>
                      <a:pt x="56" y="397"/>
                    </a:lnTo>
                    <a:lnTo>
                      <a:pt x="50" y="387"/>
                    </a:lnTo>
                    <a:lnTo>
                      <a:pt x="44" y="379"/>
                    </a:lnTo>
                    <a:lnTo>
                      <a:pt x="39" y="369"/>
                    </a:lnTo>
                    <a:lnTo>
                      <a:pt x="32" y="360"/>
                    </a:lnTo>
                    <a:lnTo>
                      <a:pt x="28" y="350"/>
                    </a:lnTo>
                    <a:lnTo>
                      <a:pt x="23" y="340"/>
                    </a:lnTo>
                    <a:lnTo>
                      <a:pt x="19" y="328"/>
                    </a:lnTo>
                    <a:lnTo>
                      <a:pt x="16" y="317"/>
                    </a:lnTo>
                    <a:lnTo>
                      <a:pt x="10" y="293"/>
                    </a:lnTo>
                    <a:lnTo>
                      <a:pt x="4" y="267"/>
                    </a:lnTo>
                    <a:lnTo>
                      <a:pt x="1" y="240"/>
                    </a:lnTo>
                    <a:lnTo>
                      <a:pt x="0" y="213"/>
                    </a:lnTo>
                    <a:lnTo>
                      <a:pt x="1" y="201"/>
                    </a:lnTo>
                    <a:lnTo>
                      <a:pt x="1" y="189"/>
                    </a:lnTo>
                    <a:lnTo>
                      <a:pt x="3" y="177"/>
                    </a:lnTo>
                    <a:lnTo>
                      <a:pt x="5" y="166"/>
                    </a:lnTo>
                    <a:lnTo>
                      <a:pt x="7" y="155"/>
                    </a:lnTo>
                    <a:lnTo>
                      <a:pt x="11" y="143"/>
                    </a:lnTo>
                    <a:lnTo>
                      <a:pt x="14" y="133"/>
                    </a:lnTo>
                    <a:lnTo>
                      <a:pt x="18" y="123"/>
                    </a:lnTo>
                    <a:lnTo>
                      <a:pt x="22" y="113"/>
                    </a:lnTo>
                    <a:lnTo>
                      <a:pt x="27" y="104"/>
                    </a:lnTo>
                    <a:lnTo>
                      <a:pt x="32" y="94"/>
                    </a:lnTo>
                    <a:lnTo>
                      <a:pt x="39" y="85"/>
                    </a:lnTo>
                    <a:lnTo>
                      <a:pt x="45" y="76"/>
                    </a:lnTo>
                    <a:lnTo>
                      <a:pt x="52" y="69"/>
                    </a:lnTo>
                    <a:lnTo>
                      <a:pt x="60" y="61"/>
                    </a:lnTo>
                    <a:lnTo>
                      <a:pt x="67" y="54"/>
                    </a:lnTo>
                    <a:lnTo>
                      <a:pt x="74" y="47"/>
                    </a:lnTo>
                    <a:lnTo>
                      <a:pt x="83" y="41"/>
                    </a:lnTo>
                    <a:lnTo>
                      <a:pt x="92" y="34"/>
                    </a:lnTo>
                    <a:lnTo>
                      <a:pt x="100" y="29"/>
                    </a:lnTo>
                    <a:lnTo>
                      <a:pt x="110" y="24"/>
                    </a:lnTo>
                    <a:lnTo>
                      <a:pt x="120" y="20"/>
                    </a:lnTo>
                    <a:lnTo>
                      <a:pt x="129" y="16"/>
                    </a:lnTo>
                    <a:lnTo>
                      <a:pt x="140" y="12"/>
                    </a:lnTo>
                    <a:lnTo>
                      <a:pt x="151" y="9"/>
                    </a:lnTo>
                    <a:lnTo>
                      <a:pt x="162" y="6"/>
                    </a:lnTo>
                    <a:lnTo>
                      <a:pt x="173" y="4"/>
                    </a:lnTo>
                    <a:lnTo>
                      <a:pt x="186" y="2"/>
                    </a:lnTo>
                    <a:lnTo>
                      <a:pt x="207" y="0"/>
                    </a:lnTo>
                    <a:lnTo>
                      <a:pt x="226" y="0"/>
                    </a:lnTo>
                    <a:lnTo>
                      <a:pt x="245" y="1"/>
                    </a:lnTo>
                    <a:lnTo>
                      <a:pt x="264" y="4"/>
                    </a:lnTo>
                    <a:lnTo>
                      <a:pt x="282" y="8"/>
                    </a:lnTo>
                    <a:lnTo>
                      <a:pt x="298" y="14"/>
                    </a:lnTo>
                    <a:lnTo>
                      <a:pt x="314" y="22"/>
                    </a:lnTo>
                    <a:lnTo>
                      <a:pt x="330" y="31"/>
                    </a:lnTo>
                    <a:lnTo>
                      <a:pt x="338" y="39"/>
                    </a:lnTo>
                    <a:lnTo>
                      <a:pt x="346" y="46"/>
                    </a:lnTo>
                    <a:lnTo>
                      <a:pt x="355" y="54"/>
                    </a:lnTo>
                    <a:lnTo>
                      <a:pt x="362" y="63"/>
                    </a:lnTo>
                    <a:lnTo>
                      <a:pt x="369" y="73"/>
                    </a:lnTo>
                    <a:lnTo>
                      <a:pt x="377" y="83"/>
                    </a:lnTo>
                    <a:lnTo>
                      <a:pt x="383" y="96"/>
                    </a:lnTo>
                    <a:lnTo>
                      <a:pt x="389" y="108"/>
                    </a:lnTo>
                    <a:lnTo>
                      <a:pt x="299" y="142"/>
                    </a:lnTo>
                    <a:lnTo>
                      <a:pt x="296" y="134"/>
                    </a:lnTo>
                    <a:lnTo>
                      <a:pt x="292" y="126"/>
                    </a:lnTo>
                    <a:lnTo>
                      <a:pt x="288" y="119"/>
                    </a:lnTo>
                    <a:lnTo>
                      <a:pt x="283" y="113"/>
                    </a:lnTo>
                    <a:lnTo>
                      <a:pt x="278" y="107"/>
                    </a:lnTo>
                    <a:lnTo>
                      <a:pt x="271" y="101"/>
                    </a:lnTo>
                    <a:lnTo>
                      <a:pt x="265" y="96"/>
                    </a:lnTo>
                    <a:lnTo>
                      <a:pt x="258" y="91"/>
                    </a:lnTo>
                    <a:lnTo>
                      <a:pt x="250" y="87"/>
                    </a:lnTo>
                    <a:lnTo>
                      <a:pt x="243" y="84"/>
                    </a:lnTo>
                    <a:lnTo>
                      <a:pt x="235" y="82"/>
                    </a:lnTo>
                    <a:lnTo>
                      <a:pt x="227" y="80"/>
                    </a:lnTo>
                    <a:lnTo>
                      <a:pt x="219" y="79"/>
                    </a:lnTo>
                    <a:lnTo>
                      <a:pt x="210" y="79"/>
                    </a:lnTo>
                    <a:lnTo>
                      <a:pt x="201" y="79"/>
                    </a:lnTo>
                    <a:lnTo>
                      <a:pt x="192" y="80"/>
                    </a:lnTo>
                    <a:lnTo>
                      <a:pt x="180" y="82"/>
                    </a:lnTo>
                    <a:lnTo>
                      <a:pt x="168" y="85"/>
                    </a:lnTo>
                    <a:lnTo>
                      <a:pt x="158" y="89"/>
                    </a:lnTo>
                    <a:lnTo>
                      <a:pt x="147" y="96"/>
                    </a:lnTo>
                    <a:lnTo>
                      <a:pt x="138" y="102"/>
                    </a:lnTo>
                    <a:lnTo>
                      <a:pt x="129" y="109"/>
                    </a:lnTo>
                    <a:lnTo>
                      <a:pt x="121" y="118"/>
                    </a:lnTo>
                    <a:lnTo>
                      <a:pt x="115" y="127"/>
                    </a:lnTo>
                    <a:lnTo>
                      <a:pt x="109" y="138"/>
                    </a:lnTo>
                    <a:lnTo>
                      <a:pt x="103" y="149"/>
                    </a:lnTo>
                    <a:lnTo>
                      <a:pt x="99" y="163"/>
                    </a:lnTo>
                    <a:lnTo>
                      <a:pt x="97" y="177"/>
                    </a:lnTo>
                    <a:lnTo>
                      <a:pt x="96" y="193"/>
                    </a:lnTo>
                    <a:lnTo>
                      <a:pt x="96" y="209"/>
                    </a:lnTo>
                    <a:lnTo>
                      <a:pt x="97" y="228"/>
                    </a:lnTo>
                    <a:lnTo>
                      <a:pt x="99" y="247"/>
                    </a:lnTo>
                    <a:lnTo>
                      <a:pt x="102" y="267"/>
                    </a:lnTo>
                    <a:lnTo>
                      <a:pt x="107" y="287"/>
                    </a:lnTo>
                    <a:lnTo>
                      <a:pt x="112" y="304"/>
                    </a:lnTo>
                    <a:lnTo>
                      <a:pt x="118" y="319"/>
                    </a:lnTo>
                    <a:lnTo>
                      <a:pt x="124" y="333"/>
                    </a:lnTo>
                    <a:lnTo>
                      <a:pt x="132" y="345"/>
                    </a:lnTo>
                    <a:lnTo>
                      <a:pt x="139" y="356"/>
                    </a:lnTo>
                    <a:lnTo>
                      <a:pt x="148" y="364"/>
                    </a:lnTo>
                    <a:lnTo>
                      <a:pt x="158" y="371"/>
                    </a:lnTo>
                    <a:lnTo>
                      <a:pt x="167" y="377"/>
                    </a:lnTo>
                    <a:lnTo>
                      <a:pt x="177" y="382"/>
                    </a:lnTo>
                    <a:lnTo>
                      <a:pt x="188" y="386"/>
                    </a:lnTo>
                    <a:lnTo>
                      <a:pt x="199" y="388"/>
                    </a:lnTo>
                    <a:lnTo>
                      <a:pt x="211" y="390"/>
                    </a:lnTo>
                    <a:lnTo>
                      <a:pt x="222" y="390"/>
                    </a:lnTo>
                    <a:lnTo>
                      <a:pt x="235" y="389"/>
                    </a:lnTo>
                    <a:lnTo>
                      <a:pt x="244" y="387"/>
                    </a:lnTo>
                    <a:lnTo>
                      <a:pt x="253" y="385"/>
                    </a:lnTo>
                    <a:lnTo>
                      <a:pt x="261" y="382"/>
                    </a:lnTo>
                    <a:lnTo>
                      <a:pt x="268" y="378"/>
                    </a:lnTo>
                    <a:lnTo>
                      <a:pt x="275" y="374"/>
                    </a:lnTo>
                    <a:lnTo>
                      <a:pt x="283" y="369"/>
                    </a:lnTo>
                    <a:lnTo>
                      <a:pt x="289" y="364"/>
                    </a:lnTo>
                    <a:lnTo>
                      <a:pt x="295" y="358"/>
                    </a:lnTo>
                    <a:lnTo>
                      <a:pt x="300" y="351"/>
                    </a:lnTo>
                    <a:lnTo>
                      <a:pt x="306" y="343"/>
                    </a:lnTo>
                    <a:lnTo>
                      <a:pt x="310" y="335"/>
                    </a:lnTo>
                    <a:lnTo>
                      <a:pt x="314" y="324"/>
                    </a:lnTo>
                    <a:lnTo>
                      <a:pt x="317" y="315"/>
                    </a:lnTo>
                    <a:lnTo>
                      <a:pt x="319" y="304"/>
                    </a:lnTo>
                    <a:lnTo>
                      <a:pt x="321" y="293"/>
                    </a:lnTo>
                    <a:lnTo>
                      <a:pt x="323" y="28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0" name="Freeform 1201"/>
              <p:cNvSpPr>
                <a:spLocks/>
              </p:cNvSpPr>
              <p:nvPr/>
            </p:nvSpPr>
            <p:spPr bwMode="auto">
              <a:xfrm>
                <a:off x="1140" y="342"/>
                <a:ext cx="75" cy="96"/>
              </a:xfrm>
              <a:custGeom>
                <a:avLst/>
                <a:gdLst>
                  <a:gd name="T0" fmla="*/ 94 w 373"/>
                  <a:gd name="T1" fmla="*/ 19 h 478"/>
                  <a:gd name="T2" fmla="*/ 122 w 373"/>
                  <a:gd name="T3" fmla="*/ 208 h 478"/>
                  <a:gd name="T4" fmla="*/ 138 w 373"/>
                  <a:gd name="T5" fmla="*/ 202 h 478"/>
                  <a:gd name="T6" fmla="*/ 146 w 373"/>
                  <a:gd name="T7" fmla="*/ 196 h 478"/>
                  <a:gd name="T8" fmla="*/ 154 w 373"/>
                  <a:gd name="T9" fmla="*/ 184 h 478"/>
                  <a:gd name="T10" fmla="*/ 169 w 373"/>
                  <a:gd name="T11" fmla="*/ 147 h 478"/>
                  <a:gd name="T12" fmla="*/ 184 w 373"/>
                  <a:gd name="T13" fmla="*/ 103 h 478"/>
                  <a:gd name="T14" fmla="*/ 196 w 373"/>
                  <a:gd name="T15" fmla="*/ 72 h 478"/>
                  <a:gd name="T16" fmla="*/ 209 w 373"/>
                  <a:gd name="T17" fmla="*/ 49 h 478"/>
                  <a:gd name="T18" fmla="*/ 222 w 373"/>
                  <a:gd name="T19" fmla="*/ 31 h 478"/>
                  <a:gd name="T20" fmla="*/ 237 w 373"/>
                  <a:gd name="T21" fmla="*/ 21 h 478"/>
                  <a:gd name="T22" fmla="*/ 256 w 373"/>
                  <a:gd name="T23" fmla="*/ 13 h 478"/>
                  <a:gd name="T24" fmla="*/ 278 w 373"/>
                  <a:gd name="T25" fmla="*/ 7 h 478"/>
                  <a:gd name="T26" fmla="*/ 307 w 373"/>
                  <a:gd name="T27" fmla="*/ 3 h 478"/>
                  <a:gd name="T28" fmla="*/ 327 w 373"/>
                  <a:gd name="T29" fmla="*/ 1 h 478"/>
                  <a:gd name="T30" fmla="*/ 341 w 373"/>
                  <a:gd name="T31" fmla="*/ 68 h 478"/>
                  <a:gd name="T32" fmla="*/ 314 w 373"/>
                  <a:gd name="T33" fmla="*/ 69 h 478"/>
                  <a:gd name="T34" fmla="*/ 293 w 373"/>
                  <a:gd name="T35" fmla="*/ 74 h 478"/>
                  <a:gd name="T36" fmla="*/ 279 w 373"/>
                  <a:gd name="T37" fmla="*/ 82 h 478"/>
                  <a:gd name="T38" fmla="*/ 270 w 373"/>
                  <a:gd name="T39" fmla="*/ 93 h 478"/>
                  <a:gd name="T40" fmla="*/ 262 w 373"/>
                  <a:gd name="T41" fmla="*/ 110 h 478"/>
                  <a:gd name="T42" fmla="*/ 251 w 373"/>
                  <a:gd name="T43" fmla="*/ 140 h 478"/>
                  <a:gd name="T44" fmla="*/ 242 w 373"/>
                  <a:gd name="T45" fmla="*/ 172 h 478"/>
                  <a:gd name="T46" fmla="*/ 235 w 373"/>
                  <a:gd name="T47" fmla="*/ 192 h 478"/>
                  <a:gd name="T48" fmla="*/ 224 w 373"/>
                  <a:gd name="T49" fmla="*/ 209 h 478"/>
                  <a:gd name="T50" fmla="*/ 208 w 373"/>
                  <a:gd name="T51" fmla="*/ 225 h 478"/>
                  <a:gd name="T52" fmla="*/ 204 w 373"/>
                  <a:gd name="T53" fmla="*/ 235 h 478"/>
                  <a:gd name="T54" fmla="*/ 219 w 373"/>
                  <a:gd name="T55" fmla="*/ 240 h 478"/>
                  <a:gd name="T56" fmla="*/ 233 w 373"/>
                  <a:gd name="T57" fmla="*/ 248 h 478"/>
                  <a:gd name="T58" fmla="*/ 245 w 373"/>
                  <a:gd name="T59" fmla="*/ 258 h 478"/>
                  <a:gd name="T60" fmla="*/ 263 w 373"/>
                  <a:gd name="T61" fmla="*/ 278 h 478"/>
                  <a:gd name="T62" fmla="*/ 288 w 373"/>
                  <a:gd name="T63" fmla="*/ 313 h 478"/>
                  <a:gd name="T64" fmla="*/ 373 w 373"/>
                  <a:gd name="T65" fmla="*/ 455 h 478"/>
                  <a:gd name="T66" fmla="*/ 199 w 373"/>
                  <a:gd name="T67" fmla="*/ 349 h 478"/>
                  <a:gd name="T68" fmla="*/ 193 w 373"/>
                  <a:gd name="T69" fmla="*/ 340 h 478"/>
                  <a:gd name="T70" fmla="*/ 180 w 373"/>
                  <a:gd name="T71" fmla="*/ 319 h 478"/>
                  <a:gd name="T72" fmla="*/ 162 w 373"/>
                  <a:gd name="T73" fmla="*/ 294 h 478"/>
                  <a:gd name="T74" fmla="*/ 148 w 373"/>
                  <a:gd name="T75" fmla="*/ 280 h 478"/>
                  <a:gd name="T76" fmla="*/ 132 w 373"/>
                  <a:gd name="T77" fmla="*/ 275 h 478"/>
                  <a:gd name="T78" fmla="*/ 112 w 373"/>
                  <a:gd name="T79" fmla="*/ 274 h 478"/>
                  <a:gd name="T80" fmla="*/ 32 w 373"/>
                  <a:gd name="T81" fmla="*/ 478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73" h="478">
                    <a:moveTo>
                      <a:pt x="0" y="26"/>
                    </a:moveTo>
                    <a:lnTo>
                      <a:pt x="94" y="19"/>
                    </a:lnTo>
                    <a:lnTo>
                      <a:pt x="107" y="211"/>
                    </a:lnTo>
                    <a:lnTo>
                      <a:pt x="122" y="208"/>
                    </a:lnTo>
                    <a:lnTo>
                      <a:pt x="133" y="204"/>
                    </a:lnTo>
                    <a:lnTo>
                      <a:pt x="138" y="202"/>
                    </a:lnTo>
                    <a:lnTo>
                      <a:pt x="142" y="199"/>
                    </a:lnTo>
                    <a:lnTo>
                      <a:pt x="146" y="196"/>
                    </a:lnTo>
                    <a:lnTo>
                      <a:pt x="148" y="193"/>
                    </a:lnTo>
                    <a:lnTo>
                      <a:pt x="154" y="184"/>
                    </a:lnTo>
                    <a:lnTo>
                      <a:pt x="161" y="169"/>
                    </a:lnTo>
                    <a:lnTo>
                      <a:pt x="169" y="147"/>
                    </a:lnTo>
                    <a:lnTo>
                      <a:pt x="177" y="121"/>
                    </a:lnTo>
                    <a:lnTo>
                      <a:pt x="184" y="103"/>
                    </a:lnTo>
                    <a:lnTo>
                      <a:pt x="190" y="86"/>
                    </a:lnTo>
                    <a:lnTo>
                      <a:pt x="196" y="72"/>
                    </a:lnTo>
                    <a:lnTo>
                      <a:pt x="202" y="59"/>
                    </a:lnTo>
                    <a:lnTo>
                      <a:pt x="209" y="49"/>
                    </a:lnTo>
                    <a:lnTo>
                      <a:pt x="216" y="39"/>
                    </a:lnTo>
                    <a:lnTo>
                      <a:pt x="222" y="31"/>
                    </a:lnTo>
                    <a:lnTo>
                      <a:pt x="229" y="25"/>
                    </a:lnTo>
                    <a:lnTo>
                      <a:pt x="237" y="21"/>
                    </a:lnTo>
                    <a:lnTo>
                      <a:pt x="246" y="16"/>
                    </a:lnTo>
                    <a:lnTo>
                      <a:pt x="256" y="13"/>
                    </a:lnTo>
                    <a:lnTo>
                      <a:pt x="267" y="10"/>
                    </a:lnTo>
                    <a:lnTo>
                      <a:pt x="278" y="7"/>
                    </a:lnTo>
                    <a:lnTo>
                      <a:pt x="292" y="5"/>
                    </a:lnTo>
                    <a:lnTo>
                      <a:pt x="307" y="3"/>
                    </a:lnTo>
                    <a:lnTo>
                      <a:pt x="322" y="1"/>
                    </a:lnTo>
                    <a:lnTo>
                      <a:pt x="327" y="1"/>
                    </a:lnTo>
                    <a:lnTo>
                      <a:pt x="336" y="0"/>
                    </a:lnTo>
                    <a:lnTo>
                      <a:pt x="341" y="68"/>
                    </a:lnTo>
                    <a:lnTo>
                      <a:pt x="327" y="68"/>
                    </a:lnTo>
                    <a:lnTo>
                      <a:pt x="314" y="69"/>
                    </a:lnTo>
                    <a:lnTo>
                      <a:pt x="302" y="71"/>
                    </a:lnTo>
                    <a:lnTo>
                      <a:pt x="293" y="74"/>
                    </a:lnTo>
                    <a:lnTo>
                      <a:pt x="286" y="78"/>
                    </a:lnTo>
                    <a:lnTo>
                      <a:pt x="279" y="82"/>
                    </a:lnTo>
                    <a:lnTo>
                      <a:pt x="274" y="87"/>
                    </a:lnTo>
                    <a:lnTo>
                      <a:pt x="270" y="93"/>
                    </a:lnTo>
                    <a:lnTo>
                      <a:pt x="266" y="101"/>
                    </a:lnTo>
                    <a:lnTo>
                      <a:pt x="262" y="110"/>
                    </a:lnTo>
                    <a:lnTo>
                      <a:pt x="258" y="123"/>
                    </a:lnTo>
                    <a:lnTo>
                      <a:pt x="251" y="140"/>
                    </a:lnTo>
                    <a:lnTo>
                      <a:pt x="245" y="161"/>
                    </a:lnTo>
                    <a:lnTo>
                      <a:pt x="242" y="172"/>
                    </a:lnTo>
                    <a:lnTo>
                      <a:pt x="238" y="183"/>
                    </a:lnTo>
                    <a:lnTo>
                      <a:pt x="235" y="192"/>
                    </a:lnTo>
                    <a:lnTo>
                      <a:pt x="229" y="201"/>
                    </a:lnTo>
                    <a:lnTo>
                      <a:pt x="224" y="209"/>
                    </a:lnTo>
                    <a:lnTo>
                      <a:pt x="217" y="217"/>
                    </a:lnTo>
                    <a:lnTo>
                      <a:pt x="208" y="225"/>
                    </a:lnTo>
                    <a:lnTo>
                      <a:pt x="197" y="233"/>
                    </a:lnTo>
                    <a:lnTo>
                      <a:pt x="204" y="235"/>
                    </a:lnTo>
                    <a:lnTo>
                      <a:pt x="212" y="237"/>
                    </a:lnTo>
                    <a:lnTo>
                      <a:pt x="219" y="240"/>
                    </a:lnTo>
                    <a:lnTo>
                      <a:pt x="226" y="244"/>
                    </a:lnTo>
                    <a:lnTo>
                      <a:pt x="233" y="248"/>
                    </a:lnTo>
                    <a:lnTo>
                      <a:pt x="239" y="253"/>
                    </a:lnTo>
                    <a:lnTo>
                      <a:pt x="245" y="258"/>
                    </a:lnTo>
                    <a:lnTo>
                      <a:pt x="251" y="264"/>
                    </a:lnTo>
                    <a:lnTo>
                      <a:pt x="263" y="278"/>
                    </a:lnTo>
                    <a:lnTo>
                      <a:pt x="274" y="294"/>
                    </a:lnTo>
                    <a:lnTo>
                      <a:pt x="288" y="313"/>
                    </a:lnTo>
                    <a:lnTo>
                      <a:pt x="301" y="335"/>
                    </a:lnTo>
                    <a:lnTo>
                      <a:pt x="373" y="455"/>
                    </a:lnTo>
                    <a:lnTo>
                      <a:pt x="263" y="462"/>
                    </a:lnTo>
                    <a:lnTo>
                      <a:pt x="199" y="349"/>
                    </a:lnTo>
                    <a:lnTo>
                      <a:pt x="197" y="346"/>
                    </a:lnTo>
                    <a:lnTo>
                      <a:pt x="193" y="340"/>
                    </a:lnTo>
                    <a:lnTo>
                      <a:pt x="189" y="334"/>
                    </a:lnTo>
                    <a:lnTo>
                      <a:pt x="180" y="319"/>
                    </a:lnTo>
                    <a:lnTo>
                      <a:pt x="170" y="305"/>
                    </a:lnTo>
                    <a:lnTo>
                      <a:pt x="162" y="294"/>
                    </a:lnTo>
                    <a:lnTo>
                      <a:pt x="154" y="285"/>
                    </a:lnTo>
                    <a:lnTo>
                      <a:pt x="148" y="280"/>
                    </a:lnTo>
                    <a:lnTo>
                      <a:pt x="141" y="277"/>
                    </a:lnTo>
                    <a:lnTo>
                      <a:pt x="132" y="275"/>
                    </a:lnTo>
                    <a:lnTo>
                      <a:pt x="123" y="274"/>
                    </a:lnTo>
                    <a:lnTo>
                      <a:pt x="112" y="274"/>
                    </a:lnTo>
                    <a:lnTo>
                      <a:pt x="126" y="472"/>
                    </a:lnTo>
                    <a:lnTo>
                      <a:pt x="32" y="478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1" name="Freeform 1202"/>
              <p:cNvSpPr>
                <a:spLocks noEditPoints="1"/>
              </p:cNvSpPr>
              <p:nvPr/>
            </p:nvSpPr>
            <p:spPr bwMode="auto">
              <a:xfrm>
                <a:off x="1216" y="341"/>
                <a:ext cx="93" cy="91"/>
              </a:xfrm>
              <a:custGeom>
                <a:avLst/>
                <a:gdLst>
                  <a:gd name="T0" fmla="*/ 466 w 466"/>
                  <a:gd name="T1" fmla="*/ 452 h 452"/>
                  <a:gd name="T2" fmla="*/ 364 w 466"/>
                  <a:gd name="T3" fmla="*/ 452 h 452"/>
                  <a:gd name="T4" fmla="*/ 323 w 466"/>
                  <a:gd name="T5" fmla="*/ 350 h 452"/>
                  <a:gd name="T6" fmla="*/ 137 w 466"/>
                  <a:gd name="T7" fmla="*/ 350 h 452"/>
                  <a:gd name="T8" fmla="*/ 100 w 466"/>
                  <a:gd name="T9" fmla="*/ 452 h 452"/>
                  <a:gd name="T10" fmla="*/ 0 w 466"/>
                  <a:gd name="T11" fmla="*/ 452 h 452"/>
                  <a:gd name="T12" fmla="*/ 181 w 466"/>
                  <a:gd name="T13" fmla="*/ 0 h 452"/>
                  <a:gd name="T14" fmla="*/ 280 w 466"/>
                  <a:gd name="T15" fmla="*/ 0 h 452"/>
                  <a:gd name="T16" fmla="*/ 466 w 466"/>
                  <a:gd name="T17" fmla="*/ 452 h 452"/>
                  <a:gd name="T18" fmla="*/ 293 w 466"/>
                  <a:gd name="T19" fmla="*/ 273 h 452"/>
                  <a:gd name="T20" fmla="*/ 229 w 466"/>
                  <a:gd name="T21" fmla="*/ 106 h 452"/>
                  <a:gd name="T22" fmla="*/ 166 w 466"/>
                  <a:gd name="T23" fmla="*/ 273 h 452"/>
                  <a:gd name="T24" fmla="*/ 293 w 466"/>
                  <a:gd name="T25" fmla="*/ 273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6" h="452">
                    <a:moveTo>
                      <a:pt x="466" y="452"/>
                    </a:moveTo>
                    <a:lnTo>
                      <a:pt x="364" y="452"/>
                    </a:lnTo>
                    <a:lnTo>
                      <a:pt x="323" y="350"/>
                    </a:lnTo>
                    <a:lnTo>
                      <a:pt x="137" y="350"/>
                    </a:lnTo>
                    <a:lnTo>
                      <a:pt x="100" y="452"/>
                    </a:lnTo>
                    <a:lnTo>
                      <a:pt x="0" y="452"/>
                    </a:lnTo>
                    <a:lnTo>
                      <a:pt x="181" y="0"/>
                    </a:lnTo>
                    <a:lnTo>
                      <a:pt x="280" y="0"/>
                    </a:lnTo>
                    <a:lnTo>
                      <a:pt x="466" y="452"/>
                    </a:lnTo>
                    <a:close/>
                    <a:moveTo>
                      <a:pt x="293" y="273"/>
                    </a:moveTo>
                    <a:lnTo>
                      <a:pt x="229" y="106"/>
                    </a:lnTo>
                    <a:lnTo>
                      <a:pt x="166" y="273"/>
                    </a:lnTo>
                    <a:lnTo>
                      <a:pt x="293" y="27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2" name="Freeform 1203"/>
              <p:cNvSpPr>
                <a:spLocks noEditPoints="1"/>
              </p:cNvSpPr>
              <p:nvPr/>
            </p:nvSpPr>
            <p:spPr bwMode="auto">
              <a:xfrm>
                <a:off x="1310" y="345"/>
                <a:ext cx="90" cy="94"/>
              </a:xfrm>
              <a:custGeom>
                <a:avLst/>
                <a:gdLst>
                  <a:gd name="T0" fmla="*/ 336 w 448"/>
                  <a:gd name="T1" fmla="*/ 273 h 467"/>
                  <a:gd name="T2" fmla="*/ 296 w 448"/>
                  <a:gd name="T3" fmla="*/ 271 h 467"/>
                  <a:gd name="T4" fmla="*/ 271 w 448"/>
                  <a:gd name="T5" fmla="*/ 273 h 467"/>
                  <a:gd name="T6" fmla="*/ 259 w 448"/>
                  <a:gd name="T7" fmla="*/ 277 h 467"/>
                  <a:gd name="T8" fmla="*/ 248 w 448"/>
                  <a:gd name="T9" fmla="*/ 283 h 467"/>
                  <a:gd name="T10" fmla="*/ 236 w 448"/>
                  <a:gd name="T11" fmla="*/ 295 h 467"/>
                  <a:gd name="T12" fmla="*/ 208 w 448"/>
                  <a:gd name="T13" fmla="*/ 326 h 467"/>
                  <a:gd name="T14" fmla="*/ 111 w 448"/>
                  <a:gd name="T15" fmla="*/ 447 h 467"/>
                  <a:gd name="T16" fmla="*/ 62 w 448"/>
                  <a:gd name="T17" fmla="*/ 354 h 467"/>
                  <a:gd name="T18" fmla="*/ 96 w 448"/>
                  <a:gd name="T19" fmla="*/ 312 h 467"/>
                  <a:gd name="T20" fmla="*/ 121 w 448"/>
                  <a:gd name="T21" fmla="*/ 285 h 467"/>
                  <a:gd name="T22" fmla="*/ 145 w 448"/>
                  <a:gd name="T23" fmla="*/ 267 h 467"/>
                  <a:gd name="T24" fmla="*/ 174 w 448"/>
                  <a:gd name="T25" fmla="*/ 250 h 467"/>
                  <a:gd name="T26" fmla="*/ 144 w 448"/>
                  <a:gd name="T27" fmla="*/ 242 h 467"/>
                  <a:gd name="T28" fmla="*/ 119 w 448"/>
                  <a:gd name="T29" fmla="*/ 231 h 467"/>
                  <a:gd name="T30" fmla="*/ 99 w 448"/>
                  <a:gd name="T31" fmla="*/ 217 h 467"/>
                  <a:gd name="T32" fmla="*/ 83 w 448"/>
                  <a:gd name="T33" fmla="*/ 201 h 467"/>
                  <a:gd name="T34" fmla="*/ 72 w 448"/>
                  <a:gd name="T35" fmla="*/ 181 h 467"/>
                  <a:gd name="T36" fmla="*/ 65 w 448"/>
                  <a:gd name="T37" fmla="*/ 161 h 467"/>
                  <a:gd name="T38" fmla="*/ 60 w 448"/>
                  <a:gd name="T39" fmla="*/ 140 h 467"/>
                  <a:gd name="T40" fmla="*/ 60 w 448"/>
                  <a:gd name="T41" fmla="*/ 117 h 467"/>
                  <a:gd name="T42" fmla="*/ 64 w 448"/>
                  <a:gd name="T43" fmla="*/ 97 h 467"/>
                  <a:gd name="T44" fmla="*/ 69 w 448"/>
                  <a:gd name="T45" fmla="*/ 79 h 467"/>
                  <a:gd name="T46" fmla="*/ 76 w 448"/>
                  <a:gd name="T47" fmla="*/ 61 h 467"/>
                  <a:gd name="T48" fmla="*/ 86 w 448"/>
                  <a:gd name="T49" fmla="*/ 45 h 467"/>
                  <a:gd name="T50" fmla="*/ 100 w 448"/>
                  <a:gd name="T51" fmla="*/ 31 h 467"/>
                  <a:gd name="T52" fmla="*/ 114 w 448"/>
                  <a:gd name="T53" fmla="*/ 20 h 467"/>
                  <a:gd name="T54" fmla="*/ 129 w 448"/>
                  <a:gd name="T55" fmla="*/ 11 h 467"/>
                  <a:gd name="T56" fmla="*/ 146 w 448"/>
                  <a:gd name="T57" fmla="*/ 6 h 467"/>
                  <a:gd name="T58" fmla="*/ 166 w 448"/>
                  <a:gd name="T59" fmla="*/ 2 h 467"/>
                  <a:gd name="T60" fmla="*/ 191 w 448"/>
                  <a:gd name="T61" fmla="*/ 1 h 467"/>
                  <a:gd name="T62" fmla="*/ 251 w 448"/>
                  <a:gd name="T63" fmla="*/ 2 h 467"/>
                  <a:gd name="T64" fmla="*/ 416 w 448"/>
                  <a:gd name="T65" fmla="*/ 467 h 467"/>
                  <a:gd name="T66" fmla="*/ 349 w 448"/>
                  <a:gd name="T67" fmla="*/ 86 h 467"/>
                  <a:gd name="T68" fmla="*/ 251 w 448"/>
                  <a:gd name="T69" fmla="*/ 80 h 467"/>
                  <a:gd name="T70" fmla="*/ 215 w 448"/>
                  <a:gd name="T71" fmla="*/ 77 h 467"/>
                  <a:gd name="T72" fmla="*/ 194 w 448"/>
                  <a:gd name="T73" fmla="*/ 80 h 467"/>
                  <a:gd name="T74" fmla="*/ 178 w 448"/>
                  <a:gd name="T75" fmla="*/ 87 h 467"/>
                  <a:gd name="T76" fmla="*/ 166 w 448"/>
                  <a:gd name="T77" fmla="*/ 100 h 467"/>
                  <a:gd name="T78" fmla="*/ 158 w 448"/>
                  <a:gd name="T79" fmla="*/ 118 h 467"/>
                  <a:gd name="T80" fmla="*/ 156 w 448"/>
                  <a:gd name="T81" fmla="*/ 141 h 467"/>
                  <a:gd name="T82" fmla="*/ 160 w 448"/>
                  <a:gd name="T83" fmla="*/ 160 h 467"/>
                  <a:gd name="T84" fmla="*/ 172 w 448"/>
                  <a:gd name="T85" fmla="*/ 174 h 467"/>
                  <a:gd name="T86" fmla="*/ 187 w 448"/>
                  <a:gd name="T87" fmla="*/ 184 h 467"/>
                  <a:gd name="T88" fmla="*/ 207 w 448"/>
                  <a:gd name="T89" fmla="*/ 189 h 467"/>
                  <a:gd name="T90" fmla="*/ 245 w 448"/>
                  <a:gd name="T91" fmla="*/ 193 h 467"/>
                  <a:gd name="T92" fmla="*/ 341 w 448"/>
                  <a:gd name="T93" fmla="*/ 201 h 4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48" h="467">
                    <a:moveTo>
                      <a:pt x="322" y="461"/>
                    </a:moveTo>
                    <a:lnTo>
                      <a:pt x="336" y="273"/>
                    </a:lnTo>
                    <a:lnTo>
                      <a:pt x="317" y="271"/>
                    </a:lnTo>
                    <a:lnTo>
                      <a:pt x="296" y="271"/>
                    </a:lnTo>
                    <a:lnTo>
                      <a:pt x="279" y="272"/>
                    </a:lnTo>
                    <a:lnTo>
                      <a:pt x="271" y="273"/>
                    </a:lnTo>
                    <a:lnTo>
                      <a:pt x="265" y="275"/>
                    </a:lnTo>
                    <a:lnTo>
                      <a:pt x="259" y="277"/>
                    </a:lnTo>
                    <a:lnTo>
                      <a:pt x="253" y="280"/>
                    </a:lnTo>
                    <a:lnTo>
                      <a:pt x="248" y="283"/>
                    </a:lnTo>
                    <a:lnTo>
                      <a:pt x="242" y="289"/>
                    </a:lnTo>
                    <a:lnTo>
                      <a:pt x="236" y="295"/>
                    </a:lnTo>
                    <a:lnTo>
                      <a:pt x="227" y="304"/>
                    </a:lnTo>
                    <a:lnTo>
                      <a:pt x="208" y="326"/>
                    </a:lnTo>
                    <a:lnTo>
                      <a:pt x="186" y="353"/>
                    </a:lnTo>
                    <a:lnTo>
                      <a:pt x="111" y="447"/>
                    </a:lnTo>
                    <a:lnTo>
                      <a:pt x="0" y="439"/>
                    </a:lnTo>
                    <a:lnTo>
                      <a:pt x="62" y="354"/>
                    </a:lnTo>
                    <a:lnTo>
                      <a:pt x="80" y="332"/>
                    </a:lnTo>
                    <a:lnTo>
                      <a:pt x="96" y="312"/>
                    </a:lnTo>
                    <a:lnTo>
                      <a:pt x="109" y="296"/>
                    </a:lnTo>
                    <a:lnTo>
                      <a:pt x="121" y="285"/>
                    </a:lnTo>
                    <a:lnTo>
                      <a:pt x="132" y="275"/>
                    </a:lnTo>
                    <a:lnTo>
                      <a:pt x="145" y="267"/>
                    </a:lnTo>
                    <a:lnTo>
                      <a:pt x="158" y="258"/>
                    </a:lnTo>
                    <a:lnTo>
                      <a:pt x="174" y="250"/>
                    </a:lnTo>
                    <a:lnTo>
                      <a:pt x="158" y="246"/>
                    </a:lnTo>
                    <a:lnTo>
                      <a:pt x="144" y="242"/>
                    </a:lnTo>
                    <a:lnTo>
                      <a:pt x="131" y="236"/>
                    </a:lnTo>
                    <a:lnTo>
                      <a:pt x="119" y="231"/>
                    </a:lnTo>
                    <a:lnTo>
                      <a:pt x="108" y="224"/>
                    </a:lnTo>
                    <a:lnTo>
                      <a:pt x="99" y="217"/>
                    </a:lnTo>
                    <a:lnTo>
                      <a:pt x="91" y="209"/>
                    </a:lnTo>
                    <a:lnTo>
                      <a:pt x="83" y="201"/>
                    </a:lnTo>
                    <a:lnTo>
                      <a:pt x="77" y="191"/>
                    </a:lnTo>
                    <a:lnTo>
                      <a:pt x="72" y="181"/>
                    </a:lnTo>
                    <a:lnTo>
                      <a:pt x="68" y="171"/>
                    </a:lnTo>
                    <a:lnTo>
                      <a:pt x="65" y="161"/>
                    </a:lnTo>
                    <a:lnTo>
                      <a:pt x="62" y="151"/>
                    </a:lnTo>
                    <a:lnTo>
                      <a:pt x="60" y="140"/>
                    </a:lnTo>
                    <a:lnTo>
                      <a:pt x="60" y="128"/>
                    </a:lnTo>
                    <a:lnTo>
                      <a:pt x="60" y="117"/>
                    </a:lnTo>
                    <a:lnTo>
                      <a:pt x="61" y="107"/>
                    </a:lnTo>
                    <a:lnTo>
                      <a:pt x="64" y="97"/>
                    </a:lnTo>
                    <a:lnTo>
                      <a:pt x="66" y="88"/>
                    </a:lnTo>
                    <a:lnTo>
                      <a:pt x="69" y="79"/>
                    </a:lnTo>
                    <a:lnTo>
                      <a:pt x="72" y="69"/>
                    </a:lnTo>
                    <a:lnTo>
                      <a:pt x="76" y="61"/>
                    </a:lnTo>
                    <a:lnTo>
                      <a:pt x="81" y="53"/>
                    </a:lnTo>
                    <a:lnTo>
                      <a:pt x="86" y="45"/>
                    </a:lnTo>
                    <a:lnTo>
                      <a:pt x="93" y="38"/>
                    </a:lnTo>
                    <a:lnTo>
                      <a:pt x="100" y="31"/>
                    </a:lnTo>
                    <a:lnTo>
                      <a:pt x="106" y="26"/>
                    </a:lnTo>
                    <a:lnTo>
                      <a:pt x="114" y="20"/>
                    </a:lnTo>
                    <a:lnTo>
                      <a:pt x="121" y="15"/>
                    </a:lnTo>
                    <a:lnTo>
                      <a:pt x="129" y="11"/>
                    </a:lnTo>
                    <a:lnTo>
                      <a:pt x="138" y="8"/>
                    </a:lnTo>
                    <a:lnTo>
                      <a:pt x="146" y="6"/>
                    </a:lnTo>
                    <a:lnTo>
                      <a:pt x="155" y="4"/>
                    </a:lnTo>
                    <a:lnTo>
                      <a:pt x="166" y="2"/>
                    </a:lnTo>
                    <a:lnTo>
                      <a:pt x="178" y="1"/>
                    </a:lnTo>
                    <a:lnTo>
                      <a:pt x="191" y="1"/>
                    </a:lnTo>
                    <a:lnTo>
                      <a:pt x="219" y="0"/>
                    </a:lnTo>
                    <a:lnTo>
                      <a:pt x="251" y="2"/>
                    </a:lnTo>
                    <a:lnTo>
                      <a:pt x="448" y="15"/>
                    </a:lnTo>
                    <a:lnTo>
                      <a:pt x="416" y="467"/>
                    </a:lnTo>
                    <a:lnTo>
                      <a:pt x="322" y="461"/>
                    </a:lnTo>
                    <a:close/>
                    <a:moveTo>
                      <a:pt x="349" y="86"/>
                    </a:moveTo>
                    <a:lnTo>
                      <a:pt x="276" y="81"/>
                    </a:lnTo>
                    <a:lnTo>
                      <a:pt x="251" y="80"/>
                    </a:lnTo>
                    <a:lnTo>
                      <a:pt x="230" y="79"/>
                    </a:lnTo>
                    <a:lnTo>
                      <a:pt x="215" y="77"/>
                    </a:lnTo>
                    <a:lnTo>
                      <a:pt x="203" y="79"/>
                    </a:lnTo>
                    <a:lnTo>
                      <a:pt x="194" y="80"/>
                    </a:lnTo>
                    <a:lnTo>
                      <a:pt x="187" y="83"/>
                    </a:lnTo>
                    <a:lnTo>
                      <a:pt x="178" y="87"/>
                    </a:lnTo>
                    <a:lnTo>
                      <a:pt x="172" y="93"/>
                    </a:lnTo>
                    <a:lnTo>
                      <a:pt x="166" y="100"/>
                    </a:lnTo>
                    <a:lnTo>
                      <a:pt x="160" y="108"/>
                    </a:lnTo>
                    <a:lnTo>
                      <a:pt x="158" y="118"/>
                    </a:lnTo>
                    <a:lnTo>
                      <a:pt x="156" y="128"/>
                    </a:lnTo>
                    <a:lnTo>
                      <a:pt x="156" y="141"/>
                    </a:lnTo>
                    <a:lnTo>
                      <a:pt x="157" y="151"/>
                    </a:lnTo>
                    <a:lnTo>
                      <a:pt x="160" y="160"/>
                    </a:lnTo>
                    <a:lnTo>
                      <a:pt x="166" y="167"/>
                    </a:lnTo>
                    <a:lnTo>
                      <a:pt x="172" y="174"/>
                    </a:lnTo>
                    <a:lnTo>
                      <a:pt x="179" y="179"/>
                    </a:lnTo>
                    <a:lnTo>
                      <a:pt x="187" y="184"/>
                    </a:lnTo>
                    <a:lnTo>
                      <a:pt x="196" y="187"/>
                    </a:lnTo>
                    <a:lnTo>
                      <a:pt x="207" y="189"/>
                    </a:lnTo>
                    <a:lnTo>
                      <a:pt x="224" y="191"/>
                    </a:lnTo>
                    <a:lnTo>
                      <a:pt x="245" y="193"/>
                    </a:lnTo>
                    <a:lnTo>
                      <a:pt x="272" y="195"/>
                    </a:lnTo>
                    <a:lnTo>
                      <a:pt x="341" y="201"/>
                    </a:lnTo>
                    <a:lnTo>
                      <a:pt x="349" y="8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3" name="Freeform 1204"/>
              <p:cNvSpPr>
                <a:spLocks/>
              </p:cNvSpPr>
              <p:nvPr/>
            </p:nvSpPr>
            <p:spPr bwMode="auto">
              <a:xfrm>
                <a:off x="1447" y="358"/>
                <a:ext cx="89" cy="102"/>
              </a:xfrm>
              <a:custGeom>
                <a:avLst/>
                <a:gdLst>
                  <a:gd name="T0" fmla="*/ 80 w 444"/>
                  <a:gd name="T1" fmla="*/ 0 h 509"/>
                  <a:gd name="T2" fmla="*/ 167 w 444"/>
                  <a:gd name="T3" fmla="*/ 16 h 509"/>
                  <a:gd name="T4" fmla="*/ 114 w 444"/>
                  <a:gd name="T5" fmla="*/ 312 h 509"/>
                  <a:gd name="T6" fmla="*/ 353 w 444"/>
                  <a:gd name="T7" fmla="*/ 47 h 509"/>
                  <a:gd name="T8" fmla="*/ 444 w 444"/>
                  <a:gd name="T9" fmla="*/ 62 h 509"/>
                  <a:gd name="T10" fmla="*/ 364 w 444"/>
                  <a:gd name="T11" fmla="*/ 509 h 509"/>
                  <a:gd name="T12" fmla="*/ 277 w 444"/>
                  <a:gd name="T13" fmla="*/ 494 h 509"/>
                  <a:gd name="T14" fmla="*/ 330 w 444"/>
                  <a:gd name="T15" fmla="*/ 203 h 509"/>
                  <a:gd name="T16" fmla="*/ 93 w 444"/>
                  <a:gd name="T17" fmla="*/ 462 h 509"/>
                  <a:gd name="T18" fmla="*/ 0 w 444"/>
                  <a:gd name="T19" fmla="*/ 446 h 509"/>
                  <a:gd name="T20" fmla="*/ 80 w 444"/>
                  <a:gd name="T21" fmla="*/ 0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509">
                    <a:moveTo>
                      <a:pt x="80" y="0"/>
                    </a:moveTo>
                    <a:lnTo>
                      <a:pt x="167" y="16"/>
                    </a:lnTo>
                    <a:lnTo>
                      <a:pt x="114" y="312"/>
                    </a:lnTo>
                    <a:lnTo>
                      <a:pt x="353" y="47"/>
                    </a:lnTo>
                    <a:lnTo>
                      <a:pt x="444" y="62"/>
                    </a:lnTo>
                    <a:lnTo>
                      <a:pt x="364" y="509"/>
                    </a:lnTo>
                    <a:lnTo>
                      <a:pt x="277" y="494"/>
                    </a:lnTo>
                    <a:lnTo>
                      <a:pt x="330" y="203"/>
                    </a:lnTo>
                    <a:lnTo>
                      <a:pt x="93" y="462"/>
                    </a:lnTo>
                    <a:lnTo>
                      <a:pt x="0" y="446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4" name="Freeform 1205"/>
              <p:cNvSpPr>
                <a:spLocks/>
              </p:cNvSpPr>
              <p:nvPr/>
            </p:nvSpPr>
            <p:spPr bwMode="auto">
              <a:xfrm>
                <a:off x="2065" y="500"/>
                <a:ext cx="89" cy="102"/>
              </a:xfrm>
              <a:custGeom>
                <a:avLst/>
                <a:gdLst>
                  <a:gd name="T0" fmla="*/ 81 w 444"/>
                  <a:gd name="T1" fmla="*/ 0 h 509"/>
                  <a:gd name="T2" fmla="*/ 167 w 444"/>
                  <a:gd name="T3" fmla="*/ 14 h 509"/>
                  <a:gd name="T4" fmla="*/ 113 w 444"/>
                  <a:gd name="T5" fmla="*/ 312 h 509"/>
                  <a:gd name="T6" fmla="*/ 352 w 444"/>
                  <a:gd name="T7" fmla="*/ 47 h 509"/>
                  <a:gd name="T8" fmla="*/ 444 w 444"/>
                  <a:gd name="T9" fmla="*/ 62 h 509"/>
                  <a:gd name="T10" fmla="*/ 364 w 444"/>
                  <a:gd name="T11" fmla="*/ 509 h 509"/>
                  <a:gd name="T12" fmla="*/ 277 w 444"/>
                  <a:gd name="T13" fmla="*/ 494 h 509"/>
                  <a:gd name="T14" fmla="*/ 330 w 444"/>
                  <a:gd name="T15" fmla="*/ 203 h 509"/>
                  <a:gd name="T16" fmla="*/ 93 w 444"/>
                  <a:gd name="T17" fmla="*/ 462 h 509"/>
                  <a:gd name="T18" fmla="*/ 0 w 444"/>
                  <a:gd name="T19" fmla="*/ 446 h 509"/>
                  <a:gd name="T20" fmla="*/ 81 w 444"/>
                  <a:gd name="T21" fmla="*/ 0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4" h="509">
                    <a:moveTo>
                      <a:pt x="81" y="0"/>
                    </a:moveTo>
                    <a:lnTo>
                      <a:pt x="167" y="14"/>
                    </a:lnTo>
                    <a:lnTo>
                      <a:pt x="113" y="312"/>
                    </a:lnTo>
                    <a:lnTo>
                      <a:pt x="352" y="47"/>
                    </a:lnTo>
                    <a:lnTo>
                      <a:pt x="444" y="62"/>
                    </a:lnTo>
                    <a:lnTo>
                      <a:pt x="364" y="509"/>
                    </a:lnTo>
                    <a:lnTo>
                      <a:pt x="277" y="494"/>
                    </a:lnTo>
                    <a:lnTo>
                      <a:pt x="330" y="203"/>
                    </a:lnTo>
                    <a:lnTo>
                      <a:pt x="93" y="462"/>
                    </a:lnTo>
                    <a:lnTo>
                      <a:pt x="0" y="446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5" name="Freeform 1206"/>
              <p:cNvSpPr>
                <a:spLocks/>
              </p:cNvSpPr>
              <p:nvPr/>
            </p:nvSpPr>
            <p:spPr bwMode="auto">
              <a:xfrm>
                <a:off x="1539" y="376"/>
                <a:ext cx="92" cy="103"/>
              </a:xfrm>
              <a:custGeom>
                <a:avLst/>
                <a:gdLst>
                  <a:gd name="T0" fmla="*/ 0 w 460"/>
                  <a:gd name="T1" fmla="*/ 443 h 518"/>
                  <a:gd name="T2" fmla="*/ 96 w 460"/>
                  <a:gd name="T3" fmla="*/ 0 h 518"/>
                  <a:gd name="T4" fmla="*/ 188 w 460"/>
                  <a:gd name="T5" fmla="*/ 19 h 518"/>
                  <a:gd name="T6" fmla="*/ 150 w 460"/>
                  <a:gd name="T7" fmla="*/ 193 h 518"/>
                  <a:gd name="T8" fmla="*/ 329 w 460"/>
                  <a:gd name="T9" fmla="*/ 231 h 518"/>
                  <a:gd name="T10" fmla="*/ 368 w 460"/>
                  <a:gd name="T11" fmla="*/ 56 h 518"/>
                  <a:gd name="T12" fmla="*/ 460 w 460"/>
                  <a:gd name="T13" fmla="*/ 75 h 518"/>
                  <a:gd name="T14" fmla="*/ 363 w 460"/>
                  <a:gd name="T15" fmla="*/ 518 h 518"/>
                  <a:gd name="T16" fmla="*/ 271 w 460"/>
                  <a:gd name="T17" fmla="*/ 499 h 518"/>
                  <a:gd name="T18" fmla="*/ 314 w 460"/>
                  <a:gd name="T19" fmla="*/ 306 h 518"/>
                  <a:gd name="T20" fmla="*/ 133 w 460"/>
                  <a:gd name="T21" fmla="*/ 268 h 518"/>
                  <a:gd name="T22" fmla="*/ 92 w 460"/>
                  <a:gd name="T23" fmla="*/ 462 h 518"/>
                  <a:gd name="T24" fmla="*/ 0 w 460"/>
                  <a:gd name="T25" fmla="*/ 443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0" h="518">
                    <a:moveTo>
                      <a:pt x="0" y="443"/>
                    </a:moveTo>
                    <a:lnTo>
                      <a:pt x="96" y="0"/>
                    </a:lnTo>
                    <a:lnTo>
                      <a:pt x="188" y="19"/>
                    </a:lnTo>
                    <a:lnTo>
                      <a:pt x="150" y="193"/>
                    </a:lnTo>
                    <a:lnTo>
                      <a:pt x="329" y="231"/>
                    </a:lnTo>
                    <a:lnTo>
                      <a:pt x="368" y="56"/>
                    </a:lnTo>
                    <a:lnTo>
                      <a:pt x="460" y="75"/>
                    </a:lnTo>
                    <a:lnTo>
                      <a:pt x="363" y="518"/>
                    </a:lnTo>
                    <a:lnTo>
                      <a:pt x="271" y="499"/>
                    </a:lnTo>
                    <a:lnTo>
                      <a:pt x="314" y="306"/>
                    </a:lnTo>
                    <a:lnTo>
                      <a:pt x="133" y="268"/>
                    </a:lnTo>
                    <a:lnTo>
                      <a:pt x="92" y="462"/>
                    </a:lnTo>
                    <a:lnTo>
                      <a:pt x="0" y="44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6" name="Freeform 1207"/>
              <p:cNvSpPr>
                <a:spLocks/>
              </p:cNvSpPr>
              <p:nvPr/>
            </p:nvSpPr>
            <p:spPr bwMode="auto">
              <a:xfrm>
                <a:off x="1637" y="401"/>
                <a:ext cx="85" cy="94"/>
              </a:xfrm>
              <a:custGeom>
                <a:avLst/>
                <a:gdLst>
                  <a:gd name="T0" fmla="*/ 373 w 425"/>
                  <a:gd name="T1" fmla="*/ 378 h 469"/>
                  <a:gd name="T2" fmla="*/ 341 w 425"/>
                  <a:gd name="T3" fmla="*/ 419 h 469"/>
                  <a:gd name="T4" fmla="*/ 303 w 425"/>
                  <a:gd name="T5" fmla="*/ 447 h 469"/>
                  <a:gd name="T6" fmla="*/ 261 w 425"/>
                  <a:gd name="T7" fmla="*/ 464 h 469"/>
                  <a:gd name="T8" fmla="*/ 214 w 425"/>
                  <a:gd name="T9" fmla="*/ 469 h 469"/>
                  <a:gd name="T10" fmla="*/ 162 w 425"/>
                  <a:gd name="T11" fmla="*/ 462 h 469"/>
                  <a:gd name="T12" fmla="*/ 109 w 425"/>
                  <a:gd name="T13" fmla="*/ 444 h 469"/>
                  <a:gd name="T14" fmla="*/ 83 w 425"/>
                  <a:gd name="T15" fmla="*/ 428 h 469"/>
                  <a:gd name="T16" fmla="*/ 59 w 425"/>
                  <a:gd name="T17" fmla="*/ 409 h 469"/>
                  <a:gd name="T18" fmla="*/ 40 w 425"/>
                  <a:gd name="T19" fmla="*/ 386 h 469"/>
                  <a:gd name="T20" fmla="*/ 23 w 425"/>
                  <a:gd name="T21" fmla="*/ 359 h 469"/>
                  <a:gd name="T22" fmla="*/ 10 w 425"/>
                  <a:gd name="T23" fmla="*/ 330 h 469"/>
                  <a:gd name="T24" fmla="*/ 2 w 425"/>
                  <a:gd name="T25" fmla="*/ 299 h 469"/>
                  <a:gd name="T26" fmla="*/ 0 w 425"/>
                  <a:gd name="T27" fmla="*/ 265 h 469"/>
                  <a:gd name="T28" fmla="*/ 3 w 425"/>
                  <a:gd name="T29" fmla="*/ 217 h 469"/>
                  <a:gd name="T30" fmla="*/ 24 w 425"/>
                  <a:gd name="T31" fmla="*/ 140 h 469"/>
                  <a:gd name="T32" fmla="*/ 41 w 425"/>
                  <a:gd name="T33" fmla="*/ 107 h 469"/>
                  <a:gd name="T34" fmla="*/ 59 w 425"/>
                  <a:gd name="T35" fmla="*/ 78 h 469"/>
                  <a:gd name="T36" fmla="*/ 81 w 425"/>
                  <a:gd name="T37" fmla="*/ 54 h 469"/>
                  <a:gd name="T38" fmla="*/ 107 w 425"/>
                  <a:gd name="T39" fmla="*/ 33 h 469"/>
                  <a:gd name="T40" fmla="*/ 135 w 425"/>
                  <a:gd name="T41" fmla="*/ 18 h 469"/>
                  <a:gd name="T42" fmla="*/ 165 w 425"/>
                  <a:gd name="T43" fmla="*/ 7 h 469"/>
                  <a:gd name="T44" fmla="*/ 196 w 425"/>
                  <a:gd name="T45" fmla="*/ 2 h 469"/>
                  <a:gd name="T46" fmla="*/ 229 w 425"/>
                  <a:gd name="T47" fmla="*/ 1 h 469"/>
                  <a:gd name="T48" fmla="*/ 295 w 425"/>
                  <a:gd name="T49" fmla="*/ 12 h 469"/>
                  <a:gd name="T50" fmla="*/ 347 w 425"/>
                  <a:gd name="T51" fmla="*/ 35 h 469"/>
                  <a:gd name="T52" fmla="*/ 388 w 425"/>
                  <a:gd name="T53" fmla="*/ 71 h 469"/>
                  <a:gd name="T54" fmla="*/ 410 w 425"/>
                  <a:gd name="T55" fmla="*/ 104 h 469"/>
                  <a:gd name="T56" fmla="*/ 420 w 425"/>
                  <a:gd name="T57" fmla="*/ 137 h 469"/>
                  <a:gd name="T58" fmla="*/ 425 w 425"/>
                  <a:gd name="T59" fmla="*/ 177 h 469"/>
                  <a:gd name="T60" fmla="*/ 328 w 425"/>
                  <a:gd name="T61" fmla="*/ 161 h 469"/>
                  <a:gd name="T62" fmla="*/ 322 w 425"/>
                  <a:gd name="T63" fmla="*/ 136 h 469"/>
                  <a:gd name="T64" fmla="*/ 310 w 425"/>
                  <a:gd name="T65" fmla="*/ 116 h 469"/>
                  <a:gd name="T66" fmla="*/ 292 w 425"/>
                  <a:gd name="T67" fmla="*/ 100 h 469"/>
                  <a:gd name="T68" fmla="*/ 270 w 425"/>
                  <a:gd name="T69" fmla="*/ 87 h 469"/>
                  <a:gd name="T70" fmla="*/ 240 w 425"/>
                  <a:gd name="T71" fmla="*/ 80 h 469"/>
                  <a:gd name="T72" fmla="*/ 204 w 425"/>
                  <a:gd name="T73" fmla="*/ 80 h 469"/>
                  <a:gd name="T74" fmla="*/ 172 w 425"/>
                  <a:gd name="T75" fmla="*/ 92 h 469"/>
                  <a:gd name="T76" fmla="*/ 144 w 425"/>
                  <a:gd name="T77" fmla="*/ 116 h 469"/>
                  <a:gd name="T78" fmla="*/ 121 w 425"/>
                  <a:gd name="T79" fmla="*/ 153 h 469"/>
                  <a:gd name="T80" fmla="*/ 104 w 425"/>
                  <a:gd name="T81" fmla="*/ 206 h 469"/>
                  <a:gd name="T82" fmla="*/ 95 w 425"/>
                  <a:gd name="T83" fmla="*/ 262 h 469"/>
                  <a:gd name="T84" fmla="*/ 98 w 425"/>
                  <a:gd name="T85" fmla="*/ 308 h 469"/>
                  <a:gd name="T86" fmla="*/ 113 w 425"/>
                  <a:gd name="T87" fmla="*/ 342 h 469"/>
                  <a:gd name="T88" fmla="*/ 135 w 425"/>
                  <a:gd name="T89" fmla="*/ 367 h 469"/>
                  <a:gd name="T90" fmla="*/ 167 w 425"/>
                  <a:gd name="T91" fmla="*/ 382 h 469"/>
                  <a:gd name="T92" fmla="*/ 196 w 425"/>
                  <a:gd name="T93" fmla="*/ 388 h 469"/>
                  <a:gd name="T94" fmla="*/ 222 w 425"/>
                  <a:gd name="T95" fmla="*/ 386 h 469"/>
                  <a:gd name="T96" fmla="*/ 246 w 425"/>
                  <a:gd name="T97" fmla="*/ 377 h 469"/>
                  <a:gd name="T98" fmla="*/ 269 w 425"/>
                  <a:gd name="T99" fmla="*/ 361 h 469"/>
                  <a:gd name="T100" fmla="*/ 289 w 425"/>
                  <a:gd name="T101" fmla="*/ 336 h 4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25" h="469">
                    <a:moveTo>
                      <a:pt x="301" y="314"/>
                    </a:moveTo>
                    <a:lnTo>
                      <a:pt x="383" y="362"/>
                    </a:lnTo>
                    <a:lnTo>
                      <a:pt x="373" y="378"/>
                    </a:lnTo>
                    <a:lnTo>
                      <a:pt x="363" y="393"/>
                    </a:lnTo>
                    <a:lnTo>
                      <a:pt x="352" y="407"/>
                    </a:lnTo>
                    <a:lnTo>
                      <a:pt x="341" y="419"/>
                    </a:lnTo>
                    <a:lnTo>
                      <a:pt x="329" y="429"/>
                    </a:lnTo>
                    <a:lnTo>
                      <a:pt x="317" y="439"/>
                    </a:lnTo>
                    <a:lnTo>
                      <a:pt x="303" y="447"/>
                    </a:lnTo>
                    <a:lnTo>
                      <a:pt x="290" y="454"/>
                    </a:lnTo>
                    <a:lnTo>
                      <a:pt x="276" y="460"/>
                    </a:lnTo>
                    <a:lnTo>
                      <a:pt x="261" y="464"/>
                    </a:lnTo>
                    <a:lnTo>
                      <a:pt x="246" y="467"/>
                    </a:lnTo>
                    <a:lnTo>
                      <a:pt x="230" y="468"/>
                    </a:lnTo>
                    <a:lnTo>
                      <a:pt x="214" y="469"/>
                    </a:lnTo>
                    <a:lnTo>
                      <a:pt x="197" y="468"/>
                    </a:lnTo>
                    <a:lnTo>
                      <a:pt x="179" y="466"/>
                    </a:lnTo>
                    <a:lnTo>
                      <a:pt x="162" y="462"/>
                    </a:lnTo>
                    <a:lnTo>
                      <a:pt x="140" y="456"/>
                    </a:lnTo>
                    <a:lnTo>
                      <a:pt x="119" y="448"/>
                    </a:lnTo>
                    <a:lnTo>
                      <a:pt x="109" y="444"/>
                    </a:lnTo>
                    <a:lnTo>
                      <a:pt x="100" y="439"/>
                    </a:lnTo>
                    <a:lnTo>
                      <a:pt x="92" y="434"/>
                    </a:lnTo>
                    <a:lnTo>
                      <a:pt x="83" y="428"/>
                    </a:lnTo>
                    <a:lnTo>
                      <a:pt x="75" y="422"/>
                    </a:lnTo>
                    <a:lnTo>
                      <a:pt x="67" y="416"/>
                    </a:lnTo>
                    <a:lnTo>
                      <a:pt x="59" y="409"/>
                    </a:lnTo>
                    <a:lnTo>
                      <a:pt x="52" y="402"/>
                    </a:lnTo>
                    <a:lnTo>
                      <a:pt x="46" y="395"/>
                    </a:lnTo>
                    <a:lnTo>
                      <a:pt x="40" y="386"/>
                    </a:lnTo>
                    <a:lnTo>
                      <a:pt x="33" y="377"/>
                    </a:lnTo>
                    <a:lnTo>
                      <a:pt x="28" y="368"/>
                    </a:lnTo>
                    <a:lnTo>
                      <a:pt x="23" y="359"/>
                    </a:lnTo>
                    <a:lnTo>
                      <a:pt x="18" y="350"/>
                    </a:lnTo>
                    <a:lnTo>
                      <a:pt x="13" y="340"/>
                    </a:lnTo>
                    <a:lnTo>
                      <a:pt x="10" y="330"/>
                    </a:lnTo>
                    <a:lnTo>
                      <a:pt x="7" y="320"/>
                    </a:lnTo>
                    <a:lnTo>
                      <a:pt x="4" y="309"/>
                    </a:lnTo>
                    <a:lnTo>
                      <a:pt x="2" y="299"/>
                    </a:lnTo>
                    <a:lnTo>
                      <a:pt x="1" y="288"/>
                    </a:lnTo>
                    <a:lnTo>
                      <a:pt x="0" y="277"/>
                    </a:lnTo>
                    <a:lnTo>
                      <a:pt x="0" y="265"/>
                    </a:lnTo>
                    <a:lnTo>
                      <a:pt x="0" y="253"/>
                    </a:lnTo>
                    <a:lnTo>
                      <a:pt x="0" y="241"/>
                    </a:lnTo>
                    <a:lnTo>
                      <a:pt x="3" y="217"/>
                    </a:lnTo>
                    <a:lnTo>
                      <a:pt x="8" y="191"/>
                    </a:lnTo>
                    <a:lnTo>
                      <a:pt x="16" y="165"/>
                    </a:lnTo>
                    <a:lnTo>
                      <a:pt x="24" y="140"/>
                    </a:lnTo>
                    <a:lnTo>
                      <a:pt x="29" y="128"/>
                    </a:lnTo>
                    <a:lnTo>
                      <a:pt x="34" y="118"/>
                    </a:lnTo>
                    <a:lnTo>
                      <a:pt x="41" y="107"/>
                    </a:lnTo>
                    <a:lnTo>
                      <a:pt x="46" y="97"/>
                    </a:lnTo>
                    <a:lnTo>
                      <a:pt x="52" y="87"/>
                    </a:lnTo>
                    <a:lnTo>
                      <a:pt x="59" y="78"/>
                    </a:lnTo>
                    <a:lnTo>
                      <a:pt x="67" y="69"/>
                    </a:lnTo>
                    <a:lnTo>
                      <a:pt x="74" y="61"/>
                    </a:lnTo>
                    <a:lnTo>
                      <a:pt x="81" y="54"/>
                    </a:lnTo>
                    <a:lnTo>
                      <a:pt x="90" y="47"/>
                    </a:lnTo>
                    <a:lnTo>
                      <a:pt x="98" y="40"/>
                    </a:lnTo>
                    <a:lnTo>
                      <a:pt x="107" y="33"/>
                    </a:lnTo>
                    <a:lnTo>
                      <a:pt x="117" y="27"/>
                    </a:lnTo>
                    <a:lnTo>
                      <a:pt x="126" y="22"/>
                    </a:lnTo>
                    <a:lnTo>
                      <a:pt x="135" y="18"/>
                    </a:lnTo>
                    <a:lnTo>
                      <a:pt x="145" y="14"/>
                    </a:lnTo>
                    <a:lnTo>
                      <a:pt x="155" y="10"/>
                    </a:lnTo>
                    <a:lnTo>
                      <a:pt x="165" y="7"/>
                    </a:lnTo>
                    <a:lnTo>
                      <a:pt x="175" y="5"/>
                    </a:lnTo>
                    <a:lnTo>
                      <a:pt x="186" y="3"/>
                    </a:lnTo>
                    <a:lnTo>
                      <a:pt x="196" y="2"/>
                    </a:lnTo>
                    <a:lnTo>
                      <a:pt x="206" y="1"/>
                    </a:lnTo>
                    <a:lnTo>
                      <a:pt x="218" y="0"/>
                    </a:lnTo>
                    <a:lnTo>
                      <a:pt x="229" y="1"/>
                    </a:lnTo>
                    <a:lnTo>
                      <a:pt x="251" y="3"/>
                    </a:lnTo>
                    <a:lnTo>
                      <a:pt x="275" y="7"/>
                    </a:lnTo>
                    <a:lnTo>
                      <a:pt x="295" y="12"/>
                    </a:lnTo>
                    <a:lnTo>
                      <a:pt x="314" y="19"/>
                    </a:lnTo>
                    <a:lnTo>
                      <a:pt x="332" y="26"/>
                    </a:lnTo>
                    <a:lnTo>
                      <a:pt x="347" y="35"/>
                    </a:lnTo>
                    <a:lnTo>
                      <a:pt x="362" y="47"/>
                    </a:lnTo>
                    <a:lnTo>
                      <a:pt x="375" y="58"/>
                    </a:lnTo>
                    <a:lnTo>
                      <a:pt x="388" y="71"/>
                    </a:lnTo>
                    <a:lnTo>
                      <a:pt x="398" y="85"/>
                    </a:lnTo>
                    <a:lnTo>
                      <a:pt x="405" y="94"/>
                    </a:lnTo>
                    <a:lnTo>
                      <a:pt x="410" y="104"/>
                    </a:lnTo>
                    <a:lnTo>
                      <a:pt x="414" y="115"/>
                    </a:lnTo>
                    <a:lnTo>
                      <a:pt x="417" y="126"/>
                    </a:lnTo>
                    <a:lnTo>
                      <a:pt x="420" y="137"/>
                    </a:lnTo>
                    <a:lnTo>
                      <a:pt x="423" y="149"/>
                    </a:lnTo>
                    <a:lnTo>
                      <a:pt x="424" y="163"/>
                    </a:lnTo>
                    <a:lnTo>
                      <a:pt x="425" y="177"/>
                    </a:lnTo>
                    <a:lnTo>
                      <a:pt x="331" y="178"/>
                    </a:lnTo>
                    <a:lnTo>
                      <a:pt x="329" y="169"/>
                    </a:lnTo>
                    <a:lnTo>
                      <a:pt x="328" y="161"/>
                    </a:lnTo>
                    <a:lnTo>
                      <a:pt x="327" y="151"/>
                    </a:lnTo>
                    <a:lnTo>
                      <a:pt x="325" y="144"/>
                    </a:lnTo>
                    <a:lnTo>
                      <a:pt x="322" y="136"/>
                    </a:lnTo>
                    <a:lnTo>
                      <a:pt x="319" y="129"/>
                    </a:lnTo>
                    <a:lnTo>
                      <a:pt x="315" y="122"/>
                    </a:lnTo>
                    <a:lnTo>
                      <a:pt x="310" y="116"/>
                    </a:lnTo>
                    <a:lnTo>
                      <a:pt x="304" y="110"/>
                    </a:lnTo>
                    <a:lnTo>
                      <a:pt x="298" y="104"/>
                    </a:lnTo>
                    <a:lnTo>
                      <a:pt x="292" y="100"/>
                    </a:lnTo>
                    <a:lnTo>
                      <a:pt x="285" y="94"/>
                    </a:lnTo>
                    <a:lnTo>
                      <a:pt x="277" y="90"/>
                    </a:lnTo>
                    <a:lnTo>
                      <a:pt x="270" y="87"/>
                    </a:lnTo>
                    <a:lnTo>
                      <a:pt x="262" y="84"/>
                    </a:lnTo>
                    <a:lnTo>
                      <a:pt x="252" y="82"/>
                    </a:lnTo>
                    <a:lnTo>
                      <a:pt x="240" y="80"/>
                    </a:lnTo>
                    <a:lnTo>
                      <a:pt x="228" y="79"/>
                    </a:lnTo>
                    <a:lnTo>
                      <a:pt x="216" y="79"/>
                    </a:lnTo>
                    <a:lnTo>
                      <a:pt x="204" y="80"/>
                    </a:lnTo>
                    <a:lnTo>
                      <a:pt x="194" y="83"/>
                    </a:lnTo>
                    <a:lnTo>
                      <a:pt x="182" y="87"/>
                    </a:lnTo>
                    <a:lnTo>
                      <a:pt x="172" y="92"/>
                    </a:lnTo>
                    <a:lnTo>
                      <a:pt x="163" y="99"/>
                    </a:lnTo>
                    <a:lnTo>
                      <a:pt x="153" y="107"/>
                    </a:lnTo>
                    <a:lnTo>
                      <a:pt x="144" y="116"/>
                    </a:lnTo>
                    <a:lnTo>
                      <a:pt x="135" y="127"/>
                    </a:lnTo>
                    <a:lnTo>
                      <a:pt x="128" y="139"/>
                    </a:lnTo>
                    <a:lnTo>
                      <a:pt x="121" y="153"/>
                    </a:lnTo>
                    <a:lnTo>
                      <a:pt x="115" y="170"/>
                    </a:lnTo>
                    <a:lnTo>
                      <a:pt x="109" y="187"/>
                    </a:lnTo>
                    <a:lnTo>
                      <a:pt x="104" y="206"/>
                    </a:lnTo>
                    <a:lnTo>
                      <a:pt x="100" y="226"/>
                    </a:lnTo>
                    <a:lnTo>
                      <a:pt x="97" y="245"/>
                    </a:lnTo>
                    <a:lnTo>
                      <a:pt x="95" y="262"/>
                    </a:lnTo>
                    <a:lnTo>
                      <a:pt x="95" y="280"/>
                    </a:lnTo>
                    <a:lnTo>
                      <a:pt x="96" y="294"/>
                    </a:lnTo>
                    <a:lnTo>
                      <a:pt x="98" y="308"/>
                    </a:lnTo>
                    <a:lnTo>
                      <a:pt x="102" y="320"/>
                    </a:lnTo>
                    <a:lnTo>
                      <a:pt x="106" y="331"/>
                    </a:lnTo>
                    <a:lnTo>
                      <a:pt x="113" y="342"/>
                    </a:lnTo>
                    <a:lnTo>
                      <a:pt x="120" y="351"/>
                    </a:lnTo>
                    <a:lnTo>
                      <a:pt x="127" y="359"/>
                    </a:lnTo>
                    <a:lnTo>
                      <a:pt x="135" y="367"/>
                    </a:lnTo>
                    <a:lnTo>
                      <a:pt x="145" y="373"/>
                    </a:lnTo>
                    <a:lnTo>
                      <a:pt x="155" y="378"/>
                    </a:lnTo>
                    <a:lnTo>
                      <a:pt x="167" y="382"/>
                    </a:lnTo>
                    <a:lnTo>
                      <a:pt x="178" y="385"/>
                    </a:lnTo>
                    <a:lnTo>
                      <a:pt x="188" y="387"/>
                    </a:lnTo>
                    <a:lnTo>
                      <a:pt x="196" y="388"/>
                    </a:lnTo>
                    <a:lnTo>
                      <a:pt x="205" y="388"/>
                    </a:lnTo>
                    <a:lnTo>
                      <a:pt x="214" y="387"/>
                    </a:lnTo>
                    <a:lnTo>
                      <a:pt x="222" y="386"/>
                    </a:lnTo>
                    <a:lnTo>
                      <a:pt x="230" y="383"/>
                    </a:lnTo>
                    <a:lnTo>
                      <a:pt x="239" y="381"/>
                    </a:lnTo>
                    <a:lnTo>
                      <a:pt x="246" y="377"/>
                    </a:lnTo>
                    <a:lnTo>
                      <a:pt x="254" y="372"/>
                    </a:lnTo>
                    <a:lnTo>
                      <a:pt x="262" y="367"/>
                    </a:lnTo>
                    <a:lnTo>
                      <a:pt x="269" y="361"/>
                    </a:lnTo>
                    <a:lnTo>
                      <a:pt x="276" y="353"/>
                    </a:lnTo>
                    <a:lnTo>
                      <a:pt x="283" y="345"/>
                    </a:lnTo>
                    <a:lnTo>
                      <a:pt x="289" y="336"/>
                    </a:lnTo>
                    <a:lnTo>
                      <a:pt x="295" y="325"/>
                    </a:lnTo>
                    <a:lnTo>
                      <a:pt x="301" y="31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7" name="Freeform 1208"/>
              <p:cNvSpPr>
                <a:spLocks/>
              </p:cNvSpPr>
              <p:nvPr/>
            </p:nvSpPr>
            <p:spPr bwMode="auto">
              <a:xfrm>
                <a:off x="1723" y="417"/>
                <a:ext cx="94" cy="105"/>
              </a:xfrm>
              <a:custGeom>
                <a:avLst/>
                <a:gdLst>
                  <a:gd name="T0" fmla="*/ 112 w 471"/>
                  <a:gd name="T1" fmla="*/ 0 h 526"/>
                  <a:gd name="T2" fmla="*/ 471 w 471"/>
                  <a:gd name="T3" fmla="*/ 87 h 526"/>
                  <a:gd name="T4" fmla="*/ 358 w 471"/>
                  <a:gd name="T5" fmla="*/ 526 h 526"/>
                  <a:gd name="T6" fmla="*/ 268 w 471"/>
                  <a:gd name="T7" fmla="*/ 504 h 526"/>
                  <a:gd name="T8" fmla="*/ 360 w 471"/>
                  <a:gd name="T9" fmla="*/ 139 h 526"/>
                  <a:gd name="T10" fmla="*/ 184 w 471"/>
                  <a:gd name="T11" fmla="*/ 96 h 526"/>
                  <a:gd name="T12" fmla="*/ 90 w 471"/>
                  <a:gd name="T13" fmla="*/ 461 h 526"/>
                  <a:gd name="T14" fmla="*/ 0 w 471"/>
                  <a:gd name="T15" fmla="*/ 440 h 526"/>
                  <a:gd name="T16" fmla="*/ 112 w 471"/>
                  <a:gd name="T17" fmla="*/ 0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1" h="526">
                    <a:moveTo>
                      <a:pt x="112" y="0"/>
                    </a:moveTo>
                    <a:lnTo>
                      <a:pt x="471" y="87"/>
                    </a:lnTo>
                    <a:lnTo>
                      <a:pt x="358" y="526"/>
                    </a:lnTo>
                    <a:lnTo>
                      <a:pt x="268" y="504"/>
                    </a:lnTo>
                    <a:lnTo>
                      <a:pt x="360" y="139"/>
                    </a:lnTo>
                    <a:lnTo>
                      <a:pt x="184" y="96"/>
                    </a:lnTo>
                    <a:lnTo>
                      <a:pt x="90" y="461"/>
                    </a:lnTo>
                    <a:lnTo>
                      <a:pt x="0" y="440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8" name="Freeform 1209"/>
              <p:cNvSpPr>
                <a:spLocks/>
              </p:cNvSpPr>
              <p:nvPr/>
            </p:nvSpPr>
            <p:spPr bwMode="auto">
              <a:xfrm>
                <a:off x="1812" y="440"/>
                <a:ext cx="89" cy="104"/>
              </a:xfrm>
              <a:custGeom>
                <a:avLst/>
                <a:gdLst>
                  <a:gd name="T0" fmla="*/ 0 w 446"/>
                  <a:gd name="T1" fmla="*/ 440 h 523"/>
                  <a:gd name="T2" fmla="*/ 111 w 446"/>
                  <a:gd name="T3" fmla="*/ 0 h 523"/>
                  <a:gd name="T4" fmla="*/ 446 w 446"/>
                  <a:gd name="T5" fmla="*/ 82 h 523"/>
                  <a:gd name="T6" fmla="*/ 426 w 446"/>
                  <a:gd name="T7" fmla="*/ 156 h 523"/>
                  <a:gd name="T8" fmla="*/ 183 w 446"/>
                  <a:gd name="T9" fmla="*/ 97 h 523"/>
                  <a:gd name="T10" fmla="*/ 158 w 446"/>
                  <a:gd name="T11" fmla="*/ 194 h 523"/>
                  <a:gd name="T12" fmla="*/ 385 w 446"/>
                  <a:gd name="T13" fmla="*/ 249 h 523"/>
                  <a:gd name="T14" fmla="*/ 366 w 446"/>
                  <a:gd name="T15" fmla="*/ 324 h 523"/>
                  <a:gd name="T16" fmla="*/ 140 w 446"/>
                  <a:gd name="T17" fmla="*/ 269 h 523"/>
                  <a:gd name="T18" fmla="*/ 109 w 446"/>
                  <a:gd name="T19" fmla="*/ 388 h 523"/>
                  <a:gd name="T20" fmla="*/ 361 w 446"/>
                  <a:gd name="T21" fmla="*/ 449 h 523"/>
                  <a:gd name="T22" fmla="*/ 342 w 446"/>
                  <a:gd name="T23" fmla="*/ 523 h 523"/>
                  <a:gd name="T24" fmla="*/ 0 w 446"/>
                  <a:gd name="T25" fmla="*/ 440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6" h="523">
                    <a:moveTo>
                      <a:pt x="0" y="440"/>
                    </a:moveTo>
                    <a:lnTo>
                      <a:pt x="111" y="0"/>
                    </a:lnTo>
                    <a:lnTo>
                      <a:pt x="446" y="82"/>
                    </a:lnTo>
                    <a:lnTo>
                      <a:pt x="426" y="156"/>
                    </a:lnTo>
                    <a:lnTo>
                      <a:pt x="183" y="97"/>
                    </a:lnTo>
                    <a:lnTo>
                      <a:pt x="158" y="194"/>
                    </a:lnTo>
                    <a:lnTo>
                      <a:pt x="385" y="249"/>
                    </a:lnTo>
                    <a:lnTo>
                      <a:pt x="366" y="324"/>
                    </a:lnTo>
                    <a:lnTo>
                      <a:pt x="140" y="269"/>
                    </a:lnTo>
                    <a:lnTo>
                      <a:pt x="109" y="388"/>
                    </a:lnTo>
                    <a:lnTo>
                      <a:pt x="361" y="449"/>
                    </a:lnTo>
                    <a:lnTo>
                      <a:pt x="342" y="523"/>
                    </a:lnTo>
                    <a:lnTo>
                      <a:pt x="0" y="44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12" name="Group 1411"/>
            <p:cNvGrpSpPr>
              <a:grpSpLocks/>
            </p:cNvGrpSpPr>
            <p:nvPr/>
          </p:nvGrpSpPr>
          <p:grpSpPr bwMode="auto">
            <a:xfrm>
              <a:off x="191135" y="292100"/>
              <a:ext cx="1207135" cy="1029335"/>
              <a:chOff x="301" y="460"/>
              <a:chExt cx="1901" cy="1621"/>
            </a:xfrm>
          </p:grpSpPr>
          <p:sp>
            <p:nvSpPr>
              <p:cNvPr id="229" name="Freeform 1211"/>
              <p:cNvSpPr>
                <a:spLocks/>
              </p:cNvSpPr>
              <p:nvPr/>
            </p:nvSpPr>
            <p:spPr bwMode="auto">
              <a:xfrm>
                <a:off x="1896" y="460"/>
                <a:ext cx="88" cy="104"/>
              </a:xfrm>
              <a:custGeom>
                <a:avLst/>
                <a:gdLst>
                  <a:gd name="T0" fmla="*/ 204 w 439"/>
                  <a:gd name="T1" fmla="*/ 22 h 520"/>
                  <a:gd name="T2" fmla="*/ 170 w 439"/>
                  <a:gd name="T3" fmla="*/ 210 h 520"/>
                  <a:gd name="T4" fmla="*/ 188 w 439"/>
                  <a:gd name="T5" fmla="*/ 209 h 520"/>
                  <a:gd name="T6" fmla="*/ 196 w 439"/>
                  <a:gd name="T7" fmla="*/ 206 h 520"/>
                  <a:gd name="T8" fmla="*/ 209 w 439"/>
                  <a:gd name="T9" fmla="*/ 196 h 520"/>
                  <a:gd name="T10" fmla="*/ 234 w 439"/>
                  <a:gd name="T11" fmla="*/ 167 h 520"/>
                  <a:gd name="T12" fmla="*/ 262 w 439"/>
                  <a:gd name="T13" fmla="*/ 128 h 520"/>
                  <a:gd name="T14" fmla="*/ 284 w 439"/>
                  <a:gd name="T15" fmla="*/ 103 h 520"/>
                  <a:gd name="T16" fmla="*/ 304 w 439"/>
                  <a:gd name="T17" fmla="*/ 84 h 520"/>
                  <a:gd name="T18" fmla="*/ 322 w 439"/>
                  <a:gd name="T19" fmla="*/ 72 h 520"/>
                  <a:gd name="T20" fmla="*/ 339 w 439"/>
                  <a:gd name="T21" fmla="*/ 67 h 520"/>
                  <a:gd name="T22" fmla="*/ 359 w 439"/>
                  <a:gd name="T23" fmla="*/ 65 h 520"/>
                  <a:gd name="T24" fmla="*/ 383 w 439"/>
                  <a:gd name="T25" fmla="*/ 66 h 520"/>
                  <a:gd name="T26" fmla="*/ 411 w 439"/>
                  <a:gd name="T27" fmla="*/ 70 h 520"/>
                  <a:gd name="T28" fmla="*/ 431 w 439"/>
                  <a:gd name="T29" fmla="*/ 75 h 520"/>
                  <a:gd name="T30" fmla="*/ 423 w 439"/>
                  <a:gd name="T31" fmla="*/ 142 h 520"/>
                  <a:gd name="T32" fmla="*/ 396 w 439"/>
                  <a:gd name="T33" fmla="*/ 136 h 520"/>
                  <a:gd name="T34" fmla="*/ 376 w 439"/>
                  <a:gd name="T35" fmla="*/ 134 h 520"/>
                  <a:gd name="T36" fmla="*/ 360 w 439"/>
                  <a:gd name="T37" fmla="*/ 138 h 520"/>
                  <a:gd name="T38" fmla="*/ 347 w 439"/>
                  <a:gd name="T39" fmla="*/ 145 h 520"/>
                  <a:gd name="T40" fmla="*/ 334 w 439"/>
                  <a:gd name="T41" fmla="*/ 159 h 520"/>
                  <a:gd name="T42" fmla="*/ 315 w 439"/>
                  <a:gd name="T43" fmla="*/ 184 h 520"/>
                  <a:gd name="T44" fmla="*/ 296 w 439"/>
                  <a:gd name="T45" fmla="*/ 211 h 520"/>
                  <a:gd name="T46" fmla="*/ 282 w 439"/>
                  <a:gd name="T47" fmla="*/ 229 h 520"/>
                  <a:gd name="T48" fmla="*/ 267 w 439"/>
                  <a:gd name="T49" fmla="*/ 242 h 520"/>
                  <a:gd name="T50" fmla="*/ 246 w 439"/>
                  <a:gd name="T51" fmla="*/ 252 h 520"/>
                  <a:gd name="T52" fmla="*/ 240 w 439"/>
                  <a:gd name="T53" fmla="*/ 260 h 520"/>
                  <a:gd name="T54" fmla="*/ 253 w 439"/>
                  <a:gd name="T55" fmla="*/ 269 h 520"/>
                  <a:gd name="T56" fmla="*/ 263 w 439"/>
                  <a:gd name="T57" fmla="*/ 282 h 520"/>
                  <a:gd name="T58" fmla="*/ 271 w 439"/>
                  <a:gd name="T59" fmla="*/ 295 h 520"/>
                  <a:gd name="T60" fmla="*/ 282 w 439"/>
                  <a:gd name="T61" fmla="*/ 318 h 520"/>
                  <a:gd name="T62" fmla="*/ 294 w 439"/>
                  <a:gd name="T63" fmla="*/ 360 h 520"/>
                  <a:gd name="T64" fmla="*/ 331 w 439"/>
                  <a:gd name="T65" fmla="*/ 520 h 520"/>
                  <a:gd name="T66" fmla="*/ 199 w 439"/>
                  <a:gd name="T67" fmla="*/ 367 h 520"/>
                  <a:gd name="T68" fmla="*/ 196 w 439"/>
                  <a:gd name="T69" fmla="*/ 357 h 520"/>
                  <a:gd name="T70" fmla="*/ 190 w 439"/>
                  <a:gd name="T71" fmla="*/ 334 h 520"/>
                  <a:gd name="T72" fmla="*/ 182 w 439"/>
                  <a:gd name="T73" fmla="*/ 303 h 520"/>
                  <a:gd name="T74" fmla="*/ 172 w 439"/>
                  <a:gd name="T75" fmla="*/ 286 h 520"/>
                  <a:gd name="T76" fmla="*/ 160 w 439"/>
                  <a:gd name="T77" fmla="*/ 277 h 520"/>
                  <a:gd name="T78" fmla="*/ 140 w 439"/>
                  <a:gd name="T79" fmla="*/ 269 h 520"/>
                  <a:gd name="T80" fmla="*/ 0 w 439"/>
                  <a:gd name="T81" fmla="*/ 43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9" h="520">
                    <a:moveTo>
                      <a:pt x="112" y="0"/>
                    </a:moveTo>
                    <a:lnTo>
                      <a:pt x="204" y="22"/>
                    </a:lnTo>
                    <a:lnTo>
                      <a:pt x="156" y="209"/>
                    </a:lnTo>
                    <a:lnTo>
                      <a:pt x="170" y="210"/>
                    </a:lnTo>
                    <a:lnTo>
                      <a:pt x="182" y="210"/>
                    </a:lnTo>
                    <a:lnTo>
                      <a:pt x="188" y="209"/>
                    </a:lnTo>
                    <a:lnTo>
                      <a:pt x="192" y="208"/>
                    </a:lnTo>
                    <a:lnTo>
                      <a:pt x="196" y="206"/>
                    </a:lnTo>
                    <a:lnTo>
                      <a:pt x="200" y="204"/>
                    </a:lnTo>
                    <a:lnTo>
                      <a:pt x="209" y="196"/>
                    </a:lnTo>
                    <a:lnTo>
                      <a:pt x="220" y="184"/>
                    </a:lnTo>
                    <a:lnTo>
                      <a:pt x="234" y="167"/>
                    </a:lnTo>
                    <a:lnTo>
                      <a:pt x="250" y="143"/>
                    </a:lnTo>
                    <a:lnTo>
                      <a:pt x="262" y="128"/>
                    </a:lnTo>
                    <a:lnTo>
                      <a:pt x="273" y="115"/>
                    </a:lnTo>
                    <a:lnTo>
                      <a:pt x="284" y="103"/>
                    </a:lnTo>
                    <a:lnTo>
                      <a:pt x="294" y="92"/>
                    </a:lnTo>
                    <a:lnTo>
                      <a:pt x="304" y="84"/>
                    </a:lnTo>
                    <a:lnTo>
                      <a:pt x="313" y="77"/>
                    </a:lnTo>
                    <a:lnTo>
                      <a:pt x="322" y="72"/>
                    </a:lnTo>
                    <a:lnTo>
                      <a:pt x="331" y="69"/>
                    </a:lnTo>
                    <a:lnTo>
                      <a:pt x="339" y="67"/>
                    </a:lnTo>
                    <a:lnTo>
                      <a:pt x="348" y="65"/>
                    </a:lnTo>
                    <a:lnTo>
                      <a:pt x="359" y="65"/>
                    </a:lnTo>
                    <a:lnTo>
                      <a:pt x="370" y="65"/>
                    </a:lnTo>
                    <a:lnTo>
                      <a:pt x="383" y="66"/>
                    </a:lnTo>
                    <a:lnTo>
                      <a:pt x="396" y="68"/>
                    </a:lnTo>
                    <a:lnTo>
                      <a:pt x="411" y="70"/>
                    </a:lnTo>
                    <a:lnTo>
                      <a:pt x="427" y="73"/>
                    </a:lnTo>
                    <a:lnTo>
                      <a:pt x="431" y="75"/>
                    </a:lnTo>
                    <a:lnTo>
                      <a:pt x="439" y="76"/>
                    </a:lnTo>
                    <a:lnTo>
                      <a:pt x="423" y="142"/>
                    </a:lnTo>
                    <a:lnTo>
                      <a:pt x="410" y="138"/>
                    </a:lnTo>
                    <a:lnTo>
                      <a:pt x="396" y="136"/>
                    </a:lnTo>
                    <a:lnTo>
                      <a:pt x="385" y="134"/>
                    </a:lnTo>
                    <a:lnTo>
                      <a:pt x="376" y="134"/>
                    </a:lnTo>
                    <a:lnTo>
                      <a:pt x="367" y="135"/>
                    </a:lnTo>
                    <a:lnTo>
                      <a:pt x="360" y="138"/>
                    </a:lnTo>
                    <a:lnTo>
                      <a:pt x="354" y="141"/>
                    </a:lnTo>
                    <a:lnTo>
                      <a:pt x="347" y="145"/>
                    </a:lnTo>
                    <a:lnTo>
                      <a:pt x="341" y="150"/>
                    </a:lnTo>
                    <a:lnTo>
                      <a:pt x="334" y="159"/>
                    </a:lnTo>
                    <a:lnTo>
                      <a:pt x="326" y="170"/>
                    </a:lnTo>
                    <a:lnTo>
                      <a:pt x="315" y="184"/>
                    </a:lnTo>
                    <a:lnTo>
                      <a:pt x="303" y="202"/>
                    </a:lnTo>
                    <a:lnTo>
                      <a:pt x="296" y="211"/>
                    </a:lnTo>
                    <a:lnTo>
                      <a:pt x="289" y="221"/>
                    </a:lnTo>
                    <a:lnTo>
                      <a:pt x="282" y="229"/>
                    </a:lnTo>
                    <a:lnTo>
                      <a:pt x="275" y="236"/>
                    </a:lnTo>
                    <a:lnTo>
                      <a:pt x="267" y="242"/>
                    </a:lnTo>
                    <a:lnTo>
                      <a:pt x="258" y="247"/>
                    </a:lnTo>
                    <a:lnTo>
                      <a:pt x="246" y="252"/>
                    </a:lnTo>
                    <a:lnTo>
                      <a:pt x="234" y="256"/>
                    </a:lnTo>
                    <a:lnTo>
                      <a:pt x="240" y="260"/>
                    </a:lnTo>
                    <a:lnTo>
                      <a:pt x="247" y="264"/>
                    </a:lnTo>
                    <a:lnTo>
                      <a:pt x="253" y="269"/>
                    </a:lnTo>
                    <a:lnTo>
                      <a:pt x="258" y="276"/>
                    </a:lnTo>
                    <a:lnTo>
                      <a:pt x="263" y="282"/>
                    </a:lnTo>
                    <a:lnTo>
                      <a:pt x="267" y="288"/>
                    </a:lnTo>
                    <a:lnTo>
                      <a:pt x="271" y="295"/>
                    </a:lnTo>
                    <a:lnTo>
                      <a:pt x="275" y="302"/>
                    </a:lnTo>
                    <a:lnTo>
                      <a:pt x="282" y="318"/>
                    </a:lnTo>
                    <a:lnTo>
                      <a:pt x="288" y="338"/>
                    </a:lnTo>
                    <a:lnTo>
                      <a:pt x="294" y="360"/>
                    </a:lnTo>
                    <a:lnTo>
                      <a:pt x="301" y="384"/>
                    </a:lnTo>
                    <a:lnTo>
                      <a:pt x="331" y="520"/>
                    </a:lnTo>
                    <a:lnTo>
                      <a:pt x="224" y="494"/>
                    </a:lnTo>
                    <a:lnTo>
                      <a:pt x="199" y="367"/>
                    </a:lnTo>
                    <a:lnTo>
                      <a:pt x="198" y="363"/>
                    </a:lnTo>
                    <a:lnTo>
                      <a:pt x="196" y="357"/>
                    </a:lnTo>
                    <a:lnTo>
                      <a:pt x="194" y="350"/>
                    </a:lnTo>
                    <a:lnTo>
                      <a:pt x="190" y="334"/>
                    </a:lnTo>
                    <a:lnTo>
                      <a:pt x="186" y="316"/>
                    </a:lnTo>
                    <a:lnTo>
                      <a:pt x="182" y="303"/>
                    </a:lnTo>
                    <a:lnTo>
                      <a:pt x="176" y="293"/>
                    </a:lnTo>
                    <a:lnTo>
                      <a:pt x="172" y="286"/>
                    </a:lnTo>
                    <a:lnTo>
                      <a:pt x="167" y="281"/>
                    </a:lnTo>
                    <a:lnTo>
                      <a:pt x="160" y="277"/>
                    </a:lnTo>
                    <a:lnTo>
                      <a:pt x="150" y="272"/>
                    </a:lnTo>
                    <a:lnTo>
                      <a:pt x="140" y="269"/>
                    </a:lnTo>
                    <a:lnTo>
                      <a:pt x="91" y="462"/>
                    </a:lnTo>
                    <a:lnTo>
                      <a:pt x="0" y="439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0" name="Freeform 1212"/>
              <p:cNvSpPr>
                <a:spLocks noEditPoints="1"/>
              </p:cNvSpPr>
              <p:nvPr/>
            </p:nvSpPr>
            <p:spPr bwMode="auto">
              <a:xfrm>
                <a:off x="2098" y="512"/>
                <a:ext cx="104" cy="100"/>
              </a:xfrm>
              <a:custGeom>
                <a:avLst/>
                <a:gdLst>
                  <a:gd name="T0" fmla="*/ 360 w 517"/>
                  <a:gd name="T1" fmla="*/ 295 h 501"/>
                  <a:gd name="T2" fmla="*/ 322 w 517"/>
                  <a:gd name="T3" fmla="*/ 287 h 501"/>
                  <a:gd name="T4" fmla="*/ 297 w 517"/>
                  <a:gd name="T5" fmla="*/ 285 h 501"/>
                  <a:gd name="T6" fmla="*/ 284 w 517"/>
                  <a:gd name="T7" fmla="*/ 287 h 501"/>
                  <a:gd name="T8" fmla="*/ 273 w 517"/>
                  <a:gd name="T9" fmla="*/ 291 h 501"/>
                  <a:gd name="T10" fmla="*/ 257 w 517"/>
                  <a:gd name="T11" fmla="*/ 301 h 501"/>
                  <a:gd name="T12" fmla="*/ 226 w 517"/>
                  <a:gd name="T13" fmla="*/ 326 h 501"/>
                  <a:gd name="T14" fmla="*/ 109 w 517"/>
                  <a:gd name="T15" fmla="*/ 429 h 501"/>
                  <a:gd name="T16" fmla="*/ 77 w 517"/>
                  <a:gd name="T17" fmla="*/ 330 h 501"/>
                  <a:gd name="T18" fmla="*/ 117 w 517"/>
                  <a:gd name="T19" fmla="*/ 294 h 501"/>
                  <a:gd name="T20" fmla="*/ 147 w 517"/>
                  <a:gd name="T21" fmla="*/ 271 h 501"/>
                  <a:gd name="T22" fmla="*/ 174 w 517"/>
                  <a:gd name="T23" fmla="*/ 257 h 501"/>
                  <a:gd name="T24" fmla="*/ 205 w 517"/>
                  <a:gd name="T25" fmla="*/ 246 h 501"/>
                  <a:gd name="T26" fmla="*/ 177 w 517"/>
                  <a:gd name="T27" fmla="*/ 233 h 501"/>
                  <a:gd name="T28" fmla="*/ 155 w 517"/>
                  <a:gd name="T29" fmla="*/ 218 h 501"/>
                  <a:gd name="T30" fmla="*/ 137 w 517"/>
                  <a:gd name="T31" fmla="*/ 201 h 501"/>
                  <a:gd name="T32" fmla="*/ 125 w 517"/>
                  <a:gd name="T33" fmla="*/ 181 h 501"/>
                  <a:gd name="T34" fmla="*/ 117 w 517"/>
                  <a:gd name="T35" fmla="*/ 161 h 501"/>
                  <a:gd name="T36" fmla="*/ 113 w 517"/>
                  <a:gd name="T37" fmla="*/ 140 h 501"/>
                  <a:gd name="T38" fmla="*/ 113 w 517"/>
                  <a:gd name="T39" fmla="*/ 118 h 501"/>
                  <a:gd name="T40" fmla="*/ 117 w 517"/>
                  <a:gd name="T41" fmla="*/ 95 h 501"/>
                  <a:gd name="T42" fmla="*/ 124 w 517"/>
                  <a:gd name="T43" fmla="*/ 77 h 501"/>
                  <a:gd name="T44" fmla="*/ 132 w 517"/>
                  <a:gd name="T45" fmla="*/ 58 h 501"/>
                  <a:gd name="T46" fmla="*/ 143 w 517"/>
                  <a:gd name="T47" fmla="*/ 43 h 501"/>
                  <a:gd name="T48" fmla="*/ 156 w 517"/>
                  <a:gd name="T49" fmla="*/ 29 h 501"/>
                  <a:gd name="T50" fmla="*/ 171 w 517"/>
                  <a:gd name="T51" fmla="*/ 18 h 501"/>
                  <a:gd name="T52" fmla="*/ 186 w 517"/>
                  <a:gd name="T53" fmla="*/ 9 h 501"/>
                  <a:gd name="T54" fmla="*/ 204 w 517"/>
                  <a:gd name="T55" fmla="*/ 3 h 501"/>
                  <a:gd name="T56" fmla="*/ 222 w 517"/>
                  <a:gd name="T57" fmla="*/ 0 h 501"/>
                  <a:gd name="T58" fmla="*/ 242 w 517"/>
                  <a:gd name="T59" fmla="*/ 1 h 501"/>
                  <a:gd name="T60" fmla="*/ 266 w 517"/>
                  <a:gd name="T61" fmla="*/ 3 h 501"/>
                  <a:gd name="T62" fmla="*/ 326 w 517"/>
                  <a:gd name="T63" fmla="*/ 15 h 501"/>
                  <a:gd name="T64" fmla="*/ 405 w 517"/>
                  <a:gd name="T65" fmla="*/ 501 h 501"/>
                  <a:gd name="T66" fmla="*/ 407 w 517"/>
                  <a:gd name="T67" fmla="*/ 113 h 501"/>
                  <a:gd name="T68" fmla="*/ 311 w 517"/>
                  <a:gd name="T69" fmla="*/ 91 h 501"/>
                  <a:gd name="T70" fmla="*/ 276 w 517"/>
                  <a:gd name="T71" fmla="*/ 83 h 501"/>
                  <a:gd name="T72" fmla="*/ 256 w 517"/>
                  <a:gd name="T73" fmla="*/ 82 h 501"/>
                  <a:gd name="T74" fmla="*/ 240 w 517"/>
                  <a:gd name="T75" fmla="*/ 86 h 501"/>
                  <a:gd name="T76" fmla="*/ 224 w 517"/>
                  <a:gd name="T77" fmla="*/ 97 h 501"/>
                  <a:gd name="T78" fmla="*/ 213 w 517"/>
                  <a:gd name="T79" fmla="*/ 113 h 501"/>
                  <a:gd name="T80" fmla="*/ 207 w 517"/>
                  <a:gd name="T81" fmla="*/ 135 h 501"/>
                  <a:gd name="T82" fmla="*/ 208 w 517"/>
                  <a:gd name="T83" fmla="*/ 155 h 501"/>
                  <a:gd name="T84" fmla="*/ 217 w 517"/>
                  <a:gd name="T85" fmla="*/ 171 h 501"/>
                  <a:gd name="T86" fmla="*/ 230 w 517"/>
                  <a:gd name="T87" fmla="*/ 183 h 501"/>
                  <a:gd name="T88" fmla="*/ 249 w 517"/>
                  <a:gd name="T89" fmla="*/ 192 h 501"/>
                  <a:gd name="T90" fmla="*/ 285 w 517"/>
                  <a:gd name="T91" fmla="*/ 203 h 501"/>
                  <a:gd name="T92" fmla="*/ 379 w 517"/>
                  <a:gd name="T93" fmla="*/ 225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517" h="501">
                    <a:moveTo>
                      <a:pt x="314" y="478"/>
                    </a:moveTo>
                    <a:lnTo>
                      <a:pt x="360" y="295"/>
                    </a:lnTo>
                    <a:lnTo>
                      <a:pt x="343" y="291"/>
                    </a:lnTo>
                    <a:lnTo>
                      <a:pt x="322" y="287"/>
                    </a:lnTo>
                    <a:lnTo>
                      <a:pt x="305" y="285"/>
                    </a:lnTo>
                    <a:lnTo>
                      <a:pt x="297" y="285"/>
                    </a:lnTo>
                    <a:lnTo>
                      <a:pt x="291" y="286"/>
                    </a:lnTo>
                    <a:lnTo>
                      <a:pt x="284" y="287"/>
                    </a:lnTo>
                    <a:lnTo>
                      <a:pt x="278" y="288"/>
                    </a:lnTo>
                    <a:lnTo>
                      <a:pt x="273" y="291"/>
                    </a:lnTo>
                    <a:lnTo>
                      <a:pt x="266" y="295"/>
                    </a:lnTo>
                    <a:lnTo>
                      <a:pt x="257" y="301"/>
                    </a:lnTo>
                    <a:lnTo>
                      <a:pt x="248" y="307"/>
                    </a:lnTo>
                    <a:lnTo>
                      <a:pt x="226" y="326"/>
                    </a:lnTo>
                    <a:lnTo>
                      <a:pt x="199" y="349"/>
                    </a:lnTo>
                    <a:lnTo>
                      <a:pt x="109" y="429"/>
                    </a:lnTo>
                    <a:lnTo>
                      <a:pt x="0" y="402"/>
                    </a:lnTo>
                    <a:lnTo>
                      <a:pt x="77" y="330"/>
                    </a:lnTo>
                    <a:lnTo>
                      <a:pt x="99" y="311"/>
                    </a:lnTo>
                    <a:lnTo>
                      <a:pt x="117" y="294"/>
                    </a:lnTo>
                    <a:lnTo>
                      <a:pt x="133" y="281"/>
                    </a:lnTo>
                    <a:lnTo>
                      <a:pt x="147" y="271"/>
                    </a:lnTo>
                    <a:lnTo>
                      <a:pt x="160" y="264"/>
                    </a:lnTo>
                    <a:lnTo>
                      <a:pt x="174" y="257"/>
                    </a:lnTo>
                    <a:lnTo>
                      <a:pt x="188" y="252"/>
                    </a:lnTo>
                    <a:lnTo>
                      <a:pt x="205" y="246"/>
                    </a:lnTo>
                    <a:lnTo>
                      <a:pt x="190" y="239"/>
                    </a:lnTo>
                    <a:lnTo>
                      <a:pt x="177" y="233"/>
                    </a:lnTo>
                    <a:lnTo>
                      <a:pt x="165" y="225"/>
                    </a:lnTo>
                    <a:lnTo>
                      <a:pt x="155" y="218"/>
                    </a:lnTo>
                    <a:lnTo>
                      <a:pt x="146" y="209"/>
                    </a:lnTo>
                    <a:lnTo>
                      <a:pt x="137" y="201"/>
                    </a:lnTo>
                    <a:lnTo>
                      <a:pt x="130" y="192"/>
                    </a:lnTo>
                    <a:lnTo>
                      <a:pt x="125" y="181"/>
                    </a:lnTo>
                    <a:lnTo>
                      <a:pt x="121" y="171"/>
                    </a:lnTo>
                    <a:lnTo>
                      <a:pt x="117" y="161"/>
                    </a:lnTo>
                    <a:lnTo>
                      <a:pt x="114" y="151"/>
                    </a:lnTo>
                    <a:lnTo>
                      <a:pt x="113" y="140"/>
                    </a:lnTo>
                    <a:lnTo>
                      <a:pt x="112" y="129"/>
                    </a:lnTo>
                    <a:lnTo>
                      <a:pt x="113" y="118"/>
                    </a:lnTo>
                    <a:lnTo>
                      <a:pt x="114" y="107"/>
                    </a:lnTo>
                    <a:lnTo>
                      <a:pt x="117" y="95"/>
                    </a:lnTo>
                    <a:lnTo>
                      <a:pt x="120" y="86"/>
                    </a:lnTo>
                    <a:lnTo>
                      <a:pt x="124" y="77"/>
                    </a:lnTo>
                    <a:lnTo>
                      <a:pt x="128" y="67"/>
                    </a:lnTo>
                    <a:lnTo>
                      <a:pt x="132" y="58"/>
                    </a:lnTo>
                    <a:lnTo>
                      <a:pt x="137" y="51"/>
                    </a:lnTo>
                    <a:lnTo>
                      <a:pt x="143" y="43"/>
                    </a:lnTo>
                    <a:lnTo>
                      <a:pt x="149" y="36"/>
                    </a:lnTo>
                    <a:lnTo>
                      <a:pt x="156" y="29"/>
                    </a:lnTo>
                    <a:lnTo>
                      <a:pt x="163" y="23"/>
                    </a:lnTo>
                    <a:lnTo>
                      <a:pt x="171" y="18"/>
                    </a:lnTo>
                    <a:lnTo>
                      <a:pt x="179" y="14"/>
                    </a:lnTo>
                    <a:lnTo>
                      <a:pt x="186" y="9"/>
                    </a:lnTo>
                    <a:lnTo>
                      <a:pt x="195" y="6"/>
                    </a:lnTo>
                    <a:lnTo>
                      <a:pt x="204" y="3"/>
                    </a:lnTo>
                    <a:lnTo>
                      <a:pt x="212" y="1"/>
                    </a:lnTo>
                    <a:lnTo>
                      <a:pt x="222" y="0"/>
                    </a:lnTo>
                    <a:lnTo>
                      <a:pt x="231" y="0"/>
                    </a:lnTo>
                    <a:lnTo>
                      <a:pt x="242" y="1"/>
                    </a:lnTo>
                    <a:lnTo>
                      <a:pt x="253" y="1"/>
                    </a:lnTo>
                    <a:lnTo>
                      <a:pt x="266" y="3"/>
                    </a:lnTo>
                    <a:lnTo>
                      <a:pt x="294" y="7"/>
                    </a:lnTo>
                    <a:lnTo>
                      <a:pt x="326" y="15"/>
                    </a:lnTo>
                    <a:lnTo>
                      <a:pt x="517" y="61"/>
                    </a:lnTo>
                    <a:lnTo>
                      <a:pt x="405" y="501"/>
                    </a:lnTo>
                    <a:lnTo>
                      <a:pt x="314" y="478"/>
                    </a:lnTo>
                    <a:close/>
                    <a:moveTo>
                      <a:pt x="407" y="113"/>
                    </a:moveTo>
                    <a:lnTo>
                      <a:pt x="336" y="96"/>
                    </a:lnTo>
                    <a:lnTo>
                      <a:pt x="311" y="91"/>
                    </a:lnTo>
                    <a:lnTo>
                      <a:pt x="292" y="86"/>
                    </a:lnTo>
                    <a:lnTo>
                      <a:pt x="276" y="83"/>
                    </a:lnTo>
                    <a:lnTo>
                      <a:pt x="265" y="82"/>
                    </a:lnTo>
                    <a:lnTo>
                      <a:pt x="256" y="82"/>
                    </a:lnTo>
                    <a:lnTo>
                      <a:pt x="247" y="83"/>
                    </a:lnTo>
                    <a:lnTo>
                      <a:pt x="240" y="86"/>
                    </a:lnTo>
                    <a:lnTo>
                      <a:pt x="231" y="91"/>
                    </a:lnTo>
                    <a:lnTo>
                      <a:pt x="224" y="97"/>
                    </a:lnTo>
                    <a:lnTo>
                      <a:pt x="218" y="104"/>
                    </a:lnTo>
                    <a:lnTo>
                      <a:pt x="213" y="113"/>
                    </a:lnTo>
                    <a:lnTo>
                      <a:pt x="209" y="123"/>
                    </a:lnTo>
                    <a:lnTo>
                      <a:pt x="207" y="135"/>
                    </a:lnTo>
                    <a:lnTo>
                      <a:pt x="207" y="145"/>
                    </a:lnTo>
                    <a:lnTo>
                      <a:pt x="208" y="155"/>
                    </a:lnTo>
                    <a:lnTo>
                      <a:pt x="212" y="163"/>
                    </a:lnTo>
                    <a:lnTo>
                      <a:pt x="217" y="171"/>
                    </a:lnTo>
                    <a:lnTo>
                      <a:pt x="223" y="177"/>
                    </a:lnTo>
                    <a:lnTo>
                      <a:pt x="230" y="183"/>
                    </a:lnTo>
                    <a:lnTo>
                      <a:pt x="237" y="187"/>
                    </a:lnTo>
                    <a:lnTo>
                      <a:pt x="249" y="192"/>
                    </a:lnTo>
                    <a:lnTo>
                      <a:pt x="265" y="197"/>
                    </a:lnTo>
                    <a:lnTo>
                      <a:pt x="285" y="203"/>
                    </a:lnTo>
                    <a:lnTo>
                      <a:pt x="311" y="209"/>
                    </a:lnTo>
                    <a:lnTo>
                      <a:pt x="379" y="225"/>
                    </a:lnTo>
                    <a:lnTo>
                      <a:pt x="407" y="11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1" name="Freeform 1213"/>
              <p:cNvSpPr>
                <a:spLocks/>
              </p:cNvSpPr>
              <p:nvPr/>
            </p:nvSpPr>
            <p:spPr bwMode="auto">
              <a:xfrm>
                <a:off x="1974" y="478"/>
                <a:ext cx="98" cy="129"/>
              </a:xfrm>
              <a:custGeom>
                <a:avLst/>
                <a:gdLst>
                  <a:gd name="T0" fmla="*/ 137 w 489"/>
                  <a:gd name="T1" fmla="*/ 0 h 644"/>
                  <a:gd name="T2" fmla="*/ 226 w 489"/>
                  <a:gd name="T3" fmla="*/ 27 h 644"/>
                  <a:gd name="T4" fmla="*/ 113 w 489"/>
                  <a:gd name="T5" fmla="*/ 387 h 644"/>
                  <a:gd name="T6" fmla="*/ 287 w 489"/>
                  <a:gd name="T7" fmla="*/ 439 h 644"/>
                  <a:gd name="T8" fmla="*/ 400 w 489"/>
                  <a:gd name="T9" fmla="*/ 79 h 644"/>
                  <a:gd name="T10" fmla="*/ 489 w 489"/>
                  <a:gd name="T11" fmla="*/ 105 h 644"/>
                  <a:gd name="T12" fmla="*/ 377 w 489"/>
                  <a:gd name="T13" fmla="*/ 465 h 644"/>
                  <a:gd name="T14" fmla="*/ 413 w 489"/>
                  <a:gd name="T15" fmla="*/ 476 h 644"/>
                  <a:gd name="T16" fmla="*/ 361 w 489"/>
                  <a:gd name="T17" fmla="*/ 644 h 644"/>
                  <a:gd name="T18" fmla="*/ 287 w 489"/>
                  <a:gd name="T19" fmla="*/ 622 h 644"/>
                  <a:gd name="T20" fmla="*/ 316 w 489"/>
                  <a:gd name="T21" fmla="*/ 527 h 644"/>
                  <a:gd name="T22" fmla="*/ 0 w 489"/>
                  <a:gd name="T23" fmla="*/ 433 h 644"/>
                  <a:gd name="T24" fmla="*/ 137 w 489"/>
                  <a:gd name="T25" fmla="*/ 0 h 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9" h="644">
                    <a:moveTo>
                      <a:pt x="137" y="0"/>
                    </a:moveTo>
                    <a:lnTo>
                      <a:pt x="226" y="27"/>
                    </a:lnTo>
                    <a:lnTo>
                      <a:pt x="113" y="387"/>
                    </a:lnTo>
                    <a:lnTo>
                      <a:pt x="287" y="439"/>
                    </a:lnTo>
                    <a:lnTo>
                      <a:pt x="400" y="79"/>
                    </a:lnTo>
                    <a:lnTo>
                      <a:pt x="489" y="105"/>
                    </a:lnTo>
                    <a:lnTo>
                      <a:pt x="377" y="465"/>
                    </a:lnTo>
                    <a:lnTo>
                      <a:pt x="413" y="476"/>
                    </a:lnTo>
                    <a:lnTo>
                      <a:pt x="361" y="644"/>
                    </a:lnTo>
                    <a:lnTo>
                      <a:pt x="287" y="622"/>
                    </a:lnTo>
                    <a:lnTo>
                      <a:pt x="316" y="527"/>
                    </a:lnTo>
                    <a:lnTo>
                      <a:pt x="0" y="433"/>
                    </a:lnTo>
                    <a:lnTo>
                      <a:pt x="13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2" name="Freeform 1214"/>
              <p:cNvSpPr>
                <a:spLocks/>
              </p:cNvSpPr>
              <p:nvPr/>
            </p:nvSpPr>
            <p:spPr bwMode="auto">
              <a:xfrm>
                <a:off x="635" y="630"/>
                <a:ext cx="75" cy="99"/>
              </a:xfrm>
              <a:custGeom>
                <a:avLst/>
                <a:gdLst>
                  <a:gd name="T0" fmla="*/ 246 w 378"/>
                  <a:gd name="T1" fmla="*/ 495 h 495"/>
                  <a:gd name="T2" fmla="*/ 153 w 378"/>
                  <a:gd name="T3" fmla="*/ 129 h 495"/>
                  <a:gd name="T4" fmla="*/ 19 w 378"/>
                  <a:gd name="T5" fmla="*/ 162 h 495"/>
                  <a:gd name="T6" fmla="*/ 0 w 378"/>
                  <a:gd name="T7" fmla="*/ 88 h 495"/>
                  <a:gd name="T8" fmla="*/ 358 w 378"/>
                  <a:gd name="T9" fmla="*/ 0 h 495"/>
                  <a:gd name="T10" fmla="*/ 378 w 378"/>
                  <a:gd name="T11" fmla="*/ 75 h 495"/>
                  <a:gd name="T12" fmla="*/ 244 w 378"/>
                  <a:gd name="T13" fmla="*/ 107 h 495"/>
                  <a:gd name="T14" fmla="*/ 337 w 378"/>
                  <a:gd name="T15" fmla="*/ 472 h 495"/>
                  <a:gd name="T16" fmla="*/ 246 w 378"/>
                  <a:gd name="T17" fmla="*/ 495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8" h="495">
                    <a:moveTo>
                      <a:pt x="246" y="495"/>
                    </a:moveTo>
                    <a:lnTo>
                      <a:pt x="153" y="129"/>
                    </a:lnTo>
                    <a:lnTo>
                      <a:pt x="19" y="162"/>
                    </a:lnTo>
                    <a:lnTo>
                      <a:pt x="0" y="88"/>
                    </a:lnTo>
                    <a:lnTo>
                      <a:pt x="358" y="0"/>
                    </a:lnTo>
                    <a:lnTo>
                      <a:pt x="378" y="75"/>
                    </a:lnTo>
                    <a:lnTo>
                      <a:pt x="244" y="107"/>
                    </a:lnTo>
                    <a:lnTo>
                      <a:pt x="337" y="472"/>
                    </a:lnTo>
                    <a:lnTo>
                      <a:pt x="246" y="49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3" name="Freeform 1215"/>
              <p:cNvSpPr>
                <a:spLocks noEditPoints="1"/>
              </p:cNvSpPr>
              <p:nvPr/>
            </p:nvSpPr>
            <p:spPr bwMode="auto">
              <a:xfrm>
                <a:off x="718" y="615"/>
                <a:ext cx="77" cy="99"/>
              </a:xfrm>
              <a:custGeom>
                <a:avLst/>
                <a:gdLst>
                  <a:gd name="T0" fmla="*/ 0 w 385"/>
                  <a:gd name="T1" fmla="*/ 55 h 494"/>
                  <a:gd name="T2" fmla="*/ 184 w 385"/>
                  <a:gd name="T3" fmla="*/ 10 h 494"/>
                  <a:gd name="T4" fmla="*/ 239 w 385"/>
                  <a:gd name="T5" fmla="*/ 1 h 494"/>
                  <a:gd name="T6" fmla="*/ 266 w 385"/>
                  <a:gd name="T7" fmla="*/ 0 h 494"/>
                  <a:gd name="T8" fmla="*/ 286 w 385"/>
                  <a:gd name="T9" fmla="*/ 4 h 494"/>
                  <a:gd name="T10" fmla="*/ 305 w 385"/>
                  <a:gd name="T11" fmla="*/ 10 h 494"/>
                  <a:gd name="T12" fmla="*/ 323 w 385"/>
                  <a:gd name="T13" fmla="*/ 20 h 494"/>
                  <a:gd name="T14" fmla="*/ 340 w 385"/>
                  <a:gd name="T15" fmla="*/ 34 h 494"/>
                  <a:gd name="T16" fmla="*/ 355 w 385"/>
                  <a:gd name="T17" fmla="*/ 51 h 494"/>
                  <a:gd name="T18" fmla="*/ 366 w 385"/>
                  <a:gd name="T19" fmla="*/ 70 h 494"/>
                  <a:gd name="T20" fmla="*/ 376 w 385"/>
                  <a:gd name="T21" fmla="*/ 94 h 494"/>
                  <a:gd name="T22" fmla="*/ 382 w 385"/>
                  <a:gd name="T23" fmla="*/ 116 h 494"/>
                  <a:gd name="T24" fmla="*/ 385 w 385"/>
                  <a:gd name="T25" fmla="*/ 135 h 494"/>
                  <a:gd name="T26" fmla="*/ 385 w 385"/>
                  <a:gd name="T27" fmla="*/ 153 h 494"/>
                  <a:gd name="T28" fmla="*/ 384 w 385"/>
                  <a:gd name="T29" fmla="*/ 170 h 494"/>
                  <a:gd name="T30" fmla="*/ 377 w 385"/>
                  <a:gd name="T31" fmla="*/ 192 h 494"/>
                  <a:gd name="T32" fmla="*/ 363 w 385"/>
                  <a:gd name="T33" fmla="*/ 219 h 494"/>
                  <a:gd name="T34" fmla="*/ 344 w 385"/>
                  <a:gd name="T35" fmla="*/ 240 h 494"/>
                  <a:gd name="T36" fmla="*/ 324 w 385"/>
                  <a:gd name="T37" fmla="*/ 256 h 494"/>
                  <a:gd name="T38" fmla="*/ 295 w 385"/>
                  <a:gd name="T39" fmla="*/ 270 h 494"/>
                  <a:gd name="T40" fmla="*/ 249 w 385"/>
                  <a:gd name="T41" fmla="*/ 285 h 494"/>
                  <a:gd name="T42" fmla="*/ 161 w 385"/>
                  <a:gd name="T43" fmla="*/ 306 h 494"/>
                  <a:gd name="T44" fmla="*/ 112 w 385"/>
                  <a:gd name="T45" fmla="*/ 494 h 494"/>
                  <a:gd name="T46" fmla="*/ 142 w 385"/>
                  <a:gd name="T47" fmla="*/ 232 h 494"/>
                  <a:gd name="T48" fmla="*/ 216 w 385"/>
                  <a:gd name="T49" fmla="*/ 214 h 494"/>
                  <a:gd name="T50" fmla="*/ 252 w 385"/>
                  <a:gd name="T51" fmla="*/ 201 h 494"/>
                  <a:gd name="T52" fmla="*/ 269 w 385"/>
                  <a:gd name="T53" fmla="*/ 189 h 494"/>
                  <a:gd name="T54" fmla="*/ 281 w 385"/>
                  <a:gd name="T55" fmla="*/ 175 h 494"/>
                  <a:gd name="T56" fmla="*/ 287 w 385"/>
                  <a:gd name="T57" fmla="*/ 158 h 494"/>
                  <a:gd name="T58" fmla="*/ 288 w 385"/>
                  <a:gd name="T59" fmla="*/ 139 h 494"/>
                  <a:gd name="T60" fmla="*/ 282 w 385"/>
                  <a:gd name="T61" fmla="*/ 119 h 494"/>
                  <a:gd name="T62" fmla="*/ 274 w 385"/>
                  <a:gd name="T63" fmla="*/ 105 h 494"/>
                  <a:gd name="T64" fmla="*/ 266 w 385"/>
                  <a:gd name="T65" fmla="*/ 97 h 494"/>
                  <a:gd name="T66" fmla="*/ 252 w 385"/>
                  <a:gd name="T67" fmla="*/ 88 h 494"/>
                  <a:gd name="T68" fmla="*/ 231 w 385"/>
                  <a:gd name="T69" fmla="*/ 83 h 494"/>
                  <a:gd name="T70" fmla="*/ 210 w 385"/>
                  <a:gd name="T71" fmla="*/ 84 h 494"/>
                  <a:gd name="T72" fmla="*/ 177 w 385"/>
                  <a:gd name="T73" fmla="*/ 91 h 494"/>
                  <a:gd name="T74" fmla="*/ 110 w 385"/>
                  <a:gd name="T75" fmla="*/ 107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385" h="494">
                    <a:moveTo>
                      <a:pt x="112" y="494"/>
                    </a:moveTo>
                    <a:lnTo>
                      <a:pt x="0" y="55"/>
                    </a:lnTo>
                    <a:lnTo>
                      <a:pt x="146" y="19"/>
                    </a:lnTo>
                    <a:lnTo>
                      <a:pt x="184" y="10"/>
                    </a:lnTo>
                    <a:lnTo>
                      <a:pt x="215" y="4"/>
                    </a:lnTo>
                    <a:lnTo>
                      <a:pt x="239" y="1"/>
                    </a:lnTo>
                    <a:lnTo>
                      <a:pt x="256" y="0"/>
                    </a:lnTo>
                    <a:lnTo>
                      <a:pt x="266" y="0"/>
                    </a:lnTo>
                    <a:lnTo>
                      <a:pt x="276" y="1"/>
                    </a:lnTo>
                    <a:lnTo>
                      <a:pt x="286" y="4"/>
                    </a:lnTo>
                    <a:lnTo>
                      <a:pt x="295" y="6"/>
                    </a:lnTo>
                    <a:lnTo>
                      <a:pt x="305" y="10"/>
                    </a:lnTo>
                    <a:lnTo>
                      <a:pt x="314" y="15"/>
                    </a:lnTo>
                    <a:lnTo>
                      <a:pt x="323" y="20"/>
                    </a:lnTo>
                    <a:lnTo>
                      <a:pt x="332" y="26"/>
                    </a:lnTo>
                    <a:lnTo>
                      <a:pt x="340" y="34"/>
                    </a:lnTo>
                    <a:lnTo>
                      <a:pt x="348" y="42"/>
                    </a:lnTo>
                    <a:lnTo>
                      <a:pt x="355" y="51"/>
                    </a:lnTo>
                    <a:lnTo>
                      <a:pt x="361" y="60"/>
                    </a:lnTo>
                    <a:lnTo>
                      <a:pt x="366" y="70"/>
                    </a:lnTo>
                    <a:lnTo>
                      <a:pt x="372" y="81"/>
                    </a:lnTo>
                    <a:lnTo>
                      <a:pt x="376" y="94"/>
                    </a:lnTo>
                    <a:lnTo>
                      <a:pt x="380" y="106"/>
                    </a:lnTo>
                    <a:lnTo>
                      <a:pt x="382" y="116"/>
                    </a:lnTo>
                    <a:lnTo>
                      <a:pt x="383" y="126"/>
                    </a:lnTo>
                    <a:lnTo>
                      <a:pt x="385" y="135"/>
                    </a:lnTo>
                    <a:lnTo>
                      <a:pt x="385" y="144"/>
                    </a:lnTo>
                    <a:lnTo>
                      <a:pt x="385" y="153"/>
                    </a:lnTo>
                    <a:lnTo>
                      <a:pt x="385" y="162"/>
                    </a:lnTo>
                    <a:lnTo>
                      <a:pt x="384" y="170"/>
                    </a:lnTo>
                    <a:lnTo>
                      <a:pt x="382" y="178"/>
                    </a:lnTo>
                    <a:lnTo>
                      <a:pt x="377" y="192"/>
                    </a:lnTo>
                    <a:lnTo>
                      <a:pt x="371" y="206"/>
                    </a:lnTo>
                    <a:lnTo>
                      <a:pt x="363" y="219"/>
                    </a:lnTo>
                    <a:lnTo>
                      <a:pt x="355" y="230"/>
                    </a:lnTo>
                    <a:lnTo>
                      <a:pt x="344" y="240"/>
                    </a:lnTo>
                    <a:lnTo>
                      <a:pt x="335" y="249"/>
                    </a:lnTo>
                    <a:lnTo>
                      <a:pt x="324" y="256"/>
                    </a:lnTo>
                    <a:lnTo>
                      <a:pt x="313" y="262"/>
                    </a:lnTo>
                    <a:lnTo>
                      <a:pt x="295" y="270"/>
                    </a:lnTo>
                    <a:lnTo>
                      <a:pt x="275" y="277"/>
                    </a:lnTo>
                    <a:lnTo>
                      <a:pt x="249" y="285"/>
                    </a:lnTo>
                    <a:lnTo>
                      <a:pt x="220" y="292"/>
                    </a:lnTo>
                    <a:lnTo>
                      <a:pt x="161" y="306"/>
                    </a:lnTo>
                    <a:lnTo>
                      <a:pt x="204" y="472"/>
                    </a:lnTo>
                    <a:lnTo>
                      <a:pt x="112" y="494"/>
                    </a:lnTo>
                    <a:close/>
                    <a:moveTo>
                      <a:pt x="110" y="107"/>
                    </a:moveTo>
                    <a:lnTo>
                      <a:pt x="142" y="232"/>
                    </a:lnTo>
                    <a:lnTo>
                      <a:pt x="191" y="220"/>
                    </a:lnTo>
                    <a:lnTo>
                      <a:pt x="216" y="214"/>
                    </a:lnTo>
                    <a:lnTo>
                      <a:pt x="236" y="206"/>
                    </a:lnTo>
                    <a:lnTo>
                      <a:pt x="252" y="201"/>
                    </a:lnTo>
                    <a:lnTo>
                      <a:pt x="262" y="195"/>
                    </a:lnTo>
                    <a:lnTo>
                      <a:pt x="269" y="189"/>
                    </a:lnTo>
                    <a:lnTo>
                      <a:pt x="276" y="182"/>
                    </a:lnTo>
                    <a:lnTo>
                      <a:pt x="281" y="175"/>
                    </a:lnTo>
                    <a:lnTo>
                      <a:pt x="285" y="167"/>
                    </a:lnTo>
                    <a:lnTo>
                      <a:pt x="287" y="158"/>
                    </a:lnTo>
                    <a:lnTo>
                      <a:pt x="288" y="148"/>
                    </a:lnTo>
                    <a:lnTo>
                      <a:pt x="288" y="139"/>
                    </a:lnTo>
                    <a:lnTo>
                      <a:pt x="286" y="130"/>
                    </a:lnTo>
                    <a:lnTo>
                      <a:pt x="282" y="119"/>
                    </a:lnTo>
                    <a:lnTo>
                      <a:pt x="277" y="109"/>
                    </a:lnTo>
                    <a:lnTo>
                      <a:pt x="274" y="105"/>
                    </a:lnTo>
                    <a:lnTo>
                      <a:pt x="270" y="101"/>
                    </a:lnTo>
                    <a:lnTo>
                      <a:pt x="266" y="97"/>
                    </a:lnTo>
                    <a:lnTo>
                      <a:pt x="262" y="94"/>
                    </a:lnTo>
                    <a:lnTo>
                      <a:pt x="252" y="88"/>
                    </a:lnTo>
                    <a:lnTo>
                      <a:pt x="242" y="85"/>
                    </a:lnTo>
                    <a:lnTo>
                      <a:pt x="231" y="83"/>
                    </a:lnTo>
                    <a:lnTo>
                      <a:pt x="220" y="83"/>
                    </a:lnTo>
                    <a:lnTo>
                      <a:pt x="210" y="84"/>
                    </a:lnTo>
                    <a:lnTo>
                      <a:pt x="195" y="87"/>
                    </a:lnTo>
                    <a:lnTo>
                      <a:pt x="177" y="91"/>
                    </a:lnTo>
                    <a:lnTo>
                      <a:pt x="154" y="97"/>
                    </a:lnTo>
                    <a:lnTo>
                      <a:pt x="110" y="10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4" name="Freeform 1216"/>
              <p:cNvSpPr>
                <a:spLocks/>
              </p:cNvSpPr>
              <p:nvPr/>
            </p:nvSpPr>
            <p:spPr bwMode="auto">
              <a:xfrm>
                <a:off x="793" y="590"/>
                <a:ext cx="78" cy="103"/>
              </a:xfrm>
              <a:custGeom>
                <a:avLst/>
                <a:gdLst>
                  <a:gd name="T0" fmla="*/ 0 w 393"/>
                  <a:gd name="T1" fmla="*/ 89 h 517"/>
                  <a:gd name="T2" fmla="*/ 102 w 393"/>
                  <a:gd name="T3" fmla="*/ 66 h 517"/>
                  <a:gd name="T4" fmla="*/ 261 w 393"/>
                  <a:gd name="T5" fmla="*/ 271 h 517"/>
                  <a:gd name="T6" fmla="*/ 297 w 393"/>
                  <a:gd name="T7" fmla="*/ 22 h 517"/>
                  <a:gd name="T8" fmla="*/ 393 w 393"/>
                  <a:gd name="T9" fmla="*/ 0 h 517"/>
                  <a:gd name="T10" fmla="*/ 319 w 393"/>
                  <a:gd name="T11" fmla="*/ 370 h 517"/>
                  <a:gd name="T12" fmla="*/ 313 w 393"/>
                  <a:gd name="T13" fmla="*/ 399 h 517"/>
                  <a:gd name="T14" fmla="*/ 305 w 393"/>
                  <a:gd name="T15" fmla="*/ 424 h 517"/>
                  <a:gd name="T16" fmla="*/ 301 w 393"/>
                  <a:gd name="T17" fmla="*/ 435 h 517"/>
                  <a:gd name="T18" fmla="*/ 297 w 393"/>
                  <a:gd name="T19" fmla="*/ 445 h 517"/>
                  <a:gd name="T20" fmla="*/ 293 w 393"/>
                  <a:gd name="T21" fmla="*/ 456 h 517"/>
                  <a:gd name="T22" fmla="*/ 287 w 393"/>
                  <a:gd name="T23" fmla="*/ 465 h 517"/>
                  <a:gd name="T24" fmla="*/ 282 w 393"/>
                  <a:gd name="T25" fmla="*/ 473 h 517"/>
                  <a:gd name="T26" fmla="*/ 277 w 393"/>
                  <a:gd name="T27" fmla="*/ 480 h 517"/>
                  <a:gd name="T28" fmla="*/ 270 w 393"/>
                  <a:gd name="T29" fmla="*/ 486 h 517"/>
                  <a:gd name="T30" fmla="*/ 262 w 393"/>
                  <a:gd name="T31" fmla="*/ 492 h 517"/>
                  <a:gd name="T32" fmla="*/ 255 w 393"/>
                  <a:gd name="T33" fmla="*/ 497 h 517"/>
                  <a:gd name="T34" fmla="*/ 247 w 393"/>
                  <a:gd name="T35" fmla="*/ 501 h 517"/>
                  <a:gd name="T36" fmla="*/ 237 w 393"/>
                  <a:gd name="T37" fmla="*/ 505 h 517"/>
                  <a:gd name="T38" fmla="*/ 227 w 393"/>
                  <a:gd name="T39" fmla="*/ 507 h 517"/>
                  <a:gd name="T40" fmla="*/ 208 w 393"/>
                  <a:gd name="T41" fmla="*/ 511 h 517"/>
                  <a:gd name="T42" fmla="*/ 192 w 393"/>
                  <a:gd name="T43" fmla="*/ 515 h 517"/>
                  <a:gd name="T44" fmla="*/ 176 w 393"/>
                  <a:gd name="T45" fmla="*/ 517 h 517"/>
                  <a:gd name="T46" fmla="*/ 163 w 393"/>
                  <a:gd name="T47" fmla="*/ 517 h 517"/>
                  <a:gd name="T48" fmla="*/ 148 w 393"/>
                  <a:gd name="T49" fmla="*/ 450 h 517"/>
                  <a:gd name="T50" fmla="*/ 157 w 393"/>
                  <a:gd name="T51" fmla="*/ 449 h 517"/>
                  <a:gd name="T52" fmla="*/ 167 w 393"/>
                  <a:gd name="T53" fmla="*/ 447 h 517"/>
                  <a:gd name="T54" fmla="*/ 175 w 393"/>
                  <a:gd name="T55" fmla="*/ 445 h 517"/>
                  <a:gd name="T56" fmla="*/ 183 w 393"/>
                  <a:gd name="T57" fmla="*/ 444 h 517"/>
                  <a:gd name="T58" fmla="*/ 198 w 393"/>
                  <a:gd name="T59" fmla="*/ 440 h 517"/>
                  <a:gd name="T60" fmla="*/ 209 w 393"/>
                  <a:gd name="T61" fmla="*/ 435 h 517"/>
                  <a:gd name="T62" fmla="*/ 214 w 393"/>
                  <a:gd name="T63" fmla="*/ 432 h 517"/>
                  <a:gd name="T64" fmla="*/ 219 w 393"/>
                  <a:gd name="T65" fmla="*/ 429 h 517"/>
                  <a:gd name="T66" fmla="*/ 223 w 393"/>
                  <a:gd name="T67" fmla="*/ 426 h 517"/>
                  <a:gd name="T68" fmla="*/ 226 w 393"/>
                  <a:gd name="T69" fmla="*/ 423 h 517"/>
                  <a:gd name="T70" fmla="*/ 228 w 393"/>
                  <a:gd name="T71" fmla="*/ 419 h 517"/>
                  <a:gd name="T72" fmla="*/ 231 w 393"/>
                  <a:gd name="T73" fmla="*/ 414 h 517"/>
                  <a:gd name="T74" fmla="*/ 233 w 393"/>
                  <a:gd name="T75" fmla="*/ 408 h 517"/>
                  <a:gd name="T76" fmla="*/ 234 w 393"/>
                  <a:gd name="T77" fmla="*/ 402 h 517"/>
                  <a:gd name="T78" fmla="*/ 238 w 393"/>
                  <a:gd name="T79" fmla="*/ 386 h 517"/>
                  <a:gd name="T80" fmla="*/ 241 w 393"/>
                  <a:gd name="T81" fmla="*/ 368 h 517"/>
                  <a:gd name="T82" fmla="*/ 0 w 393"/>
                  <a:gd name="T83" fmla="*/ 89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93" h="517">
                    <a:moveTo>
                      <a:pt x="0" y="89"/>
                    </a:moveTo>
                    <a:lnTo>
                      <a:pt x="102" y="66"/>
                    </a:lnTo>
                    <a:lnTo>
                      <a:pt x="261" y="271"/>
                    </a:lnTo>
                    <a:lnTo>
                      <a:pt x="297" y="22"/>
                    </a:lnTo>
                    <a:lnTo>
                      <a:pt x="393" y="0"/>
                    </a:lnTo>
                    <a:lnTo>
                      <a:pt x="319" y="370"/>
                    </a:lnTo>
                    <a:lnTo>
                      <a:pt x="313" y="399"/>
                    </a:lnTo>
                    <a:lnTo>
                      <a:pt x="305" y="424"/>
                    </a:lnTo>
                    <a:lnTo>
                      <a:pt x="301" y="435"/>
                    </a:lnTo>
                    <a:lnTo>
                      <a:pt x="297" y="445"/>
                    </a:lnTo>
                    <a:lnTo>
                      <a:pt x="293" y="456"/>
                    </a:lnTo>
                    <a:lnTo>
                      <a:pt x="287" y="465"/>
                    </a:lnTo>
                    <a:lnTo>
                      <a:pt x="282" y="473"/>
                    </a:lnTo>
                    <a:lnTo>
                      <a:pt x="277" y="480"/>
                    </a:lnTo>
                    <a:lnTo>
                      <a:pt x="270" y="486"/>
                    </a:lnTo>
                    <a:lnTo>
                      <a:pt x="262" y="492"/>
                    </a:lnTo>
                    <a:lnTo>
                      <a:pt x="255" y="497"/>
                    </a:lnTo>
                    <a:lnTo>
                      <a:pt x="247" y="501"/>
                    </a:lnTo>
                    <a:lnTo>
                      <a:pt x="237" y="505"/>
                    </a:lnTo>
                    <a:lnTo>
                      <a:pt x="227" y="507"/>
                    </a:lnTo>
                    <a:lnTo>
                      <a:pt x="208" y="511"/>
                    </a:lnTo>
                    <a:lnTo>
                      <a:pt x="192" y="515"/>
                    </a:lnTo>
                    <a:lnTo>
                      <a:pt x="176" y="517"/>
                    </a:lnTo>
                    <a:lnTo>
                      <a:pt x="163" y="517"/>
                    </a:lnTo>
                    <a:lnTo>
                      <a:pt x="148" y="450"/>
                    </a:lnTo>
                    <a:lnTo>
                      <a:pt x="157" y="449"/>
                    </a:lnTo>
                    <a:lnTo>
                      <a:pt x="167" y="447"/>
                    </a:lnTo>
                    <a:lnTo>
                      <a:pt x="175" y="445"/>
                    </a:lnTo>
                    <a:lnTo>
                      <a:pt x="183" y="444"/>
                    </a:lnTo>
                    <a:lnTo>
                      <a:pt x="198" y="440"/>
                    </a:lnTo>
                    <a:lnTo>
                      <a:pt x="209" y="435"/>
                    </a:lnTo>
                    <a:lnTo>
                      <a:pt x="214" y="432"/>
                    </a:lnTo>
                    <a:lnTo>
                      <a:pt x="219" y="429"/>
                    </a:lnTo>
                    <a:lnTo>
                      <a:pt x="223" y="426"/>
                    </a:lnTo>
                    <a:lnTo>
                      <a:pt x="226" y="423"/>
                    </a:lnTo>
                    <a:lnTo>
                      <a:pt x="228" y="419"/>
                    </a:lnTo>
                    <a:lnTo>
                      <a:pt x="231" y="414"/>
                    </a:lnTo>
                    <a:lnTo>
                      <a:pt x="233" y="408"/>
                    </a:lnTo>
                    <a:lnTo>
                      <a:pt x="234" y="402"/>
                    </a:lnTo>
                    <a:lnTo>
                      <a:pt x="238" y="386"/>
                    </a:lnTo>
                    <a:lnTo>
                      <a:pt x="241" y="368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5" name="Freeform 1217"/>
              <p:cNvSpPr>
                <a:spLocks noEditPoints="1"/>
              </p:cNvSpPr>
              <p:nvPr/>
            </p:nvSpPr>
            <p:spPr bwMode="auto">
              <a:xfrm>
                <a:off x="880" y="572"/>
                <a:ext cx="96" cy="126"/>
              </a:xfrm>
              <a:custGeom>
                <a:avLst/>
                <a:gdLst>
                  <a:gd name="T0" fmla="*/ 0 w 479"/>
                  <a:gd name="T1" fmla="*/ 71 h 627"/>
                  <a:gd name="T2" fmla="*/ 313 w 479"/>
                  <a:gd name="T3" fmla="*/ 0 h 627"/>
                  <a:gd name="T4" fmla="*/ 399 w 479"/>
                  <a:gd name="T5" fmla="*/ 368 h 627"/>
                  <a:gd name="T6" fmla="*/ 440 w 479"/>
                  <a:gd name="T7" fmla="*/ 358 h 627"/>
                  <a:gd name="T8" fmla="*/ 479 w 479"/>
                  <a:gd name="T9" fmla="*/ 529 h 627"/>
                  <a:gd name="T10" fmla="*/ 403 w 479"/>
                  <a:gd name="T11" fmla="*/ 546 h 627"/>
                  <a:gd name="T12" fmla="*/ 381 w 479"/>
                  <a:gd name="T13" fmla="*/ 450 h 627"/>
                  <a:gd name="T14" fmla="*/ 97 w 479"/>
                  <a:gd name="T15" fmla="*/ 514 h 627"/>
                  <a:gd name="T16" fmla="*/ 119 w 479"/>
                  <a:gd name="T17" fmla="*/ 610 h 627"/>
                  <a:gd name="T18" fmla="*/ 43 w 479"/>
                  <a:gd name="T19" fmla="*/ 627 h 627"/>
                  <a:gd name="T20" fmla="*/ 3 w 479"/>
                  <a:gd name="T21" fmla="*/ 457 h 627"/>
                  <a:gd name="T22" fmla="*/ 41 w 479"/>
                  <a:gd name="T23" fmla="*/ 448 h 627"/>
                  <a:gd name="T24" fmla="*/ 45 w 479"/>
                  <a:gd name="T25" fmla="*/ 433 h 627"/>
                  <a:gd name="T26" fmla="*/ 47 w 479"/>
                  <a:gd name="T27" fmla="*/ 416 h 627"/>
                  <a:gd name="T28" fmla="*/ 49 w 479"/>
                  <a:gd name="T29" fmla="*/ 399 h 627"/>
                  <a:gd name="T30" fmla="*/ 50 w 479"/>
                  <a:gd name="T31" fmla="*/ 382 h 627"/>
                  <a:gd name="T32" fmla="*/ 50 w 479"/>
                  <a:gd name="T33" fmla="*/ 365 h 627"/>
                  <a:gd name="T34" fmla="*/ 50 w 479"/>
                  <a:gd name="T35" fmla="*/ 346 h 627"/>
                  <a:gd name="T36" fmla="*/ 49 w 479"/>
                  <a:gd name="T37" fmla="*/ 328 h 627"/>
                  <a:gd name="T38" fmla="*/ 47 w 479"/>
                  <a:gd name="T39" fmla="*/ 309 h 627"/>
                  <a:gd name="T40" fmla="*/ 45 w 479"/>
                  <a:gd name="T41" fmla="*/ 289 h 627"/>
                  <a:gd name="T42" fmla="*/ 41 w 479"/>
                  <a:gd name="T43" fmla="*/ 268 h 627"/>
                  <a:gd name="T44" fmla="*/ 38 w 479"/>
                  <a:gd name="T45" fmla="*/ 245 h 627"/>
                  <a:gd name="T46" fmla="*/ 34 w 479"/>
                  <a:gd name="T47" fmla="*/ 222 h 627"/>
                  <a:gd name="T48" fmla="*/ 29 w 479"/>
                  <a:gd name="T49" fmla="*/ 198 h 627"/>
                  <a:gd name="T50" fmla="*/ 24 w 479"/>
                  <a:gd name="T51" fmla="*/ 172 h 627"/>
                  <a:gd name="T52" fmla="*/ 17 w 479"/>
                  <a:gd name="T53" fmla="*/ 146 h 627"/>
                  <a:gd name="T54" fmla="*/ 11 w 479"/>
                  <a:gd name="T55" fmla="*/ 117 h 627"/>
                  <a:gd name="T56" fmla="*/ 0 w 479"/>
                  <a:gd name="T57" fmla="*/ 71 h 627"/>
                  <a:gd name="T58" fmla="*/ 105 w 479"/>
                  <a:gd name="T59" fmla="*/ 125 h 627"/>
                  <a:gd name="T60" fmla="*/ 115 w 479"/>
                  <a:gd name="T61" fmla="*/ 174 h 627"/>
                  <a:gd name="T62" fmla="*/ 125 w 479"/>
                  <a:gd name="T63" fmla="*/ 219 h 627"/>
                  <a:gd name="T64" fmla="*/ 131 w 479"/>
                  <a:gd name="T65" fmla="*/ 262 h 627"/>
                  <a:gd name="T66" fmla="*/ 136 w 479"/>
                  <a:gd name="T67" fmla="*/ 301 h 627"/>
                  <a:gd name="T68" fmla="*/ 139 w 479"/>
                  <a:gd name="T69" fmla="*/ 337 h 627"/>
                  <a:gd name="T70" fmla="*/ 140 w 479"/>
                  <a:gd name="T71" fmla="*/ 371 h 627"/>
                  <a:gd name="T72" fmla="*/ 140 w 479"/>
                  <a:gd name="T73" fmla="*/ 386 h 627"/>
                  <a:gd name="T74" fmla="*/ 139 w 479"/>
                  <a:gd name="T75" fmla="*/ 400 h 627"/>
                  <a:gd name="T76" fmla="*/ 138 w 479"/>
                  <a:gd name="T77" fmla="*/ 413 h 627"/>
                  <a:gd name="T78" fmla="*/ 136 w 479"/>
                  <a:gd name="T79" fmla="*/ 427 h 627"/>
                  <a:gd name="T80" fmla="*/ 308 w 479"/>
                  <a:gd name="T81" fmla="*/ 388 h 627"/>
                  <a:gd name="T82" fmla="*/ 240 w 479"/>
                  <a:gd name="T83" fmla="*/ 95 h 627"/>
                  <a:gd name="T84" fmla="*/ 105 w 479"/>
                  <a:gd name="T85" fmla="*/ 125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79" h="627">
                    <a:moveTo>
                      <a:pt x="0" y="71"/>
                    </a:moveTo>
                    <a:lnTo>
                      <a:pt x="313" y="0"/>
                    </a:lnTo>
                    <a:lnTo>
                      <a:pt x="399" y="368"/>
                    </a:lnTo>
                    <a:lnTo>
                      <a:pt x="440" y="358"/>
                    </a:lnTo>
                    <a:lnTo>
                      <a:pt x="479" y="529"/>
                    </a:lnTo>
                    <a:lnTo>
                      <a:pt x="403" y="546"/>
                    </a:lnTo>
                    <a:lnTo>
                      <a:pt x="381" y="450"/>
                    </a:lnTo>
                    <a:lnTo>
                      <a:pt x="97" y="514"/>
                    </a:lnTo>
                    <a:lnTo>
                      <a:pt x="119" y="610"/>
                    </a:lnTo>
                    <a:lnTo>
                      <a:pt x="43" y="627"/>
                    </a:lnTo>
                    <a:lnTo>
                      <a:pt x="3" y="457"/>
                    </a:lnTo>
                    <a:lnTo>
                      <a:pt x="41" y="448"/>
                    </a:lnTo>
                    <a:lnTo>
                      <a:pt x="45" y="433"/>
                    </a:lnTo>
                    <a:lnTo>
                      <a:pt x="47" y="416"/>
                    </a:lnTo>
                    <a:lnTo>
                      <a:pt x="49" y="399"/>
                    </a:lnTo>
                    <a:lnTo>
                      <a:pt x="50" y="382"/>
                    </a:lnTo>
                    <a:lnTo>
                      <a:pt x="50" y="365"/>
                    </a:lnTo>
                    <a:lnTo>
                      <a:pt x="50" y="346"/>
                    </a:lnTo>
                    <a:lnTo>
                      <a:pt x="49" y="328"/>
                    </a:lnTo>
                    <a:lnTo>
                      <a:pt x="47" y="309"/>
                    </a:lnTo>
                    <a:lnTo>
                      <a:pt x="45" y="289"/>
                    </a:lnTo>
                    <a:lnTo>
                      <a:pt x="41" y="268"/>
                    </a:lnTo>
                    <a:lnTo>
                      <a:pt x="38" y="245"/>
                    </a:lnTo>
                    <a:lnTo>
                      <a:pt x="34" y="222"/>
                    </a:lnTo>
                    <a:lnTo>
                      <a:pt x="29" y="198"/>
                    </a:lnTo>
                    <a:lnTo>
                      <a:pt x="24" y="172"/>
                    </a:lnTo>
                    <a:lnTo>
                      <a:pt x="17" y="146"/>
                    </a:lnTo>
                    <a:lnTo>
                      <a:pt x="11" y="117"/>
                    </a:lnTo>
                    <a:lnTo>
                      <a:pt x="0" y="71"/>
                    </a:lnTo>
                    <a:close/>
                    <a:moveTo>
                      <a:pt x="105" y="125"/>
                    </a:moveTo>
                    <a:lnTo>
                      <a:pt x="115" y="174"/>
                    </a:lnTo>
                    <a:lnTo>
                      <a:pt x="125" y="219"/>
                    </a:lnTo>
                    <a:lnTo>
                      <a:pt x="131" y="262"/>
                    </a:lnTo>
                    <a:lnTo>
                      <a:pt x="136" y="301"/>
                    </a:lnTo>
                    <a:lnTo>
                      <a:pt x="139" y="337"/>
                    </a:lnTo>
                    <a:lnTo>
                      <a:pt x="140" y="371"/>
                    </a:lnTo>
                    <a:lnTo>
                      <a:pt x="140" y="386"/>
                    </a:lnTo>
                    <a:lnTo>
                      <a:pt x="139" y="400"/>
                    </a:lnTo>
                    <a:lnTo>
                      <a:pt x="138" y="413"/>
                    </a:lnTo>
                    <a:lnTo>
                      <a:pt x="136" y="427"/>
                    </a:lnTo>
                    <a:lnTo>
                      <a:pt x="308" y="388"/>
                    </a:lnTo>
                    <a:lnTo>
                      <a:pt x="240" y="95"/>
                    </a:lnTo>
                    <a:lnTo>
                      <a:pt x="105" y="12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6" name="Freeform 1218"/>
              <p:cNvSpPr>
                <a:spLocks noEditPoints="1"/>
              </p:cNvSpPr>
              <p:nvPr/>
            </p:nvSpPr>
            <p:spPr bwMode="auto">
              <a:xfrm>
                <a:off x="975" y="559"/>
                <a:ext cx="91" cy="99"/>
              </a:xfrm>
              <a:custGeom>
                <a:avLst/>
                <a:gdLst>
                  <a:gd name="T0" fmla="*/ 458 w 458"/>
                  <a:gd name="T1" fmla="*/ 410 h 498"/>
                  <a:gd name="T2" fmla="*/ 358 w 458"/>
                  <a:gd name="T3" fmla="*/ 429 h 498"/>
                  <a:gd name="T4" fmla="*/ 297 w 458"/>
                  <a:gd name="T5" fmla="*/ 336 h 498"/>
                  <a:gd name="T6" fmla="*/ 116 w 458"/>
                  <a:gd name="T7" fmla="*/ 370 h 498"/>
                  <a:gd name="T8" fmla="*/ 98 w 458"/>
                  <a:gd name="T9" fmla="*/ 478 h 498"/>
                  <a:gd name="T10" fmla="*/ 0 w 458"/>
                  <a:gd name="T11" fmla="*/ 498 h 498"/>
                  <a:gd name="T12" fmla="*/ 90 w 458"/>
                  <a:gd name="T13" fmla="*/ 19 h 498"/>
                  <a:gd name="T14" fmla="*/ 187 w 458"/>
                  <a:gd name="T15" fmla="*/ 0 h 498"/>
                  <a:gd name="T16" fmla="*/ 458 w 458"/>
                  <a:gd name="T17" fmla="*/ 410 h 498"/>
                  <a:gd name="T18" fmla="*/ 253 w 458"/>
                  <a:gd name="T19" fmla="*/ 267 h 498"/>
                  <a:gd name="T20" fmla="*/ 157 w 458"/>
                  <a:gd name="T21" fmla="*/ 114 h 498"/>
                  <a:gd name="T22" fmla="*/ 128 w 458"/>
                  <a:gd name="T23" fmla="*/ 290 h 498"/>
                  <a:gd name="T24" fmla="*/ 253 w 458"/>
                  <a:gd name="T25" fmla="*/ 267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8" h="498">
                    <a:moveTo>
                      <a:pt x="458" y="410"/>
                    </a:moveTo>
                    <a:lnTo>
                      <a:pt x="358" y="429"/>
                    </a:lnTo>
                    <a:lnTo>
                      <a:pt x="297" y="336"/>
                    </a:lnTo>
                    <a:lnTo>
                      <a:pt x="116" y="370"/>
                    </a:lnTo>
                    <a:lnTo>
                      <a:pt x="98" y="478"/>
                    </a:lnTo>
                    <a:lnTo>
                      <a:pt x="0" y="498"/>
                    </a:lnTo>
                    <a:lnTo>
                      <a:pt x="90" y="19"/>
                    </a:lnTo>
                    <a:lnTo>
                      <a:pt x="187" y="0"/>
                    </a:lnTo>
                    <a:lnTo>
                      <a:pt x="458" y="410"/>
                    </a:lnTo>
                    <a:close/>
                    <a:moveTo>
                      <a:pt x="253" y="267"/>
                    </a:moveTo>
                    <a:lnTo>
                      <a:pt x="157" y="114"/>
                    </a:lnTo>
                    <a:lnTo>
                      <a:pt x="128" y="290"/>
                    </a:lnTo>
                    <a:lnTo>
                      <a:pt x="253" y="26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7" name="Freeform 1219"/>
              <p:cNvSpPr>
                <a:spLocks/>
              </p:cNvSpPr>
              <p:nvPr/>
            </p:nvSpPr>
            <p:spPr bwMode="auto">
              <a:xfrm>
                <a:off x="1100" y="533"/>
                <a:ext cx="85" cy="98"/>
              </a:xfrm>
              <a:custGeom>
                <a:avLst/>
                <a:gdLst>
                  <a:gd name="T0" fmla="*/ 0 w 422"/>
                  <a:gd name="T1" fmla="*/ 44 h 492"/>
                  <a:gd name="T2" fmla="*/ 366 w 422"/>
                  <a:gd name="T3" fmla="*/ 0 h 492"/>
                  <a:gd name="T4" fmla="*/ 422 w 422"/>
                  <a:gd name="T5" fmla="*/ 449 h 492"/>
                  <a:gd name="T6" fmla="*/ 329 w 422"/>
                  <a:gd name="T7" fmla="*/ 460 h 492"/>
                  <a:gd name="T8" fmla="*/ 282 w 422"/>
                  <a:gd name="T9" fmla="*/ 86 h 492"/>
                  <a:gd name="T10" fmla="*/ 102 w 422"/>
                  <a:gd name="T11" fmla="*/ 108 h 492"/>
                  <a:gd name="T12" fmla="*/ 149 w 422"/>
                  <a:gd name="T13" fmla="*/ 482 h 492"/>
                  <a:gd name="T14" fmla="*/ 56 w 422"/>
                  <a:gd name="T15" fmla="*/ 492 h 492"/>
                  <a:gd name="T16" fmla="*/ 0 w 422"/>
                  <a:gd name="T17" fmla="*/ 44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2" h="492">
                    <a:moveTo>
                      <a:pt x="0" y="44"/>
                    </a:moveTo>
                    <a:lnTo>
                      <a:pt x="366" y="0"/>
                    </a:lnTo>
                    <a:lnTo>
                      <a:pt x="422" y="449"/>
                    </a:lnTo>
                    <a:lnTo>
                      <a:pt x="329" y="460"/>
                    </a:lnTo>
                    <a:lnTo>
                      <a:pt x="282" y="86"/>
                    </a:lnTo>
                    <a:lnTo>
                      <a:pt x="102" y="108"/>
                    </a:lnTo>
                    <a:lnTo>
                      <a:pt x="149" y="482"/>
                    </a:lnTo>
                    <a:lnTo>
                      <a:pt x="56" y="492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8" name="Freeform 1220"/>
              <p:cNvSpPr>
                <a:spLocks noEditPoints="1"/>
              </p:cNvSpPr>
              <p:nvPr/>
            </p:nvSpPr>
            <p:spPr bwMode="auto">
              <a:xfrm>
                <a:off x="1200" y="528"/>
                <a:ext cx="72" cy="92"/>
              </a:xfrm>
              <a:custGeom>
                <a:avLst/>
                <a:gdLst>
                  <a:gd name="T0" fmla="*/ 0 w 360"/>
                  <a:gd name="T1" fmla="*/ 5 h 457"/>
                  <a:gd name="T2" fmla="*/ 189 w 360"/>
                  <a:gd name="T3" fmla="*/ 0 h 457"/>
                  <a:gd name="T4" fmla="*/ 245 w 360"/>
                  <a:gd name="T5" fmla="*/ 1 h 457"/>
                  <a:gd name="T6" fmla="*/ 271 w 360"/>
                  <a:gd name="T7" fmla="*/ 6 h 457"/>
                  <a:gd name="T8" fmla="*/ 290 w 360"/>
                  <a:gd name="T9" fmla="*/ 13 h 457"/>
                  <a:gd name="T10" fmla="*/ 308 w 360"/>
                  <a:gd name="T11" fmla="*/ 24 h 457"/>
                  <a:gd name="T12" fmla="*/ 324 w 360"/>
                  <a:gd name="T13" fmla="*/ 37 h 457"/>
                  <a:gd name="T14" fmla="*/ 337 w 360"/>
                  <a:gd name="T15" fmla="*/ 54 h 457"/>
                  <a:gd name="T16" fmla="*/ 348 w 360"/>
                  <a:gd name="T17" fmla="*/ 73 h 457"/>
                  <a:gd name="T18" fmla="*/ 355 w 360"/>
                  <a:gd name="T19" fmla="*/ 94 h 457"/>
                  <a:gd name="T20" fmla="*/ 359 w 360"/>
                  <a:gd name="T21" fmla="*/ 119 h 457"/>
                  <a:gd name="T22" fmla="*/ 360 w 360"/>
                  <a:gd name="T23" fmla="*/ 152 h 457"/>
                  <a:gd name="T24" fmla="*/ 356 w 360"/>
                  <a:gd name="T25" fmla="*/ 180 h 457"/>
                  <a:gd name="T26" fmla="*/ 351 w 360"/>
                  <a:gd name="T27" fmla="*/ 196 h 457"/>
                  <a:gd name="T28" fmla="*/ 339 w 360"/>
                  <a:gd name="T29" fmla="*/ 216 h 457"/>
                  <a:gd name="T30" fmla="*/ 320 w 360"/>
                  <a:gd name="T31" fmla="*/ 240 h 457"/>
                  <a:gd name="T32" fmla="*/ 298 w 360"/>
                  <a:gd name="T33" fmla="*/ 257 h 457"/>
                  <a:gd name="T34" fmla="*/ 274 w 360"/>
                  <a:gd name="T35" fmla="*/ 268 h 457"/>
                  <a:gd name="T36" fmla="*/ 243 w 360"/>
                  <a:gd name="T37" fmla="*/ 275 h 457"/>
                  <a:gd name="T38" fmla="*/ 194 w 360"/>
                  <a:gd name="T39" fmla="*/ 280 h 457"/>
                  <a:gd name="T40" fmla="*/ 104 w 360"/>
                  <a:gd name="T41" fmla="*/ 283 h 457"/>
                  <a:gd name="T42" fmla="*/ 16 w 360"/>
                  <a:gd name="T43" fmla="*/ 457 h 457"/>
                  <a:gd name="T44" fmla="*/ 101 w 360"/>
                  <a:gd name="T45" fmla="*/ 207 h 457"/>
                  <a:gd name="T46" fmla="*/ 178 w 360"/>
                  <a:gd name="T47" fmla="*/ 204 h 457"/>
                  <a:gd name="T48" fmla="*/ 214 w 360"/>
                  <a:gd name="T49" fmla="*/ 199 h 457"/>
                  <a:gd name="T50" fmla="*/ 235 w 360"/>
                  <a:gd name="T51" fmla="*/ 191 h 457"/>
                  <a:gd name="T52" fmla="*/ 248 w 360"/>
                  <a:gd name="T53" fmla="*/ 180 h 457"/>
                  <a:gd name="T54" fmla="*/ 259 w 360"/>
                  <a:gd name="T55" fmla="*/ 164 h 457"/>
                  <a:gd name="T56" fmla="*/ 263 w 360"/>
                  <a:gd name="T57" fmla="*/ 147 h 457"/>
                  <a:gd name="T58" fmla="*/ 262 w 360"/>
                  <a:gd name="T59" fmla="*/ 125 h 457"/>
                  <a:gd name="T60" fmla="*/ 257 w 360"/>
                  <a:gd name="T61" fmla="*/ 109 h 457"/>
                  <a:gd name="T62" fmla="*/ 252 w 360"/>
                  <a:gd name="T63" fmla="*/ 100 h 457"/>
                  <a:gd name="T64" fmla="*/ 239 w 360"/>
                  <a:gd name="T65" fmla="*/ 89 h 457"/>
                  <a:gd name="T66" fmla="*/ 220 w 360"/>
                  <a:gd name="T67" fmla="*/ 80 h 457"/>
                  <a:gd name="T68" fmla="*/ 198 w 360"/>
                  <a:gd name="T69" fmla="*/ 77 h 457"/>
                  <a:gd name="T70" fmla="*/ 165 w 360"/>
                  <a:gd name="T71" fmla="*/ 77 h 457"/>
                  <a:gd name="T72" fmla="*/ 96 w 360"/>
                  <a:gd name="T73" fmla="*/ 79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0" h="457">
                    <a:moveTo>
                      <a:pt x="16" y="457"/>
                    </a:moveTo>
                    <a:lnTo>
                      <a:pt x="0" y="5"/>
                    </a:lnTo>
                    <a:lnTo>
                      <a:pt x="150" y="0"/>
                    </a:lnTo>
                    <a:lnTo>
                      <a:pt x="189" y="0"/>
                    </a:lnTo>
                    <a:lnTo>
                      <a:pt x="221" y="0"/>
                    </a:lnTo>
                    <a:lnTo>
                      <a:pt x="245" y="1"/>
                    </a:lnTo>
                    <a:lnTo>
                      <a:pt x="262" y="3"/>
                    </a:lnTo>
                    <a:lnTo>
                      <a:pt x="271" y="6"/>
                    </a:lnTo>
                    <a:lnTo>
                      <a:pt x="281" y="9"/>
                    </a:lnTo>
                    <a:lnTo>
                      <a:pt x="290" y="13"/>
                    </a:lnTo>
                    <a:lnTo>
                      <a:pt x="300" y="18"/>
                    </a:lnTo>
                    <a:lnTo>
                      <a:pt x="308" y="24"/>
                    </a:lnTo>
                    <a:lnTo>
                      <a:pt x="315" y="30"/>
                    </a:lnTo>
                    <a:lnTo>
                      <a:pt x="324" y="37"/>
                    </a:lnTo>
                    <a:lnTo>
                      <a:pt x="330" y="45"/>
                    </a:lnTo>
                    <a:lnTo>
                      <a:pt x="337" y="54"/>
                    </a:lnTo>
                    <a:lnTo>
                      <a:pt x="342" y="63"/>
                    </a:lnTo>
                    <a:lnTo>
                      <a:pt x="348" y="73"/>
                    </a:lnTo>
                    <a:lnTo>
                      <a:pt x="352" y="83"/>
                    </a:lnTo>
                    <a:lnTo>
                      <a:pt x="355" y="94"/>
                    </a:lnTo>
                    <a:lnTo>
                      <a:pt x="358" y="106"/>
                    </a:lnTo>
                    <a:lnTo>
                      <a:pt x="359" y="119"/>
                    </a:lnTo>
                    <a:lnTo>
                      <a:pt x="360" y="132"/>
                    </a:lnTo>
                    <a:lnTo>
                      <a:pt x="360" y="152"/>
                    </a:lnTo>
                    <a:lnTo>
                      <a:pt x="358" y="171"/>
                    </a:lnTo>
                    <a:lnTo>
                      <a:pt x="356" y="180"/>
                    </a:lnTo>
                    <a:lnTo>
                      <a:pt x="354" y="188"/>
                    </a:lnTo>
                    <a:lnTo>
                      <a:pt x="351" y="196"/>
                    </a:lnTo>
                    <a:lnTo>
                      <a:pt x="348" y="203"/>
                    </a:lnTo>
                    <a:lnTo>
                      <a:pt x="339" y="216"/>
                    </a:lnTo>
                    <a:lnTo>
                      <a:pt x="331" y="228"/>
                    </a:lnTo>
                    <a:lnTo>
                      <a:pt x="320" y="240"/>
                    </a:lnTo>
                    <a:lnTo>
                      <a:pt x="310" y="249"/>
                    </a:lnTo>
                    <a:lnTo>
                      <a:pt x="298" y="257"/>
                    </a:lnTo>
                    <a:lnTo>
                      <a:pt x="286" y="263"/>
                    </a:lnTo>
                    <a:lnTo>
                      <a:pt x="274" y="268"/>
                    </a:lnTo>
                    <a:lnTo>
                      <a:pt x="262" y="272"/>
                    </a:lnTo>
                    <a:lnTo>
                      <a:pt x="243" y="275"/>
                    </a:lnTo>
                    <a:lnTo>
                      <a:pt x="220" y="278"/>
                    </a:lnTo>
                    <a:lnTo>
                      <a:pt x="194" y="280"/>
                    </a:lnTo>
                    <a:lnTo>
                      <a:pt x="165" y="281"/>
                    </a:lnTo>
                    <a:lnTo>
                      <a:pt x="104" y="283"/>
                    </a:lnTo>
                    <a:lnTo>
                      <a:pt x="110" y="454"/>
                    </a:lnTo>
                    <a:lnTo>
                      <a:pt x="16" y="457"/>
                    </a:lnTo>
                    <a:close/>
                    <a:moveTo>
                      <a:pt x="96" y="79"/>
                    </a:moveTo>
                    <a:lnTo>
                      <a:pt x="101" y="207"/>
                    </a:lnTo>
                    <a:lnTo>
                      <a:pt x="153" y="205"/>
                    </a:lnTo>
                    <a:lnTo>
                      <a:pt x="178" y="204"/>
                    </a:lnTo>
                    <a:lnTo>
                      <a:pt x="198" y="202"/>
                    </a:lnTo>
                    <a:lnTo>
                      <a:pt x="214" y="199"/>
                    </a:lnTo>
                    <a:lnTo>
                      <a:pt x="227" y="196"/>
                    </a:lnTo>
                    <a:lnTo>
                      <a:pt x="235" y="191"/>
                    </a:lnTo>
                    <a:lnTo>
                      <a:pt x="242" y="186"/>
                    </a:lnTo>
                    <a:lnTo>
                      <a:pt x="248" y="180"/>
                    </a:lnTo>
                    <a:lnTo>
                      <a:pt x="255" y="173"/>
                    </a:lnTo>
                    <a:lnTo>
                      <a:pt x="259" y="164"/>
                    </a:lnTo>
                    <a:lnTo>
                      <a:pt x="262" y="156"/>
                    </a:lnTo>
                    <a:lnTo>
                      <a:pt x="263" y="147"/>
                    </a:lnTo>
                    <a:lnTo>
                      <a:pt x="264" y="137"/>
                    </a:lnTo>
                    <a:lnTo>
                      <a:pt x="262" y="125"/>
                    </a:lnTo>
                    <a:lnTo>
                      <a:pt x="259" y="115"/>
                    </a:lnTo>
                    <a:lnTo>
                      <a:pt x="257" y="109"/>
                    </a:lnTo>
                    <a:lnTo>
                      <a:pt x="255" y="105"/>
                    </a:lnTo>
                    <a:lnTo>
                      <a:pt x="252" y="100"/>
                    </a:lnTo>
                    <a:lnTo>
                      <a:pt x="247" y="96"/>
                    </a:lnTo>
                    <a:lnTo>
                      <a:pt x="239" y="89"/>
                    </a:lnTo>
                    <a:lnTo>
                      <a:pt x="230" y="84"/>
                    </a:lnTo>
                    <a:lnTo>
                      <a:pt x="220" y="80"/>
                    </a:lnTo>
                    <a:lnTo>
                      <a:pt x="209" y="78"/>
                    </a:lnTo>
                    <a:lnTo>
                      <a:pt x="198" y="77"/>
                    </a:lnTo>
                    <a:lnTo>
                      <a:pt x="184" y="76"/>
                    </a:lnTo>
                    <a:lnTo>
                      <a:pt x="165" y="77"/>
                    </a:lnTo>
                    <a:lnTo>
                      <a:pt x="142" y="77"/>
                    </a:lnTo>
                    <a:lnTo>
                      <a:pt x="96" y="7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9" name="Freeform 1221"/>
              <p:cNvSpPr>
                <a:spLocks noEditPoints="1"/>
              </p:cNvSpPr>
              <p:nvPr/>
            </p:nvSpPr>
            <p:spPr bwMode="auto">
              <a:xfrm>
                <a:off x="1286" y="527"/>
                <a:ext cx="90" cy="94"/>
              </a:xfrm>
              <a:custGeom>
                <a:avLst/>
                <a:gdLst>
                  <a:gd name="T0" fmla="*/ 3 w 450"/>
                  <a:gd name="T1" fmla="*/ 196 h 468"/>
                  <a:gd name="T2" fmla="*/ 11 w 450"/>
                  <a:gd name="T3" fmla="*/ 152 h 468"/>
                  <a:gd name="T4" fmla="*/ 26 w 450"/>
                  <a:gd name="T5" fmla="*/ 113 h 468"/>
                  <a:gd name="T6" fmla="*/ 57 w 450"/>
                  <a:gd name="T7" fmla="*/ 67 h 468"/>
                  <a:gd name="T8" fmla="*/ 101 w 450"/>
                  <a:gd name="T9" fmla="*/ 30 h 468"/>
                  <a:gd name="T10" fmla="*/ 144 w 450"/>
                  <a:gd name="T11" fmla="*/ 11 h 468"/>
                  <a:gd name="T12" fmla="*/ 179 w 450"/>
                  <a:gd name="T13" fmla="*/ 3 h 468"/>
                  <a:gd name="T14" fmla="*/ 219 w 450"/>
                  <a:gd name="T15" fmla="*/ 0 h 468"/>
                  <a:gd name="T16" fmla="*/ 281 w 450"/>
                  <a:gd name="T17" fmla="*/ 6 h 468"/>
                  <a:gd name="T18" fmla="*/ 315 w 450"/>
                  <a:gd name="T19" fmla="*/ 15 h 468"/>
                  <a:gd name="T20" fmla="*/ 344 w 450"/>
                  <a:gd name="T21" fmla="*/ 28 h 468"/>
                  <a:gd name="T22" fmla="*/ 371 w 450"/>
                  <a:gd name="T23" fmla="*/ 45 h 468"/>
                  <a:gd name="T24" fmla="*/ 395 w 450"/>
                  <a:gd name="T25" fmla="*/ 68 h 468"/>
                  <a:gd name="T26" fmla="*/ 415 w 450"/>
                  <a:gd name="T27" fmla="*/ 93 h 468"/>
                  <a:gd name="T28" fmla="*/ 431 w 450"/>
                  <a:gd name="T29" fmla="*/ 123 h 468"/>
                  <a:gd name="T30" fmla="*/ 442 w 450"/>
                  <a:gd name="T31" fmla="*/ 154 h 468"/>
                  <a:gd name="T32" fmla="*/ 448 w 450"/>
                  <a:gd name="T33" fmla="*/ 190 h 468"/>
                  <a:gd name="T34" fmla="*/ 448 w 450"/>
                  <a:gd name="T35" fmla="*/ 269 h 468"/>
                  <a:gd name="T36" fmla="*/ 439 w 450"/>
                  <a:gd name="T37" fmla="*/ 318 h 468"/>
                  <a:gd name="T38" fmla="*/ 427 w 450"/>
                  <a:gd name="T39" fmla="*/ 349 h 468"/>
                  <a:gd name="T40" fmla="*/ 411 w 450"/>
                  <a:gd name="T41" fmla="*/ 379 h 468"/>
                  <a:gd name="T42" fmla="*/ 391 w 450"/>
                  <a:gd name="T43" fmla="*/ 404 h 468"/>
                  <a:gd name="T44" fmla="*/ 367 w 450"/>
                  <a:gd name="T45" fmla="*/ 426 h 468"/>
                  <a:gd name="T46" fmla="*/ 340 w 450"/>
                  <a:gd name="T47" fmla="*/ 443 h 468"/>
                  <a:gd name="T48" fmla="*/ 311 w 450"/>
                  <a:gd name="T49" fmla="*/ 455 h 468"/>
                  <a:gd name="T50" fmla="*/ 277 w 450"/>
                  <a:gd name="T51" fmla="*/ 464 h 468"/>
                  <a:gd name="T52" fmla="*/ 218 w 450"/>
                  <a:gd name="T53" fmla="*/ 468 h 468"/>
                  <a:gd name="T54" fmla="*/ 180 w 450"/>
                  <a:gd name="T55" fmla="*/ 464 h 468"/>
                  <a:gd name="T56" fmla="*/ 146 w 450"/>
                  <a:gd name="T57" fmla="*/ 457 h 468"/>
                  <a:gd name="T58" fmla="*/ 116 w 450"/>
                  <a:gd name="T59" fmla="*/ 445 h 468"/>
                  <a:gd name="T60" fmla="*/ 87 w 450"/>
                  <a:gd name="T61" fmla="*/ 429 h 468"/>
                  <a:gd name="T62" fmla="*/ 62 w 450"/>
                  <a:gd name="T63" fmla="*/ 408 h 468"/>
                  <a:gd name="T64" fmla="*/ 42 w 450"/>
                  <a:gd name="T65" fmla="*/ 384 h 468"/>
                  <a:gd name="T66" fmla="*/ 25 w 450"/>
                  <a:gd name="T67" fmla="*/ 357 h 468"/>
                  <a:gd name="T68" fmla="*/ 12 w 450"/>
                  <a:gd name="T69" fmla="*/ 326 h 468"/>
                  <a:gd name="T70" fmla="*/ 4 w 450"/>
                  <a:gd name="T71" fmla="*/ 292 h 468"/>
                  <a:gd name="T72" fmla="*/ 0 w 450"/>
                  <a:gd name="T73" fmla="*/ 229 h 468"/>
                  <a:gd name="T74" fmla="*/ 98 w 450"/>
                  <a:gd name="T75" fmla="*/ 266 h 468"/>
                  <a:gd name="T76" fmla="*/ 108 w 450"/>
                  <a:gd name="T77" fmla="*/ 312 h 468"/>
                  <a:gd name="T78" fmla="*/ 129 w 450"/>
                  <a:gd name="T79" fmla="*/ 347 h 468"/>
                  <a:gd name="T80" fmla="*/ 158 w 450"/>
                  <a:gd name="T81" fmla="*/ 372 h 468"/>
                  <a:gd name="T82" fmla="*/ 194 w 450"/>
                  <a:gd name="T83" fmla="*/ 386 h 468"/>
                  <a:gd name="T84" fmla="*/ 233 w 450"/>
                  <a:gd name="T85" fmla="*/ 390 h 468"/>
                  <a:gd name="T86" fmla="*/ 271 w 450"/>
                  <a:gd name="T87" fmla="*/ 382 h 468"/>
                  <a:gd name="T88" fmla="*/ 303 w 450"/>
                  <a:gd name="T89" fmla="*/ 363 h 468"/>
                  <a:gd name="T90" fmla="*/ 330 w 450"/>
                  <a:gd name="T91" fmla="*/ 332 h 468"/>
                  <a:gd name="T92" fmla="*/ 347 w 450"/>
                  <a:gd name="T93" fmla="*/ 290 h 468"/>
                  <a:gd name="T94" fmla="*/ 353 w 450"/>
                  <a:gd name="T95" fmla="*/ 237 h 468"/>
                  <a:gd name="T96" fmla="*/ 350 w 450"/>
                  <a:gd name="T97" fmla="*/ 184 h 468"/>
                  <a:gd name="T98" fmla="*/ 338 w 450"/>
                  <a:gd name="T99" fmla="*/ 142 h 468"/>
                  <a:gd name="T100" fmla="*/ 314 w 450"/>
                  <a:gd name="T101" fmla="*/ 110 h 468"/>
                  <a:gd name="T102" fmla="*/ 284 w 450"/>
                  <a:gd name="T103" fmla="*/ 89 h 468"/>
                  <a:gd name="T104" fmla="*/ 245 w 450"/>
                  <a:gd name="T105" fmla="*/ 79 h 468"/>
                  <a:gd name="T106" fmla="*/ 203 w 450"/>
                  <a:gd name="T107" fmla="*/ 80 h 468"/>
                  <a:gd name="T108" fmla="*/ 167 w 450"/>
                  <a:gd name="T109" fmla="*/ 91 h 468"/>
                  <a:gd name="T110" fmla="*/ 137 w 450"/>
                  <a:gd name="T111" fmla="*/ 113 h 468"/>
                  <a:gd name="T112" fmla="*/ 114 w 450"/>
                  <a:gd name="T113" fmla="*/ 148 h 468"/>
                  <a:gd name="T114" fmla="*/ 100 w 450"/>
                  <a:gd name="T115" fmla="*/ 193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50" h="468">
                    <a:moveTo>
                      <a:pt x="0" y="229"/>
                    </a:moveTo>
                    <a:lnTo>
                      <a:pt x="1" y="212"/>
                    </a:lnTo>
                    <a:lnTo>
                      <a:pt x="3" y="196"/>
                    </a:lnTo>
                    <a:lnTo>
                      <a:pt x="5" y="181"/>
                    </a:lnTo>
                    <a:lnTo>
                      <a:pt x="8" y="165"/>
                    </a:lnTo>
                    <a:lnTo>
                      <a:pt x="11" y="152"/>
                    </a:lnTo>
                    <a:lnTo>
                      <a:pt x="16" y="138"/>
                    </a:lnTo>
                    <a:lnTo>
                      <a:pt x="21" y="126"/>
                    </a:lnTo>
                    <a:lnTo>
                      <a:pt x="26" y="113"/>
                    </a:lnTo>
                    <a:lnTo>
                      <a:pt x="35" y="97"/>
                    </a:lnTo>
                    <a:lnTo>
                      <a:pt x="46" y="82"/>
                    </a:lnTo>
                    <a:lnTo>
                      <a:pt x="57" y="67"/>
                    </a:lnTo>
                    <a:lnTo>
                      <a:pt x="71" y="53"/>
                    </a:lnTo>
                    <a:lnTo>
                      <a:pt x="85" y="41"/>
                    </a:lnTo>
                    <a:lnTo>
                      <a:pt x="101" y="30"/>
                    </a:lnTo>
                    <a:lnTo>
                      <a:pt x="117" y="22"/>
                    </a:lnTo>
                    <a:lnTo>
                      <a:pt x="132" y="15"/>
                    </a:lnTo>
                    <a:lnTo>
                      <a:pt x="144" y="11"/>
                    </a:lnTo>
                    <a:lnTo>
                      <a:pt x="155" y="8"/>
                    </a:lnTo>
                    <a:lnTo>
                      <a:pt x="168" y="5"/>
                    </a:lnTo>
                    <a:lnTo>
                      <a:pt x="179" y="3"/>
                    </a:lnTo>
                    <a:lnTo>
                      <a:pt x="193" y="2"/>
                    </a:lnTo>
                    <a:lnTo>
                      <a:pt x="205" y="1"/>
                    </a:lnTo>
                    <a:lnTo>
                      <a:pt x="219" y="0"/>
                    </a:lnTo>
                    <a:lnTo>
                      <a:pt x="233" y="0"/>
                    </a:lnTo>
                    <a:lnTo>
                      <a:pt x="259" y="2"/>
                    </a:lnTo>
                    <a:lnTo>
                      <a:pt x="281" y="6"/>
                    </a:lnTo>
                    <a:lnTo>
                      <a:pt x="293" y="8"/>
                    </a:lnTo>
                    <a:lnTo>
                      <a:pt x="304" y="11"/>
                    </a:lnTo>
                    <a:lnTo>
                      <a:pt x="315" y="15"/>
                    </a:lnTo>
                    <a:lnTo>
                      <a:pt x="325" y="19"/>
                    </a:lnTo>
                    <a:lnTo>
                      <a:pt x="335" y="23"/>
                    </a:lnTo>
                    <a:lnTo>
                      <a:pt x="344" y="28"/>
                    </a:lnTo>
                    <a:lnTo>
                      <a:pt x="353" y="33"/>
                    </a:lnTo>
                    <a:lnTo>
                      <a:pt x="363" y="39"/>
                    </a:lnTo>
                    <a:lnTo>
                      <a:pt x="371" y="45"/>
                    </a:lnTo>
                    <a:lnTo>
                      <a:pt x="379" y="52"/>
                    </a:lnTo>
                    <a:lnTo>
                      <a:pt x="388" y="60"/>
                    </a:lnTo>
                    <a:lnTo>
                      <a:pt x="395" y="68"/>
                    </a:lnTo>
                    <a:lnTo>
                      <a:pt x="402" y="76"/>
                    </a:lnTo>
                    <a:lnTo>
                      <a:pt x="409" y="84"/>
                    </a:lnTo>
                    <a:lnTo>
                      <a:pt x="415" y="93"/>
                    </a:lnTo>
                    <a:lnTo>
                      <a:pt x="421" y="102"/>
                    </a:lnTo>
                    <a:lnTo>
                      <a:pt x="426" y="112"/>
                    </a:lnTo>
                    <a:lnTo>
                      <a:pt x="431" y="123"/>
                    </a:lnTo>
                    <a:lnTo>
                      <a:pt x="435" y="133"/>
                    </a:lnTo>
                    <a:lnTo>
                      <a:pt x="439" y="143"/>
                    </a:lnTo>
                    <a:lnTo>
                      <a:pt x="442" y="154"/>
                    </a:lnTo>
                    <a:lnTo>
                      <a:pt x="444" y="166"/>
                    </a:lnTo>
                    <a:lnTo>
                      <a:pt x="446" y="178"/>
                    </a:lnTo>
                    <a:lnTo>
                      <a:pt x="448" y="190"/>
                    </a:lnTo>
                    <a:lnTo>
                      <a:pt x="450" y="215"/>
                    </a:lnTo>
                    <a:lnTo>
                      <a:pt x="450" y="243"/>
                    </a:lnTo>
                    <a:lnTo>
                      <a:pt x="448" y="269"/>
                    </a:lnTo>
                    <a:lnTo>
                      <a:pt x="445" y="295"/>
                    </a:lnTo>
                    <a:lnTo>
                      <a:pt x="442" y="306"/>
                    </a:lnTo>
                    <a:lnTo>
                      <a:pt x="439" y="318"/>
                    </a:lnTo>
                    <a:lnTo>
                      <a:pt x="436" y="329"/>
                    </a:lnTo>
                    <a:lnTo>
                      <a:pt x="432" y="339"/>
                    </a:lnTo>
                    <a:lnTo>
                      <a:pt x="427" y="349"/>
                    </a:lnTo>
                    <a:lnTo>
                      <a:pt x="422" y="360"/>
                    </a:lnTo>
                    <a:lnTo>
                      <a:pt x="417" y="370"/>
                    </a:lnTo>
                    <a:lnTo>
                      <a:pt x="411" y="379"/>
                    </a:lnTo>
                    <a:lnTo>
                      <a:pt x="405" y="387"/>
                    </a:lnTo>
                    <a:lnTo>
                      <a:pt x="398" y="396"/>
                    </a:lnTo>
                    <a:lnTo>
                      <a:pt x="391" y="404"/>
                    </a:lnTo>
                    <a:lnTo>
                      <a:pt x="384" y="411"/>
                    </a:lnTo>
                    <a:lnTo>
                      <a:pt x="375" y="419"/>
                    </a:lnTo>
                    <a:lnTo>
                      <a:pt x="367" y="426"/>
                    </a:lnTo>
                    <a:lnTo>
                      <a:pt x="359" y="432"/>
                    </a:lnTo>
                    <a:lnTo>
                      <a:pt x="349" y="438"/>
                    </a:lnTo>
                    <a:lnTo>
                      <a:pt x="340" y="443"/>
                    </a:lnTo>
                    <a:lnTo>
                      <a:pt x="330" y="448"/>
                    </a:lnTo>
                    <a:lnTo>
                      <a:pt x="320" y="452"/>
                    </a:lnTo>
                    <a:lnTo>
                      <a:pt x="311" y="455"/>
                    </a:lnTo>
                    <a:lnTo>
                      <a:pt x="299" y="459"/>
                    </a:lnTo>
                    <a:lnTo>
                      <a:pt x="289" y="461"/>
                    </a:lnTo>
                    <a:lnTo>
                      <a:pt x="277" y="464"/>
                    </a:lnTo>
                    <a:lnTo>
                      <a:pt x="267" y="465"/>
                    </a:lnTo>
                    <a:lnTo>
                      <a:pt x="243" y="467"/>
                    </a:lnTo>
                    <a:lnTo>
                      <a:pt x="218" y="468"/>
                    </a:lnTo>
                    <a:lnTo>
                      <a:pt x="205" y="467"/>
                    </a:lnTo>
                    <a:lnTo>
                      <a:pt x="193" y="466"/>
                    </a:lnTo>
                    <a:lnTo>
                      <a:pt x="180" y="464"/>
                    </a:lnTo>
                    <a:lnTo>
                      <a:pt x="169" y="462"/>
                    </a:lnTo>
                    <a:lnTo>
                      <a:pt x="157" y="460"/>
                    </a:lnTo>
                    <a:lnTo>
                      <a:pt x="146" y="457"/>
                    </a:lnTo>
                    <a:lnTo>
                      <a:pt x="135" y="453"/>
                    </a:lnTo>
                    <a:lnTo>
                      <a:pt x="125" y="449"/>
                    </a:lnTo>
                    <a:lnTo>
                      <a:pt x="116" y="445"/>
                    </a:lnTo>
                    <a:lnTo>
                      <a:pt x="105" y="440"/>
                    </a:lnTo>
                    <a:lnTo>
                      <a:pt x="97" y="435"/>
                    </a:lnTo>
                    <a:lnTo>
                      <a:pt x="87" y="429"/>
                    </a:lnTo>
                    <a:lnTo>
                      <a:pt x="79" y="423"/>
                    </a:lnTo>
                    <a:lnTo>
                      <a:pt x="71" y="416"/>
                    </a:lnTo>
                    <a:lnTo>
                      <a:pt x="62" y="408"/>
                    </a:lnTo>
                    <a:lnTo>
                      <a:pt x="55" y="401"/>
                    </a:lnTo>
                    <a:lnTo>
                      <a:pt x="48" y="393"/>
                    </a:lnTo>
                    <a:lnTo>
                      <a:pt x="42" y="384"/>
                    </a:lnTo>
                    <a:lnTo>
                      <a:pt x="35" y="376"/>
                    </a:lnTo>
                    <a:lnTo>
                      <a:pt x="30" y="367"/>
                    </a:lnTo>
                    <a:lnTo>
                      <a:pt x="25" y="357"/>
                    </a:lnTo>
                    <a:lnTo>
                      <a:pt x="20" y="347"/>
                    </a:lnTo>
                    <a:lnTo>
                      <a:pt x="16" y="336"/>
                    </a:lnTo>
                    <a:lnTo>
                      <a:pt x="12" y="326"/>
                    </a:lnTo>
                    <a:lnTo>
                      <a:pt x="9" y="315"/>
                    </a:lnTo>
                    <a:lnTo>
                      <a:pt x="6" y="304"/>
                    </a:lnTo>
                    <a:lnTo>
                      <a:pt x="4" y="292"/>
                    </a:lnTo>
                    <a:lnTo>
                      <a:pt x="2" y="280"/>
                    </a:lnTo>
                    <a:lnTo>
                      <a:pt x="0" y="256"/>
                    </a:lnTo>
                    <a:lnTo>
                      <a:pt x="0" y="229"/>
                    </a:lnTo>
                    <a:close/>
                    <a:moveTo>
                      <a:pt x="97" y="229"/>
                    </a:moveTo>
                    <a:lnTo>
                      <a:pt x="97" y="248"/>
                    </a:lnTo>
                    <a:lnTo>
                      <a:pt x="98" y="266"/>
                    </a:lnTo>
                    <a:lnTo>
                      <a:pt x="100" y="282"/>
                    </a:lnTo>
                    <a:lnTo>
                      <a:pt x="103" y="298"/>
                    </a:lnTo>
                    <a:lnTo>
                      <a:pt x="108" y="312"/>
                    </a:lnTo>
                    <a:lnTo>
                      <a:pt x="114" y="324"/>
                    </a:lnTo>
                    <a:lnTo>
                      <a:pt x="121" y="336"/>
                    </a:lnTo>
                    <a:lnTo>
                      <a:pt x="129" y="347"/>
                    </a:lnTo>
                    <a:lnTo>
                      <a:pt x="139" y="357"/>
                    </a:lnTo>
                    <a:lnTo>
                      <a:pt x="148" y="365"/>
                    </a:lnTo>
                    <a:lnTo>
                      <a:pt x="158" y="372"/>
                    </a:lnTo>
                    <a:lnTo>
                      <a:pt x="170" y="378"/>
                    </a:lnTo>
                    <a:lnTo>
                      <a:pt x="181" y="383"/>
                    </a:lnTo>
                    <a:lnTo>
                      <a:pt x="194" y="386"/>
                    </a:lnTo>
                    <a:lnTo>
                      <a:pt x="206" y="389"/>
                    </a:lnTo>
                    <a:lnTo>
                      <a:pt x="220" y="390"/>
                    </a:lnTo>
                    <a:lnTo>
                      <a:pt x="233" y="390"/>
                    </a:lnTo>
                    <a:lnTo>
                      <a:pt x="247" y="388"/>
                    </a:lnTo>
                    <a:lnTo>
                      <a:pt x="260" y="386"/>
                    </a:lnTo>
                    <a:lnTo>
                      <a:pt x="271" y="382"/>
                    </a:lnTo>
                    <a:lnTo>
                      <a:pt x="282" y="377"/>
                    </a:lnTo>
                    <a:lnTo>
                      <a:pt x="294" y="371"/>
                    </a:lnTo>
                    <a:lnTo>
                      <a:pt x="303" y="363"/>
                    </a:lnTo>
                    <a:lnTo>
                      <a:pt x="314" y="354"/>
                    </a:lnTo>
                    <a:lnTo>
                      <a:pt x="322" y="343"/>
                    </a:lnTo>
                    <a:lnTo>
                      <a:pt x="330" y="332"/>
                    </a:lnTo>
                    <a:lnTo>
                      <a:pt x="337" y="319"/>
                    </a:lnTo>
                    <a:lnTo>
                      <a:pt x="342" y="306"/>
                    </a:lnTo>
                    <a:lnTo>
                      <a:pt x="347" y="290"/>
                    </a:lnTo>
                    <a:lnTo>
                      <a:pt x="350" y="274"/>
                    </a:lnTo>
                    <a:lnTo>
                      <a:pt x="352" y="256"/>
                    </a:lnTo>
                    <a:lnTo>
                      <a:pt x="353" y="237"/>
                    </a:lnTo>
                    <a:lnTo>
                      <a:pt x="353" y="218"/>
                    </a:lnTo>
                    <a:lnTo>
                      <a:pt x="352" y="200"/>
                    </a:lnTo>
                    <a:lnTo>
                      <a:pt x="350" y="184"/>
                    </a:lnTo>
                    <a:lnTo>
                      <a:pt x="347" y="168"/>
                    </a:lnTo>
                    <a:lnTo>
                      <a:pt x="343" y="154"/>
                    </a:lnTo>
                    <a:lnTo>
                      <a:pt x="338" y="142"/>
                    </a:lnTo>
                    <a:lnTo>
                      <a:pt x="330" y="130"/>
                    </a:lnTo>
                    <a:lnTo>
                      <a:pt x="323" y="120"/>
                    </a:lnTo>
                    <a:lnTo>
                      <a:pt x="314" y="110"/>
                    </a:lnTo>
                    <a:lnTo>
                      <a:pt x="304" y="102"/>
                    </a:lnTo>
                    <a:lnTo>
                      <a:pt x="294" y="95"/>
                    </a:lnTo>
                    <a:lnTo>
                      <a:pt x="284" y="89"/>
                    </a:lnTo>
                    <a:lnTo>
                      <a:pt x="271" y="85"/>
                    </a:lnTo>
                    <a:lnTo>
                      <a:pt x="259" y="82"/>
                    </a:lnTo>
                    <a:lnTo>
                      <a:pt x="245" y="79"/>
                    </a:lnTo>
                    <a:lnTo>
                      <a:pt x="231" y="78"/>
                    </a:lnTo>
                    <a:lnTo>
                      <a:pt x="217" y="78"/>
                    </a:lnTo>
                    <a:lnTo>
                      <a:pt x="203" y="80"/>
                    </a:lnTo>
                    <a:lnTo>
                      <a:pt x="191" y="82"/>
                    </a:lnTo>
                    <a:lnTo>
                      <a:pt x="178" y="86"/>
                    </a:lnTo>
                    <a:lnTo>
                      <a:pt x="167" y="91"/>
                    </a:lnTo>
                    <a:lnTo>
                      <a:pt x="156" y="97"/>
                    </a:lnTo>
                    <a:lnTo>
                      <a:pt x="146" y="105"/>
                    </a:lnTo>
                    <a:lnTo>
                      <a:pt x="137" y="113"/>
                    </a:lnTo>
                    <a:lnTo>
                      <a:pt x="128" y="124"/>
                    </a:lnTo>
                    <a:lnTo>
                      <a:pt x="120" y="135"/>
                    </a:lnTo>
                    <a:lnTo>
                      <a:pt x="114" y="148"/>
                    </a:lnTo>
                    <a:lnTo>
                      <a:pt x="108" y="161"/>
                    </a:lnTo>
                    <a:lnTo>
                      <a:pt x="104" y="177"/>
                    </a:lnTo>
                    <a:lnTo>
                      <a:pt x="100" y="193"/>
                    </a:lnTo>
                    <a:lnTo>
                      <a:pt x="98" y="210"/>
                    </a:lnTo>
                    <a:lnTo>
                      <a:pt x="97" y="22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0" name="Freeform 1222"/>
              <p:cNvSpPr>
                <a:spLocks noEditPoints="1"/>
              </p:cNvSpPr>
              <p:nvPr/>
            </p:nvSpPr>
            <p:spPr bwMode="auto">
              <a:xfrm>
                <a:off x="1390" y="537"/>
                <a:ext cx="100" cy="92"/>
              </a:xfrm>
              <a:custGeom>
                <a:avLst/>
                <a:gdLst>
                  <a:gd name="T0" fmla="*/ 175 w 498"/>
                  <a:gd name="T1" fmla="*/ 449 h 460"/>
                  <a:gd name="T2" fmla="*/ 131 w 498"/>
                  <a:gd name="T3" fmla="*/ 386 h 460"/>
                  <a:gd name="T4" fmla="*/ 81 w 498"/>
                  <a:gd name="T5" fmla="*/ 366 h 460"/>
                  <a:gd name="T6" fmla="*/ 57 w 498"/>
                  <a:gd name="T7" fmla="*/ 350 h 460"/>
                  <a:gd name="T8" fmla="*/ 38 w 498"/>
                  <a:gd name="T9" fmla="*/ 332 h 460"/>
                  <a:gd name="T10" fmla="*/ 16 w 498"/>
                  <a:gd name="T11" fmla="*/ 296 h 460"/>
                  <a:gd name="T12" fmla="*/ 2 w 498"/>
                  <a:gd name="T13" fmla="*/ 249 h 460"/>
                  <a:gd name="T14" fmla="*/ 2 w 498"/>
                  <a:gd name="T15" fmla="*/ 197 h 460"/>
                  <a:gd name="T16" fmla="*/ 16 w 498"/>
                  <a:gd name="T17" fmla="*/ 143 h 460"/>
                  <a:gd name="T18" fmla="*/ 42 w 498"/>
                  <a:gd name="T19" fmla="*/ 100 h 460"/>
                  <a:gd name="T20" fmla="*/ 72 w 498"/>
                  <a:gd name="T21" fmla="*/ 73 h 460"/>
                  <a:gd name="T22" fmla="*/ 95 w 498"/>
                  <a:gd name="T23" fmla="*/ 59 h 460"/>
                  <a:gd name="T24" fmla="*/ 154 w 498"/>
                  <a:gd name="T25" fmla="*/ 45 h 460"/>
                  <a:gd name="T26" fmla="*/ 226 w 498"/>
                  <a:gd name="T27" fmla="*/ 44 h 460"/>
                  <a:gd name="T28" fmla="*/ 317 w 498"/>
                  <a:gd name="T29" fmla="*/ 55 h 460"/>
                  <a:gd name="T30" fmla="*/ 389 w 498"/>
                  <a:gd name="T31" fmla="*/ 74 h 460"/>
                  <a:gd name="T32" fmla="*/ 426 w 498"/>
                  <a:gd name="T33" fmla="*/ 91 h 460"/>
                  <a:gd name="T34" fmla="*/ 449 w 498"/>
                  <a:gd name="T35" fmla="*/ 107 h 460"/>
                  <a:gd name="T36" fmla="*/ 465 w 498"/>
                  <a:gd name="T37" fmla="*/ 127 h 460"/>
                  <a:gd name="T38" fmla="*/ 488 w 498"/>
                  <a:gd name="T39" fmla="*/ 170 h 460"/>
                  <a:gd name="T40" fmla="*/ 498 w 498"/>
                  <a:gd name="T41" fmla="*/ 220 h 460"/>
                  <a:gd name="T42" fmla="*/ 493 w 498"/>
                  <a:gd name="T43" fmla="*/ 274 h 460"/>
                  <a:gd name="T44" fmla="*/ 476 w 498"/>
                  <a:gd name="T45" fmla="*/ 322 h 460"/>
                  <a:gd name="T46" fmla="*/ 447 w 498"/>
                  <a:gd name="T47" fmla="*/ 362 h 460"/>
                  <a:gd name="T48" fmla="*/ 421 w 498"/>
                  <a:gd name="T49" fmla="*/ 384 h 460"/>
                  <a:gd name="T50" fmla="*/ 397 w 498"/>
                  <a:gd name="T51" fmla="*/ 395 h 460"/>
                  <a:gd name="T52" fmla="*/ 368 w 498"/>
                  <a:gd name="T53" fmla="*/ 403 h 460"/>
                  <a:gd name="T54" fmla="*/ 300 w 498"/>
                  <a:gd name="T55" fmla="*/ 409 h 460"/>
                  <a:gd name="T56" fmla="*/ 300 w 498"/>
                  <a:gd name="T57" fmla="*/ 333 h 460"/>
                  <a:gd name="T58" fmla="*/ 347 w 498"/>
                  <a:gd name="T59" fmla="*/ 328 h 460"/>
                  <a:gd name="T60" fmla="*/ 376 w 498"/>
                  <a:gd name="T61" fmla="*/ 313 h 460"/>
                  <a:gd name="T62" fmla="*/ 387 w 498"/>
                  <a:gd name="T63" fmla="*/ 299 h 460"/>
                  <a:gd name="T64" fmla="*/ 403 w 498"/>
                  <a:gd name="T65" fmla="*/ 260 h 460"/>
                  <a:gd name="T66" fmla="*/ 407 w 498"/>
                  <a:gd name="T67" fmla="*/ 219 h 460"/>
                  <a:gd name="T68" fmla="*/ 402 w 498"/>
                  <a:gd name="T69" fmla="*/ 190 h 460"/>
                  <a:gd name="T70" fmla="*/ 387 w 498"/>
                  <a:gd name="T71" fmla="*/ 165 h 460"/>
                  <a:gd name="T72" fmla="*/ 364 w 498"/>
                  <a:gd name="T73" fmla="*/ 148 h 460"/>
                  <a:gd name="T74" fmla="*/ 333 w 498"/>
                  <a:gd name="T75" fmla="*/ 136 h 460"/>
                  <a:gd name="T76" fmla="*/ 282 w 498"/>
                  <a:gd name="T77" fmla="*/ 332 h 460"/>
                  <a:gd name="T78" fmla="*/ 202 w 498"/>
                  <a:gd name="T79" fmla="*/ 119 h 460"/>
                  <a:gd name="T80" fmla="*/ 165 w 498"/>
                  <a:gd name="T81" fmla="*/ 120 h 460"/>
                  <a:gd name="T82" fmla="*/ 136 w 498"/>
                  <a:gd name="T83" fmla="*/ 131 h 460"/>
                  <a:gd name="T84" fmla="*/ 115 w 498"/>
                  <a:gd name="T85" fmla="*/ 149 h 460"/>
                  <a:gd name="T86" fmla="*/ 100 w 498"/>
                  <a:gd name="T87" fmla="*/ 175 h 460"/>
                  <a:gd name="T88" fmla="*/ 92 w 498"/>
                  <a:gd name="T89" fmla="*/ 210 h 460"/>
                  <a:gd name="T90" fmla="*/ 92 w 498"/>
                  <a:gd name="T91" fmla="*/ 243 h 460"/>
                  <a:gd name="T92" fmla="*/ 100 w 498"/>
                  <a:gd name="T93" fmla="*/ 271 h 460"/>
                  <a:gd name="T94" fmla="*/ 117 w 498"/>
                  <a:gd name="T95" fmla="*/ 293 h 460"/>
                  <a:gd name="T96" fmla="*/ 143 w 498"/>
                  <a:gd name="T97" fmla="*/ 309 h 460"/>
                  <a:gd name="T98" fmla="*/ 178 w 498"/>
                  <a:gd name="T99" fmla="*/ 319 h 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98" h="460">
                    <a:moveTo>
                      <a:pt x="273" y="407"/>
                    </a:moveTo>
                    <a:lnTo>
                      <a:pt x="266" y="460"/>
                    </a:lnTo>
                    <a:lnTo>
                      <a:pt x="175" y="449"/>
                    </a:lnTo>
                    <a:lnTo>
                      <a:pt x="182" y="397"/>
                    </a:lnTo>
                    <a:lnTo>
                      <a:pt x="155" y="392"/>
                    </a:lnTo>
                    <a:lnTo>
                      <a:pt x="131" y="386"/>
                    </a:lnTo>
                    <a:lnTo>
                      <a:pt x="109" y="379"/>
                    </a:lnTo>
                    <a:lnTo>
                      <a:pt x="89" y="370"/>
                    </a:lnTo>
                    <a:lnTo>
                      <a:pt x="81" y="366"/>
                    </a:lnTo>
                    <a:lnTo>
                      <a:pt x="71" y="360"/>
                    </a:lnTo>
                    <a:lnTo>
                      <a:pt x="64" y="355"/>
                    </a:lnTo>
                    <a:lnTo>
                      <a:pt x="57" y="350"/>
                    </a:lnTo>
                    <a:lnTo>
                      <a:pt x="49" y="344"/>
                    </a:lnTo>
                    <a:lnTo>
                      <a:pt x="43" y="338"/>
                    </a:lnTo>
                    <a:lnTo>
                      <a:pt x="38" y="332"/>
                    </a:lnTo>
                    <a:lnTo>
                      <a:pt x="33" y="325"/>
                    </a:lnTo>
                    <a:lnTo>
                      <a:pt x="23" y="311"/>
                    </a:lnTo>
                    <a:lnTo>
                      <a:pt x="16" y="296"/>
                    </a:lnTo>
                    <a:lnTo>
                      <a:pt x="10" y="281"/>
                    </a:lnTo>
                    <a:lnTo>
                      <a:pt x="6" y="266"/>
                    </a:lnTo>
                    <a:lnTo>
                      <a:pt x="2" y="249"/>
                    </a:lnTo>
                    <a:lnTo>
                      <a:pt x="0" y="232"/>
                    </a:lnTo>
                    <a:lnTo>
                      <a:pt x="1" y="215"/>
                    </a:lnTo>
                    <a:lnTo>
                      <a:pt x="2" y="197"/>
                    </a:lnTo>
                    <a:lnTo>
                      <a:pt x="6" y="177"/>
                    </a:lnTo>
                    <a:lnTo>
                      <a:pt x="10" y="160"/>
                    </a:lnTo>
                    <a:lnTo>
                      <a:pt x="16" y="143"/>
                    </a:lnTo>
                    <a:lnTo>
                      <a:pt x="23" y="128"/>
                    </a:lnTo>
                    <a:lnTo>
                      <a:pt x="32" y="113"/>
                    </a:lnTo>
                    <a:lnTo>
                      <a:pt x="42" y="100"/>
                    </a:lnTo>
                    <a:lnTo>
                      <a:pt x="53" y="88"/>
                    </a:lnTo>
                    <a:lnTo>
                      <a:pt x="66" y="77"/>
                    </a:lnTo>
                    <a:lnTo>
                      <a:pt x="72" y="73"/>
                    </a:lnTo>
                    <a:lnTo>
                      <a:pt x="80" y="68"/>
                    </a:lnTo>
                    <a:lnTo>
                      <a:pt x="88" y="63"/>
                    </a:lnTo>
                    <a:lnTo>
                      <a:pt x="95" y="59"/>
                    </a:lnTo>
                    <a:lnTo>
                      <a:pt x="113" y="53"/>
                    </a:lnTo>
                    <a:lnTo>
                      <a:pt x="133" y="48"/>
                    </a:lnTo>
                    <a:lnTo>
                      <a:pt x="154" y="45"/>
                    </a:lnTo>
                    <a:lnTo>
                      <a:pt x="176" y="43"/>
                    </a:lnTo>
                    <a:lnTo>
                      <a:pt x="200" y="43"/>
                    </a:lnTo>
                    <a:lnTo>
                      <a:pt x="226" y="44"/>
                    </a:lnTo>
                    <a:lnTo>
                      <a:pt x="232" y="0"/>
                    </a:lnTo>
                    <a:lnTo>
                      <a:pt x="323" y="11"/>
                    </a:lnTo>
                    <a:lnTo>
                      <a:pt x="317" y="55"/>
                    </a:lnTo>
                    <a:lnTo>
                      <a:pt x="343" y="60"/>
                    </a:lnTo>
                    <a:lnTo>
                      <a:pt x="367" y="66"/>
                    </a:lnTo>
                    <a:lnTo>
                      <a:pt x="389" y="74"/>
                    </a:lnTo>
                    <a:lnTo>
                      <a:pt x="409" y="82"/>
                    </a:lnTo>
                    <a:lnTo>
                      <a:pt x="418" y="87"/>
                    </a:lnTo>
                    <a:lnTo>
                      <a:pt x="426" y="91"/>
                    </a:lnTo>
                    <a:lnTo>
                      <a:pt x="434" y="96"/>
                    </a:lnTo>
                    <a:lnTo>
                      <a:pt x="441" y="102"/>
                    </a:lnTo>
                    <a:lnTo>
                      <a:pt x="449" y="107"/>
                    </a:lnTo>
                    <a:lnTo>
                      <a:pt x="455" y="113"/>
                    </a:lnTo>
                    <a:lnTo>
                      <a:pt x="460" y="120"/>
                    </a:lnTo>
                    <a:lnTo>
                      <a:pt x="465" y="127"/>
                    </a:lnTo>
                    <a:lnTo>
                      <a:pt x="475" y="141"/>
                    </a:lnTo>
                    <a:lnTo>
                      <a:pt x="482" y="155"/>
                    </a:lnTo>
                    <a:lnTo>
                      <a:pt x="488" y="170"/>
                    </a:lnTo>
                    <a:lnTo>
                      <a:pt x="493" y="187"/>
                    </a:lnTo>
                    <a:lnTo>
                      <a:pt x="496" y="203"/>
                    </a:lnTo>
                    <a:lnTo>
                      <a:pt x="498" y="220"/>
                    </a:lnTo>
                    <a:lnTo>
                      <a:pt x="498" y="237"/>
                    </a:lnTo>
                    <a:lnTo>
                      <a:pt x="496" y="256"/>
                    </a:lnTo>
                    <a:lnTo>
                      <a:pt x="493" y="274"/>
                    </a:lnTo>
                    <a:lnTo>
                      <a:pt x="488" y="291"/>
                    </a:lnTo>
                    <a:lnTo>
                      <a:pt x="483" y="307"/>
                    </a:lnTo>
                    <a:lnTo>
                      <a:pt x="476" y="322"/>
                    </a:lnTo>
                    <a:lnTo>
                      <a:pt x="468" y="336"/>
                    </a:lnTo>
                    <a:lnTo>
                      <a:pt x="458" y="349"/>
                    </a:lnTo>
                    <a:lnTo>
                      <a:pt x="447" y="362"/>
                    </a:lnTo>
                    <a:lnTo>
                      <a:pt x="435" y="374"/>
                    </a:lnTo>
                    <a:lnTo>
                      <a:pt x="428" y="379"/>
                    </a:lnTo>
                    <a:lnTo>
                      <a:pt x="421" y="384"/>
                    </a:lnTo>
                    <a:lnTo>
                      <a:pt x="413" y="388"/>
                    </a:lnTo>
                    <a:lnTo>
                      <a:pt x="405" y="392"/>
                    </a:lnTo>
                    <a:lnTo>
                      <a:pt x="397" y="395"/>
                    </a:lnTo>
                    <a:lnTo>
                      <a:pt x="387" y="398"/>
                    </a:lnTo>
                    <a:lnTo>
                      <a:pt x="378" y="401"/>
                    </a:lnTo>
                    <a:lnTo>
                      <a:pt x="368" y="403"/>
                    </a:lnTo>
                    <a:lnTo>
                      <a:pt x="348" y="407"/>
                    </a:lnTo>
                    <a:lnTo>
                      <a:pt x="324" y="409"/>
                    </a:lnTo>
                    <a:lnTo>
                      <a:pt x="300" y="409"/>
                    </a:lnTo>
                    <a:lnTo>
                      <a:pt x="273" y="407"/>
                    </a:lnTo>
                    <a:close/>
                    <a:moveTo>
                      <a:pt x="282" y="332"/>
                    </a:moveTo>
                    <a:lnTo>
                      <a:pt x="300" y="333"/>
                    </a:lnTo>
                    <a:lnTo>
                      <a:pt x="316" y="333"/>
                    </a:lnTo>
                    <a:lnTo>
                      <a:pt x="332" y="331"/>
                    </a:lnTo>
                    <a:lnTo>
                      <a:pt x="347" y="328"/>
                    </a:lnTo>
                    <a:lnTo>
                      <a:pt x="359" y="323"/>
                    </a:lnTo>
                    <a:lnTo>
                      <a:pt x="371" y="316"/>
                    </a:lnTo>
                    <a:lnTo>
                      <a:pt x="376" y="313"/>
                    </a:lnTo>
                    <a:lnTo>
                      <a:pt x="380" y="309"/>
                    </a:lnTo>
                    <a:lnTo>
                      <a:pt x="384" y="305"/>
                    </a:lnTo>
                    <a:lnTo>
                      <a:pt x="387" y="299"/>
                    </a:lnTo>
                    <a:lnTo>
                      <a:pt x="394" y="289"/>
                    </a:lnTo>
                    <a:lnTo>
                      <a:pt x="399" y="276"/>
                    </a:lnTo>
                    <a:lnTo>
                      <a:pt x="403" y="260"/>
                    </a:lnTo>
                    <a:lnTo>
                      <a:pt x="406" y="241"/>
                    </a:lnTo>
                    <a:lnTo>
                      <a:pt x="407" y="230"/>
                    </a:lnTo>
                    <a:lnTo>
                      <a:pt x="407" y="219"/>
                    </a:lnTo>
                    <a:lnTo>
                      <a:pt x="406" y="208"/>
                    </a:lnTo>
                    <a:lnTo>
                      <a:pt x="405" y="199"/>
                    </a:lnTo>
                    <a:lnTo>
                      <a:pt x="402" y="190"/>
                    </a:lnTo>
                    <a:lnTo>
                      <a:pt x="398" y="180"/>
                    </a:lnTo>
                    <a:lnTo>
                      <a:pt x="394" y="172"/>
                    </a:lnTo>
                    <a:lnTo>
                      <a:pt x="387" y="165"/>
                    </a:lnTo>
                    <a:lnTo>
                      <a:pt x="381" y="159"/>
                    </a:lnTo>
                    <a:lnTo>
                      <a:pt x="374" y="153"/>
                    </a:lnTo>
                    <a:lnTo>
                      <a:pt x="364" y="148"/>
                    </a:lnTo>
                    <a:lnTo>
                      <a:pt x="355" y="143"/>
                    </a:lnTo>
                    <a:lnTo>
                      <a:pt x="345" y="139"/>
                    </a:lnTo>
                    <a:lnTo>
                      <a:pt x="333" y="136"/>
                    </a:lnTo>
                    <a:lnTo>
                      <a:pt x="321" y="134"/>
                    </a:lnTo>
                    <a:lnTo>
                      <a:pt x="307" y="132"/>
                    </a:lnTo>
                    <a:lnTo>
                      <a:pt x="282" y="332"/>
                    </a:lnTo>
                    <a:close/>
                    <a:moveTo>
                      <a:pt x="191" y="321"/>
                    </a:moveTo>
                    <a:lnTo>
                      <a:pt x="216" y="120"/>
                    </a:lnTo>
                    <a:lnTo>
                      <a:pt x="202" y="119"/>
                    </a:lnTo>
                    <a:lnTo>
                      <a:pt x="189" y="118"/>
                    </a:lnTo>
                    <a:lnTo>
                      <a:pt x="177" y="119"/>
                    </a:lnTo>
                    <a:lnTo>
                      <a:pt x="165" y="120"/>
                    </a:lnTo>
                    <a:lnTo>
                      <a:pt x="155" y="123"/>
                    </a:lnTo>
                    <a:lnTo>
                      <a:pt x="144" y="127"/>
                    </a:lnTo>
                    <a:lnTo>
                      <a:pt x="136" y="131"/>
                    </a:lnTo>
                    <a:lnTo>
                      <a:pt x="129" y="136"/>
                    </a:lnTo>
                    <a:lnTo>
                      <a:pt x="121" y="142"/>
                    </a:lnTo>
                    <a:lnTo>
                      <a:pt x="115" y="149"/>
                    </a:lnTo>
                    <a:lnTo>
                      <a:pt x="110" y="157"/>
                    </a:lnTo>
                    <a:lnTo>
                      <a:pt x="105" y="165"/>
                    </a:lnTo>
                    <a:lnTo>
                      <a:pt x="100" y="175"/>
                    </a:lnTo>
                    <a:lnTo>
                      <a:pt x="97" y="186"/>
                    </a:lnTo>
                    <a:lnTo>
                      <a:pt x="94" y="198"/>
                    </a:lnTo>
                    <a:lnTo>
                      <a:pt x="92" y="210"/>
                    </a:lnTo>
                    <a:lnTo>
                      <a:pt x="91" y="222"/>
                    </a:lnTo>
                    <a:lnTo>
                      <a:pt x="91" y="233"/>
                    </a:lnTo>
                    <a:lnTo>
                      <a:pt x="92" y="243"/>
                    </a:lnTo>
                    <a:lnTo>
                      <a:pt x="94" y="254"/>
                    </a:lnTo>
                    <a:lnTo>
                      <a:pt x="96" y="263"/>
                    </a:lnTo>
                    <a:lnTo>
                      <a:pt x="100" y="271"/>
                    </a:lnTo>
                    <a:lnTo>
                      <a:pt x="105" y="279"/>
                    </a:lnTo>
                    <a:lnTo>
                      <a:pt x="111" y="286"/>
                    </a:lnTo>
                    <a:lnTo>
                      <a:pt x="117" y="293"/>
                    </a:lnTo>
                    <a:lnTo>
                      <a:pt x="126" y="299"/>
                    </a:lnTo>
                    <a:lnTo>
                      <a:pt x="134" y="305"/>
                    </a:lnTo>
                    <a:lnTo>
                      <a:pt x="143" y="309"/>
                    </a:lnTo>
                    <a:lnTo>
                      <a:pt x="154" y="313"/>
                    </a:lnTo>
                    <a:lnTo>
                      <a:pt x="165" y="317"/>
                    </a:lnTo>
                    <a:lnTo>
                      <a:pt x="178" y="319"/>
                    </a:lnTo>
                    <a:lnTo>
                      <a:pt x="191" y="32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1" name="Freeform 1223"/>
              <p:cNvSpPr>
                <a:spLocks/>
              </p:cNvSpPr>
              <p:nvPr/>
            </p:nvSpPr>
            <p:spPr bwMode="auto">
              <a:xfrm>
                <a:off x="1504" y="553"/>
                <a:ext cx="84" cy="94"/>
              </a:xfrm>
              <a:custGeom>
                <a:avLst/>
                <a:gdLst>
                  <a:gd name="T0" fmla="*/ 377 w 423"/>
                  <a:gd name="T1" fmla="*/ 372 h 468"/>
                  <a:gd name="T2" fmla="*/ 347 w 423"/>
                  <a:gd name="T3" fmla="*/ 414 h 468"/>
                  <a:gd name="T4" fmla="*/ 310 w 423"/>
                  <a:gd name="T5" fmla="*/ 443 h 468"/>
                  <a:gd name="T6" fmla="*/ 269 w 423"/>
                  <a:gd name="T7" fmla="*/ 462 h 468"/>
                  <a:gd name="T8" fmla="*/ 221 w 423"/>
                  <a:gd name="T9" fmla="*/ 468 h 468"/>
                  <a:gd name="T10" fmla="*/ 169 w 423"/>
                  <a:gd name="T11" fmla="*/ 463 h 468"/>
                  <a:gd name="T12" fmla="*/ 136 w 423"/>
                  <a:gd name="T13" fmla="*/ 454 h 468"/>
                  <a:gd name="T14" fmla="*/ 107 w 423"/>
                  <a:gd name="T15" fmla="*/ 442 h 468"/>
                  <a:gd name="T16" fmla="*/ 81 w 423"/>
                  <a:gd name="T17" fmla="*/ 426 h 468"/>
                  <a:gd name="T18" fmla="*/ 58 w 423"/>
                  <a:gd name="T19" fmla="*/ 407 h 468"/>
                  <a:gd name="T20" fmla="*/ 37 w 423"/>
                  <a:gd name="T21" fmla="*/ 383 h 468"/>
                  <a:gd name="T22" fmla="*/ 22 w 423"/>
                  <a:gd name="T23" fmla="*/ 356 h 468"/>
                  <a:gd name="T24" fmla="*/ 9 w 423"/>
                  <a:gd name="T25" fmla="*/ 326 h 468"/>
                  <a:gd name="T26" fmla="*/ 2 w 423"/>
                  <a:gd name="T27" fmla="*/ 295 h 468"/>
                  <a:gd name="T28" fmla="*/ 0 w 423"/>
                  <a:gd name="T29" fmla="*/ 260 h 468"/>
                  <a:gd name="T30" fmla="*/ 6 w 423"/>
                  <a:gd name="T31" fmla="*/ 198 h 468"/>
                  <a:gd name="T32" fmla="*/ 25 w 423"/>
                  <a:gd name="T33" fmla="*/ 134 h 468"/>
                  <a:gd name="T34" fmla="*/ 40 w 423"/>
                  <a:gd name="T35" fmla="*/ 101 h 468"/>
                  <a:gd name="T36" fmla="*/ 60 w 423"/>
                  <a:gd name="T37" fmla="*/ 74 h 468"/>
                  <a:gd name="T38" fmla="*/ 82 w 423"/>
                  <a:gd name="T39" fmla="*/ 50 h 468"/>
                  <a:gd name="T40" fmla="*/ 108 w 423"/>
                  <a:gd name="T41" fmla="*/ 30 h 468"/>
                  <a:gd name="T42" fmla="*/ 136 w 423"/>
                  <a:gd name="T43" fmla="*/ 16 h 468"/>
                  <a:gd name="T44" fmla="*/ 166 w 423"/>
                  <a:gd name="T45" fmla="*/ 6 h 468"/>
                  <a:gd name="T46" fmla="*/ 198 w 423"/>
                  <a:gd name="T47" fmla="*/ 1 h 468"/>
                  <a:gd name="T48" fmla="*/ 243 w 423"/>
                  <a:gd name="T49" fmla="*/ 1 h 468"/>
                  <a:gd name="T50" fmla="*/ 305 w 423"/>
                  <a:gd name="T51" fmla="*/ 15 h 468"/>
                  <a:gd name="T52" fmla="*/ 354 w 423"/>
                  <a:gd name="T53" fmla="*/ 40 h 468"/>
                  <a:gd name="T54" fmla="*/ 393 w 423"/>
                  <a:gd name="T55" fmla="*/ 78 h 468"/>
                  <a:gd name="T56" fmla="*/ 408 w 423"/>
                  <a:gd name="T57" fmla="*/ 108 h 468"/>
                  <a:gd name="T58" fmla="*/ 419 w 423"/>
                  <a:gd name="T59" fmla="*/ 142 h 468"/>
                  <a:gd name="T60" fmla="*/ 327 w 423"/>
                  <a:gd name="T61" fmla="*/ 173 h 468"/>
                  <a:gd name="T62" fmla="*/ 324 w 423"/>
                  <a:gd name="T63" fmla="*/ 147 h 468"/>
                  <a:gd name="T64" fmla="*/ 314 w 423"/>
                  <a:gd name="T65" fmla="*/ 125 h 468"/>
                  <a:gd name="T66" fmla="*/ 299 w 423"/>
                  <a:gd name="T67" fmla="*/ 106 h 468"/>
                  <a:gd name="T68" fmla="*/ 279 w 423"/>
                  <a:gd name="T69" fmla="*/ 91 h 468"/>
                  <a:gd name="T70" fmla="*/ 255 w 423"/>
                  <a:gd name="T71" fmla="*/ 82 h 468"/>
                  <a:gd name="T72" fmla="*/ 222 w 423"/>
                  <a:gd name="T73" fmla="*/ 78 h 468"/>
                  <a:gd name="T74" fmla="*/ 187 w 423"/>
                  <a:gd name="T75" fmla="*/ 83 h 468"/>
                  <a:gd name="T76" fmla="*/ 157 w 423"/>
                  <a:gd name="T77" fmla="*/ 100 h 468"/>
                  <a:gd name="T78" fmla="*/ 131 w 423"/>
                  <a:gd name="T79" fmla="*/ 129 h 468"/>
                  <a:gd name="T80" fmla="*/ 111 w 423"/>
                  <a:gd name="T81" fmla="*/ 173 h 468"/>
                  <a:gd name="T82" fmla="*/ 99 w 423"/>
                  <a:gd name="T83" fmla="*/ 230 h 468"/>
                  <a:gd name="T84" fmla="*/ 96 w 423"/>
                  <a:gd name="T85" fmla="*/ 283 h 468"/>
                  <a:gd name="T86" fmla="*/ 104 w 423"/>
                  <a:gd name="T87" fmla="*/ 324 h 468"/>
                  <a:gd name="T88" fmla="*/ 123 w 423"/>
                  <a:gd name="T89" fmla="*/ 354 h 468"/>
                  <a:gd name="T90" fmla="*/ 150 w 423"/>
                  <a:gd name="T91" fmla="*/ 374 h 468"/>
                  <a:gd name="T92" fmla="*/ 183 w 423"/>
                  <a:gd name="T93" fmla="*/ 386 h 468"/>
                  <a:gd name="T94" fmla="*/ 210 w 423"/>
                  <a:gd name="T95" fmla="*/ 388 h 468"/>
                  <a:gd name="T96" fmla="*/ 235 w 423"/>
                  <a:gd name="T97" fmla="*/ 382 h 468"/>
                  <a:gd name="T98" fmla="*/ 258 w 423"/>
                  <a:gd name="T99" fmla="*/ 370 h 468"/>
                  <a:gd name="T100" fmla="*/ 279 w 423"/>
                  <a:gd name="T101" fmla="*/ 351 h 468"/>
                  <a:gd name="T102" fmla="*/ 298 w 423"/>
                  <a:gd name="T103" fmla="*/ 322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23" h="468">
                    <a:moveTo>
                      <a:pt x="303" y="311"/>
                    </a:moveTo>
                    <a:lnTo>
                      <a:pt x="387" y="356"/>
                    </a:lnTo>
                    <a:lnTo>
                      <a:pt x="377" y="372"/>
                    </a:lnTo>
                    <a:lnTo>
                      <a:pt x="368" y="387"/>
                    </a:lnTo>
                    <a:lnTo>
                      <a:pt x="357" y="402"/>
                    </a:lnTo>
                    <a:lnTo>
                      <a:pt x="347" y="414"/>
                    </a:lnTo>
                    <a:lnTo>
                      <a:pt x="335" y="425"/>
                    </a:lnTo>
                    <a:lnTo>
                      <a:pt x="323" y="435"/>
                    </a:lnTo>
                    <a:lnTo>
                      <a:pt x="310" y="443"/>
                    </a:lnTo>
                    <a:lnTo>
                      <a:pt x="297" y="450"/>
                    </a:lnTo>
                    <a:lnTo>
                      <a:pt x="283" y="456"/>
                    </a:lnTo>
                    <a:lnTo>
                      <a:pt x="269" y="462"/>
                    </a:lnTo>
                    <a:lnTo>
                      <a:pt x="253" y="465"/>
                    </a:lnTo>
                    <a:lnTo>
                      <a:pt x="237" y="467"/>
                    </a:lnTo>
                    <a:lnTo>
                      <a:pt x="221" y="468"/>
                    </a:lnTo>
                    <a:lnTo>
                      <a:pt x="204" y="468"/>
                    </a:lnTo>
                    <a:lnTo>
                      <a:pt x="187" y="466"/>
                    </a:lnTo>
                    <a:lnTo>
                      <a:pt x="169" y="463"/>
                    </a:lnTo>
                    <a:lnTo>
                      <a:pt x="158" y="461"/>
                    </a:lnTo>
                    <a:lnTo>
                      <a:pt x="147" y="457"/>
                    </a:lnTo>
                    <a:lnTo>
                      <a:pt x="136" y="454"/>
                    </a:lnTo>
                    <a:lnTo>
                      <a:pt x="126" y="451"/>
                    </a:lnTo>
                    <a:lnTo>
                      <a:pt x="116" y="447"/>
                    </a:lnTo>
                    <a:lnTo>
                      <a:pt x="107" y="442"/>
                    </a:lnTo>
                    <a:lnTo>
                      <a:pt x="98" y="437"/>
                    </a:lnTo>
                    <a:lnTo>
                      <a:pt x="89" y="432"/>
                    </a:lnTo>
                    <a:lnTo>
                      <a:pt x="81" y="426"/>
                    </a:lnTo>
                    <a:lnTo>
                      <a:pt x="73" y="420"/>
                    </a:lnTo>
                    <a:lnTo>
                      <a:pt x="65" y="414"/>
                    </a:lnTo>
                    <a:lnTo>
                      <a:pt x="58" y="407"/>
                    </a:lnTo>
                    <a:lnTo>
                      <a:pt x="51" y="399"/>
                    </a:lnTo>
                    <a:lnTo>
                      <a:pt x="43" y="391"/>
                    </a:lnTo>
                    <a:lnTo>
                      <a:pt x="37" y="383"/>
                    </a:lnTo>
                    <a:lnTo>
                      <a:pt x="32" y="374"/>
                    </a:lnTo>
                    <a:lnTo>
                      <a:pt x="26" y="365"/>
                    </a:lnTo>
                    <a:lnTo>
                      <a:pt x="22" y="356"/>
                    </a:lnTo>
                    <a:lnTo>
                      <a:pt x="16" y="347"/>
                    </a:lnTo>
                    <a:lnTo>
                      <a:pt x="12" y="336"/>
                    </a:lnTo>
                    <a:lnTo>
                      <a:pt x="9" y="326"/>
                    </a:lnTo>
                    <a:lnTo>
                      <a:pt x="6" y="316"/>
                    </a:lnTo>
                    <a:lnTo>
                      <a:pt x="4" y="305"/>
                    </a:lnTo>
                    <a:lnTo>
                      <a:pt x="2" y="295"/>
                    </a:lnTo>
                    <a:lnTo>
                      <a:pt x="1" y="284"/>
                    </a:lnTo>
                    <a:lnTo>
                      <a:pt x="0" y="271"/>
                    </a:lnTo>
                    <a:lnTo>
                      <a:pt x="0" y="260"/>
                    </a:lnTo>
                    <a:lnTo>
                      <a:pt x="0" y="248"/>
                    </a:lnTo>
                    <a:lnTo>
                      <a:pt x="2" y="224"/>
                    </a:lnTo>
                    <a:lnTo>
                      <a:pt x="6" y="198"/>
                    </a:lnTo>
                    <a:lnTo>
                      <a:pt x="12" y="171"/>
                    </a:lnTo>
                    <a:lnTo>
                      <a:pt x="20" y="146"/>
                    </a:lnTo>
                    <a:lnTo>
                      <a:pt x="25" y="134"/>
                    </a:lnTo>
                    <a:lnTo>
                      <a:pt x="30" y="123"/>
                    </a:lnTo>
                    <a:lnTo>
                      <a:pt x="35" y="113"/>
                    </a:lnTo>
                    <a:lnTo>
                      <a:pt x="40" y="101"/>
                    </a:lnTo>
                    <a:lnTo>
                      <a:pt x="47" y="92"/>
                    </a:lnTo>
                    <a:lnTo>
                      <a:pt x="53" y="83"/>
                    </a:lnTo>
                    <a:lnTo>
                      <a:pt x="60" y="74"/>
                    </a:lnTo>
                    <a:lnTo>
                      <a:pt x="66" y="66"/>
                    </a:lnTo>
                    <a:lnTo>
                      <a:pt x="75" y="58"/>
                    </a:lnTo>
                    <a:lnTo>
                      <a:pt x="82" y="50"/>
                    </a:lnTo>
                    <a:lnTo>
                      <a:pt x="90" y="42"/>
                    </a:lnTo>
                    <a:lnTo>
                      <a:pt x="100" y="36"/>
                    </a:lnTo>
                    <a:lnTo>
                      <a:pt x="108" y="30"/>
                    </a:lnTo>
                    <a:lnTo>
                      <a:pt x="117" y="25"/>
                    </a:lnTo>
                    <a:lnTo>
                      <a:pt x="127" y="20"/>
                    </a:lnTo>
                    <a:lnTo>
                      <a:pt x="136" y="16"/>
                    </a:lnTo>
                    <a:lnTo>
                      <a:pt x="146" y="12"/>
                    </a:lnTo>
                    <a:lnTo>
                      <a:pt x="156" y="8"/>
                    </a:lnTo>
                    <a:lnTo>
                      <a:pt x="166" y="6"/>
                    </a:lnTo>
                    <a:lnTo>
                      <a:pt x="177" y="3"/>
                    </a:lnTo>
                    <a:lnTo>
                      <a:pt x="187" y="2"/>
                    </a:lnTo>
                    <a:lnTo>
                      <a:pt x="198" y="1"/>
                    </a:lnTo>
                    <a:lnTo>
                      <a:pt x="208" y="0"/>
                    </a:lnTo>
                    <a:lnTo>
                      <a:pt x="220" y="0"/>
                    </a:lnTo>
                    <a:lnTo>
                      <a:pt x="243" y="1"/>
                    </a:lnTo>
                    <a:lnTo>
                      <a:pt x="266" y="4"/>
                    </a:lnTo>
                    <a:lnTo>
                      <a:pt x="286" y="9"/>
                    </a:lnTo>
                    <a:lnTo>
                      <a:pt x="305" y="15"/>
                    </a:lnTo>
                    <a:lnTo>
                      <a:pt x="323" y="22"/>
                    </a:lnTo>
                    <a:lnTo>
                      <a:pt x="340" y="30"/>
                    </a:lnTo>
                    <a:lnTo>
                      <a:pt x="354" y="40"/>
                    </a:lnTo>
                    <a:lnTo>
                      <a:pt x="369" y="52"/>
                    </a:lnTo>
                    <a:lnTo>
                      <a:pt x="381" y="65"/>
                    </a:lnTo>
                    <a:lnTo>
                      <a:pt x="393" y="78"/>
                    </a:lnTo>
                    <a:lnTo>
                      <a:pt x="398" y="87"/>
                    </a:lnTo>
                    <a:lnTo>
                      <a:pt x="403" y="96"/>
                    </a:lnTo>
                    <a:lnTo>
                      <a:pt x="408" y="108"/>
                    </a:lnTo>
                    <a:lnTo>
                      <a:pt x="413" y="118"/>
                    </a:lnTo>
                    <a:lnTo>
                      <a:pt x="416" y="130"/>
                    </a:lnTo>
                    <a:lnTo>
                      <a:pt x="419" y="142"/>
                    </a:lnTo>
                    <a:lnTo>
                      <a:pt x="421" y="155"/>
                    </a:lnTo>
                    <a:lnTo>
                      <a:pt x="423" y="169"/>
                    </a:lnTo>
                    <a:lnTo>
                      <a:pt x="327" y="173"/>
                    </a:lnTo>
                    <a:lnTo>
                      <a:pt x="327" y="165"/>
                    </a:lnTo>
                    <a:lnTo>
                      <a:pt x="325" y="155"/>
                    </a:lnTo>
                    <a:lnTo>
                      <a:pt x="324" y="147"/>
                    </a:lnTo>
                    <a:lnTo>
                      <a:pt x="321" y="140"/>
                    </a:lnTo>
                    <a:lnTo>
                      <a:pt x="318" y="132"/>
                    </a:lnTo>
                    <a:lnTo>
                      <a:pt x="314" y="125"/>
                    </a:lnTo>
                    <a:lnTo>
                      <a:pt x="309" y="119"/>
                    </a:lnTo>
                    <a:lnTo>
                      <a:pt x="304" y="112"/>
                    </a:lnTo>
                    <a:lnTo>
                      <a:pt x="299" y="106"/>
                    </a:lnTo>
                    <a:lnTo>
                      <a:pt x="293" y="100"/>
                    </a:lnTo>
                    <a:lnTo>
                      <a:pt x="286" y="95"/>
                    </a:lnTo>
                    <a:lnTo>
                      <a:pt x="279" y="91"/>
                    </a:lnTo>
                    <a:lnTo>
                      <a:pt x="272" y="88"/>
                    </a:lnTo>
                    <a:lnTo>
                      <a:pt x="263" y="85"/>
                    </a:lnTo>
                    <a:lnTo>
                      <a:pt x="255" y="82"/>
                    </a:lnTo>
                    <a:lnTo>
                      <a:pt x="246" y="80"/>
                    </a:lnTo>
                    <a:lnTo>
                      <a:pt x="233" y="78"/>
                    </a:lnTo>
                    <a:lnTo>
                      <a:pt x="222" y="78"/>
                    </a:lnTo>
                    <a:lnTo>
                      <a:pt x="209" y="78"/>
                    </a:lnTo>
                    <a:lnTo>
                      <a:pt x="199" y="80"/>
                    </a:lnTo>
                    <a:lnTo>
                      <a:pt x="187" y="83"/>
                    </a:lnTo>
                    <a:lnTo>
                      <a:pt x="177" y="88"/>
                    </a:lnTo>
                    <a:lnTo>
                      <a:pt x="166" y="93"/>
                    </a:lnTo>
                    <a:lnTo>
                      <a:pt x="157" y="100"/>
                    </a:lnTo>
                    <a:lnTo>
                      <a:pt x="148" y="109"/>
                    </a:lnTo>
                    <a:lnTo>
                      <a:pt x="138" y="118"/>
                    </a:lnTo>
                    <a:lnTo>
                      <a:pt x="131" y="129"/>
                    </a:lnTo>
                    <a:lnTo>
                      <a:pt x="124" y="142"/>
                    </a:lnTo>
                    <a:lnTo>
                      <a:pt x="117" y="156"/>
                    </a:lnTo>
                    <a:lnTo>
                      <a:pt x="111" y="173"/>
                    </a:lnTo>
                    <a:lnTo>
                      <a:pt x="107" y="190"/>
                    </a:lnTo>
                    <a:lnTo>
                      <a:pt x="102" y="209"/>
                    </a:lnTo>
                    <a:lnTo>
                      <a:pt x="99" y="230"/>
                    </a:lnTo>
                    <a:lnTo>
                      <a:pt x="97" y="249"/>
                    </a:lnTo>
                    <a:lnTo>
                      <a:pt x="96" y="266"/>
                    </a:lnTo>
                    <a:lnTo>
                      <a:pt x="96" y="283"/>
                    </a:lnTo>
                    <a:lnTo>
                      <a:pt x="98" y="298"/>
                    </a:lnTo>
                    <a:lnTo>
                      <a:pt x="100" y="311"/>
                    </a:lnTo>
                    <a:lnTo>
                      <a:pt x="104" y="324"/>
                    </a:lnTo>
                    <a:lnTo>
                      <a:pt x="109" y="335"/>
                    </a:lnTo>
                    <a:lnTo>
                      <a:pt x="115" y="345"/>
                    </a:lnTo>
                    <a:lnTo>
                      <a:pt x="123" y="354"/>
                    </a:lnTo>
                    <a:lnTo>
                      <a:pt x="131" y="362"/>
                    </a:lnTo>
                    <a:lnTo>
                      <a:pt x="139" y="369"/>
                    </a:lnTo>
                    <a:lnTo>
                      <a:pt x="150" y="374"/>
                    </a:lnTo>
                    <a:lnTo>
                      <a:pt x="160" y="379"/>
                    </a:lnTo>
                    <a:lnTo>
                      <a:pt x="171" y="383"/>
                    </a:lnTo>
                    <a:lnTo>
                      <a:pt x="183" y="386"/>
                    </a:lnTo>
                    <a:lnTo>
                      <a:pt x="193" y="387"/>
                    </a:lnTo>
                    <a:lnTo>
                      <a:pt x="201" y="388"/>
                    </a:lnTo>
                    <a:lnTo>
                      <a:pt x="210" y="388"/>
                    </a:lnTo>
                    <a:lnTo>
                      <a:pt x="219" y="387"/>
                    </a:lnTo>
                    <a:lnTo>
                      <a:pt x="227" y="385"/>
                    </a:lnTo>
                    <a:lnTo>
                      <a:pt x="235" y="382"/>
                    </a:lnTo>
                    <a:lnTo>
                      <a:pt x="243" y="379"/>
                    </a:lnTo>
                    <a:lnTo>
                      <a:pt x="251" y="375"/>
                    </a:lnTo>
                    <a:lnTo>
                      <a:pt x="258" y="370"/>
                    </a:lnTo>
                    <a:lnTo>
                      <a:pt x="266" y="365"/>
                    </a:lnTo>
                    <a:lnTo>
                      <a:pt x="273" y="358"/>
                    </a:lnTo>
                    <a:lnTo>
                      <a:pt x="279" y="351"/>
                    </a:lnTo>
                    <a:lnTo>
                      <a:pt x="285" y="342"/>
                    </a:lnTo>
                    <a:lnTo>
                      <a:pt x="292" y="332"/>
                    </a:lnTo>
                    <a:lnTo>
                      <a:pt x="298" y="322"/>
                    </a:lnTo>
                    <a:lnTo>
                      <a:pt x="303" y="31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2" name="Freeform 1224"/>
              <p:cNvSpPr>
                <a:spLocks noEditPoints="1"/>
              </p:cNvSpPr>
              <p:nvPr/>
            </p:nvSpPr>
            <p:spPr bwMode="auto">
              <a:xfrm>
                <a:off x="1592" y="572"/>
                <a:ext cx="91" cy="94"/>
              </a:xfrm>
              <a:custGeom>
                <a:avLst/>
                <a:gdLst>
                  <a:gd name="T0" fmla="*/ 15 w 456"/>
                  <a:gd name="T1" fmla="*/ 161 h 471"/>
                  <a:gd name="T2" fmla="*/ 32 w 456"/>
                  <a:gd name="T3" fmla="*/ 118 h 471"/>
                  <a:gd name="T4" fmla="*/ 53 w 456"/>
                  <a:gd name="T5" fmla="*/ 84 h 471"/>
                  <a:gd name="T6" fmla="*/ 92 w 456"/>
                  <a:gd name="T7" fmla="*/ 43 h 471"/>
                  <a:gd name="T8" fmla="*/ 142 w 456"/>
                  <a:gd name="T9" fmla="*/ 14 h 471"/>
                  <a:gd name="T10" fmla="*/ 187 w 456"/>
                  <a:gd name="T11" fmla="*/ 2 h 471"/>
                  <a:gd name="T12" fmla="*/ 224 w 456"/>
                  <a:gd name="T13" fmla="*/ 0 h 471"/>
                  <a:gd name="T14" fmla="*/ 264 w 456"/>
                  <a:gd name="T15" fmla="*/ 4 h 471"/>
                  <a:gd name="T16" fmla="*/ 324 w 456"/>
                  <a:gd name="T17" fmla="*/ 21 h 471"/>
                  <a:gd name="T18" fmla="*/ 355 w 456"/>
                  <a:gd name="T19" fmla="*/ 35 h 471"/>
                  <a:gd name="T20" fmla="*/ 382 w 456"/>
                  <a:gd name="T21" fmla="*/ 53 h 471"/>
                  <a:gd name="T22" fmla="*/ 405 w 456"/>
                  <a:gd name="T23" fmla="*/ 75 h 471"/>
                  <a:gd name="T24" fmla="*/ 425 w 456"/>
                  <a:gd name="T25" fmla="*/ 101 h 471"/>
                  <a:gd name="T26" fmla="*/ 440 w 456"/>
                  <a:gd name="T27" fmla="*/ 129 h 471"/>
                  <a:gd name="T28" fmla="*/ 450 w 456"/>
                  <a:gd name="T29" fmla="*/ 160 h 471"/>
                  <a:gd name="T30" fmla="*/ 455 w 456"/>
                  <a:gd name="T31" fmla="*/ 195 h 471"/>
                  <a:gd name="T32" fmla="*/ 455 w 456"/>
                  <a:gd name="T33" fmla="*/ 230 h 471"/>
                  <a:gd name="T34" fmla="*/ 442 w 456"/>
                  <a:gd name="T35" fmla="*/ 308 h 471"/>
                  <a:gd name="T36" fmla="*/ 423 w 456"/>
                  <a:gd name="T37" fmla="*/ 354 h 471"/>
                  <a:gd name="T38" fmla="*/ 406 w 456"/>
                  <a:gd name="T39" fmla="*/ 384 h 471"/>
                  <a:gd name="T40" fmla="*/ 386 w 456"/>
                  <a:gd name="T41" fmla="*/ 410 h 471"/>
                  <a:gd name="T42" fmla="*/ 360 w 456"/>
                  <a:gd name="T43" fmla="*/ 432 h 471"/>
                  <a:gd name="T44" fmla="*/ 333 w 456"/>
                  <a:gd name="T45" fmla="*/ 449 h 471"/>
                  <a:gd name="T46" fmla="*/ 303 w 456"/>
                  <a:gd name="T47" fmla="*/ 461 h 471"/>
                  <a:gd name="T48" fmla="*/ 272 w 456"/>
                  <a:gd name="T49" fmla="*/ 468 h 471"/>
                  <a:gd name="T50" fmla="*/ 238 w 456"/>
                  <a:gd name="T51" fmla="*/ 471 h 471"/>
                  <a:gd name="T52" fmla="*/ 179 w 456"/>
                  <a:gd name="T53" fmla="*/ 465 h 471"/>
                  <a:gd name="T54" fmla="*/ 143 w 456"/>
                  <a:gd name="T55" fmla="*/ 455 h 471"/>
                  <a:gd name="T56" fmla="*/ 110 w 456"/>
                  <a:gd name="T57" fmla="*/ 442 h 471"/>
                  <a:gd name="T58" fmla="*/ 82 w 456"/>
                  <a:gd name="T59" fmla="*/ 424 h 471"/>
                  <a:gd name="T60" fmla="*/ 57 w 456"/>
                  <a:gd name="T61" fmla="*/ 404 h 471"/>
                  <a:gd name="T62" fmla="*/ 37 w 456"/>
                  <a:gd name="T63" fmla="*/ 380 h 471"/>
                  <a:gd name="T64" fmla="*/ 21 w 456"/>
                  <a:gd name="T65" fmla="*/ 352 h 471"/>
                  <a:gd name="T66" fmla="*/ 8 w 456"/>
                  <a:gd name="T67" fmla="*/ 323 h 471"/>
                  <a:gd name="T68" fmla="*/ 2 w 456"/>
                  <a:gd name="T69" fmla="*/ 290 h 471"/>
                  <a:gd name="T70" fmla="*/ 0 w 456"/>
                  <a:gd name="T71" fmla="*/ 256 h 471"/>
                  <a:gd name="T72" fmla="*/ 7 w 456"/>
                  <a:gd name="T73" fmla="*/ 193 h 471"/>
                  <a:gd name="T74" fmla="*/ 97 w 456"/>
                  <a:gd name="T75" fmla="*/ 245 h 471"/>
                  <a:gd name="T76" fmla="*/ 99 w 456"/>
                  <a:gd name="T77" fmla="*/ 292 h 471"/>
                  <a:gd name="T78" fmla="*/ 113 w 456"/>
                  <a:gd name="T79" fmla="*/ 331 h 471"/>
                  <a:gd name="T80" fmla="*/ 137 w 456"/>
                  <a:gd name="T81" fmla="*/ 360 h 471"/>
                  <a:gd name="T82" fmla="*/ 170 w 456"/>
                  <a:gd name="T83" fmla="*/ 381 h 471"/>
                  <a:gd name="T84" fmla="*/ 208 w 456"/>
                  <a:gd name="T85" fmla="*/ 391 h 471"/>
                  <a:gd name="T86" fmla="*/ 247 w 456"/>
                  <a:gd name="T87" fmla="*/ 389 h 471"/>
                  <a:gd name="T88" fmla="*/ 282 w 456"/>
                  <a:gd name="T89" fmla="*/ 376 h 471"/>
                  <a:gd name="T90" fmla="*/ 314 w 456"/>
                  <a:gd name="T91" fmla="*/ 350 h 471"/>
                  <a:gd name="T92" fmla="*/ 338 w 456"/>
                  <a:gd name="T93" fmla="*/ 312 h 471"/>
                  <a:gd name="T94" fmla="*/ 354 w 456"/>
                  <a:gd name="T95" fmla="*/ 261 h 471"/>
                  <a:gd name="T96" fmla="*/ 360 w 456"/>
                  <a:gd name="T97" fmla="*/ 208 h 471"/>
                  <a:gd name="T98" fmla="*/ 354 w 456"/>
                  <a:gd name="T99" fmla="*/ 164 h 471"/>
                  <a:gd name="T100" fmla="*/ 338 w 456"/>
                  <a:gd name="T101" fmla="*/ 128 h 471"/>
                  <a:gd name="T102" fmla="*/ 310 w 456"/>
                  <a:gd name="T103" fmla="*/ 103 h 471"/>
                  <a:gd name="T104" fmla="*/ 275 w 456"/>
                  <a:gd name="T105" fmla="*/ 87 h 471"/>
                  <a:gd name="T106" fmla="*/ 234 w 456"/>
                  <a:gd name="T107" fmla="*/ 80 h 471"/>
                  <a:gd name="T108" fmla="*/ 196 w 456"/>
                  <a:gd name="T109" fmla="*/ 85 h 471"/>
                  <a:gd name="T110" fmla="*/ 162 w 456"/>
                  <a:gd name="T111" fmla="*/ 102 h 471"/>
                  <a:gd name="T112" fmla="*/ 133 w 456"/>
                  <a:gd name="T113" fmla="*/ 132 h 471"/>
                  <a:gd name="T114" fmla="*/ 112 w 456"/>
                  <a:gd name="T115" fmla="*/ 174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56" h="471">
                    <a:moveTo>
                      <a:pt x="7" y="193"/>
                    </a:moveTo>
                    <a:lnTo>
                      <a:pt x="11" y="176"/>
                    </a:lnTo>
                    <a:lnTo>
                      <a:pt x="15" y="161"/>
                    </a:lnTo>
                    <a:lnTo>
                      <a:pt x="21" y="146"/>
                    </a:lnTo>
                    <a:lnTo>
                      <a:pt x="26" y="132"/>
                    </a:lnTo>
                    <a:lnTo>
                      <a:pt x="32" y="118"/>
                    </a:lnTo>
                    <a:lnTo>
                      <a:pt x="38" y="106"/>
                    </a:lnTo>
                    <a:lnTo>
                      <a:pt x="46" y="94"/>
                    </a:lnTo>
                    <a:lnTo>
                      <a:pt x="53" y="84"/>
                    </a:lnTo>
                    <a:lnTo>
                      <a:pt x="64" y="68"/>
                    </a:lnTo>
                    <a:lnTo>
                      <a:pt x="78" y="55"/>
                    </a:lnTo>
                    <a:lnTo>
                      <a:pt x="92" y="43"/>
                    </a:lnTo>
                    <a:lnTo>
                      <a:pt x="108" y="32"/>
                    </a:lnTo>
                    <a:lnTo>
                      <a:pt x="125" y="22"/>
                    </a:lnTo>
                    <a:lnTo>
                      <a:pt x="142" y="14"/>
                    </a:lnTo>
                    <a:lnTo>
                      <a:pt x="158" y="8"/>
                    </a:lnTo>
                    <a:lnTo>
                      <a:pt x="176" y="3"/>
                    </a:lnTo>
                    <a:lnTo>
                      <a:pt x="187" y="2"/>
                    </a:lnTo>
                    <a:lnTo>
                      <a:pt x="199" y="0"/>
                    </a:lnTo>
                    <a:lnTo>
                      <a:pt x="211" y="0"/>
                    </a:lnTo>
                    <a:lnTo>
                      <a:pt x="224" y="0"/>
                    </a:lnTo>
                    <a:lnTo>
                      <a:pt x="237" y="0"/>
                    </a:lnTo>
                    <a:lnTo>
                      <a:pt x="250" y="2"/>
                    </a:lnTo>
                    <a:lnTo>
                      <a:pt x="264" y="4"/>
                    </a:lnTo>
                    <a:lnTo>
                      <a:pt x="277" y="6"/>
                    </a:lnTo>
                    <a:lnTo>
                      <a:pt x="301" y="13"/>
                    </a:lnTo>
                    <a:lnTo>
                      <a:pt x="324" y="21"/>
                    </a:lnTo>
                    <a:lnTo>
                      <a:pt x="334" y="25"/>
                    </a:lnTo>
                    <a:lnTo>
                      <a:pt x="345" y="30"/>
                    </a:lnTo>
                    <a:lnTo>
                      <a:pt x="355" y="35"/>
                    </a:lnTo>
                    <a:lnTo>
                      <a:pt x="365" y="41"/>
                    </a:lnTo>
                    <a:lnTo>
                      <a:pt x="373" y="47"/>
                    </a:lnTo>
                    <a:lnTo>
                      <a:pt x="382" y="53"/>
                    </a:lnTo>
                    <a:lnTo>
                      <a:pt x="390" y="60"/>
                    </a:lnTo>
                    <a:lnTo>
                      <a:pt x="398" y="67"/>
                    </a:lnTo>
                    <a:lnTo>
                      <a:pt x="405" y="75"/>
                    </a:lnTo>
                    <a:lnTo>
                      <a:pt x="412" y="83"/>
                    </a:lnTo>
                    <a:lnTo>
                      <a:pt x="419" y="92"/>
                    </a:lnTo>
                    <a:lnTo>
                      <a:pt x="425" y="101"/>
                    </a:lnTo>
                    <a:lnTo>
                      <a:pt x="430" y="110"/>
                    </a:lnTo>
                    <a:lnTo>
                      <a:pt x="436" y="119"/>
                    </a:lnTo>
                    <a:lnTo>
                      <a:pt x="440" y="129"/>
                    </a:lnTo>
                    <a:lnTo>
                      <a:pt x="444" y="140"/>
                    </a:lnTo>
                    <a:lnTo>
                      <a:pt x="447" y="150"/>
                    </a:lnTo>
                    <a:lnTo>
                      <a:pt x="450" y="160"/>
                    </a:lnTo>
                    <a:lnTo>
                      <a:pt x="452" y="171"/>
                    </a:lnTo>
                    <a:lnTo>
                      <a:pt x="454" y="182"/>
                    </a:lnTo>
                    <a:lnTo>
                      <a:pt x="455" y="195"/>
                    </a:lnTo>
                    <a:lnTo>
                      <a:pt x="455" y="206"/>
                    </a:lnTo>
                    <a:lnTo>
                      <a:pt x="456" y="218"/>
                    </a:lnTo>
                    <a:lnTo>
                      <a:pt x="455" y="230"/>
                    </a:lnTo>
                    <a:lnTo>
                      <a:pt x="453" y="256"/>
                    </a:lnTo>
                    <a:lnTo>
                      <a:pt x="448" y="282"/>
                    </a:lnTo>
                    <a:lnTo>
                      <a:pt x="442" y="308"/>
                    </a:lnTo>
                    <a:lnTo>
                      <a:pt x="433" y="332"/>
                    </a:lnTo>
                    <a:lnTo>
                      <a:pt x="428" y="343"/>
                    </a:lnTo>
                    <a:lnTo>
                      <a:pt x="423" y="354"/>
                    </a:lnTo>
                    <a:lnTo>
                      <a:pt x="418" y="364"/>
                    </a:lnTo>
                    <a:lnTo>
                      <a:pt x="413" y="375"/>
                    </a:lnTo>
                    <a:lnTo>
                      <a:pt x="406" y="384"/>
                    </a:lnTo>
                    <a:lnTo>
                      <a:pt x="399" y="393"/>
                    </a:lnTo>
                    <a:lnTo>
                      <a:pt x="393" y="402"/>
                    </a:lnTo>
                    <a:lnTo>
                      <a:pt x="386" y="410"/>
                    </a:lnTo>
                    <a:lnTo>
                      <a:pt x="377" y="417"/>
                    </a:lnTo>
                    <a:lnTo>
                      <a:pt x="369" y="424"/>
                    </a:lnTo>
                    <a:lnTo>
                      <a:pt x="360" y="432"/>
                    </a:lnTo>
                    <a:lnTo>
                      <a:pt x="352" y="438"/>
                    </a:lnTo>
                    <a:lnTo>
                      <a:pt x="343" y="443"/>
                    </a:lnTo>
                    <a:lnTo>
                      <a:pt x="333" y="449"/>
                    </a:lnTo>
                    <a:lnTo>
                      <a:pt x="323" y="453"/>
                    </a:lnTo>
                    <a:lnTo>
                      <a:pt x="314" y="457"/>
                    </a:lnTo>
                    <a:lnTo>
                      <a:pt x="303" y="461"/>
                    </a:lnTo>
                    <a:lnTo>
                      <a:pt x="293" y="464"/>
                    </a:lnTo>
                    <a:lnTo>
                      <a:pt x="282" y="466"/>
                    </a:lnTo>
                    <a:lnTo>
                      <a:pt x="272" y="468"/>
                    </a:lnTo>
                    <a:lnTo>
                      <a:pt x="261" y="470"/>
                    </a:lnTo>
                    <a:lnTo>
                      <a:pt x="250" y="471"/>
                    </a:lnTo>
                    <a:lnTo>
                      <a:pt x="238" y="471"/>
                    </a:lnTo>
                    <a:lnTo>
                      <a:pt x="227" y="471"/>
                    </a:lnTo>
                    <a:lnTo>
                      <a:pt x="203" y="469"/>
                    </a:lnTo>
                    <a:lnTo>
                      <a:pt x="179" y="465"/>
                    </a:lnTo>
                    <a:lnTo>
                      <a:pt x="167" y="462"/>
                    </a:lnTo>
                    <a:lnTo>
                      <a:pt x="154" y="459"/>
                    </a:lnTo>
                    <a:lnTo>
                      <a:pt x="143" y="455"/>
                    </a:lnTo>
                    <a:lnTo>
                      <a:pt x="131" y="451"/>
                    </a:lnTo>
                    <a:lnTo>
                      <a:pt x="121" y="447"/>
                    </a:lnTo>
                    <a:lnTo>
                      <a:pt x="110" y="442"/>
                    </a:lnTo>
                    <a:lnTo>
                      <a:pt x="101" y="437"/>
                    </a:lnTo>
                    <a:lnTo>
                      <a:pt x="91" y="431"/>
                    </a:lnTo>
                    <a:lnTo>
                      <a:pt x="82" y="424"/>
                    </a:lnTo>
                    <a:lnTo>
                      <a:pt x="74" y="418"/>
                    </a:lnTo>
                    <a:lnTo>
                      <a:pt x="65" y="411"/>
                    </a:lnTo>
                    <a:lnTo>
                      <a:pt x="57" y="404"/>
                    </a:lnTo>
                    <a:lnTo>
                      <a:pt x="50" y="397"/>
                    </a:lnTo>
                    <a:lnTo>
                      <a:pt x="43" y="389"/>
                    </a:lnTo>
                    <a:lnTo>
                      <a:pt x="37" y="380"/>
                    </a:lnTo>
                    <a:lnTo>
                      <a:pt x="31" y="372"/>
                    </a:lnTo>
                    <a:lnTo>
                      <a:pt x="25" y="362"/>
                    </a:lnTo>
                    <a:lnTo>
                      <a:pt x="21" y="352"/>
                    </a:lnTo>
                    <a:lnTo>
                      <a:pt x="15" y="343"/>
                    </a:lnTo>
                    <a:lnTo>
                      <a:pt x="12" y="333"/>
                    </a:lnTo>
                    <a:lnTo>
                      <a:pt x="8" y="323"/>
                    </a:lnTo>
                    <a:lnTo>
                      <a:pt x="6" y="313"/>
                    </a:lnTo>
                    <a:lnTo>
                      <a:pt x="3" y="301"/>
                    </a:lnTo>
                    <a:lnTo>
                      <a:pt x="2" y="290"/>
                    </a:lnTo>
                    <a:lnTo>
                      <a:pt x="1" y="279"/>
                    </a:lnTo>
                    <a:lnTo>
                      <a:pt x="0" y="268"/>
                    </a:lnTo>
                    <a:lnTo>
                      <a:pt x="0" y="256"/>
                    </a:lnTo>
                    <a:lnTo>
                      <a:pt x="0" y="243"/>
                    </a:lnTo>
                    <a:lnTo>
                      <a:pt x="3" y="219"/>
                    </a:lnTo>
                    <a:lnTo>
                      <a:pt x="7" y="193"/>
                    </a:lnTo>
                    <a:close/>
                    <a:moveTo>
                      <a:pt x="102" y="210"/>
                    </a:moveTo>
                    <a:lnTo>
                      <a:pt x="99" y="228"/>
                    </a:lnTo>
                    <a:lnTo>
                      <a:pt x="97" y="245"/>
                    </a:lnTo>
                    <a:lnTo>
                      <a:pt x="96" y="262"/>
                    </a:lnTo>
                    <a:lnTo>
                      <a:pt x="97" y="277"/>
                    </a:lnTo>
                    <a:lnTo>
                      <a:pt x="99" y="292"/>
                    </a:lnTo>
                    <a:lnTo>
                      <a:pt x="102" y="305"/>
                    </a:lnTo>
                    <a:lnTo>
                      <a:pt x="107" y="319"/>
                    </a:lnTo>
                    <a:lnTo>
                      <a:pt x="113" y="331"/>
                    </a:lnTo>
                    <a:lnTo>
                      <a:pt x="121" y="342"/>
                    </a:lnTo>
                    <a:lnTo>
                      <a:pt x="128" y="352"/>
                    </a:lnTo>
                    <a:lnTo>
                      <a:pt x="137" y="360"/>
                    </a:lnTo>
                    <a:lnTo>
                      <a:pt x="147" y="369"/>
                    </a:lnTo>
                    <a:lnTo>
                      <a:pt x="158" y="375"/>
                    </a:lnTo>
                    <a:lnTo>
                      <a:pt x="170" y="381"/>
                    </a:lnTo>
                    <a:lnTo>
                      <a:pt x="182" y="385"/>
                    </a:lnTo>
                    <a:lnTo>
                      <a:pt x="195" y="389"/>
                    </a:lnTo>
                    <a:lnTo>
                      <a:pt x="208" y="391"/>
                    </a:lnTo>
                    <a:lnTo>
                      <a:pt x="222" y="392"/>
                    </a:lnTo>
                    <a:lnTo>
                      <a:pt x="234" y="391"/>
                    </a:lnTo>
                    <a:lnTo>
                      <a:pt x="247" y="389"/>
                    </a:lnTo>
                    <a:lnTo>
                      <a:pt x="259" y="386"/>
                    </a:lnTo>
                    <a:lnTo>
                      <a:pt x="271" y="382"/>
                    </a:lnTo>
                    <a:lnTo>
                      <a:pt x="282" y="376"/>
                    </a:lnTo>
                    <a:lnTo>
                      <a:pt x="294" y="369"/>
                    </a:lnTo>
                    <a:lnTo>
                      <a:pt x="304" y="360"/>
                    </a:lnTo>
                    <a:lnTo>
                      <a:pt x="314" y="350"/>
                    </a:lnTo>
                    <a:lnTo>
                      <a:pt x="322" y="339"/>
                    </a:lnTo>
                    <a:lnTo>
                      <a:pt x="330" y="326"/>
                    </a:lnTo>
                    <a:lnTo>
                      <a:pt x="338" y="312"/>
                    </a:lnTo>
                    <a:lnTo>
                      <a:pt x="344" y="296"/>
                    </a:lnTo>
                    <a:lnTo>
                      <a:pt x="349" y="279"/>
                    </a:lnTo>
                    <a:lnTo>
                      <a:pt x="354" y="261"/>
                    </a:lnTo>
                    <a:lnTo>
                      <a:pt x="357" y="241"/>
                    </a:lnTo>
                    <a:lnTo>
                      <a:pt x="359" y="224"/>
                    </a:lnTo>
                    <a:lnTo>
                      <a:pt x="360" y="208"/>
                    </a:lnTo>
                    <a:lnTo>
                      <a:pt x="359" y="192"/>
                    </a:lnTo>
                    <a:lnTo>
                      <a:pt x="357" y="177"/>
                    </a:lnTo>
                    <a:lnTo>
                      <a:pt x="354" y="164"/>
                    </a:lnTo>
                    <a:lnTo>
                      <a:pt x="350" y="151"/>
                    </a:lnTo>
                    <a:lnTo>
                      <a:pt x="344" y="140"/>
                    </a:lnTo>
                    <a:lnTo>
                      <a:pt x="338" y="128"/>
                    </a:lnTo>
                    <a:lnTo>
                      <a:pt x="329" y="119"/>
                    </a:lnTo>
                    <a:lnTo>
                      <a:pt x="321" y="111"/>
                    </a:lnTo>
                    <a:lnTo>
                      <a:pt x="310" y="103"/>
                    </a:lnTo>
                    <a:lnTo>
                      <a:pt x="300" y="97"/>
                    </a:lnTo>
                    <a:lnTo>
                      <a:pt x="288" y="91"/>
                    </a:lnTo>
                    <a:lnTo>
                      <a:pt x="275" y="87"/>
                    </a:lnTo>
                    <a:lnTo>
                      <a:pt x="261" y="84"/>
                    </a:lnTo>
                    <a:lnTo>
                      <a:pt x="248" y="81"/>
                    </a:lnTo>
                    <a:lnTo>
                      <a:pt x="234" y="80"/>
                    </a:lnTo>
                    <a:lnTo>
                      <a:pt x="221" y="81"/>
                    </a:lnTo>
                    <a:lnTo>
                      <a:pt x="208" y="82"/>
                    </a:lnTo>
                    <a:lnTo>
                      <a:pt x="196" y="85"/>
                    </a:lnTo>
                    <a:lnTo>
                      <a:pt x="184" y="90"/>
                    </a:lnTo>
                    <a:lnTo>
                      <a:pt x="173" y="95"/>
                    </a:lnTo>
                    <a:lnTo>
                      <a:pt x="162" y="102"/>
                    </a:lnTo>
                    <a:lnTo>
                      <a:pt x="152" y="110"/>
                    </a:lnTo>
                    <a:lnTo>
                      <a:pt x="142" y="120"/>
                    </a:lnTo>
                    <a:lnTo>
                      <a:pt x="133" y="132"/>
                    </a:lnTo>
                    <a:lnTo>
                      <a:pt x="126" y="145"/>
                    </a:lnTo>
                    <a:lnTo>
                      <a:pt x="119" y="159"/>
                    </a:lnTo>
                    <a:lnTo>
                      <a:pt x="112" y="174"/>
                    </a:lnTo>
                    <a:lnTo>
                      <a:pt x="107" y="191"/>
                    </a:lnTo>
                    <a:lnTo>
                      <a:pt x="102" y="21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3" name="Freeform 1225"/>
              <p:cNvSpPr>
                <a:spLocks noEditPoints="1"/>
              </p:cNvSpPr>
              <p:nvPr/>
            </p:nvSpPr>
            <p:spPr bwMode="auto">
              <a:xfrm>
                <a:off x="1686" y="590"/>
                <a:ext cx="127" cy="108"/>
              </a:xfrm>
              <a:custGeom>
                <a:avLst/>
                <a:gdLst>
                  <a:gd name="T0" fmla="*/ 152 w 638"/>
                  <a:gd name="T1" fmla="*/ 205 h 540"/>
                  <a:gd name="T2" fmla="*/ 241 w 638"/>
                  <a:gd name="T3" fmla="*/ 184 h 540"/>
                  <a:gd name="T4" fmla="*/ 274 w 638"/>
                  <a:gd name="T5" fmla="*/ 136 h 540"/>
                  <a:gd name="T6" fmla="*/ 317 w 638"/>
                  <a:gd name="T7" fmla="*/ 97 h 540"/>
                  <a:gd name="T8" fmla="*/ 342 w 638"/>
                  <a:gd name="T9" fmla="*/ 84 h 540"/>
                  <a:gd name="T10" fmla="*/ 369 w 638"/>
                  <a:gd name="T11" fmla="*/ 74 h 540"/>
                  <a:gd name="T12" fmla="*/ 399 w 638"/>
                  <a:gd name="T13" fmla="*/ 70 h 540"/>
                  <a:gd name="T14" fmla="*/ 432 w 638"/>
                  <a:gd name="T15" fmla="*/ 69 h 540"/>
                  <a:gd name="T16" fmla="*/ 501 w 638"/>
                  <a:gd name="T17" fmla="*/ 82 h 540"/>
                  <a:gd name="T18" fmla="*/ 540 w 638"/>
                  <a:gd name="T19" fmla="*/ 99 h 540"/>
                  <a:gd name="T20" fmla="*/ 566 w 638"/>
                  <a:gd name="T21" fmla="*/ 116 h 540"/>
                  <a:gd name="T22" fmla="*/ 588 w 638"/>
                  <a:gd name="T23" fmla="*/ 136 h 540"/>
                  <a:gd name="T24" fmla="*/ 607 w 638"/>
                  <a:gd name="T25" fmla="*/ 160 h 540"/>
                  <a:gd name="T26" fmla="*/ 622 w 638"/>
                  <a:gd name="T27" fmla="*/ 187 h 540"/>
                  <a:gd name="T28" fmla="*/ 632 w 638"/>
                  <a:gd name="T29" fmla="*/ 217 h 540"/>
                  <a:gd name="T30" fmla="*/ 637 w 638"/>
                  <a:gd name="T31" fmla="*/ 250 h 540"/>
                  <a:gd name="T32" fmla="*/ 637 w 638"/>
                  <a:gd name="T33" fmla="*/ 285 h 540"/>
                  <a:gd name="T34" fmla="*/ 628 w 638"/>
                  <a:gd name="T35" fmla="*/ 350 h 540"/>
                  <a:gd name="T36" fmla="*/ 612 w 638"/>
                  <a:gd name="T37" fmla="*/ 400 h 540"/>
                  <a:gd name="T38" fmla="*/ 591 w 638"/>
                  <a:gd name="T39" fmla="*/ 442 h 540"/>
                  <a:gd name="T40" fmla="*/ 565 w 638"/>
                  <a:gd name="T41" fmla="*/ 478 h 540"/>
                  <a:gd name="T42" fmla="*/ 535 w 638"/>
                  <a:gd name="T43" fmla="*/ 505 h 540"/>
                  <a:gd name="T44" fmla="*/ 501 w 638"/>
                  <a:gd name="T45" fmla="*/ 525 h 540"/>
                  <a:gd name="T46" fmla="*/ 462 w 638"/>
                  <a:gd name="T47" fmla="*/ 537 h 540"/>
                  <a:gd name="T48" fmla="*/ 419 w 638"/>
                  <a:gd name="T49" fmla="*/ 540 h 540"/>
                  <a:gd name="T50" fmla="*/ 372 w 638"/>
                  <a:gd name="T51" fmla="*/ 533 h 540"/>
                  <a:gd name="T52" fmla="*/ 326 w 638"/>
                  <a:gd name="T53" fmla="*/ 520 h 540"/>
                  <a:gd name="T54" fmla="*/ 290 w 638"/>
                  <a:gd name="T55" fmla="*/ 502 h 540"/>
                  <a:gd name="T56" fmla="*/ 263 w 638"/>
                  <a:gd name="T57" fmla="*/ 481 h 540"/>
                  <a:gd name="T58" fmla="*/ 241 w 638"/>
                  <a:gd name="T59" fmla="*/ 453 h 540"/>
                  <a:gd name="T60" fmla="*/ 223 w 638"/>
                  <a:gd name="T61" fmla="*/ 420 h 540"/>
                  <a:gd name="T62" fmla="*/ 211 w 638"/>
                  <a:gd name="T63" fmla="*/ 380 h 540"/>
                  <a:gd name="T64" fmla="*/ 205 w 638"/>
                  <a:gd name="T65" fmla="*/ 339 h 540"/>
                  <a:gd name="T66" fmla="*/ 208 w 638"/>
                  <a:gd name="T67" fmla="*/ 296 h 540"/>
                  <a:gd name="T68" fmla="*/ 0 w 638"/>
                  <a:gd name="T69" fmla="*/ 441 h 540"/>
                  <a:gd name="T70" fmla="*/ 304 w 638"/>
                  <a:gd name="T71" fmla="*/ 297 h 540"/>
                  <a:gd name="T72" fmla="*/ 300 w 638"/>
                  <a:gd name="T73" fmla="*/ 346 h 540"/>
                  <a:gd name="T74" fmla="*/ 307 w 638"/>
                  <a:gd name="T75" fmla="*/ 387 h 540"/>
                  <a:gd name="T76" fmla="*/ 323 w 638"/>
                  <a:gd name="T77" fmla="*/ 420 h 540"/>
                  <a:gd name="T78" fmla="*/ 350 w 638"/>
                  <a:gd name="T79" fmla="*/ 444 h 540"/>
                  <a:gd name="T80" fmla="*/ 386 w 638"/>
                  <a:gd name="T81" fmla="*/ 458 h 540"/>
                  <a:gd name="T82" fmla="*/ 425 w 638"/>
                  <a:gd name="T83" fmla="*/ 461 h 540"/>
                  <a:gd name="T84" fmla="*/ 459 w 638"/>
                  <a:gd name="T85" fmla="*/ 450 h 540"/>
                  <a:gd name="T86" fmla="*/ 488 w 638"/>
                  <a:gd name="T87" fmla="*/ 428 h 540"/>
                  <a:gd name="T88" fmla="*/ 512 w 638"/>
                  <a:gd name="T89" fmla="*/ 392 h 540"/>
                  <a:gd name="T90" fmla="*/ 530 w 638"/>
                  <a:gd name="T91" fmla="*/ 344 h 540"/>
                  <a:gd name="T92" fmla="*/ 541 w 638"/>
                  <a:gd name="T93" fmla="*/ 289 h 540"/>
                  <a:gd name="T94" fmla="*/ 541 w 638"/>
                  <a:gd name="T95" fmla="*/ 243 h 540"/>
                  <a:gd name="T96" fmla="*/ 529 w 638"/>
                  <a:gd name="T97" fmla="*/ 206 h 540"/>
                  <a:gd name="T98" fmla="*/ 508 w 638"/>
                  <a:gd name="T99" fmla="*/ 179 h 540"/>
                  <a:gd name="T100" fmla="*/ 479 w 638"/>
                  <a:gd name="T101" fmla="*/ 161 h 540"/>
                  <a:gd name="T102" fmla="*/ 443 w 638"/>
                  <a:gd name="T103" fmla="*/ 150 h 540"/>
                  <a:gd name="T104" fmla="*/ 408 w 638"/>
                  <a:gd name="T105" fmla="*/ 151 h 540"/>
                  <a:gd name="T106" fmla="*/ 376 w 638"/>
                  <a:gd name="T107" fmla="*/ 164 h 540"/>
                  <a:gd name="T108" fmla="*/ 348 w 638"/>
                  <a:gd name="T109" fmla="*/ 188 h 540"/>
                  <a:gd name="T110" fmla="*/ 325 w 638"/>
                  <a:gd name="T111" fmla="*/ 226 h 540"/>
                  <a:gd name="T112" fmla="*/ 308 w 638"/>
                  <a:gd name="T113" fmla="*/ 279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638" h="540">
                    <a:moveTo>
                      <a:pt x="104" y="0"/>
                    </a:moveTo>
                    <a:lnTo>
                      <a:pt x="195" y="20"/>
                    </a:lnTo>
                    <a:lnTo>
                      <a:pt x="152" y="205"/>
                    </a:lnTo>
                    <a:lnTo>
                      <a:pt x="225" y="222"/>
                    </a:lnTo>
                    <a:lnTo>
                      <a:pt x="233" y="202"/>
                    </a:lnTo>
                    <a:lnTo>
                      <a:pt x="241" y="184"/>
                    </a:lnTo>
                    <a:lnTo>
                      <a:pt x="251" y="167"/>
                    </a:lnTo>
                    <a:lnTo>
                      <a:pt x="262" y="150"/>
                    </a:lnTo>
                    <a:lnTo>
                      <a:pt x="274" y="136"/>
                    </a:lnTo>
                    <a:lnTo>
                      <a:pt x="287" y="122"/>
                    </a:lnTo>
                    <a:lnTo>
                      <a:pt x="301" y="110"/>
                    </a:lnTo>
                    <a:lnTo>
                      <a:pt x="317" y="97"/>
                    </a:lnTo>
                    <a:lnTo>
                      <a:pt x="324" y="92"/>
                    </a:lnTo>
                    <a:lnTo>
                      <a:pt x="334" y="88"/>
                    </a:lnTo>
                    <a:lnTo>
                      <a:pt x="342" y="84"/>
                    </a:lnTo>
                    <a:lnTo>
                      <a:pt x="350" y="80"/>
                    </a:lnTo>
                    <a:lnTo>
                      <a:pt x="360" y="77"/>
                    </a:lnTo>
                    <a:lnTo>
                      <a:pt x="369" y="74"/>
                    </a:lnTo>
                    <a:lnTo>
                      <a:pt x="379" y="72"/>
                    </a:lnTo>
                    <a:lnTo>
                      <a:pt x="389" y="71"/>
                    </a:lnTo>
                    <a:lnTo>
                      <a:pt x="399" y="70"/>
                    </a:lnTo>
                    <a:lnTo>
                      <a:pt x="410" y="69"/>
                    </a:lnTo>
                    <a:lnTo>
                      <a:pt x="420" y="69"/>
                    </a:lnTo>
                    <a:lnTo>
                      <a:pt x="432" y="69"/>
                    </a:lnTo>
                    <a:lnTo>
                      <a:pt x="454" y="72"/>
                    </a:lnTo>
                    <a:lnTo>
                      <a:pt x="478" y="76"/>
                    </a:lnTo>
                    <a:lnTo>
                      <a:pt x="501" y="82"/>
                    </a:lnTo>
                    <a:lnTo>
                      <a:pt x="521" y="90"/>
                    </a:lnTo>
                    <a:lnTo>
                      <a:pt x="531" y="94"/>
                    </a:lnTo>
                    <a:lnTo>
                      <a:pt x="540" y="99"/>
                    </a:lnTo>
                    <a:lnTo>
                      <a:pt x="550" y="105"/>
                    </a:lnTo>
                    <a:lnTo>
                      <a:pt x="558" y="110"/>
                    </a:lnTo>
                    <a:lnTo>
                      <a:pt x="566" y="116"/>
                    </a:lnTo>
                    <a:lnTo>
                      <a:pt x="575" y="122"/>
                    </a:lnTo>
                    <a:lnTo>
                      <a:pt x="582" y="129"/>
                    </a:lnTo>
                    <a:lnTo>
                      <a:pt x="588" y="136"/>
                    </a:lnTo>
                    <a:lnTo>
                      <a:pt x="595" y="143"/>
                    </a:lnTo>
                    <a:lnTo>
                      <a:pt x="602" y="151"/>
                    </a:lnTo>
                    <a:lnTo>
                      <a:pt x="607" y="160"/>
                    </a:lnTo>
                    <a:lnTo>
                      <a:pt x="612" y="169"/>
                    </a:lnTo>
                    <a:lnTo>
                      <a:pt x="617" y="178"/>
                    </a:lnTo>
                    <a:lnTo>
                      <a:pt x="622" y="187"/>
                    </a:lnTo>
                    <a:lnTo>
                      <a:pt x="626" y="197"/>
                    </a:lnTo>
                    <a:lnTo>
                      <a:pt x="629" y="206"/>
                    </a:lnTo>
                    <a:lnTo>
                      <a:pt x="632" y="217"/>
                    </a:lnTo>
                    <a:lnTo>
                      <a:pt x="634" y="228"/>
                    </a:lnTo>
                    <a:lnTo>
                      <a:pt x="636" y="239"/>
                    </a:lnTo>
                    <a:lnTo>
                      <a:pt x="637" y="250"/>
                    </a:lnTo>
                    <a:lnTo>
                      <a:pt x="638" y="261"/>
                    </a:lnTo>
                    <a:lnTo>
                      <a:pt x="638" y="272"/>
                    </a:lnTo>
                    <a:lnTo>
                      <a:pt x="637" y="285"/>
                    </a:lnTo>
                    <a:lnTo>
                      <a:pt x="637" y="297"/>
                    </a:lnTo>
                    <a:lnTo>
                      <a:pt x="633" y="323"/>
                    </a:lnTo>
                    <a:lnTo>
                      <a:pt x="628" y="350"/>
                    </a:lnTo>
                    <a:lnTo>
                      <a:pt x="624" y="367"/>
                    </a:lnTo>
                    <a:lnTo>
                      <a:pt x="618" y="384"/>
                    </a:lnTo>
                    <a:lnTo>
                      <a:pt x="612" y="400"/>
                    </a:lnTo>
                    <a:lnTo>
                      <a:pt x="606" y="415"/>
                    </a:lnTo>
                    <a:lnTo>
                      <a:pt x="600" y="429"/>
                    </a:lnTo>
                    <a:lnTo>
                      <a:pt x="591" y="442"/>
                    </a:lnTo>
                    <a:lnTo>
                      <a:pt x="584" y="454"/>
                    </a:lnTo>
                    <a:lnTo>
                      <a:pt x="575" y="467"/>
                    </a:lnTo>
                    <a:lnTo>
                      <a:pt x="565" y="478"/>
                    </a:lnTo>
                    <a:lnTo>
                      <a:pt x="556" y="487"/>
                    </a:lnTo>
                    <a:lnTo>
                      <a:pt x="545" y="496"/>
                    </a:lnTo>
                    <a:lnTo>
                      <a:pt x="535" y="505"/>
                    </a:lnTo>
                    <a:lnTo>
                      <a:pt x="525" y="512"/>
                    </a:lnTo>
                    <a:lnTo>
                      <a:pt x="513" y="520"/>
                    </a:lnTo>
                    <a:lnTo>
                      <a:pt x="501" y="525"/>
                    </a:lnTo>
                    <a:lnTo>
                      <a:pt x="488" y="530"/>
                    </a:lnTo>
                    <a:lnTo>
                      <a:pt x="476" y="534"/>
                    </a:lnTo>
                    <a:lnTo>
                      <a:pt x="462" y="537"/>
                    </a:lnTo>
                    <a:lnTo>
                      <a:pt x="448" y="539"/>
                    </a:lnTo>
                    <a:lnTo>
                      <a:pt x="434" y="540"/>
                    </a:lnTo>
                    <a:lnTo>
                      <a:pt x="419" y="540"/>
                    </a:lnTo>
                    <a:lnTo>
                      <a:pt x="404" y="538"/>
                    </a:lnTo>
                    <a:lnTo>
                      <a:pt x="388" y="536"/>
                    </a:lnTo>
                    <a:lnTo>
                      <a:pt x="372" y="533"/>
                    </a:lnTo>
                    <a:lnTo>
                      <a:pt x="356" y="529"/>
                    </a:lnTo>
                    <a:lnTo>
                      <a:pt x="341" y="525"/>
                    </a:lnTo>
                    <a:lnTo>
                      <a:pt x="326" y="520"/>
                    </a:lnTo>
                    <a:lnTo>
                      <a:pt x="314" y="515"/>
                    </a:lnTo>
                    <a:lnTo>
                      <a:pt x="301" y="508"/>
                    </a:lnTo>
                    <a:lnTo>
                      <a:pt x="290" y="502"/>
                    </a:lnTo>
                    <a:lnTo>
                      <a:pt x="281" y="496"/>
                    </a:lnTo>
                    <a:lnTo>
                      <a:pt x="271" y="489"/>
                    </a:lnTo>
                    <a:lnTo>
                      <a:pt x="263" y="481"/>
                    </a:lnTo>
                    <a:lnTo>
                      <a:pt x="254" y="473"/>
                    </a:lnTo>
                    <a:lnTo>
                      <a:pt x="247" y="464"/>
                    </a:lnTo>
                    <a:lnTo>
                      <a:pt x="241" y="453"/>
                    </a:lnTo>
                    <a:lnTo>
                      <a:pt x="235" y="443"/>
                    </a:lnTo>
                    <a:lnTo>
                      <a:pt x="228" y="432"/>
                    </a:lnTo>
                    <a:lnTo>
                      <a:pt x="223" y="420"/>
                    </a:lnTo>
                    <a:lnTo>
                      <a:pt x="218" y="407"/>
                    </a:lnTo>
                    <a:lnTo>
                      <a:pt x="214" y="393"/>
                    </a:lnTo>
                    <a:lnTo>
                      <a:pt x="211" y="380"/>
                    </a:lnTo>
                    <a:lnTo>
                      <a:pt x="208" y="367"/>
                    </a:lnTo>
                    <a:lnTo>
                      <a:pt x="206" y="353"/>
                    </a:lnTo>
                    <a:lnTo>
                      <a:pt x="205" y="339"/>
                    </a:lnTo>
                    <a:lnTo>
                      <a:pt x="205" y="324"/>
                    </a:lnTo>
                    <a:lnTo>
                      <a:pt x="206" y="310"/>
                    </a:lnTo>
                    <a:lnTo>
                      <a:pt x="208" y="296"/>
                    </a:lnTo>
                    <a:lnTo>
                      <a:pt x="135" y="279"/>
                    </a:lnTo>
                    <a:lnTo>
                      <a:pt x="91" y="462"/>
                    </a:lnTo>
                    <a:lnTo>
                      <a:pt x="0" y="441"/>
                    </a:lnTo>
                    <a:lnTo>
                      <a:pt x="104" y="0"/>
                    </a:lnTo>
                    <a:close/>
                    <a:moveTo>
                      <a:pt x="308" y="279"/>
                    </a:moveTo>
                    <a:lnTo>
                      <a:pt x="304" y="297"/>
                    </a:lnTo>
                    <a:lnTo>
                      <a:pt x="301" y="314"/>
                    </a:lnTo>
                    <a:lnTo>
                      <a:pt x="300" y="330"/>
                    </a:lnTo>
                    <a:lnTo>
                      <a:pt x="300" y="346"/>
                    </a:lnTo>
                    <a:lnTo>
                      <a:pt x="301" y="360"/>
                    </a:lnTo>
                    <a:lnTo>
                      <a:pt x="303" y="374"/>
                    </a:lnTo>
                    <a:lnTo>
                      <a:pt x="307" y="387"/>
                    </a:lnTo>
                    <a:lnTo>
                      <a:pt x="311" y="399"/>
                    </a:lnTo>
                    <a:lnTo>
                      <a:pt x="317" y="410"/>
                    </a:lnTo>
                    <a:lnTo>
                      <a:pt x="323" y="420"/>
                    </a:lnTo>
                    <a:lnTo>
                      <a:pt x="332" y="429"/>
                    </a:lnTo>
                    <a:lnTo>
                      <a:pt x="340" y="437"/>
                    </a:lnTo>
                    <a:lnTo>
                      <a:pt x="350" y="444"/>
                    </a:lnTo>
                    <a:lnTo>
                      <a:pt x="361" y="449"/>
                    </a:lnTo>
                    <a:lnTo>
                      <a:pt x="373" y="454"/>
                    </a:lnTo>
                    <a:lnTo>
                      <a:pt x="386" y="458"/>
                    </a:lnTo>
                    <a:lnTo>
                      <a:pt x="399" y="461"/>
                    </a:lnTo>
                    <a:lnTo>
                      <a:pt x="413" y="462"/>
                    </a:lnTo>
                    <a:lnTo>
                      <a:pt x="425" y="461"/>
                    </a:lnTo>
                    <a:lnTo>
                      <a:pt x="437" y="459"/>
                    </a:lnTo>
                    <a:lnTo>
                      <a:pt x="448" y="456"/>
                    </a:lnTo>
                    <a:lnTo>
                      <a:pt x="459" y="450"/>
                    </a:lnTo>
                    <a:lnTo>
                      <a:pt x="469" y="444"/>
                    </a:lnTo>
                    <a:lnTo>
                      <a:pt x="479" y="437"/>
                    </a:lnTo>
                    <a:lnTo>
                      <a:pt x="488" y="428"/>
                    </a:lnTo>
                    <a:lnTo>
                      <a:pt x="496" y="418"/>
                    </a:lnTo>
                    <a:lnTo>
                      <a:pt x="505" y="406"/>
                    </a:lnTo>
                    <a:lnTo>
                      <a:pt x="512" y="392"/>
                    </a:lnTo>
                    <a:lnTo>
                      <a:pt x="518" y="377"/>
                    </a:lnTo>
                    <a:lnTo>
                      <a:pt x="525" y="361"/>
                    </a:lnTo>
                    <a:lnTo>
                      <a:pt x="530" y="344"/>
                    </a:lnTo>
                    <a:lnTo>
                      <a:pt x="535" y="324"/>
                    </a:lnTo>
                    <a:lnTo>
                      <a:pt x="539" y="306"/>
                    </a:lnTo>
                    <a:lnTo>
                      <a:pt x="541" y="289"/>
                    </a:lnTo>
                    <a:lnTo>
                      <a:pt x="542" y="272"/>
                    </a:lnTo>
                    <a:lnTo>
                      <a:pt x="542" y="257"/>
                    </a:lnTo>
                    <a:lnTo>
                      <a:pt x="541" y="243"/>
                    </a:lnTo>
                    <a:lnTo>
                      <a:pt x="538" y="230"/>
                    </a:lnTo>
                    <a:lnTo>
                      <a:pt x="534" y="217"/>
                    </a:lnTo>
                    <a:lnTo>
                      <a:pt x="529" y="206"/>
                    </a:lnTo>
                    <a:lnTo>
                      <a:pt x="522" y="196"/>
                    </a:lnTo>
                    <a:lnTo>
                      <a:pt x="515" y="187"/>
                    </a:lnTo>
                    <a:lnTo>
                      <a:pt x="508" y="179"/>
                    </a:lnTo>
                    <a:lnTo>
                      <a:pt x="498" y="172"/>
                    </a:lnTo>
                    <a:lnTo>
                      <a:pt x="489" y="166"/>
                    </a:lnTo>
                    <a:lnTo>
                      <a:pt x="479" y="161"/>
                    </a:lnTo>
                    <a:lnTo>
                      <a:pt x="467" y="155"/>
                    </a:lnTo>
                    <a:lnTo>
                      <a:pt x="455" y="152"/>
                    </a:lnTo>
                    <a:lnTo>
                      <a:pt x="443" y="150"/>
                    </a:lnTo>
                    <a:lnTo>
                      <a:pt x="431" y="149"/>
                    </a:lnTo>
                    <a:lnTo>
                      <a:pt x="419" y="150"/>
                    </a:lnTo>
                    <a:lnTo>
                      <a:pt x="408" y="151"/>
                    </a:lnTo>
                    <a:lnTo>
                      <a:pt x="397" y="154"/>
                    </a:lnTo>
                    <a:lnTo>
                      <a:pt x="387" y="158"/>
                    </a:lnTo>
                    <a:lnTo>
                      <a:pt x="376" y="164"/>
                    </a:lnTo>
                    <a:lnTo>
                      <a:pt x="366" y="170"/>
                    </a:lnTo>
                    <a:lnTo>
                      <a:pt x="357" y="178"/>
                    </a:lnTo>
                    <a:lnTo>
                      <a:pt x="348" y="188"/>
                    </a:lnTo>
                    <a:lnTo>
                      <a:pt x="340" y="199"/>
                    </a:lnTo>
                    <a:lnTo>
                      <a:pt x="332" y="211"/>
                    </a:lnTo>
                    <a:lnTo>
                      <a:pt x="325" y="226"/>
                    </a:lnTo>
                    <a:lnTo>
                      <a:pt x="319" y="242"/>
                    </a:lnTo>
                    <a:lnTo>
                      <a:pt x="313" y="260"/>
                    </a:lnTo>
                    <a:lnTo>
                      <a:pt x="308" y="27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4" name="Freeform 1226"/>
              <p:cNvSpPr>
                <a:spLocks/>
              </p:cNvSpPr>
              <p:nvPr/>
            </p:nvSpPr>
            <p:spPr bwMode="auto">
              <a:xfrm>
                <a:off x="1814" y="624"/>
                <a:ext cx="79" cy="95"/>
              </a:xfrm>
              <a:custGeom>
                <a:avLst/>
                <a:gdLst>
                  <a:gd name="T0" fmla="*/ 76 w 393"/>
                  <a:gd name="T1" fmla="*/ 63 h 472"/>
                  <a:gd name="T2" fmla="*/ 103 w 393"/>
                  <a:gd name="T3" fmla="*/ 33 h 472"/>
                  <a:gd name="T4" fmla="*/ 134 w 393"/>
                  <a:gd name="T5" fmla="*/ 13 h 472"/>
                  <a:gd name="T6" fmla="*/ 170 w 393"/>
                  <a:gd name="T7" fmla="*/ 2 h 472"/>
                  <a:gd name="T8" fmla="*/ 212 w 393"/>
                  <a:gd name="T9" fmla="*/ 0 h 472"/>
                  <a:gd name="T10" fmla="*/ 259 w 393"/>
                  <a:gd name="T11" fmla="*/ 8 h 472"/>
                  <a:gd name="T12" fmla="*/ 312 w 393"/>
                  <a:gd name="T13" fmla="*/ 25 h 472"/>
                  <a:gd name="T14" fmla="*/ 352 w 393"/>
                  <a:gd name="T15" fmla="*/ 51 h 472"/>
                  <a:gd name="T16" fmla="*/ 378 w 393"/>
                  <a:gd name="T17" fmla="*/ 81 h 472"/>
                  <a:gd name="T18" fmla="*/ 391 w 393"/>
                  <a:gd name="T19" fmla="*/ 115 h 472"/>
                  <a:gd name="T20" fmla="*/ 392 w 393"/>
                  <a:gd name="T21" fmla="*/ 149 h 472"/>
                  <a:gd name="T22" fmla="*/ 385 w 393"/>
                  <a:gd name="T23" fmla="*/ 176 h 472"/>
                  <a:gd name="T24" fmla="*/ 374 w 393"/>
                  <a:gd name="T25" fmla="*/ 195 h 472"/>
                  <a:gd name="T26" fmla="*/ 357 w 393"/>
                  <a:gd name="T27" fmla="*/ 212 h 472"/>
                  <a:gd name="T28" fmla="*/ 336 w 393"/>
                  <a:gd name="T29" fmla="*/ 227 h 472"/>
                  <a:gd name="T30" fmla="*/ 291 w 393"/>
                  <a:gd name="T31" fmla="*/ 244 h 472"/>
                  <a:gd name="T32" fmla="*/ 318 w 393"/>
                  <a:gd name="T33" fmla="*/ 264 h 472"/>
                  <a:gd name="T34" fmla="*/ 338 w 393"/>
                  <a:gd name="T35" fmla="*/ 287 h 472"/>
                  <a:gd name="T36" fmla="*/ 351 w 393"/>
                  <a:gd name="T37" fmla="*/ 311 h 472"/>
                  <a:gd name="T38" fmla="*/ 356 w 393"/>
                  <a:gd name="T39" fmla="*/ 337 h 472"/>
                  <a:gd name="T40" fmla="*/ 355 w 393"/>
                  <a:gd name="T41" fmla="*/ 366 h 472"/>
                  <a:gd name="T42" fmla="*/ 342 w 393"/>
                  <a:gd name="T43" fmla="*/ 403 h 472"/>
                  <a:gd name="T44" fmla="*/ 319 w 393"/>
                  <a:gd name="T45" fmla="*/ 435 h 472"/>
                  <a:gd name="T46" fmla="*/ 285 w 393"/>
                  <a:gd name="T47" fmla="*/ 458 h 472"/>
                  <a:gd name="T48" fmla="*/ 241 w 393"/>
                  <a:gd name="T49" fmla="*/ 471 h 472"/>
                  <a:gd name="T50" fmla="*/ 187 w 393"/>
                  <a:gd name="T51" fmla="*/ 470 h 472"/>
                  <a:gd name="T52" fmla="*/ 129 w 393"/>
                  <a:gd name="T53" fmla="*/ 458 h 472"/>
                  <a:gd name="T54" fmla="*/ 84 w 393"/>
                  <a:gd name="T55" fmla="*/ 441 h 472"/>
                  <a:gd name="T56" fmla="*/ 49 w 393"/>
                  <a:gd name="T57" fmla="*/ 421 h 472"/>
                  <a:gd name="T58" fmla="*/ 24 w 393"/>
                  <a:gd name="T59" fmla="*/ 393 h 472"/>
                  <a:gd name="T60" fmla="*/ 9 w 393"/>
                  <a:gd name="T61" fmla="*/ 358 h 472"/>
                  <a:gd name="T62" fmla="*/ 0 w 393"/>
                  <a:gd name="T63" fmla="*/ 312 h 472"/>
                  <a:gd name="T64" fmla="*/ 93 w 393"/>
                  <a:gd name="T65" fmla="*/ 325 h 472"/>
                  <a:gd name="T66" fmla="*/ 100 w 393"/>
                  <a:gd name="T67" fmla="*/ 349 h 472"/>
                  <a:gd name="T68" fmla="*/ 112 w 393"/>
                  <a:gd name="T69" fmla="*/ 365 h 472"/>
                  <a:gd name="T70" fmla="*/ 146 w 393"/>
                  <a:gd name="T71" fmla="*/ 385 h 472"/>
                  <a:gd name="T72" fmla="*/ 182 w 393"/>
                  <a:gd name="T73" fmla="*/ 393 h 472"/>
                  <a:gd name="T74" fmla="*/ 208 w 393"/>
                  <a:gd name="T75" fmla="*/ 393 h 472"/>
                  <a:gd name="T76" fmla="*/ 229 w 393"/>
                  <a:gd name="T77" fmla="*/ 386 h 472"/>
                  <a:gd name="T78" fmla="*/ 244 w 393"/>
                  <a:gd name="T79" fmla="*/ 375 h 472"/>
                  <a:gd name="T80" fmla="*/ 255 w 393"/>
                  <a:gd name="T81" fmla="*/ 361 h 472"/>
                  <a:gd name="T82" fmla="*/ 260 w 393"/>
                  <a:gd name="T83" fmla="*/ 343 h 472"/>
                  <a:gd name="T84" fmla="*/ 260 w 393"/>
                  <a:gd name="T85" fmla="*/ 324 h 472"/>
                  <a:gd name="T86" fmla="*/ 252 w 393"/>
                  <a:gd name="T87" fmla="*/ 306 h 472"/>
                  <a:gd name="T88" fmla="*/ 237 w 393"/>
                  <a:gd name="T89" fmla="*/ 291 h 472"/>
                  <a:gd name="T90" fmla="*/ 215 w 393"/>
                  <a:gd name="T91" fmla="*/ 277 h 472"/>
                  <a:gd name="T92" fmla="*/ 185 w 393"/>
                  <a:gd name="T93" fmla="*/ 268 h 472"/>
                  <a:gd name="T94" fmla="*/ 192 w 393"/>
                  <a:gd name="T95" fmla="*/ 199 h 472"/>
                  <a:gd name="T96" fmla="*/ 221 w 393"/>
                  <a:gd name="T97" fmla="*/ 203 h 472"/>
                  <a:gd name="T98" fmla="*/ 246 w 393"/>
                  <a:gd name="T99" fmla="*/ 201 h 472"/>
                  <a:gd name="T100" fmla="*/ 267 w 393"/>
                  <a:gd name="T101" fmla="*/ 193 h 472"/>
                  <a:gd name="T102" fmla="*/ 283 w 393"/>
                  <a:gd name="T103" fmla="*/ 180 h 472"/>
                  <a:gd name="T104" fmla="*/ 292 w 393"/>
                  <a:gd name="T105" fmla="*/ 160 h 472"/>
                  <a:gd name="T106" fmla="*/ 297 w 393"/>
                  <a:gd name="T107" fmla="*/ 141 h 472"/>
                  <a:gd name="T108" fmla="*/ 294 w 393"/>
                  <a:gd name="T109" fmla="*/ 125 h 472"/>
                  <a:gd name="T110" fmla="*/ 287 w 393"/>
                  <a:gd name="T111" fmla="*/ 109 h 472"/>
                  <a:gd name="T112" fmla="*/ 275 w 393"/>
                  <a:gd name="T113" fmla="*/ 94 h 472"/>
                  <a:gd name="T114" fmla="*/ 256 w 393"/>
                  <a:gd name="T115" fmla="*/ 84 h 472"/>
                  <a:gd name="T116" fmla="*/ 227 w 393"/>
                  <a:gd name="T117" fmla="*/ 77 h 472"/>
                  <a:gd name="T118" fmla="*/ 201 w 393"/>
                  <a:gd name="T119" fmla="*/ 78 h 472"/>
                  <a:gd name="T120" fmla="*/ 184 w 393"/>
                  <a:gd name="T121" fmla="*/ 84 h 472"/>
                  <a:gd name="T122" fmla="*/ 169 w 393"/>
                  <a:gd name="T123" fmla="*/ 95 h 4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93" h="472">
                    <a:moveTo>
                      <a:pt x="153" y="117"/>
                    </a:moveTo>
                    <a:lnTo>
                      <a:pt x="69" y="75"/>
                    </a:lnTo>
                    <a:lnTo>
                      <a:pt x="76" y="63"/>
                    </a:lnTo>
                    <a:lnTo>
                      <a:pt x="85" y="53"/>
                    </a:lnTo>
                    <a:lnTo>
                      <a:pt x="93" y="42"/>
                    </a:lnTo>
                    <a:lnTo>
                      <a:pt x="103" y="33"/>
                    </a:lnTo>
                    <a:lnTo>
                      <a:pt x="112" y="25"/>
                    </a:lnTo>
                    <a:lnTo>
                      <a:pt x="122" y="19"/>
                    </a:lnTo>
                    <a:lnTo>
                      <a:pt x="134" y="13"/>
                    </a:lnTo>
                    <a:lnTo>
                      <a:pt x="145" y="8"/>
                    </a:lnTo>
                    <a:lnTo>
                      <a:pt x="157" y="5"/>
                    </a:lnTo>
                    <a:lnTo>
                      <a:pt x="170" y="2"/>
                    </a:lnTo>
                    <a:lnTo>
                      <a:pt x="183" y="0"/>
                    </a:lnTo>
                    <a:lnTo>
                      <a:pt x="197" y="0"/>
                    </a:lnTo>
                    <a:lnTo>
                      <a:pt x="212" y="0"/>
                    </a:lnTo>
                    <a:lnTo>
                      <a:pt x="227" y="2"/>
                    </a:lnTo>
                    <a:lnTo>
                      <a:pt x="243" y="4"/>
                    </a:lnTo>
                    <a:lnTo>
                      <a:pt x="259" y="8"/>
                    </a:lnTo>
                    <a:lnTo>
                      <a:pt x="279" y="13"/>
                    </a:lnTo>
                    <a:lnTo>
                      <a:pt x="297" y="19"/>
                    </a:lnTo>
                    <a:lnTo>
                      <a:pt x="312" y="25"/>
                    </a:lnTo>
                    <a:lnTo>
                      <a:pt x="327" y="33"/>
                    </a:lnTo>
                    <a:lnTo>
                      <a:pt x="340" y="41"/>
                    </a:lnTo>
                    <a:lnTo>
                      <a:pt x="352" y="51"/>
                    </a:lnTo>
                    <a:lnTo>
                      <a:pt x="362" y="60"/>
                    </a:lnTo>
                    <a:lnTo>
                      <a:pt x="371" y="71"/>
                    </a:lnTo>
                    <a:lnTo>
                      <a:pt x="378" y="81"/>
                    </a:lnTo>
                    <a:lnTo>
                      <a:pt x="383" y="92"/>
                    </a:lnTo>
                    <a:lnTo>
                      <a:pt x="388" y="103"/>
                    </a:lnTo>
                    <a:lnTo>
                      <a:pt x="391" y="115"/>
                    </a:lnTo>
                    <a:lnTo>
                      <a:pt x="393" y="126"/>
                    </a:lnTo>
                    <a:lnTo>
                      <a:pt x="393" y="137"/>
                    </a:lnTo>
                    <a:lnTo>
                      <a:pt x="392" y="149"/>
                    </a:lnTo>
                    <a:lnTo>
                      <a:pt x="390" y="160"/>
                    </a:lnTo>
                    <a:lnTo>
                      <a:pt x="388" y="168"/>
                    </a:lnTo>
                    <a:lnTo>
                      <a:pt x="385" y="176"/>
                    </a:lnTo>
                    <a:lnTo>
                      <a:pt x="382" y="183"/>
                    </a:lnTo>
                    <a:lnTo>
                      <a:pt x="378" y="189"/>
                    </a:lnTo>
                    <a:lnTo>
                      <a:pt x="374" y="195"/>
                    </a:lnTo>
                    <a:lnTo>
                      <a:pt x="368" y="201"/>
                    </a:lnTo>
                    <a:lnTo>
                      <a:pt x="363" y="207"/>
                    </a:lnTo>
                    <a:lnTo>
                      <a:pt x="357" y="212"/>
                    </a:lnTo>
                    <a:lnTo>
                      <a:pt x="351" y="217"/>
                    </a:lnTo>
                    <a:lnTo>
                      <a:pt x="344" y="222"/>
                    </a:lnTo>
                    <a:lnTo>
                      <a:pt x="336" y="227"/>
                    </a:lnTo>
                    <a:lnTo>
                      <a:pt x="329" y="231"/>
                    </a:lnTo>
                    <a:lnTo>
                      <a:pt x="311" y="238"/>
                    </a:lnTo>
                    <a:lnTo>
                      <a:pt x="291" y="244"/>
                    </a:lnTo>
                    <a:lnTo>
                      <a:pt x="301" y="250"/>
                    </a:lnTo>
                    <a:lnTo>
                      <a:pt x="310" y="257"/>
                    </a:lnTo>
                    <a:lnTo>
                      <a:pt x="318" y="264"/>
                    </a:lnTo>
                    <a:lnTo>
                      <a:pt x="326" y="271"/>
                    </a:lnTo>
                    <a:lnTo>
                      <a:pt x="332" y="278"/>
                    </a:lnTo>
                    <a:lnTo>
                      <a:pt x="338" y="287"/>
                    </a:lnTo>
                    <a:lnTo>
                      <a:pt x="343" y="295"/>
                    </a:lnTo>
                    <a:lnTo>
                      <a:pt x="348" y="303"/>
                    </a:lnTo>
                    <a:lnTo>
                      <a:pt x="351" y="311"/>
                    </a:lnTo>
                    <a:lnTo>
                      <a:pt x="353" y="319"/>
                    </a:lnTo>
                    <a:lnTo>
                      <a:pt x="355" y="328"/>
                    </a:lnTo>
                    <a:lnTo>
                      <a:pt x="356" y="337"/>
                    </a:lnTo>
                    <a:lnTo>
                      <a:pt x="356" y="347"/>
                    </a:lnTo>
                    <a:lnTo>
                      <a:pt x="356" y="356"/>
                    </a:lnTo>
                    <a:lnTo>
                      <a:pt x="355" y="366"/>
                    </a:lnTo>
                    <a:lnTo>
                      <a:pt x="353" y="376"/>
                    </a:lnTo>
                    <a:lnTo>
                      <a:pt x="348" y="389"/>
                    </a:lnTo>
                    <a:lnTo>
                      <a:pt x="342" y="403"/>
                    </a:lnTo>
                    <a:lnTo>
                      <a:pt x="336" y="415"/>
                    </a:lnTo>
                    <a:lnTo>
                      <a:pt x="328" y="425"/>
                    </a:lnTo>
                    <a:lnTo>
                      <a:pt x="319" y="435"/>
                    </a:lnTo>
                    <a:lnTo>
                      <a:pt x="309" y="444"/>
                    </a:lnTo>
                    <a:lnTo>
                      <a:pt x="298" y="451"/>
                    </a:lnTo>
                    <a:lnTo>
                      <a:pt x="285" y="458"/>
                    </a:lnTo>
                    <a:lnTo>
                      <a:pt x="271" y="464"/>
                    </a:lnTo>
                    <a:lnTo>
                      <a:pt x="257" y="469"/>
                    </a:lnTo>
                    <a:lnTo>
                      <a:pt x="241" y="471"/>
                    </a:lnTo>
                    <a:lnTo>
                      <a:pt x="224" y="472"/>
                    </a:lnTo>
                    <a:lnTo>
                      <a:pt x="206" y="472"/>
                    </a:lnTo>
                    <a:lnTo>
                      <a:pt x="187" y="470"/>
                    </a:lnTo>
                    <a:lnTo>
                      <a:pt x="167" y="467"/>
                    </a:lnTo>
                    <a:lnTo>
                      <a:pt x="145" y="463"/>
                    </a:lnTo>
                    <a:lnTo>
                      <a:pt x="129" y="458"/>
                    </a:lnTo>
                    <a:lnTo>
                      <a:pt x="113" y="453"/>
                    </a:lnTo>
                    <a:lnTo>
                      <a:pt x="97" y="447"/>
                    </a:lnTo>
                    <a:lnTo>
                      <a:pt x="84" y="441"/>
                    </a:lnTo>
                    <a:lnTo>
                      <a:pt x="71" y="435"/>
                    </a:lnTo>
                    <a:lnTo>
                      <a:pt x="60" y="428"/>
                    </a:lnTo>
                    <a:lnTo>
                      <a:pt x="49" y="421"/>
                    </a:lnTo>
                    <a:lnTo>
                      <a:pt x="40" y="413"/>
                    </a:lnTo>
                    <a:lnTo>
                      <a:pt x="32" y="404"/>
                    </a:lnTo>
                    <a:lnTo>
                      <a:pt x="24" y="393"/>
                    </a:lnTo>
                    <a:lnTo>
                      <a:pt x="18" y="383"/>
                    </a:lnTo>
                    <a:lnTo>
                      <a:pt x="13" y="371"/>
                    </a:lnTo>
                    <a:lnTo>
                      <a:pt x="9" y="358"/>
                    </a:lnTo>
                    <a:lnTo>
                      <a:pt x="5" y="344"/>
                    </a:lnTo>
                    <a:lnTo>
                      <a:pt x="2" y="328"/>
                    </a:lnTo>
                    <a:lnTo>
                      <a:pt x="0" y="312"/>
                    </a:lnTo>
                    <a:lnTo>
                      <a:pt x="91" y="305"/>
                    </a:lnTo>
                    <a:lnTo>
                      <a:pt x="91" y="315"/>
                    </a:lnTo>
                    <a:lnTo>
                      <a:pt x="93" y="325"/>
                    </a:lnTo>
                    <a:lnTo>
                      <a:pt x="95" y="333"/>
                    </a:lnTo>
                    <a:lnTo>
                      <a:pt x="97" y="342"/>
                    </a:lnTo>
                    <a:lnTo>
                      <a:pt x="100" y="349"/>
                    </a:lnTo>
                    <a:lnTo>
                      <a:pt x="104" y="355"/>
                    </a:lnTo>
                    <a:lnTo>
                      <a:pt x="108" y="360"/>
                    </a:lnTo>
                    <a:lnTo>
                      <a:pt x="112" y="365"/>
                    </a:lnTo>
                    <a:lnTo>
                      <a:pt x="121" y="373"/>
                    </a:lnTo>
                    <a:lnTo>
                      <a:pt x="134" y="379"/>
                    </a:lnTo>
                    <a:lnTo>
                      <a:pt x="146" y="385"/>
                    </a:lnTo>
                    <a:lnTo>
                      <a:pt x="162" y="389"/>
                    </a:lnTo>
                    <a:lnTo>
                      <a:pt x="172" y="391"/>
                    </a:lnTo>
                    <a:lnTo>
                      <a:pt x="182" y="393"/>
                    </a:lnTo>
                    <a:lnTo>
                      <a:pt x="191" y="393"/>
                    </a:lnTo>
                    <a:lnTo>
                      <a:pt x="200" y="393"/>
                    </a:lnTo>
                    <a:lnTo>
                      <a:pt x="208" y="393"/>
                    </a:lnTo>
                    <a:lnTo>
                      <a:pt x="215" y="391"/>
                    </a:lnTo>
                    <a:lnTo>
                      <a:pt x="222" y="389"/>
                    </a:lnTo>
                    <a:lnTo>
                      <a:pt x="229" y="386"/>
                    </a:lnTo>
                    <a:lnTo>
                      <a:pt x="235" y="383"/>
                    </a:lnTo>
                    <a:lnTo>
                      <a:pt x="240" y="379"/>
                    </a:lnTo>
                    <a:lnTo>
                      <a:pt x="244" y="375"/>
                    </a:lnTo>
                    <a:lnTo>
                      <a:pt x="249" y="371"/>
                    </a:lnTo>
                    <a:lnTo>
                      <a:pt x="252" y="366"/>
                    </a:lnTo>
                    <a:lnTo>
                      <a:pt x="255" y="361"/>
                    </a:lnTo>
                    <a:lnTo>
                      <a:pt x="257" y="356"/>
                    </a:lnTo>
                    <a:lnTo>
                      <a:pt x="259" y="350"/>
                    </a:lnTo>
                    <a:lnTo>
                      <a:pt x="260" y="343"/>
                    </a:lnTo>
                    <a:lnTo>
                      <a:pt x="261" y="336"/>
                    </a:lnTo>
                    <a:lnTo>
                      <a:pt x="261" y="330"/>
                    </a:lnTo>
                    <a:lnTo>
                      <a:pt x="260" y="324"/>
                    </a:lnTo>
                    <a:lnTo>
                      <a:pt x="258" y="318"/>
                    </a:lnTo>
                    <a:lnTo>
                      <a:pt x="256" y="312"/>
                    </a:lnTo>
                    <a:lnTo>
                      <a:pt x="252" y="306"/>
                    </a:lnTo>
                    <a:lnTo>
                      <a:pt x="248" y="301"/>
                    </a:lnTo>
                    <a:lnTo>
                      <a:pt x="243" y="296"/>
                    </a:lnTo>
                    <a:lnTo>
                      <a:pt x="237" y="291"/>
                    </a:lnTo>
                    <a:lnTo>
                      <a:pt x="231" y="286"/>
                    </a:lnTo>
                    <a:lnTo>
                      <a:pt x="224" y="281"/>
                    </a:lnTo>
                    <a:lnTo>
                      <a:pt x="215" y="277"/>
                    </a:lnTo>
                    <a:lnTo>
                      <a:pt x="206" y="274"/>
                    </a:lnTo>
                    <a:lnTo>
                      <a:pt x="195" y="271"/>
                    </a:lnTo>
                    <a:lnTo>
                      <a:pt x="185" y="268"/>
                    </a:lnTo>
                    <a:lnTo>
                      <a:pt x="164" y="263"/>
                    </a:lnTo>
                    <a:lnTo>
                      <a:pt x="182" y="197"/>
                    </a:lnTo>
                    <a:lnTo>
                      <a:pt x="192" y="199"/>
                    </a:lnTo>
                    <a:lnTo>
                      <a:pt x="202" y="201"/>
                    </a:lnTo>
                    <a:lnTo>
                      <a:pt x="212" y="203"/>
                    </a:lnTo>
                    <a:lnTo>
                      <a:pt x="221" y="203"/>
                    </a:lnTo>
                    <a:lnTo>
                      <a:pt x="230" y="203"/>
                    </a:lnTo>
                    <a:lnTo>
                      <a:pt x="238" y="203"/>
                    </a:lnTo>
                    <a:lnTo>
                      <a:pt x="246" y="201"/>
                    </a:lnTo>
                    <a:lnTo>
                      <a:pt x="254" y="199"/>
                    </a:lnTo>
                    <a:lnTo>
                      <a:pt x="260" y="196"/>
                    </a:lnTo>
                    <a:lnTo>
                      <a:pt x="267" y="193"/>
                    </a:lnTo>
                    <a:lnTo>
                      <a:pt x="273" y="189"/>
                    </a:lnTo>
                    <a:lnTo>
                      <a:pt x="278" y="185"/>
                    </a:lnTo>
                    <a:lnTo>
                      <a:pt x="283" y="180"/>
                    </a:lnTo>
                    <a:lnTo>
                      <a:pt x="286" y="174"/>
                    </a:lnTo>
                    <a:lnTo>
                      <a:pt x="290" y="168"/>
                    </a:lnTo>
                    <a:lnTo>
                      <a:pt x="292" y="160"/>
                    </a:lnTo>
                    <a:lnTo>
                      <a:pt x="295" y="153"/>
                    </a:lnTo>
                    <a:lnTo>
                      <a:pt x="297" y="147"/>
                    </a:lnTo>
                    <a:lnTo>
                      <a:pt x="297" y="141"/>
                    </a:lnTo>
                    <a:lnTo>
                      <a:pt x="297" y="136"/>
                    </a:lnTo>
                    <a:lnTo>
                      <a:pt x="297" y="130"/>
                    </a:lnTo>
                    <a:lnTo>
                      <a:pt x="294" y="125"/>
                    </a:lnTo>
                    <a:lnTo>
                      <a:pt x="293" y="119"/>
                    </a:lnTo>
                    <a:lnTo>
                      <a:pt x="290" y="114"/>
                    </a:lnTo>
                    <a:lnTo>
                      <a:pt x="287" y="109"/>
                    </a:lnTo>
                    <a:lnTo>
                      <a:pt x="284" y="103"/>
                    </a:lnTo>
                    <a:lnTo>
                      <a:pt x="279" y="99"/>
                    </a:lnTo>
                    <a:lnTo>
                      <a:pt x="275" y="94"/>
                    </a:lnTo>
                    <a:lnTo>
                      <a:pt x="268" y="91"/>
                    </a:lnTo>
                    <a:lnTo>
                      <a:pt x="262" y="87"/>
                    </a:lnTo>
                    <a:lnTo>
                      <a:pt x="256" y="84"/>
                    </a:lnTo>
                    <a:lnTo>
                      <a:pt x="249" y="82"/>
                    </a:lnTo>
                    <a:lnTo>
                      <a:pt x="240" y="79"/>
                    </a:lnTo>
                    <a:lnTo>
                      <a:pt x="227" y="77"/>
                    </a:lnTo>
                    <a:lnTo>
                      <a:pt x="213" y="77"/>
                    </a:lnTo>
                    <a:lnTo>
                      <a:pt x="207" y="77"/>
                    </a:lnTo>
                    <a:lnTo>
                      <a:pt x="201" y="78"/>
                    </a:lnTo>
                    <a:lnTo>
                      <a:pt x="195" y="80"/>
                    </a:lnTo>
                    <a:lnTo>
                      <a:pt x="190" y="82"/>
                    </a:lnTo>
                    <a:lnTo>
                      <a:pt x="184" y="84"/>
                    </a:lnTo>
                    <a:lnTo>
                      <a:pt x="179" y="87"/>
                    </a:lnTo>
                    <a:lnTo>
                      <a:pt x="175" y="91"/>
                    </a:lnTo>
                    <a:lnTo>
                      <a:pt x="169" y="95"/>
                    </a:lnTo>
                    <a:lnTo>
                      <a:pt x="161" y="106"/>
                    </a:lnTo>
                    <a:lnTo>
                      <a:pt x="153" y="11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5" name="Freeform 1227"/>
              <p:cNvSpPr>
                <a:spLocks noEditPoints="1"/>
              </p:cNvSpPr>
              <p:nvPr/>
            </p:nvSpPr>
            <p:spPr bwMode="auto">
              <a:xfrm>
                <a:off x="1885" y="647"/>
                <a:ext cx="90" cy="101"/>
              </a:xfrm>
              <a:custGeom>
                <a:avLst/>
                <a:gdLst>
                  <a:gd name="T0" fmla="*/ 451 w 451"/>
                  <a:gd name="T1" fmla="*/ 507 h 507"/>
                  <a:gd name="T2" fmla="*/ 352 w 451"/>
                  <a:gd name="T3" fmla="*/ 483 h 507"/>
                  <a:gd name="T4" fmla="*/ 339 w 451"/>
                  <a:gd name="T5" fmla="*/ 373 h 507"/>
                  <a:gd name="T6" fmla="*/ 158 w 451"/>
                  <a:gd name="T7" fmla="*/ 329 h 507"/>
                  <a:gd name="T8" fmla="*/ 96 w 451"/>
                  <a:gd name="T9" fmla="*/ 421 h 507"/>
                  <a:gd name="T10" fmla="*/ 0 w 451"/>
                  <a:gd name="T11" fmla="*/ 397 h 507"/>
                  <a:gd name="T12" fmla="*/ 288 w 451"/>
                  <a:gd name="T13" fmla="*/ 0 h 507"/>
                  <a:gd name="T14" fmla="*/ 384 w 451"/>
                  <a:gd name="T15" fmla="*/ 23 h 507"/>
                  <a:gd name="T16" fmla="*/ 451 w 451"/>
                  <a:gd name="T17" fmla="*/ 507 h 507"/>
                  <a:gd name="T18" fmla="*/ 328 w 451"/>
                  <a:gd name="T19" fmla="*/ 293 h 507"/>
                  <a:gd name="T20" fmla="*/ 309 w 451"/>
                  <a:gd name="T21" fmla="*/ 114 h 507"/>
                  <a:gd name="T22" fmla="*/ 205 w 451"/>
                  <a:gd name="T23" fmla="*/ 262 h 507"/>
                  <a:gd name="T24" fmla="*/ 328 w 451"/>
                  <a:gd name="T25" fmla="*/ 293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1" h="507">
                    <a:moveTo>
                      <a:pt x="451" y="507"/>
                    </a:moveTo>
                    <a:lnTo>
                      <a:pt x="352" y="483"/>
                    </a:lnTo>
                    <a:lnTo>
                      <a:pt x="339" y="373"/>
                    </a:lnTo>
                    <a:lnTo>
                      <a:pt x="158" y="329"/>
                    </a:lnTo>
                    <a:lnTo>
                      <a:pt x="96" y="421"/>
                    </a:lnTo>
                    <a:lnTo>
                      <a:pt x="0" y="397"/>
                    </a:lnTo>
                    <a:lnTo>
                      <a:pt x="288" y="0"/>
                    </a:lnTo>
                    <a:lnTo>
                      <a:pt x="384" y="23"/>
                    </a:lnTo>
                    <a:lnTo>
                      <a:pt x="451" y="507"/>
                    </a:lnTo>
                    <a:close/>
                    <a:moveTo>
                      <a:pt x="328" y="293"/>
                    </a:moveTo>
                    <a:lnTo>
                      <a:pt x="309" y="114"/>
                    </a:lnTo>
                    <a:lnTo>
                      <a:pt x="205" y="262"/>
                    </a:lnTo>
                    <a:lnTo>
                      <a:pt x="328" y="29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6" name="Freeform 1228"/>
              <p:cNvSpPr>
                <a:spLocks/>
              </p:cNvSpPr>
              <p:nvPr/>
            </p:nvSpPr>
            <p:spPr bwMode="auto">
              <a:xfrm>
                <a:off x="1252" y="1460"/>
                <a:ext cx="348" cy="608"/>
              </a:xfrm>
              <a:custGeom>
                <a:avLst/>
                <a:gdLst>
                  <a:gd name="T0" fmla="*/ 1738 w 1738"/>
                  <a:gd name="T1" fmla="*/ 0 h 3038"/>
                  <a:gd name="T2" fmla="*/ 0 w 1738"/>
                  <a:gd name="T3" fmla="*/ 348 h 3038"/>
                  <a:gd name="T4" fmla="*/ 0 w 1738"/>
                  <a:gd name="T5" fmla="*/ 3038 h 3038"/>
                  <a:gd name="T6" fmla="*/ 1738 w 1738"/>
                  <a:gd name="T7" fmla="*/ 2518 h 3038"/>
                  <a:gd name="T8" fmla="*/ 1738 w 1738"/>
                  <a:gd name="T9" fmla="*/ 0 h 3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8" h="3038">
                    <a:moveTo>
                      <a:pt x="1738" y="0"/>
                    </a:moveTo>
                    <a:lnTo>
                      <a:pt x="0" y="348"/>
                    </a:lnTo>
                    <a:lnTo>
                      <a:pt x="0" y="3038"/>
                    </a:lnTo>
                    <a:lnTo>
                      <a:pt x="1738" y="2518"/>
                    </a:lnTo>
                    <a:lnTo>
                      <a:pt x="173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7" name="Freeform 1229"/>
              <p:cNvSpPr>
                <a:spLocks noEditPoints="1"/>
              </p:cNvSpPr>
              <p:nvPr/>
            </p:nvSpPr>
            <p:spPr bwMode="auto">
              <a:xfrm>
                <a:off x="1244" y="1450"/>
                <a:ext cx="364" cy="629"/>
              </a:xfrm>
              <a:custGeom>
                <a:avLst/>
                <a:gdLst>
                  <a:gd name="T0" fmla="*/ 1789 w 1822"/>
                  <a:gd name="T1" fmla="*/ 89 h 3142"/>
                  <a:gd name="T2" fmla="*/ 50 w 1822"/>
                  <a:gd name="T3" fmla="*/ 437 h 3142"/>
                  <a:gd name="T4" fmla="*/ 34 w 1822"/>
                  <a:gd name="T5" fmla="*/ 358 h 3142"/>
                  <a:gd name="T6" fmla="*/ 1772 w 1822"/>
                  <a:gd name="T7" fmla="*/ 10 h 3142"/>
                  <a:gd name="T8" fmla="*/ 1789 w 1822"/>
                  <a:gd name="T9" fmla="*/ 89 h 3142"/>
                  <a:gd name="T10" fmla="*/ 0 w 1822"/>
                  <a:gd name="T11" fmla="*/ 397 h 3142"/>
                  <a:gd name="T12" fmla="*/ 0 w 1822"/>
                  <a:gd name="T13" fmla="*/ 364 h 3142"/>
                  <a:gd name="T14" fmla="*/ 34 w 1822"/>
                  <a:gd name="T15" fmla="*/ 358 h 3142"/>
                  <a:gd name="T16" fmla="*/ 42 w 1822"/>
                  <a:gd name="T17" fmla="*/ 397 h 3142"/>
                  <a:gd name="T18" fmla="*/ 0 w 1822"/>
                  <a:gd name="T19" fmla="*/ 397 h 3142"/>
                  <a:gd name="T20" fmla="*/ 84 w 1822"/>
                  <a:gd name="T21" fmla="*/ 397 h 3142"/>
                  <a:gd name="T22" fmla="*/ 84 w 1822"/>
                  <a:gd name="T23" fmla="*/ 3087 h 3142"/>
                  <a:gd name="T24" fmla="*/ 0 w 1822"/>
                  <a:gd name="T25" fmla="*/ 3087 h 3142"/>
                  <a:gd name="T26" fmla="*/ 0 w 1822"/>
                  <a:gd name="T27" fmla="*/ 397 h 3142"/>
                  <a:gd name="T28" fmla="*/ 84 w 1822"/>
                  <a:gd name="T29" fmla="*/ 397 h 3142"/>
                  <a:gd name="T30" fmla="*/ 54 w 1822"/>
                  <a:gd name="T31" fmla="*/ 3126 h 3142"/>
                  <a:gd name="T32" fmla="*/ 0 w 1822"/>
                  <a:gd name="T33" fmla="*/ 3142 h 3142"/>
                  <a:gd name="T34" fmla="*/ 0 w 1822"/>
                  <a:gd name="T35" fmla="*/ 3087 h 3142"/>
                  <a:gd name="T36" fmla="*/ 42 w 1822"/>
                  <a:gd name="T37" fmla="*/ 3087 h 3142"/>
                  <a:gd name="T38" fmla="*/ 54 w 1822"/>
                  <a:gd name="T39" fmla="*/ 3126 h 3142"/>
                  <a:gd name="T40" fmla="*/ 29 w 1822"/>
                  <a:gd name="T41" fmla="*/ 3048 h 3142"/>
                  <a:gd name="T42" fmla="*/ 1768 w 1822"/>
                  <a:gd name="T43" fmla="*/ 2528 h 3142"/>
                  <a:gd name="T44" fmla="*/ 1793 w 1822"/>
                  <a:gd name="T45" fmla="*/ 2607 h 3142"/>
                  <a:gd name="T46" fmla="*/ 54 w 1822"/>
                  <a:gd name="T47" fmla="*/ 3126 h 3142"/>
                  <a:gd name="T48" fmla="*/ 29 w 1822"/>
                  <a:gd name="T49" fmla="*/ 3048 h 3142"/>
                  <a:gd name="T50" fmla="*/ 1822 w 1822"/>
                  <a:gd name="T51" fmla="*/ 2567 h 3142"/>
                  <a:gd name="T52" fmla="*/ 1822 w 1822"/>
                  <a:gd name="T53" fmla="*/ 2597 h 3142"/>
                  <a:gd name="T54" fmla="*/ 1793 w 1822"/>
                  <a:gd name="T55" fmla="*/ 2607 h 3142"/>
                  <a:gd name="T56" fmla="*/ 1780 w 1822"/>
                  <a:gd name="T57" fmla="*/ 2567 h 3142"/>
                  <a:gd name="T58" fmla="*/ 1822 w 1822"/>
                  <a:gd name="T59" fmla="*/ 2567 h 3142"/>
                  <a:gd name="T60" fmla="*/ 1739 w 1822"/>
                  <a:gd name="T61" fmla="*/ 2567 h 3142"/>
                  <a:gd name="T62" fmla="*/ 1739 w 1822"/>
                  <a:gd name="T63" fmla="*/ 49 h 3142"/>
                  <a:gd name="T64" fmla="*/ 1822 w 1822"/>
                  <a:gd name="T65" fmla="*/ 49 h 3142"/>
                  <a:gd name="T66" fmla="*/ 1822 w 1822"/>
                  <a:gd name="T67" fmla="*/ 2567 h 3142"/>
                  <a:gd name="T68" fmla="*/ 1739 w 1822"/>
                  <a:gd name="T69" fmla="*/ 2567 h 3142"/>
                  <a:gd name="T70" fmla="*/ 1772 w 1822"/>
                  <a:gd name="T71" fmla="*/ 10 h 3142"/>
                  <a:gd name="T72" fmla="*/ 1822 w 1822"/>
                  <a:gd name="T73" fmla="*/ 0 h 3142"/>
                  <a:gd name="T74" fmla="*/ 1822 w 1822"/>
                  <a:gd name="T75" fmla="*/ 49 h 3142"/>
                  <a:gd name="T76" fmla="*/ 1780 w 1822"/>
                  <a:gd name="T77" fmla="*/ 49 h 3142"/>
                  <a:gd name="T78" fmla="*/ 1772 w 1822"/>
                  <a:gd name="T79" fmla="*/ 10 h 3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22" h="3142">
                    <a:moveTo>
                      <a:pt x="1789" y="89"/>
                    </a:moveTo>
                    <a:lnTo>
                      <a:pt x="50" y="437"/>
                    </a:lnTo>
                    <a:lnTo>
                      <a:pt x="34" y="358"/>
                    </a:lnTo>
                    <a:lnTo>
                      <a:pt x="1772" y="10"/>
                    </a:lnTo>
                    <a:lnTo>
                      <a:pt x="1789" y="89"/>
                    </a:lnTo>
                    <a:close/>
                    <a:moveTo>
                      <a:pt x="0" y="397"/>
                    </a:moveTo>
                    <a:lnTo>
                      <a:pt x="0" y="364"/>
                    </a:lnTo>
                    <a:lnTo>
                      <a:pt x="34" y="358"/>
                    </a:lnTo>
                    <a:lnTo>
                      <a:pt x="42" y="397"/>
                    </a:lnTo>
                    <a:lnTo>
                      <a:pt x="0" y="397"/>
                    </a:lnTo>
                    <a:close/>
                    <a:moveTo>
                      <a:pt x="84" y="397"/>
                    </a:moveTo>
                    <a:lnTo>
                      <a:pt x="84" y="3087"/>
                    </a:lnTo>
                    <a:lnTo>
                      <a:pt x="0" y="3087"/>
                    </a:lnTo>
                    <a:lnTo>
                      <a:pt x="0" y="397"/>
                    </a:lnTo>
                    <a:lnTo>
                      <a:pt x="84" y="397"/>
                    </a:lnTo>
                    <a:close/>
                    <a:moveTo>
                      <a:pt x="54" y="3126"/>
                    </a:moveTo>
                    <a:lnTo>
                      <a:pt x="0" y="3142"/>
                    </a:lnTo>
                    <a:lnTo>
                      <a:pt x="0" y="3087"/>
                    </a:lnTo>
                    <a:lnTo>
                      <a:pt x="42" y="3087"/>
                    </a:lnTo>
                    <a:lnTo>
                      <a:pt x="54" y="3126"/>
                    </a:lnTo>
                    <a:close/>
                    <a:moveTo>
                      <a:pt x="29" y="3048"/>
                    </a:moveTo>
                    <a:lnTo>
                      <a:pt x="1768" y="2528"/>
                    </a:lnTo>
                    <a:lnTo>
                      <a:pt x="1793" y="2607"/>
                    </a:lnTo>
                    <a:lnTo>
                      <a:pt x="54" y="3126"/>
                    </a:lnTo>
                    <a:lnTo>
                      <a:pt x="29" y="3048"/>
                    </a:lnTo>
                    <a:close/>
                    <a:moveTo>
                      <a:pt x="1822" y="2567"/>
                    </a:moveTo>
                    <a:lnTo>
                      <a:pt x="1822" y="2597"/>
                    </a:lnTo>
                    <a:lnTo>
                      <a:pt x="1793" y="2607"/>
                    </a:lnTo>
                    <a:lnTo>
                      <a:pt x="1780" y="2567"/>
                    </a:lnTo>
                    <a:lnTo>
                      <a:pt x="1822" y="2567"/>
                    </a:lnTo>
                    <a:close/>
                    <a:moveTo>
                      <a:pt x="1739" y="2567"/>
                    </a:moveTo>
                    <a:lnTo>
                      <a:pt x="1739" y="49"/>
                    </a:lnTo>
                    <a:lnTo>
                      <a:pt x="1822" y="49"/>
                    </a:lnTo>
                    <a:lnTo>
                      <a:pt x="1822" y="2567"/>
                    </a:lnTo>
                    <a:lnTo>
                      <a:pt x="1739" y="2567"/>
                    </a:lnTo>
                    <a:close/>
                    <a:moveTo>
                      <a:pt x="1772" y="10"/>
                    </a:moveTo>
                    <a:lnTo>
                      <a:pt x="1822" y="0"/>
                    </a:lnTo>
                    <a:lnTo>
                      <a:pt x="1822" y="49"/>
                    </a:lnTo>
                    <a:lnTo>
                      <a:pt x="1780" y="49"/>
                    </a:lnTo>
                    <a:lnTo>
                      <a:pt x="1772" y="1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8" name="Freeform 1230"/>
              <p:cNvSpPr>
                <a:spLocks/>
              </p:cNvSpPr>
              <p:nvPr/>
            </p:nvSpPr>
            <p:spPr bwMode="auto">
              <a:xfrm>
                <a:off x="1252" y="1432"/>
                <a:ext cx="312" cy="636"/>
              </a:xfrm>
              <a:custGeom>
                <a:avLst/>
                <a:gdLst>
                  <a:gd name="T0" fmla="*/ 1562 w 1562"/>
                  <a:gd name="T1" fmla="*/ 0 h 3178"/>
                  <a:gd name="T2" fmla="*/ 0 w 1562"/>
                  <a:gd name="T3" fmla="*/ 488 h 3178"/>
                  <a:gd name="T4" fmla="*/ 0 w 1562"/>
                  <a:gd name="T5" fmla="*/ 3178 h 3178"/>
                  <a:gd name="T6" fmla="*/ 1562 w 1562"/>
                  <a:gd name="T7" fmla="*/ 2518 h 3178"/>
                  <a:gd name="T8" fmla="*/ 1562 w 1562"/>
                  <a:gd name="T9" fmla="*/ 0 h 3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2" h="3178">
                    <a:moveTo>
                      <a:pt x="1562" y="0"/>
                    </a:moveTo>
                    <a:lnTo>
                      <a:pt x="0" y="488"/>
                    </a:lnTo>
                    <a:lnTo>
                      <a:pt x="0" y="3178"/>
                    </a:lnTo>
                    <a:lnTo>
                      <a:pt x="1562" y="2518"/>
                    </a:lnTo>
                    <a:lnTo>
                      <a:pt x="156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49" name="Freeform 1231"/>
              <p:cNvSpPr>
                <a:spLocks noEditPoints="1"/>
              </p:cNvSpPr>
              <p:nvPr/>
            </p:nvSpPr>
            <p:spPr bwMode="auto">
              <a:xfrm>
                <a:off x="1246" y="1424"/>
                <a:ext cx="325" cy="653"/>
              </a:xfrm>
              <a:custGeom>
                <a:avLst/>
                <a:gdLst>
                  <a:gd name="T0" fmla="*/ 1602 w 1624"/>
                  <a:gd name="T1" fmla="*/ 71 h 3266"/>
                  <a:gd name="T2" fmla="*/ 40 w 1624"/>
                  <a:gd name="T3" fmla="*/ 559 h 3266"/>
                  <a:gd name="T4" fmla="*/ 22 w 1624"/>
                  <a:gd name="T5" fmla="*/ 501 h 3266"/>
                  <a:gd name="T6" fmla="*/ 1584 w 1624"/>
                  <a:gd name="T7" fmla="*/ 14 h 3266"/>
                  <a:gd name="T8" fmla="*/ 1602 w 1624"/>
                  <a:gd name="T9" fmla="*/ 71 h 3266"/>
                  <a:gd name="T10" fmla="*/ 0 w 1624"/>
                  <a:gd name="T11" fmla="*/ 530 h 3266"/>
                  <a:gd name="T12" fmla="*/ 0 w 1624"/>
                  <a:gd name="T13" fmla="*/ 508 h 3266"/>
                  <a:gd name="T14" fmla="*/ 22 w 1624"/>
                  <a:gd name="T15" fmla="*/ 501 h 3266"/>
                  <a:gd name="T16" fmla="*/ 31 w 1624"/>
                  <a:gd name="T17" fmla="*/ 530 h 3266"/>
                  <a:gd name="T18" fmla="*/ 0 w 1624"/>
                  <a:gd name="T19" fmla="*/ 530 h 3266"/>
                  <a:gd name="T20" fmla="*/ 62 w 1624"/>
                  <a:gd name="T21" fmla="*/ 530 h 3266"/>
                  <a:gd name="T22" fmla="*/ 62 w 1624"/>
                  <a:gd name="T23" fmla="*/ 3220 h 3266"/>
                  <a:gd name="T24" fmla="*/ 0 w 1624"/>
                  <a:gd name="T25" fmla="*/ 3220 h 3266"/>
                  <a:gd name="T26" fmla="*/ 0 w 1624"/>
                  <a:gd name="T27" fmla="*/ 530 h 3266"/>
                  <a:gd name="T28" fmla="*/ 62 w 1624"/>
                  <a:gd name="T29" fmla="*/ 530 h 3266"/>
                  <a:gd name="T30" fmla="*/ 43 w 1624"/>
                  <a:gd name="T31" fmla="*/ 3248 h 3266"/>
                  <a:gd name="T32" fmla="*/ 0 w 1624"/>
                  <a:gd name="T33" fmla="*/ 3266 h 3266"/>
                  <a:gd name="T34" fmla="*/ 0 w 1624"/>
                  <a:gd name="T35" fmla="*/ 3220 h 3266"/>
                  <a:gd name="T36" fmla="*/ 31 w 1624"/>
                  <a:gd name="T37" fmla="*/ 3220 h 3266"/>
                  <a:gd name="T38" fmla="*/ 43 w 1624"/>
                  <a:gd name="T39" fmla="*/ 3248 h 3266"/>
                  <a:gd name="T40" fmla="*/ 18 w 1624"/>
                  <a:gd name="T41" fmla="*/ 3192 h 3266"/>
                  <a:gd name="T42" fmla="*/ 1581 w 1624"/>
                  <a:gd name="T43" fmla="*/ 2532 h 3266"/>
                  <a:gd name="T44" fmla="*/ 1606 w 1624"/>
                  <a:gd name="T45" fmla="*/ 2588 h 3266"/>
                  <a:gd name="T46" fmla="*/ 43 w 1624"/>
                  <a:gd name="T47" fmla="*/ 3248 h 3266"/>
                  <a:gd name="T48" fmla="*/ 18 w 1624"/>
                  <a:gd name="T49" fmla="*/ 3192 h 3266"/>
                  <a:gd name="T50" fmla="*/ 1624 w 1624"/>
                  <a:gd name="T51" fmla="*/ 2560 h 3266"/>
                  <a:gd name="T52" fmla="*/ 1624 w 1624"/>
                  <a:gd name="T53" fmla="*/ 2580 h 3266"/>
                  <a:gd name="T54" fmla="*/ 1606 w 1624"/>
                  <a:gd name="T55" fmla="*/ 2588 h 3266"/>
                  <a:gd name="T56" fmla="*/ 1593 w 1624"/>
                  <a:gd name="T57" fmla="*/ 2560 h 3266"/>
                  <a:gd name="T58" fmla="*/ 1624 w 1624"/>
                  <a:gd name="T59" fmla="*/ 2560 h 3266"/>
                  <a:gd name="T60" fmla="*/ 1562 w 1624"/>
                  <a:gd name="T61" fmla="*/ 2560 h 3266"/>
                  <a:gd name="T62" fmla="*/ 1562 w 1624"/>
                  <a:gd name="T63" fmla="*/ 42 h 3266"/>
                  <a:gd name="T64" fmla="*/ 1624 w 1624"/>
                  <a:gd name="T65" fmla="*/ 42 h 3266"/>
                  <a:gd name="T66" fmla="*/ 1624 w 1624"/>
                  <a:gd name="T67" fmla="*/ 2560 h 3266"/>
                  <a:gd name="T68" fmla="*/ 1562 w 1624"/>
                  <a:gd name="T69" fmla="*/ 2560 h 3266"/>
                  <a:gd name="T70" fmla="*/ 1584 w 1624"/>
                  <a:gd name="T71" fmla="*/ 14 h 3266"/>
                  <a:gd name="T72" fmla="*/ 1624 w 1624"/>
                  <a:gd name="T73" fmla="*/ 0 h 3266"/>
                  <a:gd name="T74" fmla="*/ 1624 w 1624"/>
                  <a:gd name="T75" fmla="*/ 42 h 3266"/>
                  <a:gd name="T76" fmla="*/ 1593 w 1624"/>
                  <a:gd name="T77" fmla="*/ 42 h 3266"/>
                  <a:gd name="T78" fmla="*/ 1584 w 1624"/>
                  <a:gd name="T79" fmla="*/ 14 h 3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24" h="3266">
                    <a:moveTo>
                      <a:pt x="1602" y="71"/>
                    </a:moveTo>
                    <a:lnTo>
                      <a:pt x="40" y="559"/>
                    </a:lnTo>
                    <a:lnTo>
                      <a:pt x="22" y="501"/>
                    </a:lnTo>
                    <a:lnTo>
                      <a:pt x="1584" y="14"/>
                    </a:lnTo>
                    <a:lnTo>
                      <a:pt x="1602" y="71"/>
                    </a:lnTo>
                    <a:close/>
                    <a:moveTo>
                      <a:pt x="0" y="530"/>
                    </a:moveTo>
                    <a:lnTo>
                      <a:pt x="0" y="508"/>
                    </a:lnTo>
                    <a:lnTo>
                      <a:pt x="22" y="501"/>
                    </a:lnTo>
                    <a:lnTo>
                      <a:pt x="31" y="530"/>
                    </a:lnTo>
                    <a:lnTo>
                      <a:pt x="0" y="530"/>
                    </a:lnTo>
                    <a:close/>
                    <a:moveTo>
                      <a:pt x="62" y="530"/>
                    </a:moveTo>
                    <a:lnTo>
                      <a:pt x="62" y="3220"/>
                    </a:lnTo>
                    <a:lnTo>
                      <a:pt x="0" y="3220"/>
                    </a:lnTo>
                    <a:lnTo>
                      <a:pt x="0" y="530"/>
                    </a:lnTo>
                    <a:lnTo>
                      <a:pt x="62" y="530"/>
                    </a:lnTo>
                    <a:close/>
                    <a:moveTo>
                      <a:pt x="43" y="3248"/>
                    </a:moveTo>
                    <a:lnTo>
                      <a:pt x="0" y="3266"/>
                    </a:lnTo>
                    <a:lnTo>
                      <a:pt x="0" y="3220"/>
                    </a:lnTo>
                    <a:lnTo>
                      <a:pt x="31" y="3220"/>
                    </a:lnTo>
                    <a:lnTo>
                      <a:pt x="43" y="3248"/>
                    </a:lnTo>
                    <a:close/>
                    <a:moveTo>
                      <a:pt x="18" y="3192"/>
                    </a:moveTo>
                    <a:lnTo>
                      <a:pt x="1581" y="2532"/>
                    </a:lnTo>
                    <a:lnTo>
                      <a:pt x="1606" y="2588"/>
                    </a:lnTo>
                    <a:lnTo>
                      <a:pt x="43" y="3248"/>
                    </a:lnTo>
                    <a:lnTo>
                      <a:pt x="18" y="3192"/>
                    </a:lnTo>
                    <a:close/>
                    <a:moveTo>
                      <a:pt x="1624" y="2560"/>
                    </a:moveTo>
                    <a:lnTo>
                      <a:pt x="1624" y="2580"/>
                    </a:lnTo>
                    <a:lnTo>
                      <a:pt x="1606" y="2588"/>
                    </a:lnTo>
                    <a:lnTo>
                      <a:pt x="1593" y="2560"/>
                    </a:lnTo>
                    <a:lnTo>
                      <a:pt x="1624" y="2560"/>
                    </a:lnTo>
                    <a:close/>
                    <a:moveTo>
                      <a:pt x="1562" y="2560"/>
                    </a:moveTo>
                    <a:lnTo>
                      <a:pt x="1562" y="42"/>
                    </a:lnTo>
                    <a:lnTo>
                      <a:pt x="1624" y="42"/>
                    </a:lnTo>
                    <a:lnTo>
                      <a:pt x="1624" y="2560"/>
                    </a:lnTo>
                    <a:lnTo>
                      <a:pt x="1562" y="2560"/>
                    </a:lnTo>
                    <a:close/>
                    <a:moveTo>
                      <a:pt x="1584" y="14"/>
                    </a:moveTo>
                    <a:lnTo>
                      <a:pt x="1624" y="0"/>
                    </a:lnTo>
                    <a:lnTo>
                      <a:pt x="1624" y="42"/>
                    </a:lnTo>
                    <a:lnTo>
                      <a:pt x="1593" y="42"/>
                    </a:lnTo>
                    <a:lnTo>
                      <a:pt x="1584" y="1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0" name="Freeform 1232"/>
              <p:cNvSpPr>
                <a:spLocks/>
              </p:cNvSpPr>
              <p:nvPr/>
            </p:nvSpPr>
            <p:spPr bwMode="auto">
              <a:xfrm>
                <a:off x="1252" y="1746"/>
                <a:ext cx="272" cy="322"/>
              </a:xfrm>
              <a:custGeom>
                <a:avLst/>
                <a:gdLst>
                  <a:gd name="T0" fmla="*/ 0 w 1359"/>
                  <a:gd name="T1" fmla="*/ 711 h 1608"/>
                  <a:gd name="T2" fmla="*/ 1359 w 1359"/>
                  <a:gd name="T3" fmla="*/ 0 h 1608"/>
                  <a:gd name="T4" fmla="*/ 1359 w 1359"/>
                  <a:gd name="T5" fmla="*/ 896 h 1608"/>
                  <a:gd name="T6" fmla="*/ 0 w 1359"/>
                  <a:gd name="T7" fmla="*/ 1608 h 1608"/>
                  <a:gd name="T8" fmla="*/ 0 w 1359"/>
                  <a:gd name="T9" fmla="*/ 711 h 1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9" h="1608">
                    <a:moveTo>
                      <a:pt x="0" y="711"/>
                    </a:moveTo>
                    <a:lnTo>
                      <a:pt x="1359" y="0"/>
                    </a:lnTo>
                    <a:lnTo>
                      <a:pt x="1359" y="896"/>
                    </a:lnTo>
                    <a:lnTo>
                      <a:pt x="0" y="1608"/>
                    </a:lnTo>
                    <a:lnTo>
                      <a:pt x="0" y="711"/>
                    </a:lnTo>
                    <a:close/>
                  </a:path>
                </a:pathLst>
              </a:custGeom>
              <a:solidFill>
                <a:srgbClr val="EA22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1" name="Freeform 1233"/>
              <p:cNvSpPr>
                <a:spLocks noEditPoints="1"/>
              </p:cNvSpPr>
              <p:nvPr/>
            </p:nvSpPr>
            <p:spPr bwMode="auto">
              <a:xfrm>
                <a:off x="1246" y="1736"/>
                <a:ext cx="284" cy="342"/>
              </a:xfrm>
              <a:custGeom>
                <a:avLst/>
                <a:gdLst>
                  <a:gd name="T0" fmla="*/ 16 w 1421"/>
                  <a:gd name="T1" fmla="*/ 735 h 1710"/>
                  <a:gd name="T2" fmla="*/ 1375 w 1421"/>
                  <a:gd name="T3" fmla="*/ 23 h 1710"/>
                  <a:gd name="T4" fmla="*/ 1405 w 1421"/>
                  <a:gd name="T5" fmla="*/ 77 h 1710"/>
                  <a:gd name="T6" fmla="*/ 46 w 1421"/>
                  <a:gd name="T7" fmla="*/ 789 h 1710"/>
                  <a:gd name="T8" fmla="*/ 16 w 1421"/>
                  <a:gd name="T9" fmla="*/ 735 h 1710"/>
                  <a:gd name="T10" fmla="*/ 1375 w 1421"/>
                  <a:gd name="T11" fmla="*/ 23 h 1710"/>
                  <a:gd name="T12" fmla="*/ 1421 w 1421"/>
                  <a:gd name="T13" fmla="*/ 0 h 1710"/>
                  <a:gd name="T14" fmla="*/ 1421 w 1421"/>
                  <a:gd name="T15" fmla="*/ 51 h 1710"/>
                  <a:gd name="T16" fmla="*/ 1390 w 1421"/>
                  <a:gd name="T17" fmla="*/ 51 h 1710"/>
                  <a:gd name="T18" fmla="*/ 1375 w 1421"/>
                  <a:gd name="T19" fmla="*/ 23 h 1710"/>
                  <a:gd name="T20" fmla="*/ 1421 w 1421"/>
                  <a:gd name="T21" fmla="*/ 51 h 1710"/>
                  <a:gd name="T22" fmla="*/ 1421 w 1421"/>
                  <a:gd name="T23" fmla="*/ 947 h 1710"/>
                  <a:gd name="T24" fmla="*/ 1358 w 1421"/>
                  <a:gd name="T25" fmla="*/ 947 h 1710"/>
                  <a:gd name="T26" fmla="*/ 1358 w 1421"/>
                  <a:gd name="T27" fmla="*/ 51 h 1710"/>
                  <a:gd name="T28" fmla="*/ 1421 w 1421"/>
                  <a:gd name="T29" fmla="*/ 51 h 1710"/>
                  <a:gd name="T30" fmla="*/ 1421 w 1421"/>
                  <a:gd name="T31" fmla="*/ 947 h 1710"/>
                  <a:gd name="T32" fmla="*/ 1421 w 1421"/>
                  <a:gd name="T33" fmla="*/ 965 h 1710"/>
                  <a:gd name="T34" fmla="*/ 1405 w 1421"/>
                  <a:gd name="T35" fmla="*/ 974 h 1710"/>
                  <a:gd name="T36" fmla="*/ 1390 w 1421"/>
                  <a:gd name="T37" fmla="*/ 947 h 1710"/>
                  <a:gd name="T38" fmla="*/ 1421 w 1421"/>
                  <a:gd name="T39" fmla="*/ 947 h 1710"/>
                  <a:gd name="T40" fmla="*/ 1405 w 1421"/>
                  <a:gd name="T41" fmla="*/ 974 h 1710"/>
                  <a:gd name="T42" fmla="*/ 46 w 1421"/>
                  <a:gd name="T43" fmla="*/ 1685 h 1710"/>
                  <a:gd name="T44" fmla="*/ 16 w 1421"/>
                  <a:gd name="T45" fmla="*/ 1631 h 1710"/>
                  <a:gd name="T46" fmla="*/ 1375 w 1421"/>
                  <a:gd name="T47" fmla="*/ 920 h 1710"/>
                  <a:gd name="T48" fmla="*/ 1405 w 1421"/>
                  <a:gd name="T49" fmla="*/ 974 h 1710"/>
                  <a:gd name="T50" fmla="*/ 46 w 1421"/>
                  <a:gd name="T51" fmla="*/ 1685 h 1710"/>
                  <a:gd name="T52" fmla="*/ 0 w 1421"/>
                  <a:gd name="T53" fmla="*/ 1710 h 1710"/>
                  <a:gd name="T54" fmla="*/ 0 w 1421"/>
                  <a:gd name="T55" fmla="*/ 1659 h 1710"/>
                  <a:gd name="T56" fmla="*/ 31 w 1421"/>
                  <a:gd name="T57" fmla="*/ 1659 h 1710"/>
                  <a:gd name="T58" fmla="*/ 46 w 1421"/>
                  <a:gd name="T59" fmla="*/ 1685 h 1710"/>
                  <a:gd name="T60" fmla="*/ 0 w 1421"/>
                  <a:gd name="T61" fmla="*/ 1659 h 1710"/>
                  <a:gd name="T62" fmla="*/ 0 w 1421"/>
                  <a:gd name="T63" fmla="*/ 762 h 1710"/>
                  <a:gd name="T64" fmla="*/ 62 w 1421"/>
                  <a:gd name="T65" fmla="*/ 762 h 1710"/>
                  <a:gd name="T66" fmla="*/ 62 w 1421"/>
                  <a:gd name="T67" fmla="*/ 1659 h 1710"/>
                  <a:gd name="T68" fmla="*/ 0 w 1421"/>
                  <a:gd name="T69" fmla="*/ 1659 h 1710"/>
                  <a:gd name="T70" fmla="*/ 0 w 1421"/>
                  <a:gd name="T71" fmla="*/ 762 h 1710"/>
                  <a:gd name="T72" fmla="*/ 0 w 1421"/>
                  <a:gd name="T73" fmla="*/ 743 h 1710"/>
                  <a:gd name="T74" fmla="*/ 16 w 1421"/>
                  <a:gd name="T75" fmla="*/ 735 h 1710"/>
                  <a:gd name="T76" fmla="*/ 31 w 1421"/>
                  <a:gd name="T77" fmla="*/ 762 h 1710"/>
                  <a:gd name="T78" fmla="*/ 0 w 1421"/>
                  <a:gd name="T79" fmla="*/ 762 h 1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21" h="1710">
                    <a:moveTo>
                      <a:pt x="16" y="735"/>
                    </a:moveTo>
                    <a:lnTo>
                      <a:pt x="1375" y="23"/>
                    </a:lnTo>
                    <a:lnTo>
                      <a:pt x="1405" y="77"/>
                    </a:lnTo>
                    <a:lnTo>
                      <a:pt x="46" y="789"/>
                    </a:lnTo>
                    <a:lnTo>
                      <a:pt x="16" y="735"/>
                    </a:lnTo>
                    <a:close/>
                    <a:moveTo>
                      <a:pt x="1375" y="23"/>
                    </a:moveTo>
                    <a:lnTo>
                      <a:pt x="1421" y="0"/>
                    </a:lnTo>
                    <a:lnTo>
                      <a:pt x="1421" y="51"/>
                    </a:lnTo>
                    <a:lnTo>
                      <a:pt x="1390" y="51"/>
                    </a:lnTo>
                    <a:lnTo>
                      <a:pt x="1375" y="23"/>
                    </a:lnTo>
                    <a:close/>
                    <a:moveTo>
                      <a:pt x="1421" y="51"/>
                    </a:moveTo>
                    <a:lnTo>
                      <a:pt x="1421" y="947"/>
                    </a:lnTo>
                    <a:lnTo>
                      <a:pt x="1358" y="947"/>
                    </a:lnTo>
                    <a:lnTo>
                      <a:pt x="1358" y="51"/>
                    </a:lnTo>
                    <a:lnTo>
                      <a:pt x="1421" y="51"/>
                    </a:lnTo>
                    <a:close/>
                    <a:moveTo>
                      <a:pt x="1421" y="947"/>
                    </a:moveTo>
                    <a:lnTo>
                      <a:pt x="1421" y="965"/>
                    </a:lnTo>
                    <a:lnTo>
                      <a:pt x="1405" y="974"/>
                    </a:lnTo>
                    <a:lnTo>
                      <a:pt x="1390" y="947"/>
                    </a:lnTo>
                    <a:lnTo>
                      <a:pt x="1421" y="947"/>
                    </a:lnTo>
                    <a:close/>
                    <a:moveTo>
                      <a:pt x="1405" y="974"/>
                    </a:moveTo>
                    <a:lnTo>
                      <a:pt x="46" y="1685"/>
                    </a:lnTo>
                    <a:lnTo>
                      <a:pt x="16" y="1631"/>
                    </a:lnTo>
                    <a:lnTo>
                      <a:pt x="1375" y="920"/>
                    </a:lnTo>
                    <a:lnTo>
                      <a:pt x="1405" y="974"/>
                    </a:lnTo>
                    <a:close/>
                    <a:moveTo>
                      <a:pt x="46" y="1685"/>
                    </a:moveTo>
                    <a:lnTo>
                      <a:pt x="0" y="1710"/>
                    </a:lnTo>
                    <a:lnTo>
                      <a:pt x="0" y="1659"/>
                    </a:lnTo>
                    <a:lnTo>
                      <a:pt x="31" y="1659"/>
                    </a:lnTo>
                    <a:lnTo>
                      <a:pt x="46" y="1685"/>
                    </a:lnTo>
                    <a:close/>
                    <a:moveTo>
                      <a:pt x="0" y="1659"/>
                    </a:moveTo>
                    <a:lnTo>
                      <a:pt x="0" y="762"/>
                    </a:lnTo>
                    <a:lnTo>
                      <a:pt x="62" y="762"/>
                    </a:lnTo>
                    <a:lnTo>
                      <a:pt x="62" y="1659"/>
                    </a:lnTo>
                    <a:lnTo>
                      <a:pt x="0" y="1659"/>
                    </a:lnTo>
                    <a:close/>
                    <a:moveTo>
                      <a:pt x="0" y="762"/>
                    </a:moveTo>
                    <a:lnTo>
                      <a:pt x="0" y="743"/>
                    </a:lnTo>
                    <a:lnTo>
                      <a:pt x="16" y="735"/>
                    </a:lnTo>
                    <a:lnTo>
                      <a:pt x="31" y="762"/>
                    </a:lnTo>
                    <a:lnTo>
                      <a:pt x="0" y="76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2" name="Freeform 1234"/>
              <p:cNvSpPr>
                <a:spLocks/>
              </p:cNvSpPr>
              <p:nvPr/>
            </p:nvSpPr>
            <p:spPr bwMode="auto">
              <a:xfrm>
                <a:off x="1252" y="1567"/>
                <a:ext cx="272" cy="322"/>
              </a:xfrm>
              <a:custGeom>
                <a:avLst/>
                <a:gdLst>
                  <a:gd name="T0" fmla="*/ 0 w 1359"/>
                  <a:gd name="T1" fmla="*/ 712 h 1609"/>
                  <a:gd name="T2" fmla="*/ 1359 w 1359"/>
                  <a:gd name="T3" fmla="*/ 0 h 1609"/>
                  <a:gd name="T4" fmla="*/ 1359 w 1359"/>
                  <a:gd name="T5" fmla="*/ 898 h 1609"/>
                  <a:gd name="T6" fmla="*/ 0 w 1359"/>
                  <a:gd name="T7" fmla="*/ 1609 h 1609"/>
                  <a:gd name="T8" fmla="*/ 0 w 1359"/>
                  <a:gd name="T9" fmla="*/ 712 h 1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9" h="1609">
                    <a:moveTo>
                      <a:pt x="0" y="712"/>
                    </a:moveTo>
                    <a:lnTo>
                      <a:pt x="1359" y="0"/>
                    </a:lnTo>
                    <a:lnTo>
                      <a:pt x="1359" y="898"/>
                    </a:lnTo>
                    <a:lnTo>
                      <a:pt x="0" y="1609"/>
                    </a:lnTo>
                    <a:lnTo>
                      <a:pt x="0" y="712"/>
                    </a:lnTo>
                    <a:close/>
                  </a:path>
                </a:pathLst>
              </a:custGeom>
              <a:solidFill>
                <a:srgbClr val="3951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3" name="Freeform 1235"/>
              <p:cNvSpPr>
                <a:spLocks noEditPoints="1"/>
              </p:cNvSpPr>
              <p:nvPr/>
            </p:nvSpPr>
            <p:spPr bwMode="auto">
              <a:xfrm>
                <a:off x="1246" y="1557"/>
                <a:ext cx="284" cy="342"/>
              </a:xfrm>
              <a:custGeom>
                <a:avLst/>
                <a:gdLst>
                  <a:gd name="T0" fmla="*/ 16 w 1421"/>
                  <a:gd name="T1" fmla="*/ 735 h 1709"/>
                  <a:gd name="T2" fmla="*/ 1375 w 1421"/>
                  <a:gd name="T3" fmla="*/ 24 h 1709"/>
                  <a:gd name="T4" fmla="*/ 1405 w 1421"/>
                  <a:gd name="T5" fmla="*/ 78 h 1709"/>
                  <a:gd name="T6" fmla="*/ 46 w 1421"/>
                  <a:gd name="T7" fmla="*/ 789 h 1709"/>
                  <a:gd name="T8" fmla="*/ 16 w 1421"/>
                  <a:gd name="T9" fmla="*/ 735 h 1709"/>
                  <a:gd name="T10" fmla="*/ 1375 w 1421"/>
                  <a:gd name="T11" fmla="*/ 24 h 1709"/>
                  <a:gd name="T12" fmla="*/ 1421 w 1421"/>
                  <a:gd name="T13" fmla="*/ 0 h 1709"/>
                  <a:gd name="T14" fmla="*/ 1421 w 1421"/>
                  <a:gd name="T15" fmla="*/ 50 h 1709"/>
                  <a:gd name="T16" fmla="*/ 1390 w 1421"/>
                  <a:gd name="T17" fmla="*/ 50 h 1709"/>
                  <a:gd name="T18" fmla="*/ 1375 w 1421"/>
                  <a:gd name="T19" fmla="*/ 24 h 1709"/>
                  <a:gd name="T20" fmla="*/ 1421 w 1421"/>
                  <a:gd name="T21" fmla="*/ 50 h 1709"/>
                  <a:gd name="T22" fmla="*/ 1421 w 1421"/>
                  <a:gd name="T23" fmla="*/ 948 h 1709"/>
                  <a:gd name="T24" fmla="*/ 1358 w 1421"/>
                  <a:gd name="T25" fmla="*/ 948 h 1709"/>
                  <a:gd name="T26" fmla="*/ 1358 w 1421"/>
                  <a:gd name="T27" fmla="*/ 50 h 1709"/>
                  <a:gd name="T28" fmla="*/ 1421 w 1421"/>
                  <a:gd name="T29" fmla="*/ 50 h 1709"/>
                  <a:gd name="T30" fmla="*/ 1421 w 1421"/>
                  <a:gd name="T31" fmla="*/ 948 h 1709"/>
                  <a:gd name="T32" fmla="*/ 1421 w 1421"/>
                  <a:gd name="T33" fmla="*/ 966 h 1709"/>
                  <a:gd name="T34" fmla="*/ 1405 w 1421"/>
                  <a:gd name="T35" fmla="*/ 974 h 1709"/>
                  <a:gd name="T36" fmla="*/ 1390 w 1421"/>
                  <a:gd name="T37" fmla="*/ 948 h 1709"/>
                  <a:gd name="T38" fmla="*/ 1421 w 1421"/>
                  <a:gd name="T39" fmla="*/ 948 h 1709"/>
                  <a:gd name="T40" fmla="*/ 1405 w 1421"/>
                  <a:gd name="T41" fmla="*/ 974 h 1709"/>
                  <a:gd name="T42" fmla="*/ 46 w 1421"/>
                  <a:gd name="T43" fmla="*/ 1686 h 1709"/>
                  <a:gd name="T44" fmla="*/ 16 w 1421"/>
                  <a:gd name="T45" fmla="*/ 1632 h 1709"/>
                  <a:gd name="T46" fmla="*/ 1375 w 1421"/>
                  <a:gd name="T47" fmla="*/ 920 h 1709"/>
                  <a:gd name="T48" fmla="*/ 1405 w 1421"/>
                  <a:gd name="T49" fmla="*/ 974 h 1709"/>
                  <a:gd name="T50" fmla="*/ 46 w 1421"/>
                  <a:gd name="T51" fmla="*/ 1686 h 1709"/>
                  <a:gd name="T52" fmla="*/ 0 w 1421"/>
                  <a:gd name="T53" fmla="*/ 1709 h 1709"/>
                  <a:gd name="T54" fmla="*/ 0 w 1421"/>
                  <a:gd name="T55" fmla="*/ 1659 h 1709"/>
                  <a:gd name="T56" fmla="*/ 31 w 1421"/>
                  <a:gd name="T57" fmla="*/ 1659 h 1709"/>
                  <a:gd name="T58" fmla="*/ 46 w 1421"/>
                  <a:gd name="T59" fmla="*/ 1686 h 1709"/>
                  <a:gd name="T60" fmla="*/ 0 w 1421"/>
                  <a:gd name="T61" fmla="*/ 1659 h 1709"/>
                  <a:gd name="T62" fmla="*/ 0 w 1421"/>
                  <a:gd name="T63" fmla="*/ 762 h 1709"/>
                  <a:gd name="T64" fmla="*/ 62 w 1421"/>
                  <a:gd name="T65" fmla="*/ 762 h 1709"/>
                  <a:gd name="T66" fmla="*/ 62 w 1421"/>
                  <a:gd name="T67" fmla="*/ 1659 h 1709"/>
                  <a:gd name="T68" fmla="*/ 0 w 1421"/>
                  <a:gd name="T69" fmla="*/ 1659 h 1709"/>
                  <a:gd name="T70" fmla="*/ 0 w 1421"/>
                  <a:gd name="T71" fmla="*/ 762 h 1709"/>
                  <a:gd name="T72" fmla="*/ 0 w 1421"/>
                  <a:gd name="T73" fmla="*/ 744 h 1709"/>
                  <a:gd name="T74" fmla="*/ 16 w 1421"/>
                  <a:gd name="T75" fmla="*/ 735 h 1709"/>
                  <a:gd name="T76" fmla="*/ 31 w 1421"/>
                  <a:gd name="T77" fmla="*/ 762 h 1709"/>
                  <a:gd name="T78" fmla="*/ 0 w 1421"/>
                  <a:gd name="T79" fmla="*/ 762 h 1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21" h="1709">
                    <a:moveTo>
                      <a:pt x="16" y="735"/>
                    </a:moveTo>
                    <a:lnTo>
                      <a:pt x="1375" y="24"/>
                    </a:lnTo>
                    <a:lnTo>
                      <a:pt x="1405" y="78"/>
                    </a:lnTo>
                    <a:lnTo>
                      <a:pt x="46" y="789"/>
                    </a:lnTo>
                    <a:lnTo>
                      <a:pt x="16" y="735"/>
                    </a:lnTo>
                    <a:close/>
                    <a:moveTo>
                      <a:pt x="1375" y="24"/>
                    </a:moveTo>
                    <a:lnTo>
                      <a:pt x="1421" y="0"/>
                    </a:lnTo>
                    <a:lnTo>
                      <a:pt x="1421" y="50"/>
                    </a:lnTo>
                    <a:lnTo>
                      <a:pt x="1390" y="50"/>
                    </a:lnTo>
                    <a:lnTo>
                      <a:pt x="1375" y="24"/>
                    </a:lnTo>
                    <a:close/>
                    <a:moveTo>
                      <a:pt x="1421" y="50"/>
                    </a:moveTo>
                    <a:lnTo>
                      <a:pt x="1421" y="948"/>
                    </a:lnTo>
                    <a:lnTo>
                      <a:pt x="1358" y="948"/>
                    </a:lnTo>
                    <a:lnTo>
                      <a:pt x="1358" y="50"/>
                    </a:lnTo>
                    <a:lnTo>
                      <a:pt x="1421" y="50"/>
                    </a:lnTo>
                    <a:close/>
                    <a:moveTo>
                      <a:pt x="1421" y="948"/>
                    </a:moveTo>
                    <a:lnTo>
                      <a:pt x="1421" y="966"/>
                    </a:lnTo>
                    <a:lnTo>
                      <a:pt x="1405" y="974"/>
                    </a:lnTo>
                    <a:lnTo>
                      <a:pt x="1390" y="948"/>
                    </a:lnTo>
                    <a:lnTo>
                      <a:pt x="1421" y="948"/>
                    </a:lnTo>
                    <a:close/>
                    <a:moveTo>
                      <a:pt x="1405" y="974"/>
                    </a:moveTo>
                    <a:lnTo>
                      <a:pt x="46" y="1686"/>
                    </a:lnTo>
                    <a:lnTo>
                      <a:pt x="16" y="1632"/>
                    </a:lnTo>
                    <a:lnTo>
                      <a:pt x="1375" y="920"/>
                    </a:lnTo>
                    <a:lnTo>
                      <a:pt x="1405" y="974"/>
                    </a:lnTo>
                    <a:close/>
                    <a:moveTo>
                      <a:pt x="46" y="1686"/>
                    </a:moveTo>
                    <a:lnTo>
                      <a:pt x="0" y="1709"/>
                    </a:lnTo>
                    <a:lnTo>
                      <a:pt x="0" y="1659"/>
                    </a:lnTo>
                    <a:lnTo>
                      <a:pt x="31" y="1659"/>
                    </a:lnTo>
                    <a:lnTo>
                      <a:pt x="46" y="1686"/>
                    </a:lnTo>
                    <a:close/>
                    <a:moveTo>
                      <a:pt x="0" y="1659"/>
                    </a:moveTo>
                    <a:lnTo>
                      <a:pt x="0" y="762"/>
                    </a:lnTo>
                    <a:lnTo>
                      <a:pt x="62" y="762"/>
                    </a:lnTo>
                    <a:lnTo>
                      <a:pt x="62" y="1659"/>
                    </a:lnTo>
                    <a:lnTo>
                      <a:pt x="0" y="1659"/>
                    </a:lnTo>
                    <a:close/>
                    <a:moveTo>
                      <a:pt x="0" y="762"/>
                    </a:moveTo>
                    <a:lnTo>
                      <a:pt x="0" y="744"/>
                    </a:lnTo>
                    <a:lnTo>
                      <a:pt x="16" y="735"/>
                    </a:lnTo>
                    <a:lnTo>
                      <a:pt x="31" y="762"/>
                    </a:lnTo>
                    <a:lnTo>
                      <a:pt x="0" y="76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4" name="Freeform 1236"/>
              <p:cNvSpPr>
                <a:spLocks/>
              </p:cNvSpPr>
              <p:nvPr/>
            </p:nvSpPr>
            <p:spPr bwMode="auto">
              <a:xfrm>
                <a:off x="1252" y="1398"/>
                <a:ext cx="272" cy="311"/>
              </a:xfrm>
              <a:custGeom>
                <a:avLst/>
                <a:gdLst>
                  <a:gd name="T0" fmla="*/ 0 w 1359"/>
                  <a:gd name="T1" fmla="*/ 657 h 1554"/>
                  <a:gd name="T2" fmla="*/ 1359 w 1359"/>
                  <a:gd name="T3" fmla="*/ 0 h 1554"/>
                  <a:gd name="T4" fmla="*/ 1359 w 1359"/>
                  <a:gd name="T5" fmla="*/ 842 h 1554"/>
                  <a:gd name="T6" fmla="*/ 0 w 1359"/>
                  <a:gd name="T7" fmla="*/ 1554 h 1554"/>
                  <a:gd name="T8" fmla="*/ 0 w 1359"/>
                  <a:gd name="T9" fmla="*/ 657 h 1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9" h="1554">
                    <a:moveTo>
                      <a:pt x="0" y="657"/>
                    </a:moveTo>
                    <a:lnTo>
                      <a:pt x="1359" y="0"/>
                    </a:lnTo>
                    <a:lnTo>
                      <a:pt x="1359" y="842"/>
                    </a:lnTo>
                    <a:lnTo>
                      <a:pt x="0" y="1554"/>
                    </a:lnTo>
                    <a:lnTo>
                      <a:pt x="0" y="65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5" name="Freeform 1237"/>
              <p:cNvSpPr>
                <a:spLocks noEditPoints="1"/>
              </p:cNvSpPr>
              <p:nvPr/>
            </p:nvSpPr>
            <p:spPr bwMode="auto">
              <a:xfrm>
                <a:off x="1246" y="1389"/>
                <a:ext cx="284" cy="330"/>
              </a:xfrm>
              <a:custGeom>
                <a:avLst/>
                <a:gdLst>
                  <a:gd name="T0" fmla="*/ 17 w 1421"/>
                  <a:gd name="T1" fmla="*/ 679 h 1654"/>
                  <a:gd name="T2" fmla="*/ 1376 w 1421"/>
                  <a:gd name="T3" fmla="*/ 22 h 1654"/>
                  <a:gd name="T4" fmla="*/ 1404 w 1421"/>
                  <a:gd name="T5" fmla="*/ 77 h 1654"/>
                  <a:gd name="T6" fmla="*/ 45 w 1421"/>
                  <a:gd name="T7" fmla="*/ 734 h 1654"/>
                  <a:gd name="T8" fmla="*/ 17 w 1421"/>
                  <a:gd name="T9" fmla="*/ 679 h 1654"/>
                  <a:gd name="T10" fmla="*/ 1376 w 1421"/>
                  <a:gd name="T11" fmla="*/ 22 h 1654"/>
                  <a:gd name="T12" fmla="*/ 1421 w 1421"/>
                  <a:gd name="T13" fmla="*/ 0 h 1654"/>
                  <a:gd name="T14" fmla="*/ 1421 w 1421"/>
                  <a:gd name="T15" fmla="*/ 49 h 1654"/>
                  <a:gd name="T16" fmla="*/ 1390 w 1421"/>
                  <a:gd name="T17" fmla="*/ 49 h 1654"/>
                  <a:gd name="T18" fmla="*/ 1376 w 1421"/>
                  <a:gd name="T19" fmla="*/ 22 h 1654"/>
                  <a:gd name="T20" fmla="*/ 1421 w 1421"/>
                  <a:gd name="T21" fmla="*/ 49 h 1654"/>
                  <a:gd name="T22" fmla="*/ 1421 w 1421"/>
                  <a:gd name="T23" fmla="*/ 891 h 1654"/>
                  <a:gd name="T24" fmla="*/ 1358 w 1421"/>
                  <a:gd name="T25" fmla="*/ 891 h 1654"/>
                  <a:gd name="T26" fmla="*/ 1358 w 1421"/>
                  <a:gd name="T27" fmla="*/ 49 h 1654"/>
                  <a:gd name="T28" fmla="*/ 1421 w 1421"/>
                  <a:gd name="T29" fmla="*/ 49 h 1654"/>
                  <a:gd name="T30" fmla="*/ 1421 w 1421"/>
                  <a:gd name="T31" fmla="*/ 891 h 1654"/>
                  <a:gd name="T32" fmla="*/ 1421 w 1421"/>
                  <a:gd name="T33" fmla="*/ 910 h 1654"/>
                  <a:gd name="T34" fmla="*/ 1405 w 1421"/>
                  <a:gd name="T35" fmla="*/ 919 h 1654"/>
                  <a:gd name="T36" fmla="*/ 1390 w 1421"/>
                  <a:gd name="T37" fmla="*/ 891 h 1654"/>
                  <a:gd name="T38" fmla="*/ 1421 w 1421"/>
                  <a:gd name="T39" fmla="*/ 891 h 1654"/>
                  <a:gd name="T40" fmla="*/ 1405 w 1421"/>
                  <a:gd name="T41" fmla="*/ 919 h 1654"/>
                  <a:gd name="T42" fmla="*/ 46 w 1421"/>
                  <a:gd name="T43" fmla="*/ 1630 h 1654"/>
                  <a:gd name="T44" fmla="*/ 16 w 1421"/>
                  <a:gd name="T45" fmla="*/ 1576 h 1654"/>
                  <a:gd name="T46" fmla="*/ 1375 w 1421"/>
                  <a:gd name="T47" fmla="*/ 865 h 1654"/>
                  <a:gd name="T48" fmla="*/ 1405 w 1421"/>
                  <a:gd name="T49" fmla="*/ 919 h 1654"/>
                  <a:gd name="T50" fmla="*/ 46 w 1421"/>
                  <a:gd name="T51" fmla="*/ 1630 h 1654"/>
                  <a:gd name="T52" fmla="*/ 0 w 1421"/>
                  <a:gd name="T53" fmla="*/ 1654 h 1654"/>
                  <a:gd name="T54" fmla="*/ 0 w 1421"/>
                  <a:gd name="T55" fmla="*/ 1603 h 1654"/>
                  <a:gd name="T56" fmla="*/ 31 w 1421"/>
                  <a:gd name="T57" fmla="*/ 1603 h 1654"/>
                  <a:gd name="T58" fmla="*/ 46 w 1421"/>
                  <a:gd name="T59" fmla="*/ 1630 h 1654"/>
                  <a:gd name="T60" fmla="*/ 0 w 1421"/>
                  <a:gd name="T61" fmla="*/ 1603 h 1654"/>
                  <a:gd name="T62" fmla="*/ 0 w 1421"/>
                  <a:gd name="T63" fmla="*/ 706 h 1654"/>
                  <a:gd name="T64" fmla="*/ 62 w 1421"/>
                  <a:gd name="T65" fmla="*/ 706 h 1654"/>
                  <a:gd name="T66" fmla="*/ 62 w 1421"/>
                  <a:gd name="T67" fmla="*/ 1603 h 1654"/>
                  <a:gd name="T68" fmla="*/ 0 w 1421"/>
                  <a:gd name="T69" fmla="*/ 1603 h 1654"/>
                  <a:gd name="T70" fmla="*/ 0 w 1421"/>
                  <a:gd name="T71" fmla="*/ 706 h 1654"/>
                  <a:gd name="T72" fmla="*/ 0 w 1421"/>
                  <a:gd name="T73" fmla="*/ 688 h 1654"/>
                  <a:gd name="T74" fmla="*/ 17 w 1421"/>
                  <a:gd name="T75" fmla="*/ 679 h 1654"/>
                  <a:gd name="T76" fmla="*/ 31 w 1421"/>
                  <a:gd name="T77" fmla="*/ 706 h 1654"/>
                  <a:gd name="T78" fmla="*/ 0 w 1421"/>
                  <a:gd name="T79" fmla="*/ 706 h 1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21" h="1654">
                    <a:moveTo>
                      <a:pt x="17" y="679"/>
                    </a:moveTo>
                    <a:lnTo>
                      <a:pt x="1376" y="22"/>
                    </a:lnTo>
                    <a:lnTo>
                      <a:pt x="1404" y="77"/>
                    </a:lnTo>
                    <a:lnTo>
                      <a:pt x="45" y="734"/>
                    </a:lnTo>
                    <a:lnTo>
                      <a:pt x="17" y="679"/>
                    </a:lnTo>
                    <a:close/>
                    <a:moveTo>
                      <a:pt x="1376" y="22"/>
                    </a:moveTo>
                    <a:lnTo>
                      <a:pt x="1421" y="0"/>
                    </a:lnTo>
                    <a:lnTo>
                      <a:pt x="1421" y="49"/>
                    </a:lnTo>
                    <a:lnTo>
                      <a:pt x="1390" y="49"/>
                    </a:lnTo>
                    <a:lnTo>
                      <a:pt x="1376" y="22"/>
                    </a:lnTo>
                    <a:close/>
                    <a:moveTo>
                      <a:pt x="1421" y="49"/>
                    </a:moveTo>
                    <a:lnTo>
                      <a:pt x="1421" y="891"/>
                    </a:lnTo>
                    <a:lnTo>
                      <a:pt x="1358" y="891"/>
                    </a:lnTo>
                    <a:lnTo>
                      <a:pt x="1358" y="49"/>
                    </a:lnTo>
                    <a:lnTo>
                      <a:pt x="1421" y="49"/>
                    </a:lnTo>
                    <a:close/>
                    <a:moveTo>
                      <a:pt x="1421" y="891"/>
                    </a:moveTo>
                    <a:lnTo>
                      <a:pt x="1421" y="910"/>
                    </a:lnTo>
                    <a:lnTo>
                      <a:pt x="1405" y="919"/>
                    </a:lnTo>
                    <a:lnTo>
                      <a:pt x="1390" y="891"/>
                    </a:lnTo>
                    <a:lnTo>
                      <a:pt x="1421" y="891"/>
                    </a:lnTo>
                    <a:close/>
                    <a:moveTo>
                      <a:pt x="1405" y="919"/>
                    </a:moveTo>
                    <a:lnTo>
                      <a:pt x="46" y="1630"/>
                    </a:lnTo>
                    <a:lnTo>
                      <a:pt x="16" y="1576"/>
                    </a:lnTo>
                    <a:lnTo>
                      <a:pt x="1375" y="865"/>
                    </a:lnTo>
                    <a:lnTo>
                      <a:pt x="1405" y="919"/>
                    </a:lnTo>
                    <a:close/>
                    <a:moveTo>
                      <a:pt x="46" y="1630"/>
                    </a:moveTo>
                    <a:lnTo>
                      <a:pt x="0" y="1654"/>
                    </a:lnTo>
                    <a:lnTo>
                      <a:pt x="0" y="1603"/>
                    </a:lnTo>
                    <a:lnTo>
                      <a:pt x="31" y="1603"/>
                    </a:lnTo>
                    <a:lnTo>
                      <a:pt x="46" y="1630"/>
                    </a:lnTo>
                    <a:close/>
                    <a:moveTo>
                      <a:pt x="0" y="1603"/>
                    </a:moveTo>
                    <a:lnTo>
                      <a:pt x="0" y="706"/>
                    </a:lnTo>
                    <a:lnTo>
                      <a:pt x="62" y="706"/>
                    </a:lnTo>
                    <a:lnTo>
                      <a:pt x="62" y="1603"/>
                    </a:lnTo>
                    <a:lnTo>
                      <a:pt x="0" y="1603"/>
                    </a:lnTo>
                    <a:close/>
                    <a:moveTo>
                      <a:pt x="0" y="706"/>
                    </a:moveTo>
                    <a:lnTo>
                      <a:pt x="0" y="688"/>
                    </a:lnTo>
                    <a:lnTo>
                      <a:pt x="17" y="679"/>
                    </a:lnTo>
                    <a:lnTo>
                      <a:pt x="31" y="706"/>
                    </a:lnTo>
                    <a:lnTo>
                      <a:pt x="0" y="70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6" name="Freeform 1238"/>
              <p:cNvSpPr>
                <a:spLocks/>
              </p:cNvSpPr>
              <p:nvPr/>
            </p:nvSpPr>
            <p:spPr bwMode="auto">
              <a:xfrm>
                <a:off x="904" y="1460"/>
                <a:ext cx="348" cy="608"/>
              </a:xfrm>
              <a:custGeom>
                <a:avLst/>
                <a:gdLst>
                  <a:gd name="T0" fmla="*/ 0 w 1738"/>
                  <a:gd name="T1" fmla="*/ 0 h 3038"/>
                  <a:gd name="T2" fmla="*/ 1738 w 1738"/>
                  <a:gd name="T3" fmla="*/ 348 h 3038"/>
                  <a:gd name="T4" fmla="*/ 1738 w 1738"/>
                  <a:gd name="T5" fmla="*/ 3038 h 3038"/>
                  <a:gd name="T6" fmla="*/ 0 w 1738"/>
                  <a:gd name="T7" fmla="*/ 2518 h 3038"/>
                  <a:gd name="T8" fmla="*/ 0 w 1738"/>
                  <a:gd name="T9" fmla="*/ 0 h 3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38" h="3038">
                    <a:moveTo>
                      <a:pt x="0" y="0"/>
                    </a:moveTo>
                    <a:lnTo>
                      <a:pt x="1738" y="348"/>
                    </a:lnTo>
                    <a:lnTo>
                      <a:pt x="1738" y="3038"/>
                    </a:lnTo>
                    <a:lnTo>
                      <a:pt x="0" y="25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7" name="Freeform 1239"/>
              <p:cNvSpPr>
                <a:spLocks noEditPoints="1"/>
              </p:cNvSpPr>
              <p:nvPr/>
            </p:nvSpPr>
            <p:spPr bwMode="auto">
              <a:xfrm>
                <a:off x="896" y="1450"/>
                <a:ext cx="364" cy="629"/>
              </a:xfrm>
              <a:custGeom>
                <a:avLst/>
                <a:gdLst>
                  <a:gd name="T0" fmla="*/ 50 w 1822"/>
                  <a:gd name="T1" fmla="*/ 10 h 3142"/>
                  <a:gd name="T2" fmla="*/ 1788 w 1822"/>
                  <a:gd name="T3" fmla="*/ 358 h 3142"/>
                  <a:gd name="T4" fmla="*/ 1772 w 1822"/>
                  <a:gd name="T5" fmla="*/ 437 h 3142"/>
                  <a:gd name="T6" fmla="*/ 33 w 1822"/>
                  <a:gd name="T7" fmla="*/ 89 h 3142"/>
                  <a:gd name="T8" fmla="*/ 50 w 1822"/>
                  <a:gd name="T9" fmla="*/ 10 h 3142"/>
                  <a:gd name="T10" fmla="*/ 1788 w 1822"/>
                  <a:gd name="T11" fmla="*/ 358 h 3142"/>
                  <a:gd name="T12" fmla="*/ 1822 w 1822"/>
                  <a:gd name="T13" fmla="*/ 364 h 3142"/>
                  <a:gd name="T14" fmla="*/ 1822 w 1822"/>
                  <a:gd name="T15" fmla="*/ 397 h 3142"/>
                  <a:gd name="T16" fmla="*/ 1780 w 1822"/>
                  <a:gd name="T17" fmla="*/ 397 h 3142"/>
                  <a:gd name="T18" fmla="*/ 1788 w 1822"/>
                  <a:gd name="T19" fmla="*/ 358 h 3142"/>
                  <a:gd name="T20" fmla="*/ 1822 w 1822"/>
                  <a:gd name="T21" fmla="*/ 397 h 3142"/>
                  <a:gd name="T22" fmla="*/ 1822 w 1822"/>
                  <a:gd name="T23" fmla="*/ 3087 h 3142"/>
                  <a:gd name="T24" fmla="*/ 1738 w 1822"/>
                  <a:gd name="T25" fmla="*/ 3087 h 3142"/>
                  <a:gd name="T26" fmla="*/ 1738 w 1822"/>
                  <a:gd name="T27" fmla="*/ 397 h 3142"/>
                  <a:gd name="T28" fmla="*/ 1822 w 1822"/>
                  <a:gd name="T29" fmla="*/ 397 h 3142"/>
                  <a:gd name="T30" fmla="*/ 1822 w 1822"/>
                  <a:gd name="T31" fmla="*/ 3087 h 3142"/>
                  <a:gd name="T32" fmla="*/ 1822 w 1822"/>
                  <a:gd name="T33" fmla="*/ 3142 h 3142"/>
                  <a:gd name="T34" fmla="*/ 1767 w 1822"/>
                  <a:gd name="T35" fmla="*/ 3126 h 3142"/>
                  <a:gd name="T36" fmla="*/ 1780 w 1822"/>
                  <a:gd name="T37" fmla="*/ 3087 h 3142"/>
                  <a:gd name="T38" fmla="*/ 1822 w 1822"/>
                  <a:gd name="T39" fmla="*/ 3087 h 3142"/>
                  <a:gd name="T40" fmla="*/ 1767 w 1822"/>
                  <a:gd name="T41" fmla="*/ 3126 h 3142"/>
                  <a:gd name="T42" fmla="*/ 29 w 1822"/>
                  <a:gd name="T43" fmla="*/ 2607 h 3142"/>
                  <a:gd name="T44" fmla="*/ 54 w 1822"/>
                  <a:gd name="T45" fmla="*/ 2528 h 3142"/>
                  <a:gd name="T46" fmla="*/ 1792 w 1822"/>
                  <a:gd name="T47" fmla="*/ 3048 h 3142"/>
                  <a:gd name="T48" fmla="*/ 1767 w 1822"/>
                  <a:gd name="T49" fmla="*/ 3126 h 3142"/>
                  <a:gd name="T50" fmla="*/ 29 w 1822"/>
                  <a:gd name="T51" fmla="*/ 2607 h 3142"/>
                  <a:gd name="T52" fmla="*/ 0 w 1822"/>
                  <a:gd name="T53" fmla="*/ 2597 h 3142"/>
                  <a:gd name="T54" fmla="*/ 0 w 1822"/>
                  <a:gd name="T55" fmla="*/ 2567 h 3142"/>
                  <a:gd name="T56" fmla="*/ 42 w 1822"/>
                  <a:gd name="T57" fmla="*/ 2567 h 3142"/>
                  <a:gd name="T58" fmla="*/ 29 w 1822"/>
                  <a:gd name="T59" fmla="*/ 2607 h 3142"/>
                  <a:gd name="T60" fmla="*/ 0 w 1822"/>
                  <a:gd name="T61" fmla="*/ 2567 h 3142"/>
                  <a:gd name="T62" fmla="*/ 0 w 1822"/>
                  <a:gd name="T63" fmla="*/ 49 h 3142"/>
                  <a:gd name="T64" fmla="*/ 83 w 1822"/>
                  <a:gd name="T65" fmla="*/ 49 h 3142"/>
                  <a:gd name="T66" fmla="*/ 83 w 1822"/>
                  <a:gd name="T67" fmla="*/ 2567 h 3142"/>
                  <a:gd name="T68" fmla="*/ 0 w 1822"/>
                  <a:gd name="T69" fmla="*/ 2567 h 3142"/>
                  <a:gd name="T70" fmla="*/ 0 w 1822"/>
                  <a:gd name="T71" fmla="*/ 49 h 3142"/>
                  <a:gd name="T72" fmla="*/ 0 w 1822"/>
                  <a:gd name="T73" fmla="*/ 0 h 3142"/>
                  <a:gd name="T74" fmla="*/ 50 w 1822"/>
                  <a:gd name="T75" fmla="*/ 10 h 3142"/>
                  <a:gd name="T76" fmla="*/ 42 w 1822"/>
                  <a:gd name="T77" fmla="*/ 49 h 3142"/>
                  <a:gd name="T78" fmla="*/ 0 w 1822"/>
                  <a:gd name="T79" fmla="*/ 49 h 3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22" h="3142">
                    <a:moveTo>
                      <a:pt x="50" y="10"/>
                    </a:moveTo>
                    <a:lnTo>
                      <a:pt x="1788" y="358"/>
                    </a:lnTo>
                    <a:lnTo>
                      <a:pt x="1772" y="437"/>
                    </a:lnTo>
                    <a:lnTo>
                      <a:pt x="33" y="89"/>
                    </a:lnTo>
                    <a:lnTo>
                      <a:pt x="50" y="10"/>
                    </a:lnTo>
                    <a:close/>
                    <a:moveTo>
                      <a:pt x="1788" y="358"/>
                    </a:moveTo>
                    <a:lnTo>
                      <a:pt x="1822" y="364"/>
                    </a:lnTo>
                    <a:lnTo>
                      <a:pt x="1822" y="397"/>
                    </a:lnTo>
                    <a:lnTo>
                      <a:pt x="1780" y="397"/>
                    </a:lnTo>
                    <a:lnTo>
                      <a:pt x="1788" y="358"/>
                    </a:lnTo>
                    <a:close/>
                    <a:moveTo>
                      <a:pt x="1822" y="397"/>
                    </a:moveTo>
                    <a:lnTo>
                      <a:pt x="1822" y="3087"/>
                    </a:lnTo>
                    <a:lnTo>
                      <a:pt x="1738" y="3087"/>
                    </a:lnTo>
                    <a:lnTo>
                      <a:pt x="1738" y="397"/>
                    </a:lnTo>
                    <a:lnTo>
                      <a:pt x="1822" y="397"/>
                    </a:lnTo>
                    <a:close/>
                    <a:moveTo>
                      <a:pt x="1822" y="3087"/>
                    </a:moveTo>
                    <a:lnTo>
                      <a:pt x="1822" y="3142"/>
                    </a:lnTo>
                    <a:lnTo>
                      <a:pt x="1767" y="3126"/>
                    </a:lnTo>
                    <a:lnTo>
                      <a:pt x="1780" y="3087"/>
                    </a:lnTo>
                    <a:lnTo>
                      <a:pt x="1822" y="3087"/>
                    </a:lnTo>
                    <a:close/>
                    <a:moveTo>
                      <a:pt x="1767" y="3126"/>
                    </a:moveTo>
                    <a:lnTo>
                      <a:pt x="29" y="2607"/>
                    </a:lnTo>
                    <a:lnTo>
                      <a:pt x="54" y="2528"/>
                    </a:lnTo>
                    <a:lnTo>
                      <a:pt x="1792" y="3048"/>
                    </a:lnTo>
                    <a:lnTo>
                      <a:pt x="1767" y="3126"/>
                    </a:lnTo>
                    <a:close/>
                    <a:moveTo>
                      <a:pt x="29" y="2607"/>
                    </a:moveTo>
                    <a:lnTo>
                      <a:pt x="0" y="2597"/>
                    </a:lnTo>
                    <a:lnTo>
                      <a:pt x="0" y="2567"/>
                    </a:lnTo>
                    <a:lnTo>
                      <a:pt x="42" y="2567"/>
                    </a:lnTo>
                    <a:lnTo>
                      <a:pt x="29" y="2607"/>
                    </a:lnTo>
                    <a:close/>
                    <a:moveTo>
                      <a:pt x="0" y="2567"/>
                    </a:moveTo>
                    <a:lnTo>
                      <a:pt x="0" y="49"/>
                    </a:lnTo>
                    <a:lnTo>
                      <a:pt x="83" y="49"/>
                    </a:lnTo>
                    <a:lnTo>
                      <a:pt x="83" y="2567"/>
                    </a:lnTo>
                    <a:lnTo>
                      <a:pt x="0" y="2567"/>
                    </a:lnTo>
                    <a:close/>
                    <a:moveTo>
                      <a:pt x="0" y="49"/>
                    </a:moveTo>
                    <a:lnTo>
                      <a:pt x="0" y="0"/>
                    </a:lnTo>
                    <a:lnTo>
                      <a:pt x="50" y="10"/>
                    </a:lnTo>
                    <a:lnTo>
                      <a:pt x="42" y="49"/>
                    </a:lnTo>
                    <a:lnTo>
                      <a:pt x="0" y="4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8" name="Freeform 1240"/>
              <p:cNvSpPr>
                <a:spLocks/>
              </p:cNvSpPr>
              <p:nvPr/>
            </p:nvSpPr>
            <p:spPr bwMode="auto">
              <a:xfrm>
                <a:off x="940" y="1432"/>
                <a:ext cx="312" cy="636"/>
              </a:xfrm>
              <a:custGeom>
                <a:avLst/>
                <a:gdLst>
                  <a:gd name="T0" fmla="*/ 0 w 1562"/>
                  <a:gd name="T1" fmla="*/ 0 h 3178"/>
                  <a:gd name="T2" fmla="*/ 1562 w 1562"/>
                  <a:gd name="T3" fmla="*/ 488 h 3178"/>
                  <a:gd name="T4" fmla="*/ 1562 w 1562"/>
                  <a:gd name="T5" fmla="*/ 3178 h 3178"/>
                  <a:gd name="T6" fmla="*/ 0 w 1562"/>
                  <a:gd name="T7" fmla="*/ 2518 h 3178"/>
                  <a:gd name="T8" fmla="*/ 0 w 1562"/>
                  <a:gd name="T9" fmla="*/ 0 h 3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2" h="3178">
                    <a:moveTo>
                      <a:pt x="0" y="0"/>
                    </a:moveTo>
                    <a:lnTo>
                      <a:pt x="1562" y="488"/>
                    </a:lnTo>
                    <a:lnTo>
                      <a:pt x="1562" y="3178"/>
                    </a:lnTo>
                    <a:lnTo>
                      <a:pt x="0" y="25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59" name="Freeform 1241"/>
              <p:cNvSpPr>
                <a:spLocks noEditPoints="1"/>
              </p:cNvSpPr>
              <p:nvPr/>
            </p:nvSpPr>
            <p:spPr bwMode="auto">
              <a:xfrm>
                <a:off x="931" y="1421"/>
                <a:ext cx="329" cy="659"/>
              </a:xfrm>
              <a:custGeom>
                <a:avLst/>
                <a:gdLst>
                  <a:gd name="T0" fmla="*/ 54 w 1646"/>
                  <a:gd name="T1" fmla="*/ 17 h 3296"/>
                  <a:gd name="T2" fmla="*/ 1616 w 1646"/>
                  <a:gd name="T3" fmla="*/ 506 h 3296"/>
                  <a:gd name="T4" fmla="*/ 1591 w 1646"/>
                  <a:gd name="T5" fmla="*/ 583 h 3296"/>
                  <a:gd name="T6" fmla="*/ 29 w 1646"/>
                  <a:gd name="T7" fmla="*/ 95 h 3296"/>
                  <a:gd name="T8" fmla="*/ 54 w 1646"/>
                  <a:gd name="T9" fmla="*/ 17 h 3296"/>
                  <a:gd name="T10" fmla="*/ 1616 w 1646"/>
                  <a:gd name="T11" fmla="*/ 506 h 3296"/>
                  <a:gd name="T12" fmla="*/ 1646 w 1646"/>
                  <a:gd name="T13" fmla="*/ 515 h 3296"/>
                  <a:gd name="T14" fmla="*/ 1646 w 1646"/>
                  <a:gd name="T15" fmla="*/ 544 h 3296"/>
                  <a:gd name="T16" fmla="*/ 1604 w 1646"/>
                  <a:gd name="T17" fmla="*/ 544 h 3296"/>
                  <a:gd name="T18" fmla="*/ 1616 w 1646"/>
                  <a:gd name="T19" fmla="*/ 506 h 3296"/>
                  <a:gd name="T20" fmla="*/ 1646 w 1646"/>
                  <a:gd name="T21" fmla="*/ 544 h 3296"/>
                  <a:gd name="T22" fmla="*/ 1646 w 1646"/>
                  <a:gd name="T23" fmla="*/ 3234 h 3296"/>
                  <a:gd name="T24" fmla="*/ 1562 w 1646"/>
                  <a:gd name="T25" fmla="*/ 3234 h 3296"/>
                  <a:gd name="T26" fmla="*/ 1562 w 1646"/>
                  <a:gd name="T27" fmla="*/ 544 h 3296"/>
                  <a:gd name="T28" fmla="*/ 1646 w 1646"/>
                  <a:gd name="T29" fmla="*/ 544 h 3296"/>
                  <a:gd name="T30" fmla="*/ 1646 w 1646"/>
                  <a:gd name="T31" fmla="*/ 3234 h 3296"/>
                  <a:gd name="T32" fmla="*/ 1646 w 1646"/>
                  <a:gd name="T33" fmla="*/ 3296 h 3296"/>
                  <a:gd name="T34" fmla="*/ 1587 w 1646"/>
                  <a:gd name="T35" fmla="*/ 3271 h 3296"/>
                  <a:gd name="T36" fmla="*/ 1604 w 1646"/>
                  <a:gd name="T37" fmla="*/ 3234 h 3296"/>
                  <a:gd name="T38" fmla="*/ 1646 w 1646"/>
                  <a:gd name="T39" fmla="*/ 3234 h 3296"/>
                  <a:gd name="T40" fmla="*/ 1587 w 1646"/>
                  <a:gd name="T41" fmla="*/ 3271 h 3296"/>
                  <a:gd name="T42" fmla="*/ 25 w 1646"/>
                  <a:gd name="T43" fmla="*/ 2611 h 3296"/>
                  <a:gd name="T44" fmla="*/ 59 w 1646"/>
                  <a:gd name="T45" fmla="*/ 2537 h 3296"/>
                  <a:gd name="T46" fmla="*/ 1621 w 1646"/>
                  <a:gd name="T47" fmla="*/ 3197 h 3296"/>
                  <a:gd name="T48" fmla="*/ 1587 w 1646"/>
                  <a:gd name="T49" fmla="*/ 3271 h 3296"/>
                  <a:gd name="T50" fmla="*/ 25 w 1646"/>
                  <a:gd name="T51" fmla="*/ 2611 h 3296"/>
                  <a:gd name="T52" fmla="*/ 0 w 1646"/>
                  <a:gd name="T53" fmla="*/ 2601 h 3296"/>
                  <a:gd name="T54" fmla="*/ 0 w 1646"/>
                  <a:gd name="T55" fmla="*/ 2574 h 3296"/>
                  <a:gd name="T56" fmla="*/ 42 w 1646"/>
                  <a:gd name="T57" fmla="*/ 2574 h 3296"/>
                  <a:gd name="T58" fmla="*/ 25 w 1646"/>
                  <a:gd name="T59" fmla="*/ 2611 h 3296"/>
                  <a:gd name="T60" fmla="*/ 0 w 1646"/>
                  <a:gd name="T61" fmla="*/ 2574 h 3296"/>
                  <a:gd name="T62" fmla="*/ 0 w 1646"/>
                  <a:gd name="T63" fmla="*/ 56 h 3296"/>
                  <a:gd name="T64" fmla="*/ 84 w 1646"/>
                  <a:gd name="T65" fmla="*/ 56 h 3296"/>
                  <a:gd name="T66" fmla="*/ 84 w 1646"/>
                  <a:gd name="T67" fmla="*/ 2574 h 3296"/>
                  <a:gd name="T68" fmla="*/ 0 w 1646"/>
                  <a:gd name="T69" fmla="*/ 2574 h 3296"/>
                  <a:gd name="T70" fmla="*/ 0 w 1646"/>
                  <a:gd name="T71" fmla="*/ 56 h 3296"/>
                  <a:gd name="T72" fmla="*/ 0 w 1646"/>
                  <a:gd name="T73" fmla="*/ 0 h 3296"/>
                  <a:gd name="T74" fmla="*/ 54 w 1646"/>
                  <a:gd name="T75" fmla="*/ 17 h 3296"/>
                  <a:gd name="T76" fmla="*/ 42 w 1646"/>
                  <a:gd name="T77" fmla="*/ 56 h 3296"/>
                  <a:gd name="T78" fmla="*/ 0 w 1646"/>
                  <a:gd name="T79" fmla="*/ 56 h 3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46" h="3296">
                    <a:moveTo>
                      <a:pt x="54" y="17"/>
                    </a:moveTo>
                    <a:lnTo>
                      <a:pt x="1616" y="506"/>
                    </a:lnTo>
                    <a:lnTo>
                      <a:pt x="1591" y="583"/>
                    </a:lnTo>
                    <a:lnTo>
                      <a:pt x="29" y="95"/>
                    </a:lnTo>
                    <a:lnTo>
                      <a:pt x="54" y="17"/>
                    </a:lnTo>
                    <a:close/>
                    <a:moveTo>
                      <a:pt x="1616" y="506"/>
                    </a:moveTo>
                    <a:lnTo>
                      <a:pt x="1646" y="515"/>
                    </a:lnTo>
                    <a:lnTo>
                      <a:pt x="1646" y="544"/>
                    </a:lnTo>
                    <a:lnTo>
                      <a:pt x="1604" y="544"/>
                    </a:lnTo>
                    <a:lnTo>
                      <a:pt x="1616" y="506"/>
                    </a:lnTo>
                    <a:close/>
                    <a:moveTo>
                      <a:pt x="1646" y="544"/>
                    </a:moveTo>
                    <a:lnTo>
                      <a:pt x="1646" y="3234"/>
                    </a:lnTo>
                    <a:lnTo>
                      <a:pt x="1562" y="3234"/>
                    </a:lnTo>
                    <a:lnTo>
                      <a:pt x="1562" y="544"/>
                    </a:lnTo>
                    <a:lnTo>
                      <a:pt x="1646" y="544"/>
                    </a:lnTo>
                    <a:close/>
                    <a:moveTo>
                      <a:pt x="1646" y="3234"/>
                    </a:moveTo>
                    <a:lnTo>
                      <a:pt x="1646" y="3296"/>
                    </a:lnTo>
                    <a:lnTo>
                      <a:pt x="1587" y="3271"/>
                    </a:lnTo>
                    <a:lnTo>
                      <a:pt x="1604" y="3234"/>
                    </a:lnTo>
                    <a:lnTo>
                      <a:pt x="1646" y="3234"/>
                    </a:lnTo>
                    <a:close/>
                    <a:moveTo>
                      <a:pt x="1587" y="3271"/>
                    </a:moveTo>
                    <a:lnTo>
                      <a:pt x="25" y="2611"/>
                    </a:lnTo>
                    <a:lnTo>
                      <a:pt x="59" y="2537"/>
                    </a:lnTo>
                    <a:lnTo>
                      <a:pt x="1621" y="3197"/>
                    </a:lnTo>
                    <a:lnTo>
                      <a:pt x="1587" y="3271"/>
                    </a:lnTo>
                    <a:close/>
                    <a:moveTo>
                      <a:pt x="25" y="2611"/>
                    </a:moveTo>
                    <a:lnTo>
                      <a:pt x="0" y="2601"/>
                    </a:lnTo>
                    <a:lnTo>
                      <a:pt x="0" y="2574"/>
                    </a:lnTo>
                    <a:lnTo>
                      <a:pt x="42" y="2574"/>
                    </a:lnTo>
                    <a:lnTo>
                      <a:pt x="25" y="2611"/>
                    </a:lnTo>
                    <a:close/>
                    <a:moveTo>
                      <a:pt x="0" y="2574"/>
                    </a:moveTo>
                    <a:lnTo>
                      <a:pt x="0" y="56"/>
                    </a:lnTo>
                    <a:lnTo>
                      <a:pt x="84" y="56"/>
                    </a:lnTo>
                    <a:lnTo>
                      <a:pt x="84" y="2574"/>
                    </a:lnTo>
                    <a:lnTo>
                      <a:pt x="0" y="2574"/>
                    </a:lnTo>
                    <a:close/>
                    <a:moveTo>
                      <a:pt x="0" y="56"/>
                    </a:moveTo>
                    <a:lnTo>
                      <a:pt x="0" y="0"/>
                    </a:lnTo>
                    <a:lnTo>
                      <a:pt x="54" y="17"/>
                    </a:lnTo>
                    <a:lnTo>
                      <a:pt x="42" y="56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0" name="Freeform 1242"/>
              <p:cNvSpPr>
                <a:spLocks/>
              </p:cNvSpPr>
              <p:nvPr/>
            </p:nvSpPr>
            <p:spPr bwMode="auto">
              <a:xfrm>
                <a:off x="980" y="1399"/>
                <a:ext cx="272" cy="669"/>
              </a:xfrm>
              <a:custGeom>
                <a:avLst/>
                <a:gdLst>
                  <a:gd name="T0" fmla="*/ 0 w 1359"/>
                  <a:gd name="T1" fmla="*/ 0 h 3346"/>
                  <a:gd name="T2" fmla="*/ 1359 w 1359"/>
                  <a:gd name="T3" fmla="*/ 656 h 3346"/>
                  <a:gd name="T4" fmla="*/ 1359 w 1359"/>
                  <a:gd name="T5" fmla="*/ 3346 h 3346"/>
                  <a:gd name="T6" fmla="*/ 0 w 1359"/>
                  <a:gd name="T7" fmla="*/ 2632 h 3346"/>
                  <a:gd name="T8" fmla="*/ 0 w 1359"/>
                  <a:gd name="T9" fmla="*/ 0 h 3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9" h="3346">
                    <a:moveTo>
                      <a:pt x="0" y="0"/>
                    </a:moveTo>
                    <a:lnTo>
                      <a:pt x="1359" y="656"/>
                    </a:lnTo>
                    <a:lnTo>
                      <a:pt x="1359" y="3346"/>
                    </a:lnTo>
                    <a:lnTo>
                      <a:pt x="0" y="26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1" name="Freeform 1243"/>
              <p:cNvSpPr>
                <a:spLocks noEditPoints="1"/>
              </p:cNvSpPr>
              <p:nvPr/>
            </p:nvSpPr>
            <p:spPr bwMode="auto">
              <a:xfrm>
                <a:off x="972" y="1385"/>
                <a:ext cx="288" cy="696"/>
              </a:xfrm>
              <a:custGeom>
                <a:avLst/>
                <a:gdLst>
                  <a:gd name="T0" fmla="*/ 60 w 1443"/>
                  <a:gd name="T1" fmla="*/ 30 h 3480"/>
                  <a:gd name="T2" fmla="*/ 1420 w 1443"/>
                  <a:gd name="T3" fmla="*/ 686 h 3480"/>
                  <a:gd name="T4" fmla="*/ 1382 w 1443"/>
                  <a:gd name="T5" fmla="*/ 759 h 3480"/>
                  <a:gd name="T6" fmla="*/ 23 w 1443"/>
                  <a:gd name="T7" fmla="*/ 103 h 3480"/>
                  <a:gd name="T8" fmla="*/ 60 w 1443"/>
                  <a:gd name="T9" fmla="*/ 30 h 3480"/>
                  <a:gd name="T10" fmla="*/ 1420 w 1443"/>
                  <a:gd name="T11" fmla="*/ 686 h 3480"/>
                  <a:gd name="T12" fmla="*/ 1443 w 1443"/>
                  <a:gd name="T13" fmla="*/ 697 h 3480"/>
                  <a:gd name="T14" fmla="*/ 1443 w 1443"/>
                  <a:gd name="T15" fmla="*/ 722 h 3480"/>
                  <a:gd name="T16" fmla="*/ 1401 w 1443"/>
                  <a:gd name="T17" fmla="*/ 722 h 3480"/>
                  <a:gd name="T18" fmla="*/ 1420 w 1443"/>
                  <a:gd name="T19" fmla="*/ 686 h 3480"/>
                  <a:gd name="T20" fmla="*/ 1443 w 1443"/>
                  <a:gd name="T21" fmla="*/ 722 h 3480"/>
                  <a:gd name="T22" fmla="*/ 1443 w 1443"/>
                  <a:gd name="T23" fmla="*/ 3412 h 3480"/>
                  <a:gd name="T24" fmla="*/ 1359 w 1443"/>
                  <a:gd name="T25" fmla="*/ 3412 h 3480"/>
                  <a:gd name="T26" fmla="*/ 1359 w 1443"/>
                  <a:gd name="T27" fmla="*/ 722 h 3480"/>
                  <a:gd name="T28" fmla="*/ 1443 w 1443"/>
                  <a:gd name="T29" fmla="*/ 722 h 3480"/>
                  <a:gd name="T30" fmla="*/ 1443 w 1443"/>
                  <a:gd name="T31" fmla="*/ 3412 h 3480"/>
                  <a:gd name="T32" fmla="*/ 1443 w 1443"/>
                  <a:gd name="T33" fmla="*/ 3480 h 3480"/>
                  <a:gd name="T34" fmla="*/ 1381 w 1443"/>
                  <a:gd name="T35" fmla="*/ 3448 h 3480"/>
                  <a:gd name="T36" fmla="*/ 1401 w 1443"/>
                  <a:gd name="T37" fmla="*/ 3412 h 3480"/>
                  <a:gd name="T38" fmla="*/ 1443 w 1443"/>
                  <a:gd name="T39" fmla="*/ 3412 h 3480"/>
                  <a:gd name="T40" fmla="*/ 1381 w 1443"/>
                  <a:gd name="T41" fmla="*/ 3448 h 3480"/>
                  <a:gd name="T42" fmla="*/ 22 w 1443"/>
                  <a:gd name="T43" fmla="*/ 2734 h 3480"/>
                  <a:gd name="T44" fmla="*/ 62 w 1443"/>
                  <a:gd name="T45" fmla="*/ 2662 h 3480"/>
                  <a:gd name="T46" fmla="*/ 1421 w 1443"/>
                  <a:gd name="T47" fmla="*/ 3376 h 3480"/>
                  <a:gd name="T48" fmla="*/ 1381 w 1443"/>
                  <a:gd name="T49" fmla="*/ 3448 h 3480"/>
                  <a:gd name="T50" fmla="*/ 22 w 1443"/>
                  <a:gd name="T51" fmla="*/ 2734 h 3480"/>
                  <a:gd name="T52" fmla="*/ 0 w 1443"/>
                  <a:gd name="T53" fmla="*/ 2722 h 3480"/>
                  <a:gd name="T54" fmla="*/ 0 w 1443"/>
                  <a:gd name="T55" fmla="*/ 2698 h 3480"/>
                  <a:gd name="T56" fmla="*/ 42 w 1443"/>
                  <a:gd name="T57" fmla="*/ 2698 h 3480"/>
                  <a:gd name="T58" fmla="*/ 22 w 1443"/>
                  <a:gd name="T59" fmla="*/ 2734 h 3480"/>
                  <a:gd name="T60" fmla="*/ 0 w 1443"/>
                  <a:gd name="T61" fmla="*/ 2698 h 3480"/>
                  <a:gd name="T62" fmla="*/ 0 w 1443"/>
                  <a:gd name="T63" fmla="*/ 66 h 3480"/>
                  <a:gd name="T64" fmla="*/ 84 w 1443"/>
                  <a:gd name="T65" fmla="*/ 66 h 3480"/>
                  <a:gd name="T66" fmla="*/ 84 w 1443"/>
                  <a:gd name="T67" fmla="*/ 2698 h 3480"/>
                  <a:gd name="T68" fmla="*/ 0 w 1443"/>
                  <a:gd name="T69" fmla="*/ 2698 h 3480"/>
                  <a:gd name="T70" fmla="*/ 0 w 1443"/>
                  <a:gd name="T71" fmla="*/ 66 h 3480"/>
                  <a:gd name="T72" fmla="*/ 0 w 1443"/>
                  <a:gd name="T73" fmla="*/ 0 h 3480"/>
                  <a:gd name="T74" fmla="*/ 60 w 1443"/>
                  <a:gd name="T75" fmla="*/ 30 h 3480"/>
                  <a:gd name="T76" fmla="*/ 42 w 1443"/>
                  <a:gd name="T77" fmla="*/ 66 h 3480"/>
                  <a:gd name="T78" fmla="*/ 0 w 1443"/>
                  <a:gd name="T79" fmla="*/ 66 h 3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443" h="3480">
                    <a:moveTo>
                      <a:pt x="60" y="30"/>
                    </a:moveTo>
                    <a:lnTo>
                      <a:pt x="1420" y="686"/>
                    </a:lnTo>
                    <a:lnTo>
                      <a:pt x="1382" y="759"/>
                    </a:lnTo>
                    <a:lnTo>
                      <a:pt x="23" y="103"/>
                    </a:lnTo>
                    <a:lnTo>
                      <a:pt x="60" y="30"/>
                    </a:lnTo>
                    <a:close/>
                    <a:moveTo>
                      <a:pt x="1420" y="686"/>
                    </a:moveTo>
                    <a:lnTo>
                      <a:pt x="1443" y="697"/>
                    </a:lnTo>
                    <a:lnTo>
                      <a:pt x="1443" y="722"/>
                    </a:lnTo>
                    <a:lnTo>
                      <a:pt x="1401" y="722"/>
                    </a:lnTo>
                    <a:lnTo>
                      <a:pt x="1420" y="686"/>
                    </a:lnTo>
                    <a:close/>
                    <a:moveTo>
                      <a:pt x="1443" y="722"/>
                    </a:moveTo>
                    <a:lnTo>
                      <a:pt x="1443" y="3412"/>
                    </a:lnTo>
                    <a:lnTo>
                      <a:pt x="1359" y="3412"/>
                    </a:lnTo>
                    <a:lnTo>
                      <a:pt x="1359" y="722"/>
                    </a:lnTo>
                    <a:lnTo>
                      <a:pt x="1443" y="722"/>
                    </a:lnTo>
                    <a:close/>
                    <a:moveTo>
                      <a:pt x="1443" y="3412"/>
                    </a:moveTo>
                    <a:lnTo>
                      <a:pt x="1443" y="3480"/>
                    </a:lnTo>
                    <a:lnTo>
                      <a:pt x="1381" y="3448"/>
                    </a:lnTo>
                    <a:lnTo>
                      <a:pt x="1401" y="3412"/>
                    </a:lnTo>
                    <a:lnTo>
                      <a:pt x="1443" y="3412"/>
                    </a:lnTo>
                    <a:close/>
                    <a:moveTo>
                      <a:pt x="1381" y="3448"/>
                    </a:moveTo>
                    <a:lnTo>
                      <a:pt x="22" y="2734"/>
                    </a:lnTo>
                    <a:lnTo>
                      <a:pt x="62" y="2662"/>
                    </a:lnTo>
                    <a:lnTo>
                      <a:pt x="1421" y="3376"/>
                    </a:lnTo>
                    <a:lnTo>
                      <a:pt x="1381" y="3448"/>
                    </a:lnTo>
                    <a:close/>
                    <a:moveTo>
                      <a:pt x="22" y="2734"/>
                    </a:moveTo>
                    <a:lnTo>
                      <a:pt x="0" y="2722"/>
                    </a:lnTo>
                    <a:lnTo>
                      <a:pt x="0" y="2698"/>
                    </a:lnTo>
                    <a:lnTo>
                      <a:pt x="42" y="2698"/>
                    </a:lnTo>
                    <a:lnTo>
                      <a:pt x="22" y="2734"/>
                    </a:lnTo>
                    <a:close/>
                    <a:moveTo>
                      <a:pt x="0" y="2698"/>
                    </a:moveTo>
                    <a:lnTo>
                      <a:pt x="0" y="66"/>
                    </a:lnTo>
                    <a:lnTo>
                      <a:pt x="84" y="66"/>
                    </a:lnTo>
                    <a:lnTo>
                      <a:pt x="84" y="2698"/>
                    </a:lnTo>
                    <a:lnTo>
                      <a:pt x="0" y="2698"/>
                    </a:lnTo>
                    <a:close/>
                    <a:moveTo>
                      <a:pt x="0" y="66"/>
                    </a:moveTo>
                    <a:lnTo>
                      <a:pt x="0" y="0"/>
                    </a:lnTo>
                    <a:lnTo>
                      <a:pt x="60" y="30"/>
                    </a:lnTo>
                    <a:lnTo>
                      <a:pt x="42" y="66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2" name="Freeform 1244"/>
              <p:cNvSpPr>
                <a:spLocks/>
              </p:cNvSpPr>
              <p:nvPr/>
            </p:nvSpPr>
            <p:spPr bwMode="auto">
              <a:xfrm>
                <a:off x="1187" y="1295"/>
                <a:ext cx="130" cy="332"/>
              </a:xfrm>
              <a:custGeom>
                <a:avLst/>
                <a:gdLst>
                  <a:gd name="T0" fmla="*/ 282 w 646"/>
                  <a:gd name="T1" fmla="*/ 1613 h 1660"/>
                  <a:gd name="T2" fmla="*/ 209 w 646"/>
                  <a:gd name="T3" fmla="*/ 1514 h 1660"/>
                  <a:gd name="T4" fmla="*/ 148 w 646"/>
                  <a:gd name="T5" fmla="*/ 1414 h 1660"/>
                  <a:gd name="T6" fmla="*/ 97 w 646"/>
                  <a:gd name="T7" fmla="*/ 1312 h 1660"/>
                  <a:gd name="T8" fmla="*/ 57 w 646"/>
                  <a:gd name="T9" fmla="*/ 1209 h 1660"/>
                  <a:gd name="T10" fmla="*/ 28 w 646"/>
                  <a:gd name="T11" fmla="*/ 1104 h 1660"/>
                  <a:gd name="T12" fmla="*/ 9 w 646"/>
                  <a:gd name="T13" fmla="*/ 999 h 1660"/>
                  <a:gd name="T14" fmla="*/ 1 w 646"/>
                  <a:gd name="T15" fmla="*/ 892 h 1660"/>
                  <a:gd name="T16" fmla="*/ 3 w 646"/>
                  <a:gd name="T17" fmla="*/ 787 h 1660"/>
                  <a:gd name="T18" fmla="*/ 14 w 646"/>
                  <a:gd name="T19" fmla="*/ 680 h 1660"/>
                  <a:gd name="T20" fmla="*/ 36 w 646"/>
                  <a:gd name="T21" fmla="*/ 573 h 1660"/>
                  <a:gd name="T22" fmla="*/ 67 w 646"/>
                  <a:gd name="T23" fmla="*/ 467 h 1660"/>
                  <a:gd name="T24" fmla="*/ 108 w 646"/>
                  <a:gd name="T25" fmla="*/ 362 h 1660"/>
                  <a:gd name="T26" fmla="*/ 158 w 646"/>
                  <a:gd name="T27" fmla="*/ 257 h 1660"/>
                  <a:gd name="T28" fmla="*/ 218 w 646"/>
                  <a:gd name="T29" fmla="*/ 153 h 1660"/>
                  <a:gd name="T30" fmla="*/ 285 w 646"/>
                  <a:gd name="T31" fmla="*/ 50 h 1660"/>
                  <a:gd name="T32" fmla="*/ 361 w 646"/>
                  <a:gd name="T33" fmla="*/ 50 h 1660"/>
                  <a:gd name="T34" fmla="*/ 428 w 646"/>
                  <a:gd name="T35" fmla="*/ 153 h 1660"/>
                  <a:gd name="T36" fmla="*/ 488 w 646"/>
                  <a:gd name="T37" fmla="*/ 257 h 1660"/>
                  <a:gd name="T38" fmla="*/ 538 w 646"/>
                  <a:gd name="T39" fmla="*/ 362 h 1660"/>
                  <a:gd name="T40" fmla="*/ 578 w 646"/>
                  <a:gd name="T41" fmla="*/ 467 h 1660"/>
                  <a:gd name="T42" fmla="*/ 610 w 646"/>
                  <a:gd name="T43" fmla="*/ 573 h 1660"/>
                  <a:gd name="T44" fmla="*/ 632 w 646"/>
                  <a:gd name="T45" fmla="*/ 680 h 1660"/>
                  <a:gd name="T46" fmla="*/ 643 w 646"/>
                  <a:gd name="T47" fmla="*/ 787 h 1660"/>
                  <a:gd name="T48" fmla="*/ 645 w 646"/>
                  <a:gd name="T49" fmla="*/ 892 h 1660"/>
                  <a:gd name="T50" fmla="*/ 637 w 646"/>
                  <a:gd name="T51" fmla="*/ 999 h 1660"/>
                  <a:gd name="T52" fmla="*/ 618 w 646"/>
                  <a:gd name="T53" fmla="*/ 1104 h 1660"/>
                  <a:gd name="T54" fmla="*/ 589 w 646"/>
                  <a:gd name="T55" fmla="*/ 1209 h 1660"/>
                  <a:gd name="T56" fmla="*/ 549 w 646"/>
                  <a:gd name="T57" fmla="*/ 1312 h 1660"/>
                  <a:gd name="T58" fmla="*/ 499 w 646"/>
                  <a:gd name="T59" fmla="*/ 1414 h 1660"/>
                  <a:gd name="T60" fmla="*/ 437 w 646"/>
                  <a:gd name="T61" fmla="*/ 1514 h 1660"/>
                  <a:gd name="T62" fmla="*/ 364 w 646"/>
                  <a:gd name="T63" fmla="*/ 1613 h 1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46" h="1660">
                    <a:moveTo>
                      <a:pt x="323" y="1660"/>
                    </a:moveTo>
                    <a:lnTo>
                      <a:pt x="282" y="1613"/>
                    </a:lnTo>
                    <a:lnTo>
                      <a:pt x="245" y="1564"/>
                    </a:lnTo>
                    <a:lnTo>
                      <a:pt x="209" y="1514"/>
                    </a:lnTo>
                    <a:lnTo>
                      <a:pt x="177" y="1464"/>
                    </a:lnTo>
                    <a:lnTo>
                      <a:pt x="148" y="1414"/>
                    </a:lnTo>
                    <a:lnTo>
                      <a:pt x="121" y="1363"/>
                    </a:lnTo>
                    <a:lnTo>
                      <a:pt x="97" y="1312"/>
                    </a:lnTo>
                    <a:lnTo>
                      <a:pt x="75" y="1261"/>
                    </a:lnTo>
                    <a:lnTo>
                      <a:pt x="57" y="1209"/>
                    </a:lnTo>
                    <a:lnTo>
                      <a:pt x="40" y="1157"/>
                    </a:lnTo>
                    <a:lnTo>
                      <a:pt x="28" y="1104"/>
                    </a:lnTo>
                    <a:lnTo>
                      <a:pt x="16" y="1051"/>
                    </a:lnTo>
                    <a:lnTo>
                      <a:pt x="9" y="999"/>
                    </a:lnTo>
                    <a:lnTo>
                      <a:pt x="4" y="945"/>
                    </a:lnTo>
                    <a:lnTo>
                      <a:pt x="1" y="892"/>
                    </a:lnTo>
                    <a:lnTo>
                      <a:pt x="0" y="840"/>
                    </a:lnTo>
                    <a:lnTo>
                      <a:pt x="3" y="787"/>
                    </a:lnTo>
                    <a:lnTo>
                      <a:pt x="7" y="733"/>
                    </a:lnTo>
                    <a:lnTo>
                      <a:pt x="14" y="680"/>
                    </a:lnTo>
                    <a:lnTo>
                      <a:pt x="24" y="626"/>
                    </a:lnTo>
                    <a:lnTo>
                      <a:pt x="36" y="573"/>
                    </a:lnTo>
                    <a:lnTo>
                      <a:pt x="51" y="520"/>
                    </a:lnTo>
                    <a:lnTo>
                      <a:pt x="67" y="467"/>
                    </a:lnTo>
                    <a:lnTo>
                      <a:pt x="86" y="414"/>
                    </a:lnTo>
                    <a:lnTo>
                      <a:pt x="108" y="362"/>
                    </a:lnTo>
                    <a:lnTo>
                      <a:pt x="132" y="309"/>
                    </a:lnTo>
                    <a:lnTo>
                      <a:pt x="158" y="257"/>
                    </a:lnTo>
                    <a:lnTo>
                      <a:pt x="186" y="205"/>
                    </a:lnTo>
                    <a:lnTo>
                      <a:pt x="218" y="153"/>
                    </a:lnTo>
                    <a:lnTo>
                      <a:pt x="250" y="101"/>
                    </a:lnTo>
                    <a:lnTo>
                      <a:pt x="285" y="50"/>
                    </a:lnTo>
                    <a:lnTo>
                      <a:pt x="323" y="0"/>
                    </a:lnTo>
                    <a:lnTo>
                      <a:pt x="361" y="50"/>
                    </a:lnTo>
                    <a:lnTo>
                      <a:pt x="396" y="101"/>
                    </a:lnTo>
                    <a:lnTo>
                      <a:pt x="428" y="153"/>
                    </a:lnTo>
                    <a:lnTo>
                      <a:pt x="460" y="205"/>
                    </a:lnTo>
                    <a:lnTo>
                      <a:pt x="488" y="257"/>
                    </a:lnTo>
                    <a:lnTo>
                      <a:pt x="514" y="309"/>
                    </a:lnTo>
                    <a:lnTo>
                      <a:pt x="538" y="362"/>
                    </a:lnTo>
                    <a:lnTo>
                      <a:pt x="560" y="414"/>
                    </a:lnTo>
                    <a:lnTo>
                      <a:pt x="578" y="467"/>
                    </a:lnTo>
                    <a:lnTo>
                      <a:pt x="595" y="520"/>
                    </a:lnTo>
                    <a:lnTo>
                      <a:pt x="610" y="573"/>
                    </a:lnTo>
                    <a:lnTo>
                      <a:pt x="622" y="626"/>
                    </a:lnTo>
                    <a:lnTo>
                      <a:pt x="632" y="680"/>
                    </a:lnTo>
                    <a:lnTo>
                      <a:pt x="639" y="733"/>
                    </a:lnTo>
                    <a:lnTo>
                      <a:pt x="643" y="787"/>
                    </a:lnTo>
                    <a:lnTo>
                      <a:pt x="646" y="840"/>
                    </a:lnTo>
                    <a:lnTo>
                      <a:pt x="645" y="892"/>
                    </a:lnTo>
                    <a:lnTo>
                      <a:pt x="643" y="945"/>
                    </a:lnTo>
                    <a:lnTo>
                      <a:pt x="637" y="999"/>
                    </a:lnTo>
                    <a:lnTo>
                      <a:pt x="630" y="1051"/>
                    </a:lnTo>
                    <a:lnTo>
                      <a:pt x="618" y="1104"/>
                    </a:lnTo>
                    <a:lnTo>
                      <a:pt x="606" y="1157"/>
                    </a:lnTo>
                    <a:lnTo>
                      <a:pt x="589" y="1209"/>
                    </a:lnTo>
                    <a:lnTo>
                      <a:pt x="571" y="1261"/>
                    </a:lnTo>
                    <a:lnTo>
                      <a:pt x="549" y="1312"/>
                    </a:lnTo>
                    <a:lnTo>
                      <a:pt x="525" y="1363"/>
                    </a:lnTo>
                    <a:lnTo>
                      <a:pt x="499" y="1414"/>
                    </a:lnTo>
                    <a:lnTo>
                      <a:pt x="469" y="1464"/>
                    </a:lnTo>
                    <a:lnTo>
                      <a:pt x="437" y="1514"/>
                    </a:lnTo>
                    <a:lnTo>
                      <a:pt x="402" y="1564"/>
                    </a:lnTo>
                    <a:lnTo>
                      <a:pt x="364" y="1613"/>
                    </a:lnTo>
                    <a:lnTo>
                      <a:pt x="323" y="1660"/>
                    </a:lnTo>
                    <a:close/>
                  </a:path>
                </a:pathLst>
              </a:custGeom>
              <a:solidFill>
                <a:srgbClr val="0092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3" name="Freeform 1245"/>
              <p:cNvSpPr>
                <a:spLocks noEditPoints="1"/>
              </p:cNvSpPr>
              <p:nvPr/>
            </p:nvSpPr>
            <p:spPr bwMode="auto">
              <a:xfrm>
                <a:off x="1181" y="1285"/>
                <a:ext cx="142" cy="351"/>
              </a:xfrm>
              <a:custGeom>
                <a:avLst/>
                <a:gdLst>
                  <a:gd name="T0" fmla="*/ 253 w 710"/>
                  <a:gd name="T1" fmla="*/ 1634 h 1758"/>
                  <a:gd name="T2" fmla="*/ 169 w 710"/>
                  <a:gd name="T3" fmla="*/ 1510 h 1758"/>
                  <a:gd name="T4" fmla="*/ 104 w 710"/>
                  <a:gd name="T5" fmla="*/ 1383 h 1758"/>
                  <a:gd name="T6" fmla="*/ 54 w 710"/>
                  <a:gd name="T7" fmla="*/ 1254 h 1758"/>
                  <a:gd name="T8" fmla="*/ 20 w 710"/>
                  <a:gd name="T9" fmla="*/ 1122 h 1758"/>
                  <a:gd name="T10" fmla="*/ 4 w 710"/>
                  <a:gd name="T11" fmla="*/ 990 h 1758"/>
                  <a:gd name="T12" fmla="*/ 64 w 710"/>
                  <a:gd name="T13" fmla="*/ 935 h 1758"/>
                  <a:gd name="T14" fmla="*/ 74 w 710"/>
                  <a:gd name="T15" fmla="*/ 1061 h 1758"/>
                  <a:gd name="T16" fmla="*/ 99 w 710"/>
                  <a:gd name="T17" fmla="*/ 1187 h 1758"/>
                  <a:gd name="T18" fmla="*/ 140 w 710"/>
                  <a:gd name="T19" fmla="*/ 1311 h 1758"/>
                  <a:gd name="T20" fmla="*/ 197 w 710"/>
                  <a:gd name="T21" fmla="*/ 1433 h 1758"/>
                  <a:gd name="T22" fmla="*/ 269 w 710"/>
                  <a:gd name="T23" fmla="*/ 1552 h 1758"/>
                  <a:gd name="T24" fmla="*/ 359 w 710"/>
                  <a:gd name="T25" fmla="*/ 1669 h 1758"/>
                  <a:gd name="T26" fmla="*/ 2 w 710"/>
                  <a:gd name="T27" fmla="*/ 855 h 1758"/>
                  <a:gd name="T28" fmla="*/ 17 w 710"/>
                  <a:gd name="T29" fmla="*/ 716 h 1758"/>
                  <a:gd name="T30" fmla="*/ 48 w 710"/>
                  <a:gd name="T31" fmla="*/ 576 h 1758"/>
                  <a:gd name="T32" fmla="*/ 95 w 710"/>
                  <a:gd name="T33" fmla="*/ 438 h 1758"/>
                  <a:gd name="T34" fmla="*/ 159 w 710"/>
                  <a:gd name="T35" fmla="*/ 301 h 1758"/>
                  <a:gd name="T36" fmla="*/ 237 w 710"/>
                  <a:gd name="T37" fmla="*/ 165 h 1758"/>
                  <a:gd name="T38" fmla="*/ 330 w 710"/>
                  <a:gd name="T39" fmla="*/ 33 h 1758"/>
                  <a:gd name="T40" fmla="*/ 275 w 710"/>
                  <a:gd name="T41" fmla="*/ 222 h 1758"/>
                  <a:gd name="T42" fmla="*/ 202 w 710"/>
                  <a:gd name="T43" fmla="*/ 352 h 1758"/>
                  <a:gd name="T44" fmla="*/ 144 w 710"/>
                  <a:gd name="T45" fmla="*/ 485 h 1758"/>
                  <a:gd name="T46" fmla="*/ 102 w 710"/>
                  <a:gd name="T47" fmla="*/ 617 h 1758"/>
                  <a:gd name="T48" fmla="*/ 74 w 710"/>
                  <a:gd name="T49" fmla="*/ 750 h 1758"/>
                  <a:gd name="T50" fmla="*/ 64 w 710"/>
                  <a:gd name="T51" fmla="*/ 883 h 1758"/>
                  <a:gd name="T52" fmla="*/ 380 w 710"/>
                  <a:gd name="T53" fmla="*/ 33 h 1758"/>
                  <a:gd name="T54" fmla="*/ 419 w 710"/>
                  <a:gd name="T55" fmla="*/ 86 h 1758"/>
                  <a:gd name="T56" fmla="*/ 506 w 710"/>
                  <a:gd name="T57" fmla="*/ 219 h 1758"/>
                  <a:gd name="T58" fmla="*/ 578 w 710"/>
                  <a:gd name="T59" fmla="*/ 356 h 1758"/>
                  <a:gd name="T60" fmla="*/ 635 w 710"/>
                  <a:gd name="T61" fmla="*/ 493 h 1758"/>
                  <a:gd name="T62" fmla="*/ 676 w 710"/>
                  <a:gd name="T63" fmla="*/ 632 h 1758"/>
                  <a:gd name="T64" fmla="*/ 701 w 710"/>
                  <a:gd name="T65" fmla="*/ 772 h 1758"/>
                  <a:gd name="T66" fmla="*/ 710 w 710"/>
                  <a:gd name="T67" fmla="*/ 911 h 1758"/>
                  <a:gd name="T68" fmla="*/ 642 w 710"/>
                  <a:gd name="T69" fmla="*/ 804 h 1758"/>
                  <a:gd name="T70" fmla="*/ 621 w 710"/>
                  <a:gd name="T71" fmla="*/ 671 h 1758"/>
                  <a:gd name="T72" fmla="*/ 584 w 710"/>
                  <a:gd name="T73" fmla="*/ 538 h 1758"/>
                  <a:gd name="T74" fmla="*/ 532 w 710"/>
                  <a:gd name="T75" fmla="*/ 405 h 1758"/>
                  <a:gd name="T76" fmla="*/ 467 w 710"/>
                  <a:gd name="T77" fmla="*/ 274 h 1758"/>
                  <a:gd name="T78" fmla="*/ 367 w 710"/>
                  <a:gd name="T79" fmla="*/ 120 h 1758"/>
                  <a:gd name="T80" fmla="*/ 708 w 710"/>
                  <a:gd name="T81" fmla="*/ 964 h 1758"/>
                  <a:gd name="T82" fmla="*/ 694 w 710"/>
                  <a:gd name="T83" fmla="*/ 1096 h 1758"/>
                  <a:gd name="T84" fmla="*/ 664 w 710"/>
                  <a:gd name="T85" fmla="*/ 1227 h 1758"/>
                  <a:gd name="T86" fmla="*/ 618 w 710"/>
                  <a:gd name="T87" fmla="*/ 1357 h 1758"/>
                  <a:gd name="T88" fmla="*/ 555 w 710"/>
                  <a:gd name="T89" fmla="*/ 1485 h 1758"/>
                  <a:gd name="T90" fmla="*/ 476 w 710"/>
                  <a:gd name="T91" fmla="*/ 1610 h 1758"/>
                  <a:gd name="T92" fmla="*/ 379 w 710"/>
                  <a:gd name="T93" fmla="*/ 1732 h 1758"/>
                  <a:gd name="T94" fmla="*/ 406 w 710"/>
                  <a:gd name="T95" fmla="*/ 1600 h 1758"/>
                  <a:gd name="T96" fmla="*/ 485 w 710"/>
                  <a:gd name="T97" fmla="*/ 1481 h 1758"/>
                  <a:gd name="T98" fmla="*/ 549 w 710"/>
                  <a:gd name="T99" fmla="*/ 1360 h 1758"/>
                  <a:gd name="T100" fmla="*/ 596 w 710"/>
                  <a:gd name="T101" fmla="*/ 1236 h 1758"/>
                  <a:gd name="T102" fmla="*/ 627 w 710"/>
                  <a:gd name="T103" fmla="*/ 1112 h 1758"/>
                  <a:gd name="T104" fmla="*/ 644 w 710"/>
                  <a:gd name="T105" fmla="*/ 986 h 1758"/>
                  <a:gd name="T106" fmla="*/ 379 w 710"/>
                  <a:gd name="T107" fmla="*/ 1732 h 1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10" h="1758">
                    <a:moveTo>
                      <a:pt x="331" y="1732"/>
                    </a:moveTo>
                    <a:lnTo>
                      <a:pt x="310" y="1707"/>
                    </a:lnTo>
                    <a:lnTo>
                      <a:pt x="290" y="1683"/>
                    </a:lnTo>
                    <a:lnTo>
                      <a:pt x="272" y="1659"/>
                    </a:lnTo>
                    <a:lnTo>
                      <a:pt x="253" y="1634"/>
                    </a:lnTo>
                    <a:lnTo>
                      <a:pt x="234" y="1610"/>
                    </a:lnTo>
                    <a:lnTo>
                      <a:pt x="217" y="1585"/>
                    </a:lnTo>
                    <a:lnTo>
                      <a:pt x="201" y="1560"/>
                    </a:lnTo>
                    <a:lnTo>
                      <a:pt x="185" y="1535"/>
                    </a:lnTo>
                    <a:lnTo>
                      <a:pt x="169" y="1510"/>
                    </a:lnTo>
                    <a:lnTo>
                      <a:pt x="155" y="1485"/>
                    </a:lnTo>
                    <a:lnTo>
                      <a:pt x="141" y="1459"/>
                    </a:lnTo>
                    <a:lnTo>
                      <a:pt x="128" y="1434"/>
                    </a:lnTo>
                    <a:lnTo>
                      <a:pt x="115" y="1408"/>
                    </a:lnTo>
                    <a:lnTo>
                      <a:pt x="104" y="1383"/>
                    </a:lnTo>
                    <a:lnTo>
                      <a:pt x="92" y="1357"/>
                    </a:lnTo>
                    <a:lnTo>
                      <a:pt x="82" y="1331"/>
                    </a:lnTo>
                    <a:lnTo>
                      <a:pt x="71" y="1306"/>
                    </a:lnTo>
                    <a:lnTo>
                      <a:pt x="62" y="1280"/>
                    </a:lnTo>
                    <a:lnTo>
                      <a:pt x="54" y="1254"/>
                    </a:lnTo>
                    <a:lnTo>
                      <a:pt x="46" y="1227"/>
                    </a:lnTo>
                    <a:lnTo>
                      <a:pt x="39" y="1202"/>
                    </a:lnTo>
                    <a:lnTo>
                      <a:pt x="32" y="1175"/>
                    </a:lnTo>
                    <a:lnTo>
                      <a:pt x="26" y="1149"/>
                    </a:lnTo>
                    <a:lnTo>
                      <a:pt x="20" y="1122"/>
                    </a:lnTo>
                    <a:lnTo>
                      <a:pt x="16" y="1096"/>
                    </a:lnTo>
                    <a:lnTo>
                      <a:pt x="12" y="1070"/>
                    </a:lnTo>
                    <a:lnTo>
                      <a:pt x="9" y="1043"/>
                    </a:lnTo>
                    <a:lnTo>
                      <a:pt x="6" y="1017"/>
                    </a:lnTo>
                    <a:lnTo>
                      <a:pt x="4" y="990"/>
                    </a:lnTo>
                    <a:lnTo>
                      <a:pt x="1" y="964"/>
                    </a:lnTo>
                    <a:lnTo>
                      <a:pt x="1" y="937"/>
                    </a:lnTo>
                    <a:lnTo>
                      <a:pt x="0" y="911"/>
                    </a:lnTo>
                    <a:lnTo>
                      <a:pt x="63" y="911"/>
                    </a:lnTo>
                    <a:lnTo>
                      <a:pt x="64" y="935"/>
                    </a:lnTo>
                    <a:lnTo>
                      <a:pt x="65" y="961"/>
                    </a:lnTo>
                    <a:lnTo>
                      <a:pt x="66" y="986"/>
                    </a:lnTo>
                    <a:lnTo>
                      <a:pt x="68" y="1012"/>
                    </a:lnTo>
                    <a:lnTo>
                      <a:pt x="70" y="1037"/>
                    </a:lnTo>
                    <a:lnTo>
                      <a:pt x="74" y="1061"/>
                    </a:lnTo>
                    <a:lnTo>
                      <a:pt x="78" y="1087"/>
                    </a:lnTo>
                    <a:lnTo>
                      <a:pt x="83" y="1112"/>
                    </a:lnTo>
                    <a:lnTo>
                      <a:pt x="88" y="1137"/>
                    </a:lnTo>
                    <a:lnTo>
                      <a:pt x="93" y="1162"/>
                    </a:lnTo>
                    <a:lnTo>
                      <a:pt x="99" y="1187"/>
                    </a:lnTo>
                    <a:lnTo>
                      <a:pt x="107" y="1212"/>
                    </a:lnTo>
                    <a:lnTo>
                      <a:pt x="114" y="1236"/>
                    </a:lnTo>
                    <a:lnTo>
                      <a:pt x="122" y="1262"/>
                    </a:lnTo>
                    <a:lnTo>
                      <a:pt x="131" y="1286"/>
                    </a:lnTo>
                    <a:lnTo>
                      <a:pt x="140" y="1311"/>
                    </a:lnTo>
                    <a:lnTo>
                      <a:pt x="151" y="1335"/>
                    </a:lnTo>
                    <a:lnTo>
                      <a:pt x="161" y="1360"/>
                    </a:lnTo>
                    <a:lnTo>
                      <a:pt x="172" y="1384"/>
                    </a:lnTo>
                    <a:lnTo>
                      <a:pt x="185" y="1408"/>
                    </a:lnTo>
                    <a:lnTo>
                      <a:pt x="197" y="1433"/>
                    </a:lnTo>
                    <a:lnTo>
                      <a:pt x="210" y="1456"/>
                    </a:lnTo>
                    <a:lnTo>
                      <a:pt x="225" y="1481"/>
                    </a:lnTo>
                    <a:lnTo>
                      <a:pt x="239" y="1505"/>
                    </a:lnTo>
                    <a:lnTo>
                      <a:pt x="254" y="1528"/>
                    </a:lnTo>
                    <a:lnTo>
                      <a:pt x="269" y="1552"/>
                    </a:lnTo>
                    <a:lnTo>
                      <a:pt x="286" y="1575"/>
                    </a:lnTo>
                    <a:lnTo>
                      <a:pt x="304" y="1600"/>
                    </a:lnTo>
                    <a:lnTo>
                      <a:pt x="322" y="1622"/>
                    </a:lnTo>
                    <a:lnTo>
                      <a:pt x="339" y="1645"/>
                    </a:lnTo>
                    <a:lnTo>
                      <a:pt x="359" y="1669"/>
                    </a:lnTo>
                    <a:lnTo>
                      <a:pt x="379" y="1692"/>
                    </a:lnTo>
                    <a:lnTo>
                      <a:pt x="331" y="1732"/>
                    </a:lnTo>
                    <a:close/>
                    <a:moveTo>
                      <a:pt x="0" y="911"/>
                    </a:moveTo>
                    <a:lnTo>
                      <a:pt x="1" y="882"/>
                    </a:lnTo>
                    <a:lnTo>
                      <a:pt x="2" y="855"/>
                    </a:lnTo>
                    <a:lnTo>
                      <a:pt x="4" y="826"/>
                    </a:lnTo>
                    <a:lnTo>
                      <a:pt x="6" y="799"/>
                    </a:lnTo>
                    <a:lnTo>
                      <a:pt x="9" y="772"/>
                    </a:lnTo>
                    <a:lnTo>
                      <a:pt x="13" y="743"/>
                    </a:lnTo>
                    <a:lnTo>
                      <a:pt x="17" y="716"/>
                    </a:lnTo>
                    <a:lnTo>
                      <a:pt x="22" y="687"/>
                    </a:lnTo>
                    <a:lnTo>
                      <a:pt x="28" y="660"/>
                    </a:lnTo>
                    <a:lnTo>
                      <a:pt x="34" y="632"/>
                    </a:lnTo>
                    <a:lnTo>
                      <a:pt x="41" y="604"/>
                    </a:lnTo>
                    <a:lnTo>
                      <a:pt x="48" y="576"/>
                    </a:lnTo>
                    <a:lnTo>
                      <a:pt x="57" y="549"/>
                    </a:lnTo>
                    <a:lnTo>
                      <a:pt x="65" y="520"/>
                    </a:lnTo>
                    <a:lnTo>
                      <a:pt x="74" y="493"/>
                    </a:lnTo>
                    <a:lnTo>
                      <a:pt x="85" y="465"/>
                    </a:lnTo>
                    <a:lnTo>
                      <a:pt x="95" y="438"/>
                    </a:lnTo>
                    <a:lnTo>
                      <a:pt x="107" y="410"/>
                    </a:lnTo>
                    <a:lnTo>
                      <a:pt x="119" y="383"/>
                    </a:lnTo>
                    <a:lnTo>
                      <a:pt x="132" y="356"/>
                    </a:lnTo>
                    <a:lnTo>
                      <a:pt x="145" y="328"/>
                    </a:lnTo>
                    <a:lnTo>
                      <a:pt x="159" y="301"/>
                    </a:lnTo>
                    <a:lnTo>
                      <a:pt x="174" y="273"/>
                    </a:lnTo>
                    <a:lnTo>
                      <a:pt x="188" y="247"/>
                    </a:lnTo>
                    <a:lnTo>
                      <a:pt x="204" y="219"/>
                    </a:lnTo>
                    <a:lnTo>
                      <a:pt x="220" y="193"/>
                    </a:lnTo>
                    <a:lnTo>
                      <a:pt x="237" y="165"/>
                    </a:lnTo>
                    <a:lnTo>
                      <a:pt x="254" y="139"/>
                    </a:lnTo>
                    <a:lnTo>
                      <a:pt x="273" y="112"/>
                    </a:lnTo>
                    <a:lnTo>
                      <a:pt x="291" y="86"/>
                    </a:lnTo>
                    <a:lnTo>
                      <a:pt x="310" y="60"/>
                    </a:lnTo>
                    <a:lnTo>
                      <a:pt x="330" y="33"/>
                    </a:lnTo>
                    <a:lnTo>
                      <a:pt x="380" y="69"/>
                    </a:lnTo>
                    <a:lnTo>
                      <a:pt x="342" y="120"/>
                    </a:lnTo>
                    <a:lnTo>
                      <a:pt x="307" y="171"/>
                    </a:lnTo>
                    <a:lnTo>
                      <a:pt x="290" y="197"/>
                    </a:lnTo>
                    <a:lnTo>
                      <a:pt x="275" y="222"/>
                    </a:lnTo>
                    <a:lnTo>
                      <a:pt x="259" y="249"/>
                    </a:lnTo>
                    <a:lnTo>
                      <a:pt x="243" y="274"/>
                    </a:lnTo>
                    <a:lnTo>
                      <a:pt x="229" y="301"/>
                    </a:lnTo>
                    <a:lnTo>
                      <a:pt x="215" y="327"/>
                    </a:lnTo>
                    <a:lnTo>
                      <a:pt x="202" y="352"/>
                    </a:lnTo>
                    <a:lnTo>
                      <a:pt x="189" y="379"/>
                    </a:lnTo>
                    <a:lnTo>
                      <a:pt x="178" y="405"/>
                    </a:lnTo>
                    <a:lnTo>
                      <a:pt x="166" y="432"/>
                    </a:lnTo>
                    <a:lnTo>
                      <a:pt x="155" y="458"/>
                    </a:lnTo>
                    <a:lnTo>
                      <a:pt x="144" y="485"/>
                    </a:lnTo>
                    <a:lnTo>
                      <a:pt x="135" y="511"/>
                    </a:lnTo>
                    <a:lnTo>
                      <a:pt x="126" y="538"/>
                    </a:lnTo>
                    <a:lnTo>
                      <a:pt x="117" y="564"/>
                    </a:lnTo>
                    <a:lnTo>
                      <a:pt x="109" y="591"/>
                    </a:lnTo>
                    <a:lnTo>
                      <a:pt x="102" y="617"/>
                    </a:lnTo>
                    <a:lnTo>
                      <a:pt x="95" y="644"/>
                    </a:lnTo>
                    <a:lnTo>
                      <a:pt x="89" y="671"/>
                    </a:lnTo>
                    <a:lnTo>
                      <a:pt x="84" y="697"/>
                    </a:lnTo>
                    <a:lnTo>
                      <a:pt x="79" y="724"/>
                    </a:lnTo>
                    <a:lnTo>
                      <a:pt x="74" y="750"/>
                    </a:lnTo>
                    <a:lnTo>
                      <a:pt x="71" y="778"/>
                    </a:lnTo>
                    <a:lnTo>
                      <a:pt x="68" y="804"/>
                    </a:lnTo>
                    <a:lnTo>
                      <a:pt x="66" y="831"/>
                    </a:lnTo>
                    <a:lnTo>
                      <a:pt x="65" y="857"/>
                    </a:lnTo>
                    <a:lnTo>
                      <a:pt x="64" y="883"/>
                    </a:lnTo>
                    <a:lnTo>
                      <a:pt x="63" y="911"/>
                    </a:lnTo>
                    <a:lnTo>
                      <a:pt x="0" y="911"/>
                    </a:lnTo>
                    <a:close/>
                    <a:moveTo>
                      <a:pt x="330" y="33"/>
                    </a:moveTo>
                    <a:lnTo>
                      <a:pt x="355" y="0"/>
                    </a:lnTo>
                    <a:lnTo>
                      <a:pt x="380" y="33"/>
                    </a:lnTo>
                    <a:lnTo>
                      <a:pt x="355" y="51"/>
                    </a:lnTo>
                    <a:lnTo>
                      <a:pt x="330" y="33"/>
                    </a:lnTo>
                    <a:close/>
                    <a:moveTo>
                      <a:pt x="380" y="33"/>
                    </a:moveTo>
                    <a:lnTo>
                      <a:pt x="400" y="60"/>
                    </a:lnTo>
                    <a:lnTo>
                      <a:pt x="419" y="86"/>
                    </a:lnTo>
                    <a:lnTo>
                      <a:pt x="437" y="112"/>
                    </a:lnTo>
                    <a:lnTo>
                      <a:pt x="456" y="139"/>
                    </a:lnTo>
                    <a:lnTo>
                      <a:pt x="473" y="165"/>
                    </a:lnTo>
                    <a:lnTo>
                      <a:pt x="489" y="193"/>
                    </a:lnTo>
                    <a:lnTo>
                      <a:pt x="506" y="219"/>
                    </a:lnTo>
                    <a:lnTo>
                      <a:pt x="522" y="247"/>
                    </a:lnTo>
                    <a:lnTo>
                      <a:pt x="536" y="273"/>
                    </a:lnTo>
                    <a:lnTo>
                      <a:pt x="551" y="301"/>
                    </a:lnTo>
                    <a:lnTo>
                      <a:pt x="565" y="328"/>
                    </a:lnTo>
                    <a:lnTo>
                      <a:pt x="578" y="356"/>
                    </a:lnTo>
                    <a:lnTo>
                      <a:pt x="591" y="383"/>
                    </a:lnTo>
                    <a:lnTo>
                      <a:pt x="603" y="410"/>
                    </a:lnTo>
                    <a:lnTo>
                      <a:pt x="615" y="438"/>
                    </a:lnTo>
                    <a:lnTo>
                      <a:pt x="625" y="465"/>
                    </a:lnTo>
                    <a:lnTo>
                      <a:pt x="635" y="493"/>
                    </a:lnTo>
                    <a:lnTo>
                      <a:pt x="645" y="520"/>
                    </a:lnTo>
                    <a:lnTo>
                      <a:pt x="653" y="549"/>
                    </a:lnTo>
                    <a:lnTo>
                      <a:pt x="662" y="576"/>
                    </a:lnTo>
                    <a:lnTo>
                      <a:pt x="669" y="604"/>
                    </a:lnTo>
                    <a:lnTo>
                      <a:pt x="676" y="632"/>
                    </a:lnTo>
                    <a:lnTo>
                      <a:pt x="682" y="660"/>
                    </a:lnTo>
                    <a:lnTo>
                      <a:pt x="688" y="687"/>
                    </a:lnTo>
                    <a:lnTo>
                      <a:pt x="693" y="716"/>
                    </a:lnTo>
                    <a:lnTo>
                      <a:pt x="697" y="743"/>
                    </a:lnTo>
                    <a:lnTo>
                      <a:pt x="701" y="772"/>
                    </a:lnTo>
                    <a:lnTo>
                      <a:pt x="704" y="799"/>
                    </a:lnTo>
                    <a:lnTo>
                      <a:pt x="706" y="826"/>
                    </a:lnTo>
                    <a:lnTo>
                      <a:pt x="708" y="855"/>
                    </a:lnTo>
                    <a:lnTo>
                      <a:pt x="708" y="882"/>
                    </a:lnTo>
                    <a:lnTo>
                      <a:pt x="710" y="911"/>
                    </a:lnTo>
                    <a:lnTo>
                      <a:pt x="647" y="911"/>
                    </a:lnTo>
                    <a:lnTo>
                      <a:pt x="646" y="883"/>
                    </a:lnTo>
                    <a:lnTo>
                      <a:pt x="645" y="857"/>
                    </a:lnTo>
                    <a:lnTo>
                      <a:pt x="644" y="831"/>
                    </a:lnTo>
                    <a:lnTo>
                      <a:pt x="642" y="804"/>
                    </a:lnTo>
                    <a:lnTo>
                      <a:pt x="639" y="778"/>
                    </a:lnTo>
                    <a:lnTo>
                      <a:pt x="635" y="750"/>
                    </a:lnTo>
                    <a:lnTo>
                      <a:pt x="631" y="724"/>
                    </a:lnTo>
                    <a:lnTo>
                      <a:pt x="626" y="697"/>
                    </a:lnTo>
                    <a:lnTo>
                      <a:pt x="621" y="671"/>
                    </a:lnTo>
                    <a:lnTo>
                      <a:pt x="615" y="644"/>
                    </a:lnTo>
                    <a:lnTo>
                      <a:pt x="608" y="617"/>
                    </a:lnTo>
                    <a:lnTo>
                      <a:pt x="601" y="591"/>
                    </a:lnTo>
                    <a:lnTo>
                      <a:pt x="593" y="564"/>
                    </a:lnTo>
                    <a:lnTo>
                      <a:pt x="584" y="538"/>
                    </a:lnTo>
                    <a:lnTo>
                      <a:pt x="575" y="511"/>
                    </a:lnTo>
                    <a:lnTo>
                      <a:pt x="566" y="485"/>
                    </a:lnTo>
                    <a:lnTo>
                      <a:pt x="555" y="458"/>
                    </a:lnTo>
                    <a:lnTo>
                      <a:pt x="544" y="432"/>
                    </a:lnTo>
                    <a:lnTo>
                      <a:pt x="532" y="405"/>
                    </a:lnTo>
                    <a:lnTo>
                      <a:pt x="521" y="379"/>
                    </a:lnTo>
                    <a:lnTo>
                      <a:pt x="508" y="352"/>
                    </a:lnTo>
                    <a:lnTo>
                      <a:pt x="495" y="327"/>
                    </a:lnTo>
                    <a:lnTo>
                      <a:pt x="481" y="301"/>
                    </a:lnTo>
                    <a:lnTo>
                      <a:pt x="467" y="274"/>
                    </a:lnTo>
                    <a:lnTo>
                      <a:pt x="451" y="249"/>
                    </a:lnTo>
                    <a:lnTo>
                      <a:pt x="435" y="222"/>
                    </a:lnTo>
                    <a:lnTo>
                      <a:pt x="420" y="197"/>
                    </a:lnTo>
                    <a:lnTo>
                      <a:pt x="403" y="171"/>
                    </a:lnTo>
                    <a:lnTo>
                      <a:pt x="367" y="120"/>
                    </a:lnTo>
                    <a:lnTo>
                      <a:pt x="330" y="69"/>
                    </a:lnTo>
                    <a:lnTo>
                      <a:pt x="380" y="33"/>
                    </a:lnTo>
                    <a:close/>
                    <a:moveTo>
                      <a:pt x="710" y="911"/>
                    </a:moveTo>
                    <a:lnTo>
                      <a:pt x="710" y="937"/>
                    </a:lnTo>
                    <a:lnTo>
                      <a:pt x="708" y="964"/>
                    </a:lnTo>
                    <a:lnTo>
                      <a:pt x="706" y="990"/>
                    </a:lnTo>
                    <a:lnTo>
                      <a:pt x="704" y="1017"/>
                    </a:lnTo>
                    <a:lnTo>
                      <a:pt x="701" y="1043"/>
                    </a:lnTo>
                    <a:lnTo>
                      <a:pt x="698" y="1070"/>
                    </a:lnTo>
                    <a:lnTo>
                      <a:pt x="694" y="1096"/>
                    </a:lnTo>
                    <a:lnTo>
                      <a:pt x="690" y="1122"/>
                    </a:lnTo>
                    <a:lnTo>
                      <a:pt x="684" y="1149"/>
                    </a:lnTo>
                    <a:lnTo>
                      <a:pt x="678" y="1175"/>
                    </a:lnTo>
                    <a:lnTo>
                      <a:pt x="671" y="1202"/>
                    </a:lnTo>
                    <a:lnTo>
                      <a:pt x="664" y="1227"/>
                    </a:lnTo>
                    <a:lnTo>
                      <a:pt x="656" y="1254"/>
                    </a:lnTo>
                    <a:lnTo>
                      <a:pt x="648" y="1280"/>
                    </a:lnTo>
                    <a:lnTo>
                      <a:pt x="639" y="1306"/>
                    </a:lnTo>
                    <a:lnTo>
                      <a:pt x="628" y="1331"/>
                    </a:lnTo>
                    <a:lnTo>
                      <a:pt x="618" y="1357"/>
                    </a:lnTo>
                    <a:lnTo>
                      <a:pt x="606" y="1383"/>
                    </a:lnTo>
                    <a:lnTo>
                      <a:pt x="595" y="1408"/>
                    </a:lnTo>
                    <a:lnTo>
                      <a:pt x="582" y="1434"/>
                    </a:lnTo>
                    <a:lnTo>
                      <a:pt x="569" y="1459"/>
                    </a:lnTo>
                    <a:lnTo>
                      <a:pt x="555" y="1485"/>
                    </a:lnTo>
                    <a:lnTo>
                      <a:pt x="541" y="1510"/>
                    </a:lnTo>
                    <a:lnTo>
                      <a:pt x="525" y="1535"/>
                    </a:lnTo>
                    <a:lnTo>
                      <a:pt x="509" y="1560"/>
                    </a:lnTo>
                    <a:lnTo>
                      <a:pt x="493" y="1585"/>
                    </a:lnTo>
                    <a:lnTo>
                      <a:pt x="476" y="1610"/>
                    </a:lnTo>
                    <a:lnTo>
                      <a:pt x="457" y="1634"/>
                    </a:lnTo>
                    <a:lnTo>
                      <a:pt x="439" y="1659"/>
                    </a:lnTo>
                    <a:lnTo>
                      <a:pt x="420" y="1683"/>
                    </a:lnTo>
                    <a:lnTo>
                      <a:pt x="400" y="1707"/>
                    </a:lnTo>
                    <a:lnTo>
                      <a:pt x="379" y="1732"/>
                    </a:lnTo>
                    <a:lnTo>
                      <a:pt x="331" y="1692"/>
                    </a:lnTo>
                    <a:lnTo>
                      <a:pt x="351" y="1669"/>
                    </a:lnTo>
                    <a:lnTo>
                      <a:pt x="371" y="1645"/>
                    </a:lnTo>
                    <a:lnTo>
                      <a:pt x="388" y="1622"/>
                    </a:lnTo>
                    <a:lnTo>
                      <a:pt x="406" y="1600"/>
                    </a:lnTo>
                    <a:lnTo>
                      <a:pt x="424" y="1575"/>
                    </a:lnTo>
                    <a:lnTo>
                      <a:pt x="440" y="1552"/>
                    </a:lnTo>
                    <a:lnTo>
                      <a:pt x="456" y="1528"/>
                    </a:lnTo>
                    <a:lnTo>
                      <a:pt x="471" y="1505"/>
                    </a:lnTo>
                    <a:lnTo>
                      <a:pt x="485" y="1481"/>
                    </a:lnTo>
                    <a:lnTo>
                      <a:pt x="500" y="1456"/>
                    </a:lnTo>
                    <a:lnTo>
                      <a:pt x="512" y="1433"/>
                    </a:lnTo>
                    <a:lnTo>
                      <a:pt x="525" y="1408"/>
                    </a:lnTo>
                    <a:lnTo>
                      <a:pt x="537" y="1384"/>
                    </a:lnTo>
                    <a:lnTo>
                      <a:pt x="549" y="1360"/>
                    </a:lnTo>
                    <a:lnTo>
                      <a:pt x="559" y="1335"/>
                    </a:lnTo>
                    <a:lnTo>
                      <a:pt x="570" y="1311"/>
                    </a:lnTo>
                    <a:lnTo>
                      <a:pt x="579" y="1286"/>
                    </a:lnTo>
                    <a:lnTo>
                      <a:pt x="588" y="1262"/>
                    </a:lnTo>
                    <a:lnTo>
                      <a:pt x="596" y="1236"/>
                    </a:lnTo>
                    <a:lnTo>
                      <a:pt x="603" y="1212"/>
                    </a:lnTo>
                    <a:lnTo>
                      <a:pt x="610" y="1187"/>
                    </a:lnTo>
                    <a:lnTo>
                      <a:pt x="617" y="1162"/>
                    </a:lnTo>
                    <a:lnTo>
                      <a:pt x="623" y="1137"/>
                    </a:lnTo>
                    <a:lnTo>
                      <a:pt x="627" y="1112"/>
                    </a:lnTo>
                    <a:lnTo>
                      <a:pt x="632" y="1087"/>
                    </a:lnTo>
                    <a:lnTo>
                      <a:pt x="635" y="1061"/>
                    </a:lnTo>
                    <a:lnTo>
                      <a:pt x="640" y="1037"/>
                    </a:lnTo>
                    <a:lnTo>
                      <a:pt x="642" y="1012"/>
                    </a:lnTo>
                    <a:lnTo>
                      <a:pt x="644" y="986"/>
                    </a:lnTo>
                    <a:lnTo>
                      <a:pt x="646" y="961"/>
                    </a:lnTo>
                    <a:lnTo>
                      <a:pt x="646" y="935"/>
                    </a:lnTo>
                    <a:lnTo>
                      <a:pt x="647" y="911"/>
                    </a:lnTo>
                    <a:lnTo>
                      <a:pt x="710" y="911"/>
                    </a:lnTo>
                    <a:close/>
                    <a:moveTo>
                      <a:pt x="379" y="1732"/>
                    </a:moveTo>
                    <a:lnTo>
                      <a:pt x="355" y="1758"/>
                    </a:lnTo>
                    <a:lnTo>
                      <a:pt x="331" y="1732"/>
                    </a:lnTo>
                    <a:lnTo>
                      <a:pt x="355" y="1711"/>
                    </a:lnTo>
                    <a:lnTo>
                      <a:pt x="379" y="173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4" name="Freeform 1246"/>
              <p:cNvSpPr>
                <a:spLocks/>
              </p:cNvSpPr>
              <p:nvPr/>
            </p:nvSpPr>
            <p:spPr bwMode="auto">
              <a:xfrm>
                <a:off x="1252" y="1508"/>
                <a:ext cx="187" cy="253"/>
              </a:xfrm>
              <a:custGeom>
                <a:avLst/>
                <a:gdLst>
                  <a:gd name="T0" fmla="*/ 50 w 935"/>
                  <a:gd name="T1" fmla="*/ 1262 h 1268"/>
                  <a:gd name="T2" fmla="*/ 145 w 935"/>
                  <a:gd name="T3" fmla="*/ 1240 h 1268"/>
                  <a:gd name="T4" fmla="*/ 236 w 935"/>
                  <a:gd name="T5" fmla="*/ 1208 h 1268"/>
                  <a:gd name="T6" fmla="*/ 321 w 935"/>
                  <a:gd name="T7" fmla="*/ 1166 h 1268"/>
                  <a:gd name="T8" fmla="*/ 401 w 935"/>
                  <a:gd name="T9" fmla="*/ 1114 h 1268"/>
                  <a:gd name="T10" fmla="*/ 475 w 935"/>
                  <a:gd name="T11" fmla="*/ 1053 h 1268"/>
                  <a:gd name="T12" fmla="*/ 545 w 935"/>
                  <a:gd name="T13" fmla="*/ 983 h 1268"/>
                  <a:gd name="T14" fmla="*/ 610 w 935"/>
                  <a:gd name="T15" fmla="*/ 905 h 1268"/>
                  <a:gd name="T16" fmla="*/ 668 w 935"/>
                  <a:gd name="T17" fmla="*/ 820 h 1268"/>
                  <a:gd name="T18" fmla="*/ 723 w 935"/>
                  <a:gd name="T19" fmla="*/ 728 h 1268"/>
                  <a:gd name="T20" fmla="*/ 771 w 935"/>
                  <a:gd name="T21" fmla="*/ 629 h 1268"/>
                  <a:gd name="T22" fmla="*/ 813 w 935"/>
                  <a:gd name="T23" fmla="*/ 525 h 1268"/>
                  <a:gd name="T24" fmla="*/ 850 w 935"/>
                  <a:gd name="T25" fmla="*/ 415 h 1268"/>
                  <a:gd name="T26" fmla="*/ 882 w 935"/>
                  <a:gd name="T27" fmla="*/ 301 h 1268"/>
                  <a:gd name="T28" fmla="*/ 907 w 935"/>
                  <a:gd name="T29" fmla="*/ 184 h 1268"/>
                  <a:gd name="T30" fmla="*/ 928 w 935"/>
                  <a:gd name="T31" fmla="*/ 62 h 1268"/>
                  <a:gd name="T32" fmla="*/ 879 w 935"/>
                  <a:gd name="T33" fmla="*/ 24 h 1268"/>
                  <a:gd name="T34" fmla="*/ 772 w 935"/>
                  <a:gd name="T35" fmla="*/ 74 h 1268"/>
                  <a:gd name="T36" fmla="*/ 670 w 935"/>
                  <a:gd name="T37" fmla="*/ 129 h 1268"/>
                  <a:gd name="T38" fmla="*/ 577 w 935"/>
                  <a:gd name="T39" fmla="*/ 188 h 1268"/>
                  <a:gd name="T40" fmla="*/ 489 w 935"/>
                  <a:gd name="T41" fmla="*/ 250 h 1268"/>
                  <a:gd name="T42" fmla="*/ 408 w 935"/>
                  <a:gd name="T43" fmla="*/ 317 h 1268"/>
                  <a:gd name="T44" fmla="*/ 335 w 935"/>
                  <a:gd name="T45" fmla="*/ 389 h 1268"/>
                  <a:gd name="T46" fmla="*/ 268 w 935"/>
                  <a:gd name="T47" fmla="*/ 464 h 1268"/>
                  <a:gd name="T48" fmla="*/ 209 w 935"/>
                  <a:gd name="T49" fmla="*/ 544 h 1268"/>
                  <a:gd name="T50" fmla="*/ 156 w 935"/>
                  <a:gd name="T51" fmla="*/ 628 h 1268"/>
                  <a:gd name="T52" fmla="*/ 112 w 935"/>
                  <a:gd name="T53" fmla="*/ 715 h 1268"/>
                  <a:gd name="T54" fmla="*/ 74 w 935"/>
                  <a:gd name="T55" fmla="*/ 807 h 1268"/>
                  <a:gd name="T56" fmla="*/ 45 w 935"/>
                  <a:gd name="T57" fmla="*/ 903 h 1268"/>
                  <a:gd name="T58" fmla="*/ 22 w 935"/>
                  <a:gd name="T59" fmla="*/ 1002 h 1268"/>
                  <a:gd name="T60" fmla="*/ 7 w 935"/>
                  <a:gd name="T61" fmla="*/ 1105 h 1268"/>
                  <a:gd name="T62" fmla="*/ 1 w 935"/>
                  <a:gd name="T63" fmla="*/ 1213 h 1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35" h="1268">
                    <a:moveTo>
                      <a:pt x="0" y="1268"/>
                    </a:moveTo>
                    <a:lnTo>
                      <a:pt x="50" y="1262"/>
                    </a:lnTo>
                    <a:lnTo>
                      <a:pt x="98" y="1253"/>
                    </a:lnTo>
                    <a:lnTo>
                      <a:pt x="145" y="1240"/>
                    </a:lnTo>
                    <a:lnTo>
                      <a:pt x="191" y="1225"/>
                    </a:lnTo>
                    <a:lnTo>
                      <a:pt x="236" y="1208"/>
                    </a:lnTo>
                    <a:lnTo>
                      <a:pt x="279" y="1188"/>
                    </a:lnTo>
                    <a:lnTo>
                      <a:pt x="321" y="1166"/>
                    </a:lnTo>
                    <a:lnTo>
                      <a:pt x="362" y="1141"/>
                    </a:lnTo>
                    <a:lnTo>
                      <a:pt x="401" y="1114"/>
                    </a:lnTo>
                    <a:lnTo>
                      <a:pt x="439" y="1085"/>
                    </a:lnTo>
                    <a:lnTo>
                      <a:pt x="475" y="1053"/>
                    </a:lnTo>
                    <a:lnTo>
                      <a:pt x="511" y="1019"/>
                    </a:lnTo>
                    <a:lnTo>
                      <a:pt x="545" y="983"/>
                    </a:lnTo>
                    <a:lnTo>
                      <a:pt x="579" y="945"/>
                    </a:lnTo>
                    <a:lnTo>
                      <a:pt x="610" y="905"/>
                    </a:lnTo>
                    <a:lnTo>
                      <a:pt x="640" y="863"/>
                    </a:lnTo>
                    <a:lnTo>
                      <a:pt x="668" y="820"/>
                    </a:lnTo>
                    <a:lnTo>
                      <a:pt x="697" y="774"/>
                    </a:lnTo>
                    <a:lnTo>
                      <a:pt x="723" y="728"/>
                    </a:lnTo>
                    <a:lnTo>
                      <a:pt x="748" y="679"/>
                    </a:lnTo>
                    <a:lnTo>
                      <a:pt x="771" y="629"/>
                    </a:lnTo>
                    <a:lnTo>
                      <a:pt x="792" y="578"/>
                    </a:lnTo>
                    <a:lnTo>
                      <a:pt x="813" y="525"/>
                    </a:lnTo>
                    <a:lnTo>
                      <a:pt x="832" y="471"/>
                    </a:lnTo>
                    <a:lnTo>
                      <a:pt x="850" y="415"/>
                    </a:lnTo>
                    <a:lnTo>
                      <a:pt x="867" y="359"/>
                    </a:lnTo>
                    <a:lnTo>
                      <a:pt x="882" y="301"/>
                    </a:lnTo>
                    <a:lnTo>
                      <a:pt x="896" y="243"/>
                    </a:lnTo>
                    <a:lnTo>
                      <a:pt x="907" y="184"/>
                    </a:lnTo>
                    <a:lnTo>
                      <a:pt x="919" y="123"/>
                    </a:lnTo>
                    <a:lnTo>
                      <a:pt x="928" y="62"/>
                    </a:lnTo>
                    <a:lnTo>
                      <a:pt x="935" y="0"/>
                    </a:lnTo>
                    <a:lnTo>
                      <a:pt x="879" y="24"/>
                    </a:lnTo>
                    <a:lnTo>
                      <a:pt x="825" y="48"/>
                    </a:lnTo>
                    <a:lnTo>
                      <a:pt x="772" y="74"/>
                    </a:lnTo>
                    <a:lnTo>
                      <a:pt x="721" y="101"/>
                    </a:lnTo>
                    <a:lnTo>
                      <a:pt x="670" y="129"/>
                    </a:lnTo>
                    <a:lnTo>
                      <a:pt x="623" y="157"/>
                    </a:lnTo>
                    <a:lnTo>
                      <a:pt x="577" y="188"/>
                    </a:lnTo>
                    <a:lnTo>
                      <a:pt x="532" y="218"/>
                    </a:lnTo>
                    <a:lnTo>
                      <a:pt x="489" y="250"/>
                    </a:lnTo>
                    <a:lnTo>
                      <a:pt x="447" y="283"/>
                    </a:lnTo>
                    <a:lnTo>
                      <a:pt x="408" y="317"/>
                    </a:lnTo>
                    <a:lnTo>
                      <a:pt x="370" y="352"/>
                    </a:lnTo>
                    <a:lnTo>
                      <a:pt x="335" y="389"/>
                    </a:lnTo>
                    <a:lnTo>
                      <a:pt x="300" y="426"/>
                    </a:lnTo>
                    <a:lnTo>
                      <a:pt x="268" y="464"/>
                    </a:lnTo>
                    <a:lnTo>
                      <a:pt x="238" y="504"/>
                    </a:lnTo>
                    <a:lnTo>
                      <a:pt x="209" y="544"/>
                    </a:lnTo>
                    <a:lnTo>
                      <a:pt x="181" y="585"/>
                    </a:lnTo>
                    <a:lnTo>
                      <a:pt x="156" y="628"/>
                    </a:lnTo>
                    <a:lnTo>
                      <a:pt x="133" y="671"/>
                    </a:lnTo>
                    <a:lnTo>
                      <a:pt x="112" y="715"/>
                    </a:lnTo>
                    <a:lnTo>
                      <a:pt x="92" y="760"/>
                    </a:lnTo>
                    <a:lnTo>
                      <a:pt x="74" y="807"/>
                    </a:lnTo>
                    <a:lnTo>
                      <a:pt x="58" y="854"/>
                    </a:lnTo>
                    <a:lnTo>
                      <a:pt x="45" y="903"/>
                    </a:lnTo>
                    <a:lnTo>
                      <a:pt x="32" y="951"/>
                    </a:lnTo>
                    <a:lnTo>
                      <a:pt x="22" y="1002"/>
                    </a:lnTo>
                    <a:lnTo>
                      <a:pt x="14" y="1053"/>
                    </a:lnTo>
                    <a:lnTo>
                      <a:pt x="7" y="1105"/>
                    </a:lnTo>
                    <a:lnTo>
                      <a:pt x="3" y="1159"/>
                    </a:lnTo>
                    <a:lnTo>
                      <a:pt x="1" y="1213"/>
                    </a:lnTo>
                    <a:lnTo>
                      <a:pt x="0" y="1268"/>
                    </a:lnTo>
                    <a:close/>
                  </a:path>
                </a:pathLst>
              </a:custGeom>
              <a:solidFill>
                <a:srgbClr val="0092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5" name="Freeform 1247"/>
              <p:cNvSpPr>
                <a:spLocks noEditPoints="1"/>
              </p:cNvSpPr>
              <p:nvPr/>
            </p:nvSpPr>
            <p:spPr bwMode="auto">
              <a:xfrm>
                <a:off x="1246" y="1498"/>
                <a:ext cx="201" cy="270"/>
              </a:xfrm>
              <a:custGeom>
                <a:avLst/>
                <a:gdLst>
                  <a:gd name="T0" fmla="*/ 96 w 1004"/>
                  <a:gd name="T1" fmla="*/ 1275 h 1348"/>
                  <a:gd name="T2" fmla="*/ 182 w 1004"/>
                  <a:gd name="T3" fmla="*/ 1254 h 1348"/>
                  <a:gd name="T4" fmla="*/ 265 w 1004"/>
                  <a:gd name="T5" fmla="*/ 1222 h 1348"/>
                  <a:gd name="T6" fmla="*/ 343 w 1004"/>
                  <a:gd name="T7" fmla="*/ 1183 h 1348"/>
                  <a:gd name="T8" fmla="*/ 416 w 1004"/>
                  <a:gd name="T9" fmla="*/ 1134 h 1348"/>
                  <a:gd name="T10" fmla="*/ 485 w 1004"/>
                  <a:gd name="T11" fmla="*/ 1078 h 1348"/>
                  <a:gd name="T12" fmla="*/ 549 w 1004"/>
                  <a:gd name="T13" fmla="*/ 1014 h 1348"/>
                  <a:gd name="T14" fmla="*/ 674 w 1004"/>
                  <a:gd name="T15" fmla="*/ 960 h 1348"/>
                  <a:gd name="T16" fmla="*/ 612 w 1004"/>
                  <a:gd name="T17" fmla="*/ 1037 h 1348"/>
                  <a:gd name="T18" fmla="*/ 544 w 1004"/>
                  <a:gd name="T19" fmla="*/ 1107 h 1348"/>
                  <a:gd name="T20" fmla="*/ 471 w 1004"/>
                  <a:gd name="T21" fmla="*/ 1170 h 1348"/>
                  <a:gd name="T22" fmla="*/ 394 w 1004"/>
                  <a:gd name="T23" fmla="*/ 1224 h 1348"/>
                  <a:gd name="T24" fmla="*/ 310 w 1004"/>
                  <a:gd name="T25" fmla="*/ 1269 h 1348"/>
                  <a:gd name="T26" fmla="*/ 224 w 1004"/>
                  <a:gd name="T27" fmla="*/ 1305 h 1348"/>
                  <a:gd name="T28" fmla="*/ 131 w 1004"/>
                  <a:gd name="T29" fmla="*/ 1330 h 1348"/>
                  <a:gd name="T30" fmla="*/ 34 w 1004"/>
                  <a:gd name="T31" fmla="*/ 1345 h 1348"/>
                  <a:gd name="T32" fmla="*/ 654 w 1004"/>
                  <a:gd name="T33" fmla="*/ 880 h 1348"/>
                  <a:gd name="T34" fmla="*/ 711 w 1004"/>
                  <a:gd name="T35" fmla="*/ 788 h 1348"/>
                  <a:gd name="T36" fmla="*/ 785 w 1004"/>
                  <a:gd name="T37" fmla="*/ 636 h 1348"/>
                  <a:gd name="T38" fmla="*/ 863 w 1004"/>
                  <a:gd name="T39" fmla="*/ 414 h 1348"/>
                  <a:gd name="T40" fmla="*/ 917 w 1004"/>
                  <a:gd name="T41" fmla="*/ 171 h 1348"/>
                  <a:gd name="T42" fmla="*/ 989 w 1004"/>
                  <a:gd name="T43" fmla="*/ 117 h 1348"/>
                  <a:gd name="T44" fmla="*/ 939 w 1004"/>
                  <a:gd name="T45" fmla="*/ 371 h 1348"/>
                  <a:gd name="T46" fmla="*/ 864 w 1004"/>
                  <a:gd name="T47" fmla="*/ 606 h 1348"/>
                  <a:gd name="T48" fmla="*/ 779 w 1004"/>
                  <a:gd name="T49" fmla="*/ 794 h 1348"/>
                  <a:gd name="T50" fmla="*/ 721 w 1004"/>
                  <a:gd name="T51" fmla="*/ 892 h 1348"/>
                  <a:gd name="T52" fmla="*/ 623 w 1004"/>
                  <a:gd name="T53" fmla="*/ 924 h 1348"/>
                  <a:gd name="T54" fmla="*/ 966 w 1004"/>
                  <a:gd name="T55" fmla="*/ 47 h 1348"/>
                  <a:gd name="T56" fmla="*/ 868 w 1004"/>
                  <a:gd name="T57" fmla="*/ 124 h 1348"/>
                  <a:gd name="T58" fmla="*/ 669 w 1004"/>
                  <a:gd name="T59" fmla="*/ 230 h 1348"/>
                  <a:gd name="T60" fmla="*/ 497 w 1004"/>
                  <a:gd name="T61" fmla="*/ 355 h 1348"/>
                  <a:gd name="T62" fmla="*/ 352 w 1004"/>
                  <a:gd name="T63" fmla="*/ 496 h 1348"/>
                  <a:gd name="T64" fmla="*/ 255 w 1004"/>
                  <a:gd name="T65" fmla="*/ 516 h 1348"/>
                  <a:gd name="T66" fmla="*/ 340 w 1004"/>
                  <a:gd name="T67" fmla="*/ 419 h 1348"/>
                  <a:gd name="T68" fmla="*/ 497 w 1004"/>
                  <a:gd name="T69" fmla="*/ 275 h 1348"/>
                  <a:gd name="T70" fmla="*/ 684 w 1004"/>
                  <a:gd name="T71" fmla="*/ 150 h 1348"/>
                  <a:gd name="T72" fmla="*/ 898 w 1004"/>
                  <a:gd name="T73" fmla="*/ 43 h 1348"/>
                  <a:gd name="T74" fmla="*/ 264 w 1004"/>
                  <a:gd name="T75" fmla="*/ 612 h 1348"/>
                  <a:gd name="T76" fmla="*/ 170 w 1004"/>
                  <a:gd name="T77" fmla="*/ 778 h 1348"/>
                  <a:gd name="T78" fmla="*/ 105 w 1004"/>
                  <a:gd name="T79" fmla="*/ 960 h 1348"/>
                  <a:gd name="T80" fmla="*/ 70 w 1004"/>
                  <a:gd name="T81" fmla="*/ 1157 h 1348"/>
                  <a:gd name="T82" fmla="*/ 0 w 1004"/>
                  <a:gd name="T83" fmla="*/ 1315 h 1348"/>
                  <a:gd name="T84" fmla="*/ 14 w 1004"/>
                  <a:gd name="T85" fmla="*/ 1097 h 1348"/>
                  <a:gd name="T86" fmla="*/ 45 w 1004"/>
                  <a:gd name="T87" fmla="*/ 944 h 1348"/>
                  <a:gd name="T88" fmla="*/ 75 w 1004"/>
                  <a:gd name="T89" fmla="*/ 846 h 1348"/>
                  <a:gd name="T90" fmla="*/ 113 w 1004"/>
                  <a:gd name="T91" fmla="*/ 752 h 1348"/>
                  <a:gd name="T92" fmla="*/ 158 w 1004"/>
                  <a:gd name="T93" fmla="*/ 663 h 1348"/>
                  <a:gd name="T94" fmla="*/ 211 w 1004"/>
                  <a:gd name="T95" fmla="*/ 578 h 1348"/>
                  <a:gd name="T96" fmla="*/ 34 w 1004"/>
                  <a:gd name="T97" fmla="*/ 1345 h 1348"/>
                  <a:gd name="T98" fmla="*/ 34 w 1004"/>
                  <a:gd name="T99" fmla="*/ 1345 h 1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04" h="1348">
                    <a:moveTo>
                      <a:pt x="28" y="1284"/>
                    </a:moveTo>
                    <a:lnTo>
                      <a:pt x="51" y="1281"/>
                    </a:lnTo>
                    <a:lnTo>
                      <a:pt x="74" y="1278"/>
                    </a:lnTo>
                    <a:lnTo>
                      <a:pt x="96" y="1275"/>
                    </a:lnTo>
                    <a:lnTo>
                      <a:pt x="118" y="1270"/>
                    </a:lnTo>
                    <a:lnTo>
                      <a:pt x="139" y="1265"/>
                    </a:lnTo>
                    <a:lnTo>
                      <a:pt x="161" y="1260"/>
                    </a:lnTo>
                    <a:lnTo>
                      <a:pt x="182" y="1254"/>
                    </a:lnTo>
                    <a:lnTo>
                      <a:pt x="204" y="1247"/>
                    </a:lnTo>
                    <a:lnTo>
                      <a:pt x="224" y="1240"/>
                    </a:lnTo>
                    <a:lnTo>
                      <a:pt x="245" y="1231"/>
                    </a:lnTo>
                    <a:lnTo>
                      <a:pt x="265" y="1222"/>
                    </a:lnTo>
                    <a:lnTo>
                      <a:pt x="284" y="1213"/>
                    </a:lnTo>
                    <a:lnTo>
                      <a:pt x="304" y="1204"/>
                    </a:lnTo>
                    <a:lnTo>
                      <a:pt x="324" y="1194"/>
                    </a:lnTo>
                    <a:lnTo>
                      <a:pt x="343" y="1183"/>
                    </a:lnTo>
                    <a:lnTo>
                      <a:pt x="362" y="1171"/>
                    </a:lnTo>
                    <a:lnTo>
                      <a:pt x="380" y="1159"/>
                    </a:lnTo>
                    <a:lnTo>
                      <a:pt x="398" y="1147"/>
                    </a:lnTo>
                    <a:lnTo>
                      <a:pt x="416" y="1134"/>
                    </a:lnTo>
                    <a:lnTo>
                      <a:pt x="433" y="1121"/>
                    </a:lnTo>
                    <a:lnTo>
                      <a:pt x="451" y="1107"/>
                    </a:lnTo>
                    <a:lnTo>
                      <a:pt x="468" y="1093"/>
                    </a:lnTo>
                    <a:lnTo>
                      <a:pt x="485" y="1078"/>
                    </a:lnTo>
                    <a:lnTo>
                      <a:pt x="501" y="1063"/>
                    </a:lnTo>
                    <a:lnTo>
                      <a:pt x="518" y="1047"/>
                    </a:lnTo>
                    <a:lnTo>
                      <a:pt x="534" y="1031"/>
                    </a:lnTo>
                    <a:lnTo>
                      <a:pt x="549" y="1014"/>
                    </a:lnTo>
                    <a:lnTo>
                      <a:pt x="565" y="996"/>
                    </a:lnTo>
                    <a:lnTo>
                      <a:pt x="594" y="961"/>
                    </a:lnTo>
                    <a:lnTo>
                      <a:pt x="623" y="924"/>
                    </a:lnTo>
                    <a:lnTo>
                      <a:pt x="674" y="960"/>
                    </a:lnTo>
                    <a:lnTo>
                      <a:pt x="659" y="980"/>
                    </a:lnTo>
                    <a:lnTo>
                      <a:pt x="643" y="999"/>
                    </a:lnTo>
                    <a:lnTo>
                      <a:pt x="627" y="1019"/>
                    </a:lnTo>
                    <a:lnTo>
                      <a:pt x="612" y="1037"/>
                    </a:lnTo>
                    <a:lnTo>
                      <a:pt x="595" y="1055"/>
                    </a:lnTo>
                    <a:lnTo>
                      <a:pt x="578" y="1074"/>
                    </a:lnTo>
                    <a:lnTo>
                      <a:pt x="561" y="1091"/>
                    </a:lnTo>
                    <a:lnTo>
                      <a:pt x="544" y="1107"/>
                    </a:lnTo>
                    <a:lnTo>
                      <a:pt x="526" y="1124"/>
                    </a:lnTo>
                    <a:lnTo>
                      <a:pt x="508" y="1140"/>
                    </a:lnTo>
                    <a:lnTo>
                      <a:pt x="490" y="1155"/>
                    </a:lnTo>
                    <a:lnTo>
                      <a:pt x="471" y="1170"/>
                    </a:lnTo>
                    <a:lnTo>
                      <a:pt x="452" y="1185"/>
                    </a:lnTo>
                    <a:lnTo>
                      <a:pt x="432" y="1198"/>
                    </a:lnTo>
                    <a:lnTo>
                      <a:pt x="414" y="1211"/>
                    </a:lnTo>
                    <a:lnTo>
                      <a:pt x="394" y="1224"/>
                    </a:lnTo>
                    <a:lnTo>
                      <a:pt x="373" y="1236"/>
                    </a:lnTo>
                    <a:lnTo>
                      <a:pt x="353" y="1248"/>
                    </a:lnTo>
                    <a:lnTo>
                      <a:pt x="332" y="1259"/>
                    </a:lnTo>
                    <a:lnTo>
                      <a:pt x="310" y="1269"/>
                    </a:lnTo>
                    <a:lnTo>
                      <a:pt x="290" y="1278"/>
                    </a:lnTo>
                    <a:lnTo>
                      <a:pt x="268" y="1288"/>
                    </a:lnTo>
                    <a:lnTo>
                      <a:pt x="246" y="1296"/>
                    </a:lnTo>
                    <a:lnTo>
                      <a:pt x="224" y="1305"/>
                    </a:lnTo>
                    <a:lnTo>
                      <a:pt x="201" y="1312"/>
                    </a:lnTo>
                    <a:lnTo>
                      <a:pt x="178" y="1319"/>
                    </a:lnTo>
                    <a:lnTo>
                      <a:pt x="155" y="1325"/>
                    </a:lnTo>
                    <a:lnTo>
                      <a:pt x="131" y="1330"/>
                    </a:lnTo>
                    <a:lnTo>
                      <a:pt x="107" y="1334"/>
                    </a:lnTo>
                    <a:lnTo>
                      <a:pt x="83" y="1339"/>
                    </a:lnTo>
                    <a:lnTo>
                      <a:pt x="59" y="1342"/>
                    </a:lnTo>
                    <a:lnTo>
                      <a:pt x="34" y="1345"/>
                    </a:lnTo>
                    <a:lnTo>
                      <a:pt x="28" y="1284"/>
                    </a:lnTo>
                    <a:close/>
                    <a:moveTo>
                      <a:pt x="623" y="924"/>
                    </a:moveTo>
                    <a:lnTo>
                      <a:pt x="639" y="903"/>
                    </a:lnTo>
                    <a:lnTo>
                      <a:pt x="654" y="880"/>
                    </a:lnTo>
                    <a:lnTo>
                      <a:pt x="668" y="858"/>
                    </a:lnTo>
                    <a:lnTo>
                      <a:pt x="683" y="836"/>
                    </a:lnTo>
                    <a:lnTo>
                      <a:pt x="697" y="812"/>
                    </a:lnTo>
                    <a:lnTo>
                      <a:pt x="711" y="788"/>
                    </a:lnTo>
                    <a:lnTo>
                      <a:pt x="724" y="764"/>
                    </a:lnTo>
                    <a:lnTo>
                      <a:pt x="737" y="739"/>
                    </a:lnTo>
                    <a:lnTo>
                      <a:pt x="762" y="689"/>
                    </a:lnTo>
                    <a:lnTo>
                      <a:pt x="785" y="636"/>
                    </a:lnTo>
                    <a:lnTo>
                      <a:pt x="807" y="582"/>
                    </a:lnTo>
                    <a:lnTo>
                      <a:pt x="827" y="527"/>
                    </a:lnTo>
                    <a:lnTo>
                      <a:pt x="846" y="472"/>
                    </a:lnTo>
                    <a:lnTo>
                      <a:pt x="863" y="414"/>
                    </a:lnTo>
                    <a:lnTo>
                      <a:pt x="879" y="355"/>
                    </a:lnTo>
                    <a:lnTo>
                      <a:pt x="893" y="295"/>
                    </a:lnTo>
                    <a:lnTo>
                      <a:pt x="906" y="234"/>
                    </a:lnTo>
                    <a:lnTo>
                      <a:pt x="917" y="171"/>
                    </a:lnTo>
                    <a:lnTo>
                      <a:pt x="928" y="108"/>
                    </a:lnTo>
                    <a:lnTo>
                      <a:pt x="936" y="44"/>
                    </a:lnTo>
                    <a:lnTo>
                      <a:pt x="998" y="51"/>
                    </a:lnTo>
                    <a:lnTo>
                      <a:pt x="989" y="117"/>
                    </a:lnTo>
                    <a:lnTo>
                      <a:pt x="979" y="182"/>
                    </a:lnTo>
                    <a:lnTo>
                      <a:pt x="967" y="246"/>
                    </a:lnTo>
                    <a:lnTo>
                      <a:pt x="954" y="309"/>
                    </a:lnTo>
                    <a:lnTo>
                      <a:pt x="939" y="371"/>
                    </a:lnTo>
                    <a:lnTo>
                      <a:pt x="923" y="431"/>
                    </a:lnTo>
                    <a:lnTo>
                      <a:pt x="905" y="491"/>
                    </a:lnTo>
                    <a:lnTo>
                      <a:pt x="886" y="549"/>
                    </a:lnTo>
                    <a:lnTo>
                      <a:pt x="864" y="606"/>
                    </a:lnTo>
                    <a:lnTo>
                      <a:pt x="842" y="662"/>
                    </a:lnTo>
                    <a:lnTo>
                      <a:pt x="817" y="716"/>
                    </a:lnTo>
                    <a:lnTo>
                      <a:pt x="792" y="769"/>
                    </a:lnTo>
                    <a:lnTo>
                      <a:pt x="779" y="794"/>
                    </a:lnTo>
                    <a:lnTo>
                      <a:pt x="765" y="818"/>
                    </a:lnTo>
                    <a:lnTo>
                      <a:pt x="750" y="844"/>
                    </a:lnTo>
                    <a:lnTo>
                      <a:pt x="736" y="867"/>
                    </a:lnTo>
                    <a:lnTo>
                      <a:pt x="721" y="892"/>
                    </a:lnTo>
                    <a:lnTo>
                      <a:pt x="706" y="915"/>
                    </a:lnTo>
                    <a:lnTo>
                      <a:pt x="690" y="937"/>
                    </a:lnTo>
                    <a:lnTo>
                      <a:pt x="674" y="960"/>
                    </a:lnTo>
                    <a:lnTo>
                      <a:pt x="623" y="924"/>
                    </a:lnTo>
                    <a:close/>
                    <a:moveTo>
                      <a:pt x="955" y="20"/>
                    </a:moveTo>
                    <a:lnTo>
                      <a:pt x="1004" y="0"/>
                    </a:lnTo>
                    <a:lnTo>
                      <a:pt x="998" y="51"/>
                    </a:lnTo>
                    <a:lnTo>
                      <a:pt x="966" y="47"/>
                    </a:lnTo>
                    <a:lnTo>
                      <a:pt x="955" y="20"/>
                    </a:lnTo>
                    <a:close/>
                    <a:moveTo>
                      <a:pt x="979" y="76"/>
                    </a:moveTo>
                    <a:lnTo>
                      <a:pt x="923" y="99"/>
                    </a:lnTo>
                    <a:lnTo>
                      <a:pt x="868" y="124"/>
                    </a:lnTo>
                    <a:lnTo>
                      <a:pt x="816" y="148"/>
                    </a:lnTo>
                    <a:lnTo>
                      <a:pt x="766" y="175"/>
                    </a:lnTo>
                    <a:lnTo>
                      <a:pt x="717" y="202"/>
                    </a:lnTo>
                    <a:lnTo>
                      <a:pt x="669" y="230"/>
                    </a:lnTo>
                    <a:lnTo>
                      <a:pt x="623" y="260"/>
                    </a:lnTo>
                    <a:lnTo>
                      <a:pt x="579" y="290"/>
                    </a:lnTo>
                    <a:lnTo>
                      <a:pt x="538" y="322"/>
                    </a:lnTo>
                    <a:lnTo>
                      <a:pt x="497" y="355"/>
                    </a:lnTo>
                    <a:lnTo>
                      <a:pt x="459" y="388"/>
                    </a:lnTo>
                    <a:lnTo>
                      <a:pt x="421" y="424"/>
                    </a:lnTo>
                    <a:lnTo>
                      <a:pt x="386" y="459"/>
                    </a:lnTo>
                    <a:lnTo>
                      <a:pt x="352" y="496"/>
                    </a:lnTo>
                    <a:lnTo>
                      <a:pt x="321" y="534"/>
                    </a:lnTo>
                    <a:lnTo>
                      <a:pt x="291" y="572"/>
                    </a:lnTo>
                    <a:lnTo>
                      <a:pt x="241" y="537"/>
                    </a:lnTo>
                    <a:lnTo>
                      <a:pt x="255" y="516"/>
                    </a:lnTo>
                    <a:lnTo>
                      <a:pt x="272" y="496"/>
                    </a:lnTo>
                    <a:lnTo>
                      <a:pt x="287" y="477"/>
                    </a:lnTo>
                    <a:lnTo>
                      <a:pt x="304" y="456"/>
                    </a:lnTo>
                    <a:lnTo>
                      <a:pt x="340" y="419"/>
                    </a:lnTo>
                    <a:lnTo>
                      <a:pt x="376" y="381"/>
                    </a:lnTo>
                    <a:lnTo>
                      <a:pt x="415" y="344"/>
                    </a:lnTo>
                    <a:lnTo>
                      <a:pt x="455" y="310"/>
                    </a:lnTo>
                    <a:lnTo>
                      <a:pt x="497" y="275"/>
                    </a:lnTo>
                    <a:lnTo>
                      <a:pt x="541" y="243"/>
                    </a:lnTo>
                    <a:lnTo>
                      <a:pt x="587" y="211"/>
                    </a:lnTo>
                    <a:lnTo>
                      <a:pt x="635" y="180"/>
                    </a:lnTo>
                    <a:lnTo>
                      <a:pt x="684" y="150"/>
                    </a:lnTo>
                    <a:lnTo>
                      <a:pt x="735" y="122"/>
                    </a:lnTo>
                    <a:lnTo>
                      <a:pt x="787" y="94"/>
                    </a:lnTo>
                    <a:lnTo>
                      <a:pt x="841" y="69"/>
                    </a:lnTo>
                    <a:lnTo>
                      <a:pt x="898" y="43"/>
                    </a:lnTo>
                    <a:lnTo>
                      <a:pt x="955" y="20"/>
                    </a:lnTo>
                    <a:lnTo>
                      <a:pt x="979" y="76"/>
                    </a:lnTo>
                    <a:close/>
                    <a:moveTo>
                      <a:pt x="291" y="572"/>
                    </a:moveTo>
                    <a:lnTo>
                      <a:pt x="264" y="612"/>
                    </a:lnTo>
                    <a:lnTo>
                      <a:pt x="237" y="652"/>
                    </a:lnTo>
                    <a:lnTo>
                      <a:pt x="213" y="692"/>
                    </a:lnTo>
                    <a:lnTo>
                      <a:pt x="191" y="735"/>
                    </a:lnTo>
                    <a:lnTo>
                      <a:pt x="170" y="778"/>
                    </a:lnTo>
                    <a:lnTo>
                      <a:pt x="151" y="822"/>
                    </a:lnTo>
                    <a:lnTo>
                      <a:pt x="134" y="867"/>
                    </a:lnTo>
                    <a:lnTo>
                      <a:pt x="119" y="913"/>
                    </a:lnTo>
                    <a:lnTo>
                      <a:pt x="105" y="960"/>
                    </a:lnTo>
                    <a:lnTo>
                      <a:pt x="94" y="1008"/>
                    </a:lnTo>
                    <a:lnTo>
                      <a:pt x="83" y="1056"/>
                    </a:lnTo>
                    <a:lnTo>
                      <a:pt x="76" y="1106"/>
                    </a:lnTo>
                    <a:lnTo>
                      <a:pt x="70" y="1157"/>
                    </a:lnTo>
                    <a:lnTo>
                      <a:pt x="65" y="1209"/>
                    </a:lnTo>
                    <a:lnTo>
                      <a:pt x="62" y="1261"/>
                    </a:lnTo>
                    <a:lnTo>
                      <a:pt x="62" y="1315"/>
                    </a:lnTo>
                    <a:lnTo>
                      <a:pt x="0" y="1315"/>
                    </a:lnTo>
                    <a:lnTo>
                      <a:pt x="1" y="1259"/>
                    </a:lnTo>
                    <a:lnTo>
                      <a:pt x="3" y="1204"/>
                    </a:lnTo>
                    <a:lnTo>
                      <a:pt x="7" y="1150"/>
                    </a:lnTo>
                    <a:lnTo>
                      <a:pt x="14" y="1097"/>
                    </a:lnTo>
                    <a:lnTo>
                      <a:pt x="23" y="1045"/>
                    </a:lnTo>
                    <a:lnTo>
                      <a:pt x="33" y="993"/>
                    </a:lnTo>
                    <a:lnTo>
                      <a:pt x="38" y="969"/>
                    </a:lnTo>
                    <a:lnTo>
                      <a:pt x="45" y="944"/>
                    </a:lnTo>
                    <a:lnTo>
                      <a:pt x="52" y="919"/>
                    </a:lnTo>
                    <a:lnTo>
                      <a:pt x="59" y="895"/>
                    </a:lnTo>
                    <a:lnTo>
                      <a:pt x="66" y="870"/>
                    </a:lnTo>
                    <a:lnTo>
                      <a:pt x="75" y="846"/>
                    </a:lnTo>
                    <a:lnTo>
                      <a:pt x="84" y="822"/>
                    </a:lnTo>
                    <a:lnTo>
                      <a:pt x="94" y="799"/>
                    </a:lnTo>
                    <a:lnTo>
                      <a:pt x="103" y="776"/>
                    </a:lnTo>
                    <a:lnTo>
                      <a:pt x="113" y="752"/>
                    </a:lnTo>
                    <a:lnTo>
                      <a:pt x="124" y="730"/>
                    </a:lnTo>
                    <a:lnTo>
                      <a:pt x="134" y="708"/>
                    </a:lnTo>
                    <a:lnTo>
                      <a:pt x="147" y="685"/>
                    </a:lnTo>
                    <a:lnTo>
                      <a:pt x="158" y="663"/>
                    </a:lnTo>
                    <a:lnTo>
                      <a:pt x="171" y="641"/>
                    </a:lnTo>
                    <a:lnTo>
                      <a:pt x="183" y="620"/>
                    </a:lnTo>
                    <a:lnTo>
                      <a:pt x="197" y="599"/>
                    </a:lnTo>
                    <a:lnTo>
                      <a:pt x="211" y="578"/>
                    </a:lnTo>
                    <a:lnTo>
                      <a:pt x="225" y="557"/>
                    </a:lnTo>
                    <a:lnTo>
                      <a:pt x="241" y="537"/>
                    </a:lnTo>
                    <a:lnTo>
                      <a:pt x="291" y="572"/>
                    </a:lnTo>
                    <a:close/>
                    <a:moveTo>
                      <a:pt x="34" y="1345"/>
                    </a:moveTo>
                    <a:lnTo>
                      <a:pt x="0" y="1348"/>
                    </a:lnTo>
                    <a:lnTo>
                      <a:pt x="0" y="1315"/>
                    </a:lnTo>
                    <a:lnTo>
                      <a:pt x="31" y="1315"/>
                    </a:lnTo>
                    <a:lnTo>
                      <a:pt x="34" y="134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6" name="Freeform 1248"/>
              <p:cNvSpPr>
                <a:spLocks/>
              </p:cNvSpPr>
              <p:nvPr/>
            </p:nvSpPr>
            <p:spPr bwMode="auto">
              <a:xfrm>
                <a:off x="1252" y="1737"/>
                <a:ext cx="187" cy="253"/>
              </a:xfrm>
              <a:custGeom>
                <a:avLst/>
                <a:gdLst>
                  <a:gd name="T0" fmla="*/ 50 w 935"/>
                  <a:gd name="T1" fmla="*/ 1261 h 1267"/>
                  <a:gd name="T2" fmla="*/ 145 w 935"/>
                  <a:gd name="T3" fmla="*/ 1240 h 1267"/>
                  <a:gd name="T4" fmla="*/ 236 w 935"/>
                  <a:gd name="T5" fmla="*/ 1207 h 1267"/>
                  <a:gd name="T6" fmla="*/ 321 w 935"/>
                  <a:gd name="T7" fmla="*/ 1165 h 1267"/>
                  <a:gd name="T8" fmla="*/ 401 w 935"/>
                  <a:gd name="T9" fmla="*/ 1114 h 1267"/>
                  <a:gd name="T10" fmla="*/ 475 w 935"/>
                  <a:gd name="T11" fmla="*/ 1053 h 1267"/>
                  <a:gd name="T12" fmla="*/ 545 w 935"/>
                  <a:gd name="T13" fmla="*/ 982 h 1267"/>
                  <a:gd name="T14" fmla="*/ 610 w 935"/>
                  <a:gd name="T15" fmla="*/ 905 h 1267"/>
                  <a:gd name="T16" fmla="*/ 668 w 935"/>
                  <a:gd name="T17" fmla="*/ 820 h 1267"/>
                  <a:gd name="T18" fmla="*/ 723 w 935"/>
                  <a:gd name="T19" fmla="*/ 727 h 1267"/>
                  <a:gd name="T20" fmla="*/ 771 w 935"/>
                  <a:gd name="T21" fmla="*/ 628 h 1267"/>
                  <a:gd name="T22" fmla="*/ 813 w 935"/>
                  <a:gd name="T23" fmla="*/ 525 h 1267"/>
                  <a:gd name="T24" fmla="*/ 850 w 935"/>
                  <a:gd name="T25" fmla="*/ 416 h 1267"/>
                  <a:gd name="T26" fmla="*/ 882 w 935"/>
                  <a:gd name="T27" fmla="*/ 302 h 1267"/>
                  <a:gd name="T28" fmla="*/ 907 w 935"/>
                  <a:gd name="T29" fmla="*/ 184 h 1267"/>
                  <a:gd name="T30" fmla="*/ 928 w 935"/>
                  <a:gd name="T31" fmla="*/ 62 h 1267"/>
                  <a:gd name="T32" fmla="*/ 879 w 935"/>
                  <a:gd name="T33" fmla="*/ 23 h 1267"/>
                  <a:gd name="T34" fmla="*/ 772 w 935"/>
                  <a:gd name="T35" fmla="*/ 73 h 1267"/>
                  <a:gd name="T36" fmla="*/ 670 w 935"/>
                  <a:gd name="T37" fmla="*/ 128 h 1267"/>
                  <a:gd name="T38" fmla="*/ 577 w 935"/>
                  <a:gd name="T39" fmla="*/ 187 h 1267"/>
                  <a:gd name="T40" fmla="*/ 489 w 935"/>
                  <a:gd name="T41" fmla="*/ 249 h 1267"/>
                  <a:gd name="T42" fmla="*/ 408 w 935"/>
                  <a:gd name="T43" fmla="*/ 317 h 1267"/>
                  <a:gd name="T44" fmla="*/ 335 w 935"/>
                  <a:gd name="T45" fmla="*/ 388 h 1267"/>
                  <a:gd name="T46" fmla="*/ 268 w 935"/>
                  <a:gd name="T47" fmla="*/ 464 h 1267"/>
                  <a:gd name="T48" fmla="*/ 209 w 935"/>
                  <a:gd name="T49" fmla="*/ 543 h 1267"/>
                  <a:gd name="T50" fmla="*/ 156 w 935"/>
                  <a:gd name="T51" fmla="*/ 627 h 1267"/>
                  <a:gd name="T52" fmla="*/ 112 w 935"/>
                  <a:gd name="T53" fmla="*/ 715 h 1267"/>
                  <a:gd name="T54" fmla="*/ 74 w 935"/>
                  <a:gd name="T55" fmla="*/ 806 h 1267"/>
                  <a:gd name="T56" fmla="*/ 45 w 935"/>
                  <a:gd name="T57" fmla="*/ 902 h 1267"/>
                  <a:gd name="T58" fmla="*/ 22 w 935"/>
                  <a:gd name="T59" fmla="*/ 1002 h 1267"/>
                  <a:gd name="T60" fmla="*/ 7 w 935"/>
                  <a:gd name="T61" fmla="*/ 1104 h 1267"/>
                  <a:gd name="T62" fmla="*/ 1 w 935"/>
                  <a:gd name="T63" fmla="*/ 1212 h 1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35" h="1267">
                    <a:moveTo>
                      <a:pt x="0" y="1267"/>
                    </a:moveTo>
                    <a:lnTo>
                      <a:pt x="50" y="1261"/>
                    </a:lnTo>
                    <a:lnTo>
                      <a:pt x="98" y="1252"/>
                    </a:lnTo>
                    <a:lnTo>
                      <a:pt x="145" y="1240"/>
                    </a:lnTo>
                    <a:lnTo>
                      <a:pt x="191" y="1224"/>
                    </a:lnTo>
                    <a:lnTo>
                      <a:pt x="236" y="1207"/>
                    </a:lnTo>
                    <a:lnTo>
                      <a:pt x="279" y="1188"/>
                    </a:lnTo>
                    <a:lnTo>
                      <a:pt x="321" y="1165"/>
                    </a:lnTo>
                    <a:lnTo>
                      <a:pt x="362" y="1140"/>
                    </a:lnTo>
                    <a:lnTo>
                      <a:pt x="401" y="1114"/>
                    </a:lnTo>
                    <a:lnTo>
                      <a:pt x="439" y="1084"/>
                    </a:lnTo>
                    <a:lnTo>
                      <a:pt x="475" y="1053"/>
                    </a:lnTo>
                    <a:lnTo>
                      <a:pt x="511" y="1018"/>
                    </a:lnTo>
                    <a:lnTo>
                      <a:pt x="545" y="982"/>
                    </a:lnTo>
                    <a:lnTo>
                      <a:pt x="579" y="945"/>
                    </a:lnTo>
                    <a:lnTo>
                      <a:pt x="610" y="905"/>
                    </a:lnTo>
                    <a:lnTo>
                      <a:pt x="640" y="862"/>
                    </a:lnTo>
                    <a:lnTo>
                      <a:pt x="668" y="820"/>
                    </a:lnTo>
                    <a:lnTo>
                      <a:pt x="697" y="774"/>
                    </a:lnTo>
                    <a:lnTo>
                      <a:pt x="723" y="727"/>
                    </a:lnTo>
                    <a:lnTo>
                      <a:pt x="748" y="678"/>
                    </a:lnTo>
                    <a:lnTo>
                      <a:pt x="771" y="628"/>
                    </a:lnTo>
                    <a:lnTo>
                      <a:pt x="792" y="577"/>
                    </a:lnTo>
                    <a:lnTo>
                      <a:pt x="813" y="525"/>
                    </a:lnTo>
                    <a:lnTo>
                      <a:pt x="832" y="471"/>
                    </a:lnTo>
                    <a:lnTo>
                      <a:pt x="850" y="416"/>
                    </a:lnTo>
                    <a:lnTo>
                      <a:pt x="867" y="359"/>
                    </a:lnTo>
                    <a:lnTo>
                      <a:pt x="882" y="302"/>
                    </a:lnTo>
                    <a:lnTo>
                      <a:pt x="896" y="243"/>
                    </a:lnTo>
                    <a:lnTo>
                      <a:pt x="907" y="184"/>
                    </a:lnTo>
                    <a:lnTo>
                      <a:pt x="919" y="123"/>
                    </a:lnTo>
                    <a:lnTo>
                      <a:pt x="928" y="62"/>
                    </a:lnTo>
                    <a:lnTo>
                      <a:pt x="935" y="0"/>
                    </a:lnTo>
                    <a:lnTo>
                      <a:pt x="879" y="23"/>
                    </a:lnTo>
                    <a:lnTo>
                      <a:pt x="825" y="48"/>
                    </a:lnTo>
                    <a:lnTo>
                      <a:pt x="772" y="73"/>
                    </a:lnTo>
                    <a:lnTo>
                      <a:pt x="721" y="100"/>
                    </a:lnTo>
                    <a:lnTo>
                      <a:pt x="670" y="128"/>
                    </a:lnTo>
                    <a:lnTo>
                      <a:pt x="623" y="156"/>
                    </a:lnTo>
                    <a:lnTo>
                      <a:pt x="577" y="187"/>
                    </a:lnTo>
                    <a:lnTo>
                      <a:pt x="532" y="217"/>
                    </a:lnTo>
                    <a:lnTo>
                      <a:pt x="489" y="249"/>
                    </a:lnTo>
                    <a:lnTo>
                      <a:pt x="447" y="283"/>
                    </a:lnTo>
                    <a:lnTo>
                      <a:pt x="408" y="317"/>
                    </a:lnTo>
                    <a:lnTo>
                      <a:pt x="370" y="352"/>
                    </a:lnTo>
                    <a:lnTo>
                      <a:pt x="335" y="388"/>
                    </a:lnTo>
                    <a:lnTo>
                      <a:pt x="300" y="425"/>
                    </a:lnTo>
                    <a:lnTo>
                      <a:pt x="268" y="464"/>
                    </a:lnTo>
                    <a:lnTo>
                      <a:pt x="238" y="503"/>
                    </a:lnTo>
                    <a:lnTo>
                      <a:pt x="209" y="543"/>
                    </a:lnTo>
                    <a:lnTo>
                      <a:pt x="181" y="585"/>
                    </a:lnTo>
                    <a:lnTo>
                      <a:pt x="156" y="627"/>
                    </a:lnTo>
                    <a:lnTo>
                      <a:pt x="133" y="670"/>
                    </a:lnTo>
                    <a:lnTo>
                      <a:pt x="112" y="715"/>
                    </a:lnTo>
                    <a:lnTo>
                      <a:pt x="92" y="760"/>
                    </a:lnTo>
                    <a:lnTo>
                      <a:pt x="74" y="806"/>
                    </a:lnTo>
                    <a:lnTo>
                      <a:pt x="58" y="853"/>
                    </a:lnTo>
                    <a:lnTo>
                      <a:pt x="45" y="902"/>
                    </a:lnTo>
                    <a:lnTo>
                      <a:pt x="32" y="951"/>
                    </a:lnTo>
                    <a:lnTo>
                      <a:pt x="22" y="1002"/>
                    </a:lnTo>
                    <a:lnTo>
                      <a:pt x="14" y="1053"/>
                    </a:lnTo>
                    <a:lnTo>
                      <a:pt x="7" y="1104"/>
                    </a:lnTo>
                    <a:lnTo>
                      <a:pt x="3" y="1158"/>
                    </a:lnTo>
                    <a:lnTo>
                      <a:pt x="1" y="1212"/>
                    </a:lnTo>
                    <a:lnTo>
                      <a:pt x="0" y="1267"/>
                    </a:lnTo>
                    <a:close/>
                  </a:path>
                </a:pathLst>
              </a:custGeom>
              <a:solidFill>
                <a:srgbClr val="0092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7" name="Freeform 1249"/>
              <p:cNvSpPr>
                <a:spLocks noEditPoints="1"/>
              </p:cNvSpPr>
              <p:nvPr/>
            </p:nvSpPr>
            <p:spPr bwMode="auto">
              <a:xfrm>
                <a:off x="1246" y="1727"/>
                <a:ext cx="201" cy="270"/>
              </a:xfrm>
              <a:custGeom>
                <a:avLst/>
                <a:gdLst>
                  <a:gd name="T0" fmla="*/ 96 w 1004"/>
                  <a:gd name="T1" fmla="*/ 1275 h 1349"/>
                  <a:gd name="T2" fmla="*/ 182 w 1004"/>
                  <a:gd name="T3" fmla="*/ 1254 h 1349"/>
                  <a:gd name="T4" fmla="*/ 265 w 1004"/>
                  <a:gd name="T5" fmla="*/ 1223 h 1349"/>
                  <a:gd name="T6" fmla="*/ 343 w 1004"/>
                  <a:gd name="T7" fmla="*/ 1183 h 1349"/>
                  <a:gd name="T8" fmla="*/ 416 w 1004"/>
                  <a:gd name="T9" fmla="*/ 1135 h 1349"/>
                  <a:gd name="T10" fmla="*/ 485 w 1004"/>
                  <a:gd name="T11" fmla="*/ 1078 h 1349"/>
                  <a:gd name="T12" fmla="*/ 549 w 1004"/>
                  <a:gd name="T13" fmla="*/ 1014 h 1349"/>
                  <a:gd name="T14" fmla="*/ 674 w 1004"/>
                  <a:gd name="T15" fmla="*/ 960 h 1349"/>
                  <a:gd name="T16" fmla="*/ 612 w 1004"/>
                  <a:gd name="T17" fmla="*/ 1037 h 1349"/>
                  <a:gd name="T18" fmla="*/ 544 w 1004"/>
                  <a:gd name="T19" fmla="*/ 1108 h 1349"/>
                  <a:gd name="T20" fmla="*/ 471 w 1004"/>
                  <a:gd name="T21" fmla="*/ 1171 h 1349"/>
                  <a:gd name="T22" fmla="*/ 394 w 1004"/>
                  <a:gd name="T23" fmla="*/ 1225 h 1349"/>
                  <a:gd name="T24" fmla="*/ 310 w 1004"/>
                  <a:gd name="T25" fmla="*/ 1269 h 1349"/>
                  <a:gd name="T26" fmla="*/ 224 w 1004"/>
                  <a:gd name="T27" fmla="*/ 1305 h 1349"/>
                  <a:gd name="T28" fmla="*/ 131 w 1004"/>
                  <a:gd name="T29" fmla="*/ 1330 h 1349"/>
                  <a:gd name="T30" fmla="*/ 34 w 1004"/>
                  <a:gd name="T31" fmla="*/ 1346 h 1349"/>
                  <a:gd name="T32" fmla="*/ 654 w 1004"/>
                  <a:gd name="T33" fmla="*/ 881 h 1349"/>
                  <a:gd name="T34" fmla="*/ 711 w 1004"/>
                  <a:gd name="T35" fmla="*/ 788 h 1349"/>
                  <a:gd name="T36" fmla="*/ 785 w 1004"/>
                  <a:gd name="T37" fmla="*/ 637 h 1349"/>
                  <a:gd name="T38" fmla="*/ 863 w 1004"/>
                  <a:gd name="T39" fmla="*/ 414 h 1349"/>
                  <a:gd name="T40" fmla="*/ 917 w 1004"/>
                  <a:gd name="T41" fmla="*/ 172 h 1349"/>
                  <a:gd name="T42" fmla="*/ 989 w 1004"/>
                  <a:gd name="T43" fmla="*/ 117 h 1349"/>
                  <a:gd name="T44" fmla="*/ 939 w 1004"/>
                  <a:gd name="T45" fmla="*/ 371 h 1349"/>
                  <a:gd name="T46" fmla="*/ 864 w 1004"/>
                  <a:gd name="T47" fmla="*/ 607 h 1349"/>
                  <a:gd name="T48" fmla="*/ 779 w 1004"/>
                  <a:gd name="T49" fmla="*/ 794 h 1349"/>
                  <a:gd name="T50" fmla="*/ 721 w 1004"/>
                  <a:gd name="T51" fmla="*/ 892 h 1349"/>
                  <a:gd name="T52" fmla="*/ 623 w 1004"/>
                  <a:gd name="T53" fmla="*/ 925 h 1349"/>
                  <a:gd name="T54" fmla="*/ 966 w 1004"/>
                  <a:gd name="T55" fmla="*/ 48 h 1349"/>
                  <a:gd name="T56" fmla="*/ 868 w 1004"/>
                  <a:gd name="T57" fmla="*/ 124 h 1349"/>
                  <a:gd name="T58" fmla="*/ 669 w 1004"/>
                  <a:gd name="T59" fmla="*/ 231 h 1349"/>
                  <a:gd name="T60" fmla="*/ 497 w 1004"/>
                  <a:gd name="T61" fmla="*/ 355 h 1349"/>
                  <a:gd name="T62" fmla="*/ 352 w 1004"/>
                  <a:gd name="T63" fmla="*/ 496 h 1349"/>
                  <a:gd name="T64" fmla="*/ 255 w 1004"/>
                  <a:gd name="T65" fmla="*/ 517 h 1349"/>
                  <a:gd name="T66" fmla="*/ 340 w 1004"/>
                  <a:gd name="T67" fmla="*/ 419 h 1349"/>
                  <a:gd name="T68" fmla="*/ 497 w 1004"/>
                  <a:gd name="T69" fmla="*/ 276 h 1349"/>
                  <a:gd name="T70" fmla="*/ 684 w 1004"/>
                  <a:gd name="T71" fmla="*/ 150 h 1349"/>
                  <a:gd name="T72" fmla="*/ 898 w 1004"/>
                  <a:gd name="T73" fmla="*/ 44 h 1349"/>
                  <a:gd name="T74" fmla="*/ 264 w 1004"/>
                  <a:gd name="T75" fmla="*/ 612 h 1349"/>
                  <a:gd name="T76" fmla="*/ 170 w 1004"/>
                  <a:gd name="T77" fmla="*/ 778 h 1349"/>
                  <a:gd name="T78" fmla="*/ 105 w 1004"/>
                  <a:gd name="T79" fmla="*/ 960 h 1349"/>
                  <a:gd name="T80" fmla="*/ 70 w 1004"/>
                  <a:gd name="T81" fmla="*/ 1157 h 1349"/>
                  <a:gd name="T82" fmla="*/ 0 w 1004"/>
                  <a:gd name="T83" fmla="*/ 1315 h 1349"/>
                  <a:gd name="T84" fmla="*/ 14 w 1004"/>
                  <a:gd name="T85" fmla="*/ 1097 h 1349"/>
                  <a:gd name="T86" fmla="*/ 45 w 1004"/>
                  <a:gd name="T87" fmla="*/ 944 h 1349"/>
                  <a:gd name="T88" fmla="*/ 75 w 1004"/>
                  <a:gd name="T89" fmla="*/ 846 h 1349"/>
                  <a:gd name="T90" fmla="*/ 113 w 1004"/>
                  <a:gd name="T91" fmla="*/ 753 h 1349"/>
                  <a:gd name="T92" fmla="*/ 158 w 1004"/>
                  <a:gd name="T93" fmla="*/ 664 h 1349"/>
                  <a:gd name="T94" fmla="*/ 211 w 1004"/>
                  <a:gd name="T95" fmla="*/ 579 h 1349"/>
                  <a:gd name="T96" fmla="*/ 34 w 1004"/>
                  <a:gd name="T97" fmla="*/ 1346 h 1349"/>
                  <a:gd name="T98" fmla="*/ 34 w 1004"/>
                  <a:gd name="T99" fmla="*/ 1346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04" h="1349">
                    <a:moveTo>
                      <a:pt x="28" y="1285"/>
                    </a:moveTo>
                    <a:lnTo>
                      <a:pt x="51" y="1282"/>
                    </a:lnTo>
                    <a:lnTo>
                      <a:pt x="74" y="1279"/>
                    </a:lnTo>
                    <a:lnTo>
                      <a:pt x="96" y="1275"/>
                    </a:lnTo>
                    <a:lnTo>
                      <a:pt x="118" y="1270"/>
                    </a:lnTo>
                    <a:lnTo>
                      <a:pt x="139" y="1265"/>
                    </a:lnTo>
                    <a:lnTo>
                      <a:pt x="161" y="1260"/>
                    </a:lnTo>
                    <a:lnTo>
                      <a:pt x="182" y="1254"/>
                    </a:lnTo>
                    <a:lnTo>
                      <a:pt x="204" y="1247"/>
                    </a:lnTo>
                    <a:lnTo>
                      <a:pt x="224" y="1240"/>
                    </a:lnTo>
                    <a:lnTo>
                      <a:pt x="245" y="1232"/>
                    </a:lnTo>
                    <a:lnTo>
                      <a:pt x="265" y="1223"/>
                    </a:lnTo>
                    <a:lnTo>
                      <a:pt x="284" y="1213"/>
                    </a:lnTo>
                    <a:lnTo>
                      <a:pt x="304" y="1204"/>
                    </a:lnTo>
                    <a:lnTo>
                      <a:pt x="324" y="1194"/>
                    </a:lnTo>
                    <a:lnTo>
                      <a:pt x="343" y="1183"/>
                    </a:lnTo>
                    <a:lnTo>
                      <a:pt x="362" y="1172"/>
                    </a:lnTo>
                    <a:lnTo>
                      <a:pt x="380" y="1160"/>
                    </a:lnTo>
                    <a:lnTo>
                      <a:pt x="398" y="1147"/>
                    </a:lnTo>
                    <a:lnTo>
                      <a:pt x="416" y="1135"/>
                    </a:lnTo>
                    <a:lnTo>
                      <a:pt x="433" y="1121"/>
                    </a:lnTo>
                    <a:lnTo>
                      <a:pt x="451" y="1108"/>
                    </a:lnTo>
                    <a:lnTo>
                      <a:pt x="468" y="1093"/>
                    </a:lnTo>
                    <a:lnTo>
                      <a:pt x="485" y="1078"/>
                    </a:lnTo>
                    <a:lnTo>
                      <a:pt x="501" y="1063"/>
                    </a:lnTo>
                    <a:lnTo>
                      <a:pt x="518" y="1048"/>
                    </a:lnTo>
                    <a:lnTo>
                      <a:pt x="534" y="1031"/>
                    </a:lnTo>
                    <a:lnTo>
                      <a:pt x="549" y="1014"/>
                    </a:lnTo>
                    <a:lnTo>
                      <a:pt x="565" y="997"/>
                    </a:lnTo>
                    <a:lnTo>
                      <a:pt x="594" y="961"/>
                    </a:lnTo>
                    <a:lnTo>
                      <a:pt x="623" y="925"/>
                    </a:lnTo>
                    <a:lnTo>
                      <a:pt x="674" y="960"/>
                    </a:lnTo>
                    <a:lnTo>
                      <a:pt x="659" y="980"/>
                    </a:lnTo>
                    <a:lnTo>
                      <a:pt x="643" y="1000"/>
                    </a:lnTo>
                    <a:lnTo>
                      <a:pt x="627" y="1019"/>
                    </a:lnTo>
                    <a:lnTo>
                      <a:pt x="612" y="1037"/>
                    </a:lnTo>
                    <a:lnTo>
                      <a:pt x="595" y="1056"/>
                    </a:lnTo>
                    <a:lnTo>
                      <a:pt x="578" y="1074"/>
                    </a:lnTo>
                    <a:lnTo>
                      <a:pt x="561" y="1091"/>
                    </a:lnTo>
                    <a:lnTo>
                      <a:pt x="544" y="1108"/>
                    </a:lnTo>
                    <a:lnTo>
                      <a:pt x="526" y="1125"/>
                    </a:lnTo>
                    <a:lnTo>
                      <a:pt x="508" y="1140"/>
                    </a:lnTo>
                    <a:lnTo>
                      <a:pt x="490" y="1155"/>
                    </a:lnTo>
                    <a:lnTo>
                      <a:pt x="471" y="1171"/>
                    </a:lnTo>
                    <a:lnTo>
                      <a:pt x="452" y="1185"/>
                    </a:lnTo>
                    <a:lnTo>
                      <a:pt x="432" y="1198"/>
                    </a:lnTo>
                    <a:lnTo>
                      <a:pt x="414" y="1211"/>
                    </a:lnTo>
                    <a:lnTo>
                      <a:pt x="394" y="1225"/>
                    </a:lnTo>
                    <a:lnTo>
                      <a:pt x="373" y="1237"/>
                    </a:lnTo>
                    <a:lnTo>
                      <a:pt x="353" y="1248"/>
                    </a:lnTo>
                    <a:lnTo>
                      <a:pt x="332" y="1259"/>
                    </a:lnTo>
                    <a:lnTo>
                      <a:pt x="310" y="1269"/>
                    </a:lnTo>
                    <a:lnTo>
                      <a:pt x="290" y="1280"/>
                    </a:lnTo>
                    <a:lnTo>
                      <a:pt x="268" y="1289"/>
                    </a:lnTo>
                    <a:lnTo>
                      <a:pt x="246" y="1297"/>
                    </a:lnTo>
                    <a:lnTo>
                      <a:pt x="224" y="1305"/>
                    </a:lnTo>
                    <a:lnTo>
                      <a:pt x="201" y="1312"/>
                    </a:lnTo>
                    <a:lnTo>
                      <a:pt x="178" y="1319"/>
                    </a:lnTo>
                    <a:lnTo>
                      <a:pt x="155" y="1325"/>
                    </a:lnTo>
                    <a:lnTo>
                      <a:pt x="131" y="1330"/>
                    </a:lnTo>
                    <a:lnTo>
                      <a:pt x="107" y="1335"/>
                    </a:lnTo>
                    <a:lnTo>
                      <a:pt x="83" y="1340"/>
                    </a:lnTo>
                    <a:lnTo>
                      <a:pt x="59" y="1343"/>
                    </a:lnTo>
                    <a:lnTo>
                      <a:pt x="34" y="1346"/>
                    </a:lnTo>
                    <a:lnTo>
                      <a:pt x="28" y="1285"/>
                    </a:lnTo>
                    <a:close/>
                    <a:moveTo>
                      <a:pt x="623" y="925"/>
                    </a:moveTo>
                    <a:lnTo>
                      <a:pt x="639" y="903"/>
                    </a:lnTo>
                    <a:lnTo>
                      <a:pt x="654" y="881"/>
                    </a:lnTo>
                    <a:lnTo>
                      <a:pt x="668" y="858"/>
                    </a:lnTo>
                    <a:lnTo>
                      <a:pt x="683" y="836"/>
                    </a:lnTo>
                    <a:lnTo>
                      <a:pt x="697" y="813"/>
                    </a:lnTo>
                    <a:lnTo>
                      <a:pt x="711" y="788"/>
                    </a:lnTo>
                    <a:lnTo>
                      <a:pt x="724" y="765"/>
                    </a:lnTo>
                    <a:lnTo>
                      <a:pt x="737" y="739"/>
                    </a:lnTo>
                    <a:lnTo>
                      <a:pt x="762" y="690"/>
                    </a:lnTo>
                    <a:lnTo>
                      <a:pt x="785" y="637"/>
                    </a:lnTo>
                    <a:lnTo>
                      <a:pt x="807" y="584"/>
                    </a:lnTo>
                    <a:lnTo>
                      <a:pt x="827" y="528"/>
                    </a:lnTo>
                    <a:lnTo>
                      <a:pt x="846" y="472"/>
                    </a:lnTo>
                    <a:lnTo>
                      <a:pt x="863" y="414"/>
                    </a:lnTo>
                    <a:lnTo>
                      <a:pt x="879" y="355"/>
                    </a:lnTo>
                    <a:lnTo>
                      <a:pt x="893" y="295"/>
                    </a:lnTo>
                    <a:lnTo>
                      <a:pt x="906" y="234"/>
                    </a:lnTo>
                    <a:lnTo>
                      <a:pt x="917" y="172"/>
                    </a:lnTo>
                    <a:lnTo>
                      <a:pt x="928" y="109"/>
                    </a:lnTo>
                    <a:lnTo>
                      <a:pt x="936" y="45"/>
                    </a:lnTo>
                    <a:lnTo>
                      <a:pt x="998" y="52"/>
                    </a:lnTo>
                    <a:lnTo>
                      <a:pt x="989" y="117"/>
                    </a:lnTo>
                    <a:lnTo>
                      <a:pt x="979" y="182"/>
                    </a:lnTo>
                    <a:lnTo>
                      <a:pt x="967" y="246"/>
                    </a:lnTo>
                    <a:lnTo>
                      <a:pt x="954" y="309"/>
                    </a:lnTo>
                    <a:lnTo>
                      <a:pt x="939" y="371"/>
                    </a:lnTo>
                    <a:lnTo>
                      <a:pt x="923" y="432"/>
                    </a:lnTo>
                    <a:lnTo>
                      <a:pt x="905" y="491"/>
                    </a:lnTo>
                    <a:lnTo>
                      <a:pt x="886" y="550"/>
                    </a:lnTo>
                    <a:lnTo>
                      <a:pt x="864" y="607"/>
                    </a:lnTo>
                    <a:lnTo>
                      <a:pt x="842" y="662"/>
                    </a:lnTo>
                    <a:lnTo>
                      <a:pt x="817" y="716"/>
                    </a:lnTo>
                    <a:lnTo>
                      <a:pt x="792" y="769"/>
                    </a:lnTo>
                    <a:lnTo>
                      <a:pt x="779" y="794"/>
                    </a:lnTo>
                    <a:lnTo>
                      <a:pt x="765" y="819"/>
                    </a:lnTo>
                    <a:lnTo>
                      <a:pt x="750" y="844"/>
                    </a:lnTo>
                    <a:lnTo>
                      <a:pt x="736" y="868"/>
                    </a:lnTo>
                    <a:lnTo>
                      <a:pt x="721" y="892"/>
                    </a:lnTo>
                    <a:lnTo>
                      <a:pt x="706" y="915"/>
                    </a:lnTo>
                    <a:lnTo>
                      <a:pt x="690" y="938"/>
                    </a:lnTo>
                    <a:lnTo>
                      <a:pt x="674" y="960"/>
                    </a:lnTo>
                    <a:lnTo>
                      <a:pt x="623" y="925"/>
                    </a:lnTo>
                    <a:close/>
                    <a:moveTo>
                      <a:pt x="955" y="20"/>
                    </a:moveTo>
                    <a:lnTo>
                      <a:pt x="1004" y="0"/>
                    </a:lnTo>
                    <a:lnTo>
                      <a:pt x="998" y="52"/>
                    </a:lnTo>
                    <a:lnTo>
                      <a:pt x="966" y="48"/>
                    </a:lnTo>
                    <a:lnTo>
                      <a:pt x="955" y="20"/>
                    </a:lnTo>
                    <a:close/>
                    <a:moveTo>
                      <a:pt x="979" y="76"/>
                    </a:moveTo>
                    <a:lnTo>
                      <a:pt x="923" y="100"/>
                    </a:lnTo>
                    <a:lnTo>
                      <a:pt x="868" y="124"/>
                    </a:lnTo>
                    <a:lnTo>
                      <a:pt x="816" y="148"/>
                    </a:lnTo>
                    <a:lnTo>
                      <a:pt x="766" y="175"/>
                    </a:lnTo>
                    <a:lnTo>
                      <a:pt x="717" y="202"/>
                    </a:lnTo>
                    <a:lnTo>
                      <a:pt x="669" y="231"/>
                    </a:lnTo>
                    <a:lnTo>
                      <a:pt x="623" y="260"/>
                    </a:lnTo>
                    <a:lnTo>
                      <a:pt x="579" y="291"/>
                    </a:lnTo>
                    <a:lnTo>
                      <a:pt x="538" y="322"/>
                    </a:lnTo>
                    <a:lnTo>
                      <a:pt x="497" y="355"/>
                    </a:lnTo>
                    <a:lnTo>
                      <a:pt x="459" y="388"/>
                    </a:lnTo>
                    <a:lnTo>
                      <a:pt x="421" y="424"/>
                    </a:lnTo>
                    <a:lnTo>
                      <a:pt x="386" y="460"/>
                    </a:lnTo>
                    <a:lnTo>
                      <a:pt x="352" y="496"/>
                    </a:lnTo>
                    <a:lnTo>
                      <a:pt x="321" y="534"/>
                    </a:lnTo>
                    <a:lnTo>
                      <a:pt x="291" y="573"/>
                    </a:lnTo>
                    <a:lnTo>
                      <a:pt x="241" y="537"/>
                    </a:lnTo>
                    <a:lnTo>
                      <a:pt x="255" y="517"/>
                    </a:lnTo>
                    <a:lnTo>
                      <a:pt x="272" y="496"/>
                    </a:lnTo>
                    <a:lnTo>
                      <a:pt x="287" y="477"/>
                    </a:lnTo>
                    <a:lnTo>
                      <a:pt x="304" y="457"/>
                    </a:lnTo>
                    <a:lnTo>
                      <a:pt x="340" y="419"/>
                    </a:lnTo>
                    <a:lnTo>
                      <a:pt x="376" y="381"/>
                    </a:lnTo>
                    <a:lnTo>
                      <a:pt x="415" y="345"/>
                    </a:lnTo>
                    <a:lnTo>
                      <a:pt x="455" y="310"/>
                    </a:lnTo>
                    <a:lnTo>
                      <a:pt x="497" y="276"/>
                    </a:lnTo>
                    <a:lnTo>
                      <a:pt x="541" y="243"/>
                    </a:lnTo>
                    <a:lnTo>
                      <a:pt x="587" y="211"/>
                    </a:lnTo>
                    <a:lnTo>
                      <a:pt x="635" y="180"/>
                    </a:lnTo>
                    <a:lnTo>
                      <a:pt x="684" y="150"/>
                    </a:lnTo>
                    <a:lnTo>
                      <a:pt x="735" y="122"/>
                    </a:lnTo>
                    <a:lnTo>
                      <a:pt x="787" y="95"/>
                    </a:lnTo>
                    <a:lnTo>
                      <a:pt x="841" y="69"/>
                    </a:lnTo>
                    <a:lnTo>
                      <a:pt x="898" y="44"/>
                    </a:lnTo>
                    <a:lnTo>
                      <a:pt x="955" y="20"/>
                    </a:lnTo>
                    <a:lnTo>
                      <a:pt x="979" y="76"/>
                    </a:lnTo>
                    <a:close/>
                    <a:moveTo>
                      <a:pt x="291" y="573"/>
                    </a:moveTo>
                    <a:lnTo>
                      <a:pt x="264" y="612"/>
                    </a:lnTo>
                    <a:lnTo>
                      <a:pt x="237" y="652"/>
                    </a:lnTo>
                    <a:lnTo>
                      <a:pt x="213" y="694"/>
                    </a:lnTo>
                    <a:lnTo>
                      <a:pt x="191" y="735"/>
                    </a:lnTo>
                    <a:lnTo>
                      <a:pt x="170" y="778"/>
                    </a:lnTo>
                    <a:lnTo>
                      <a:pt x="151" y="823"/>
                    </a:lnTo>
                    <a:lnTo>
                      <a:pt x="134" y="868"/>
                    </a:lnTo>
                    <a:lnTo>
                      <a:pt x="119" y="913"/>
                    </a:lnTo>
                    <a:lnTo>
                      <a:pt x="105" y="960"/>
                    </a:lnTo>
                    <a:lnTo>
                      <a:pt x="94" y="1008"/>
                    </a:lnTo>
                    <a:lnTo>
                      <a:pt x="83" y="1057"/>
                    </a:lnTo>
                    <a:lnTo>
                      <a:pt x="76" y="1107"/>
                    </a:lnTo>
                    <a:lnTo>
                      <a:pt x="70" y="1157"/>
                    </a:lnTo>
                    <a:lnTo>
                      <a:pt x="65" y="1209"/>
                    </a:lnTo>
                    <a:lnTo>
                      <a:pt x="62" y="1261"/>
                    </a:lnTo>
                    <a:lnTo>
                      <a:pt x="62" y="1315"/>
                    </a:lnTo>
                    <a:lnTo>
                      <a:pt x="0" y="1315"/>
                    </a:lnTo>
                    <a:lnTo>
                      <a:pt x="1" y="1259"/>
                    </a:lnTo>
                    <a:lnTo>
                      <a:pt x="3" y="1204"/>
                    </a:lnTo>
                    <a:lnTo>
                      <a:pt x="7" y="1150"/>
                    </a:lnTo>
                    <a:lnTo>
                      <a:pt x="14" y="1097"/>
                    </a:lnTo>
                    <a:lnTo>
                      <a:pt x="23" y="1046"/>
                    </a:lnTo>
                    <a:lnTo>
                      <a:pt x="33" y="994"/>
                    </a:lnTo>
                    <a:lnTo>
                      <a:pt x="38" y="969"/>
                    </a:lnTo>
                    <a:lnTo>
                      <a:pt x="45" y="944"/>
                    </a:lnTo>
                    <a:lnTo>
                      <a:pt x="52" y="919"/>
                    </a:lnTo>
                    <a:lnTo>
                      <a:pt x="59" y="895"/>
                    </a:lnTo>
                    <a:lnTo>
                      <a:pt x="66" y="871"/>
                    </a:lnTo>
                    <a:lnTo>
                      <a:pt x="75" y="846"/>
                    </a:lnTo>
                    <a:lnTo>
                      <a:pt x="84" y="823"/>
                    </a:lnTo>
                    <a:lnTo>
                      <a:pt x="94" y="799"/>
                    </a:lnTo>
                    <a:lnTo>
                      <a:pt x="103" y="776"/>
                    </a:lnTo>
                    <a:lnTo>
                      <a:pt x="113" y="753"/>
                    </a:lnTo>
                    <a:lnTo>
                      <a:pt x="124" y="730"/>
                    </a:lnTo>
                    <a:lnTo>
                      <a:pt x="134" y="708"/>
                    </a:lnTo>
                    <a:lnTo>
                      <a:pt x="147" y="686"/>
                    </a:lnTo>
                    <a:lnTo>
                      <a:pt x="158" y="664"/>
                    </a:lnTo>
                    <a:lnTo>
                      <a:pt x="171" y="642"/>
                    </a:lnTo>
                    <a:lnTo>
                      <a:pt x="183" y="620"/>
                    </a:lnTo>
                    <a:lnTo>
                      <a:pt x="197" y="599"/>
                    </a:lnTo>
                    <a:lnTo>
                      <a:pt x="211" y="579"/>
                    </a:lnTo>
                    <a:lnTo>
                      <a:pt x="225" y="557"/>
                    </a:lnTo>
                    <a:lnTo>
                      <a:pt x="241" y="537"/>
                    </a:lnTo>
                    <a:lnTo>
                      <a:pt x="291" y="573"/>
                    </a:lnTo>
                    <a:close/>
                    <a:moveTo>
                      <a:pt x="34" y="1346"/>
                    </a:moveTo>
                    <a:lnTo>
                      <a:pt x="0" y="1349"/>
                    </a:lnTo>
                    <a:lnTo>
                      <a:pt x="0" y="1315"/>
                    </a:lnTo>
                    <a:lnTo>
                      <a:pt x="31" y="1315"/>
                    </a:lnTo>
                    <a:lnTo>
                      <a:pt x="34" y="134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8" name="Freeform 1250"/>
              <p:cNvSpPr>
                <a:spLocks/>
              </p:cNvSpPr>
              <p:nvPr/>
            </p:nvSpPr>
            <p:spPr bwMode="auto">
              <a:xfrm>
                <a:off x="1065" y="1508"/>
                <a:ext cx="187" cy="253"/>
              </a:xfrm>
              <a:custGeom>
                <a:avLst/>
                <a:gdLst>
                  <a:gd name="T0" fmla="*/ 885 w 935"/>
                  <a:gd name="T1" fmla="*/ 1262 h 1268"/>
                  <a:gd name="T2" fmla="*/ 790 w 935"/>
                  <a:gd name="T3" fmla="*/ 1240 h 1268"/>
                  <a:gd name="T4" fmla="*/ 699 w 935"/>
                  <a:gd name="T5" fmla="*/ 1208 h 1268"/>
                  <a:gd name="T6" fmla="*/ 614 w 935"/>
                  <a:gd name="T7" fmla="*/ 1166 h 1268"/>
                  <a:gd name="T8" fmla="*/ 533 w 935"/>
                  <a:gd name="T9" fmla="*/ 1114 h 1268"/>
                  <a:gd name="T10" fmla="*/ 459 w 935"/>
                  <a:gd name="T11" fmla="*/ 1053 h 1268"/>
                  <a:gd name="T12" fmla="*/ 390 w 935"/>
                  <a:gd name="T13" fmla="*/ 983 h 1268"/>
                  <a:gd name="T14" fmla="*/ 325 w 935"/>
                  <a:gd name="T15" fmla="*/ 905 h 1268"/>
                  <a:gd name="T16" fmla="*/ 267 w 935"/>
                  <a:gd name="T17" fmla="*/ 820 h 1268"/>
                  <a:gd name="T18" fmla="*/ 212 w 935"/>
                  <a:gd name="T19" fmla="*/ 728 h 1268"/>
                  <a:gd name="T20" fmla="*/ 164 w 935"/>
                  <a:gd name="T21" fmla="*/ 629 h 1268"/>
                  <a:gd name="T22" fmla="*/ 122 w 935"/>
                  <a:gd name="T23" fmla="*/ 525 h 1268"/>
                  <a:gd name="T24" fmla="*/ 85 w 935"/>
                  <a:gd name="T25" fmla="*/ 415 h 1268"/>
                  <a:gd name="T26" fmla="*/ 54 w 935"/>
                  <a:gd name="T27" fmla="*/ 301 h 1268"/>
                  <a:gd name="T28" fmla="*/ 28 w 935"/>
                  <a:gd name="T29" fmla="*/ 184 h 1268"/>
                  <a:gd name="T30" fmla="*/ 7 w 935"/>
                  <a:gd name="T31" fmla="*/ 62 h 1268"/>
                  <a:gd name="T32" fmla="*/ 56 w 935"/>
                  <a:gd name="T33" fmla="*/ 24 h 1268"/>
                  <a:gd name="T34" fmla="*/ 163 w 935"/>
                  <a:gd name="T35" fmla="*/ 74 h 1268"/>
                  <a:gd name="T36" fmla="*/ 264 w 935"/>
                  <a:gd name="T37" fmla="*/ 129 h 1268"/>
                  <a:gd name="T38" fmla="*/ 358 w 935"/>
                  <a:gd name="T39" fmla="*/ 188 h 1268"/>
                  <a:gd name="T40" fmla="*/ 446 w 935"/>
                  <a:gd name="T41" fmla="*/ 250 h 1268"/>
                  <a:gd name="T42" fmla="*/ 527 w 935"/>
                  <a:gd name="T43" fmla="*/ 317 h 1268"/>
                  <a:gd name="T44" fmla="*/ 600 w 935"/>
                  <a:gd name="T45" fmla="*/ 389 h 1268"/>
                  <a:gd name="T46" fmla="*/ 667 w 935"/>
                  <a:gd name="T47" fmla="*/ 464 h 1268"/>
                  <a:gd name="T48" fmla="*/ 726 w 935"/>
                  <a:gd name="T49" fmla="*/ 544 h 1268"/>
                  <a:gd name="T50" fmla="*/ 779 w 935"/>
                  <a:gd name="T51" fmla="*/ 628 h 1268"/>
                  <a:gd name="T52" fmla="*/ 823 w 935"/>
                  <a:gd name="T53" fmla="*/ 715 h 1268"/>
                  <a:gd name="T54" fmla="*/ 861 w 935"/>
                  <a:gd name="T55" fmla="*/ 807 h 1268"/>
                  <a:gd name="T56" fmla="*/ 890 w 935"/>
                  <a:gd name="T57" fmla="*/ 903 h 1268"/>
                  <a:gd name="T58" fmla="*/ 913 w 935"/>
                  <a:gd name="T59" fmla="*/ 1002 h 1268"/>
                  <a:gd name="T60" fmla="*/ 928 w 935"/>
                  <a:gd name="T61" fmla="*/ 1105 h 1268"/>
                  <a:gd name="T62" fmla="*/ 935 w 935"/>
                  <a:gd name="T63" fmla="*/ 1213 h 1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35" h="1268">
                    <a:moveTo>
                      <a:pt x="935" y="1268"/>
                    </a:moveTo>
                    <a:lnTo>
                      <a:pt x="885" y="1262"/>
                    </a:lnTo>
                    <a:lnTo>
                      <a:pt x="837" y="1253"/>
                    </a:lnTo>
                    <a:lnTo>
                      <a:pt x="790" y="1240"/>
                    </a:lnTo>
                    <a:lnTo>
                      <a:pt x="744" y="1225"/>
                    </a:lnTo>
                    <a:lnTo>
                      <a:pt x="699" y="1208"/>
                    </a:lnTo>
                    <a:lnTo>
                      <a:pt x="657" y="1188"/>
                    </a:lnTo>
                    <a:lnTo>
                      <a:pt x="614" y="1166"/>
                    </a:lnTo>
                    <a:lnTo>
                      <a:pt x="573" y="1141"/>
                    </a:lnTo>
                    <a:lnTo>
                      <a:pt x="533" y="1114"/>
                    </a:lnTo>
                    <a:lnTo>
                      <a:pt x="496" y="1085"/>
                    </a:lnTo>
                    <a:lnTo>
                      <a:pt x="459" y="1053"/>
                    </a:lnTo>
                    <a:lnTo>
                      <a:pt x="424" y="1019"/>
                    </a:lnTo>
                    <a:lnTo>
                      <a:pt x="390" y="983"/>
                    </a:lnTo>
                    <a:lnTo>
                      <a:pt x="356" y="945"/>
                    </a:lnTo>
                    <a:lnTo>
                      <a:pt x="325" y="905"/>
                    </a:lnTo>
                    <a:lnTo>
                      <a:pt x="295" y="863"/>
                    </a:lnTo>
                    <a:lnTo>
                      <a:pt x="267" y="820"/>
                    </a:lnTo>
                    <a:lnTo>
                      <a:pt x="238" y="774"/>
                    </a:lnTo>
                    <a:lnTo>
                      <a:pt x="212" y="728"/>
                    </a:lnTo>
                    <a:lnTo>
                      <a:pt x="188" y="679"/>
                    </a:lnTo>
                    <a:lnTo>
                      <a:pt x="164" y="629"/>
                    </a:lnTo>
                    <a:lnTo>
                      <a:pt x="142" y="578"/>
                    </a:lnTo>
                    <a:lnTo>
                      <a:pt x="122" y="525"/>
                    </a:lnTo>
                    <a:lnTo>
                      <a:pt x="103" y="471"/>
                    </a:lnTo>
                    <a:lnTo>
                      <a:pt x="85" y="415"/>
                    </a:lnTo>
                    <a:lnTo>
                      <a:pt x="68" y="359"/>
                    </a:lnTo>
                    <a:lnTo>
                      <a:pt x="54" y="301"/>
                    </a:lnTo>
                    <a:lnTo>
                      <a:pt x="39" y="243"/>
                    </a:lnTo>
                    <a:lnTo>
                      <a:pt x="28" y="184"/>
                    </a:lnTo>
                    <a:lnTo>
                      <a:pt x="16" y="123"/>
                    </a:lnTo>
                    <a:lnTo>
                      <a:pt x="7" y="62"/>
                    </a:lnTo>
                    <a:lnTo>
                      <a:pt x="0" y="0"/>
                    </a:lnTo>
                    <a:lnTo>
                      <a:pt x="56" y="24"/>
                    </a:lnTo>
                    <a:lnTo>
                      <a:pt x="110" y="48"/>
                    </a:lnTo>
                    <a:lnTo>
                      <a:pt x="163" y="74"/>
                    </a:lnTo>
                    <a:lnTo>
                      <a:pt x="214" y="101"/>
                    </a:lnTo>
                    <a:lnTo>
                      <a:pt x="264" y="129"/>
                    </a:lnTo>
                    <a:lnTo>
                      <a:pt x="312" y="157"/>
                    </a:lnTo>
                    <a:lnTo>
                      <a:pt x="358" y="188"/>
                    </a:lnTo>
                    <a:lnTo>
                      <a:pt x="403" y="218"/>
                    </a:lnTo>
                    <a:lnTo>
                      <a:pt x="446" y="250"/>
                    </a:lnTo>
                    <a:lnTo>
                      <a:pt x="488" y="283"/>
                    </a:lnTo>
                    <a:lnTo>
                      <a:pt x="527" y="317"/>
                    </a:lnTo>
                    <a:lnTo>
                      <a:pt x="565" y="352"/>
                    </a:lnTo>
                    <a:lnTo>
                      <a:pt x="600" y="389"/>
                    </a:lnTo>
                    <a:lnTo>
                      <a:pt x="635" y="426"/>
                    </a:lnTo>
                    <a:lnTo>
                      <a:pt x="667" y="464"/>
                    </a:lnTo>
                    <a:lnTo>
                      <a:pt x="697" y="504"/>
                    </a:lnTo>
                    <a:lnTo>
                      <a:pt x="726" y="544"/>
                    </a:lnTo>
                    <a:lnTo>
                      <a:pt x="754" y="585"/>
                    </a:lnTo>
                    <a:lnTo>
                      <a:pt x="779" y="628"/>
                    </a:lnTo>
                    <a:lnTo>
                      <a:pt x="801" y="671"/>
                    </a:lnTo>
                    <a:lnTo>
                      <a:pt x="823" y="715"/>
                    </a:lnTo>
                    <a:lnTo>
                      <a:pt x="843" y="760"/>
                    </a:lnTo>
                    <a:lnTo>
                      <a:pt x="861" y="807"/>
                    </a:lnTo>
                    <a:lnTo>
                      <a:pt x="877" y="854"/>
                    </a:lnTo>
                    <a:lnTo>
                      <a:pt x="890" y="903"/>
                    </a:lnTo>
                    <a:lnTo>
                      <a:pt x="903" y="951"/>
                    </a:lnTo>
                    <a:lnTo>
                      <a:pt x="913" y="1002"/>
                    </a:lnTo>
                    <a:lnTo>
                      <a:pt x="921" y="1053"/>
                    </a:lnTo>
                    <a:lnTo>
                      <a:pt x="928" y="1105"/>
                    </a:lnTo>
                    <a:lnTo>
                      <a:pt x="932" y="1159"/>
                    </a:lnTo>
                    <a:lnTo>
                      <a:pt x="935" y="1213"/>
                    </a:lnTo>
                    <a:lnTo>
                      <a:pt x="935" y="1268"/>
                    </a:lnTo>
                    <a:close/>
                  </a:path>
                </a:pathLst>
              </a:custGeom>
              <a:solidFill>
                <a:srgbClr val="0092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69" name="Freeform 1251"/>
              <p:cNvSpPr>
                <a:spLocks noEditPoints="1"/>
              </p:cNvSpPr>
              <p:nvPr/>
            </p:nvSpPr>
            <p:spPr bwMode="auto">
              <a:xfrm>
                <a:off x="1057" y="1498"/>
                <a:ext cx="201" cy="270"/>
              </a:xfrm>
              <a:custGeom>
                <a:avLst/>
                <a:gdLst>
                  <a:gd name="T0" fmla="*/ 897 w 1004"/>
                  <a:gd name="T1" fmla="*/ 1334 h 1348"/>
                  <a:gd name="T2" fmla="*/ 803 w 1004"/>
                  <a:gd name="T3" fmla="*/ 1312 h 1348"/>
                  <a:gd name="T4" fmla="*/ 714 w 1004"/>
                  <a:gd name="T5" fmla="*/ 1278 h 1348"/>
                  <a:gd name="T6" fmla="*/ 631 w 1004"/>
                  <a:gd name="T7" fmla="*/ 1236 h 1348"/>
                  <a:gd name="T8" fmla="*/ 552 w 1004"/>
                  <a:gd name="T9" fmla="*/ 1185 h 1348"/>
                  <a:gd name="T10" fmla="*/ 478 w 1004"/>
                  <a:gd name="T11" fmla="*/ 1124 h 1348"/>
                  <a:gd name="T12" fmla="*/ 409 w 1004"/>
                  <a:gd name="T13" fmla="*/ 1055 h 1348"/>
                  <a:gd name="T14" fmla="*/ 345 w 1004"/>
                  <a:gd name="T15" fmla="*/ 980 h 1348"/>
                  <a:gd name="T16" fmla="*/ 439 w 1004"/>
                  <a:gd name="T17" fmla="*/ 996 h 1348"/>
                  <a:gd name="T18" fmla="*/ 503 w 1004"/>
                  <a:gd name="T19" fmla="*/ 1063 h 1348"/>
                  <a:gd name="T20" fmla="*/ 570 w 1004"/>
                  <a:gd name="T21" fmla="*/ 1121 h 1348"/>
                  <a:gd name="T22" fmla="*/ 642 w 1004"/>
                  <a:gd name="T23" fmla="*/ 1171 h 1348"/>
                  <a:gd name="T24" fmla="*/ 720 w 1004"/>
                  <a:gd name="T25" fmla="*/ 1213 h 1348"/>
                  <a:gd name="T26" fmla="*/ 801 w 1004"/>
                  <a:gd name="T27" fmla="*/ 1247 h 1348"/>
                  <a:gd name="T28" fmla="*/ 886 w 1004"/>
                  <a:gd name="T29" fmla="*/ 1270 h 1348"/>
                  <a:gd name="T30" fmla="*/ 976 w 1004"/>
                  <a:gd name="T31" fmla="*/ 1284 h 1348"/>
                  <a:gd name="T32" fmla="*/ 298 w 1004"/>
                  <a:gd name="T33" fmla="*/ 915 h 1348"/>
                  <a:gd name="T34" fmla="*/ 239 w 1004"/>
                  <a:gd name="T35" fmla="*/ 818 h 1348"/>
                  <a:gd name="T36" fmla="*/ 187 w 1004"/>
                  <a:gd name="T37" fmla="*/ 716 h 1348"/>
                  <a:gd name="T38" fmla="*/ 119 w 1004"/>
                  <a:gd name="T39" fmla="*/ 549 h 1348"/>
                  <a:gd name="T40" fmla="*/ 50 w 1004"/>
                  <a:gd name="T41" fmla="*/ 309 h 1348"/>
                  <a:gd name="T42" fmla="*/ 6 w 1004"/>
                  <a:gd name="T43" fmla="*/ 51 h 1348"/>
                  <a:gd name="T44" fmla="*/ 98 w 1004"/>
                  <a:gd name="T45" fmla="*/ 234 h 1348"/>
                  <a:gd name="T46" fmla="*/ 159 w 1004"/>
                  <a:gd name="T47" fmla="*/ 472 h 1348"/>
                  <a:gd name="T48" fmla="*/ 242 w 1004"/>
                  <a:gd name="T49" fmla="*/ 689 h 1348"/>
                  <a:gd name="T50" fmla="*/ 307 w 1004"/>
                  <a:gd name="T51" fmla="*/ 812 h 1348"/>
                  <a:gd name="T52" fmla="*/ 365 w 1004"/>
                  <a:gd name="T53" fmla="*/ 903 h 1348"/>
                  <a:gd name="T54" fmla="*/ 0 w 1004"/>
                  <a:gd name="T55" fmla="*/ 0 h 1348"/>
                  <a:gd name="T56" fmla="*/ 49 w 1004"/>
                  <a:gd name="T57" fmla="*/ 20 h 1348"/>
                  <a:gd name="T58" fmla="*/ 270 w 1004"/>
                  <a:gd name="T59" fmla="*/ 122 h 1348"/>
                  <a:gd name="T60" fmla="*/ 463 w 1004"/>
                  <a:gd name="T61" fmla="*/ 243 h 1348"/>
                  <a:gd name="T62" fmla="*/ 628 w 1004"/>
                  <a:gd name="T63" fmla="*/ 381 h 1348"/>
                  <a:gd name="T64" fmla="*/ 732 w 1004"/>
                  <a:gd name="T65" fmla="*/ 496 h 1348"/>
                  <a:gd name="T66" fmla="*/ 683 w 1004"/>
                  <a:gd name="T67" fmla="*/ 534 h 1348"/>
                  <a:gd name="T68" fmla="*/ 545 w 1004"/>
                  <a:gd name="T69" fmla="*/ 388 h 1348"/>
                  <a:gd name="T70" fmla="*/ 381 w 1004"/>
                  <a:gd name="T71" fmla="*/ 260 h 1348"/>
                  <a:gd name="T72" fmla="*/ 188 w 1004"/>
                  <a:gd name="T73" fmla="*/ 148 h 1348"/>
                  <a:gd name="T74" fmla="*/ 49 w 1004"/>
                  <a:gd name="T75" fmla="*/ 20 h 1348"/>
                  <a:gd name="T76" fmla="*/ 807 w 1004"/>
                  <a:gd name="T77" fmla="*/ 599 h 1348"/>
                  <a:gd name="T78" fmla="*/ 858 w 1004"/>
                  <a:gd name="T79" fmla="*/ 685 h 1348"/>
                  <a:gd name="T80" fmla="*/ 901 w 1004"/>
                  <a:gd name="T81" fmla="*/ 776 h 1348"/>
                  <a:gd name="T82" fmla="*/ 938 w 1004"/>
                  <a:gd name="T83" fmla="*/ 870 h 1348"/>
                  <a:gd name="T84" fmla="*/ 981 w 1004"/>
                  <a:gd name="T85" fmla="*/ 1045 h 1348"/>
                  <a:gd name="T86" fmla="*/ 1003 w 1004"/>
                  <a:gd name="T87" fmla="*/ 1259 h 1348"/>
                  <a:gd name="T88" fmla="*/ 939 w 1004"/>
                  <a:gd name="T89" fmla="*/ 1209 h 1348"/>
                  <a:gd name="T90" fmla="*/ 910 w 1004"/>
                  <a:gd name="T91" fmla="*/ 1008 h 1348"/>
                  <a:gd name="T92" fmla="*/ 853 w 1004"/>
                  <a:gd name="T93" fmla="*/ 822 h 1348"/>
                  <a:gd name="T94" fmla="*/ 766 w 1004"/>
                  <a:gd name="T95" fmla="*/ 652 h 1348"/>
                  <a:gd name="T96" fmla="*/ 1004 w 1004"/>
                  <a:gd name="T97" fmla="*/ 1315 h 1348"/>
                  <a:gd name="T98" fmla="*/ 1004 w 1004"/>
                  <a:gd name="T99" fmla="*/ 1315 h 1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04" h="1348">
                    <a:moveTo>
                      <a:pt x="970" y="1345"/>
                    </a:moveTo>
                    <a:lnTo>
                      <a:pt x="945" y="1342"/>
                    </a:lnTo>
                    <a:lnTo>
                      <a:pt x="921" y="1339"/>
                    </a:lnTo>
                    <a:lnTo>
                      <a:pt x="897" y="1334"/>
                    </a:lnTo>
                    <a:lnTo>
                      <a:pt x="873" y="1330"/>
                    </a:lnTo>
                    <a:lnTo>
                      <a:pt x="849" y="1325"/>
                    </a:lnTo>
                    <a:lnTo>
                      <a:pt x="826" y="1319"/>
                    </a:lnTo>
                    <a:lnTo>
                      <a:pt x="803" y="1312"/>
                    </a:lnTo>
                    <a:lnTo>
                      <a:pt x="780" y="1305"/>
                    </a:lnTo>
                    <a:lnTo>
                      <a:pt x="758" y="1296"/>
                    </a:lnTo>
                    <a:lnTo>
                      <a:pt x="736" y="1288"/>
                    </a:lnTo>
                    <a:lnTo>
                      <a:pt x="714" y="1278"/>
                    </a:lnTo>
                    <a:lnTo>
                      <a:pt x="693" y="1269"/>
                    </a:lnTo>
                    <a:lnTo>
                      <a:pt x="672" y="1259"/>
                    </a:lnTo>
                    <a:lnTo>
                      <a:pt x="651" y="1248"/>
                    </a:lnTo>
                    <a:lnTo>
                      <a:pt x="631" y="1236"/>
                    </a:lnTo>
                    <a:lnTo>
                      <a:pt x="610" y="1224"/>
                    </a:lnTo>
                    <a:lnTo>
                      <a:pt x="590" y="1211"/>
                    </a:lnTo>
                    <a:lnTo>
                      <a:pt x="571" y="1198"/>
                    </a:lnTo>
                    <a:lnTo>
                      <a:pt x="552" y="1185"/>
                    </a:lnTo>
                    <a:lnTo>
                      <a:pt x="533" y="1170"/>
                    </a:lnTo>
                    <a:lnTo>
                      <a:pt x="514" y="1155"/>
                    </a:lnTo>
                    <a:lnTo>
                      <a:pt x="496" y="1140"/>
                    </a:lnTo>
                    <a:lnTo>
                      <a:pt x="478" y="1124"/>
                    </a:lnTo>
                    <a:lnTo>
                      <a:pt x="460" y="1107"/>
                    </a:lnTo>
                    <a:lnTo>
                      <a:pt x="443" y="1091"/>
                    </a:lnTo>
                    <a:lnTo>
                      <a:pt x="425" y="1074"/>
                    </a:lnTo>
                    <a:lnTo>
                      <a:pt x="409" y="1055"/>
                    </a:lnTo>
                    <a:lnTo>
                      <a:pt x="393" y="1037"/>
                    </a:lnTo>
                    <a:lnTo>
                      <a:pt x="376" y="1019"/>
                    </a:lnTo>
                    <a:lnTo>
                      <a:pt x="361" y="999"/>
                    </a:lnTo>
                    <a:lnTo>
                      <a:pt x="345" y="980"/>
                    </a:lnTo>
                    <a:lnTo>
                      <a:pt x="331" y="960"/>
                    </a:lnTo>
                    <a:lnTo>
                      <a:pt x="381" y="924"/>
                    </a:lnTo>
                    <a:lnTo>
                      <a:pt x="410" y="961"/>
                    </a:lnTo>
                    <a:lnTo>
                      <a:pt x="439" y="996"/>
                    </a:lnTo>
                    <a:lnTo>
                      <a:pt x="455" y="1014"/>
                    </a:lnTo>
                    <a:lnTo>
                      <a:pt x="470" y="1031"/>
                    </a:lnTo>
                    <a:lnTo>
                      <a:pt x="486" y="1047"/>
                    </a:lnTo>
                    <a:lnTo>
                      <a:pt x="503" y="1063"/>
                    </a:lnTo>
                    <a:lnTo>
                      <a:pt x="519" y="1078"/>
                    </a:lnTo>
                    <a:lnTo>
                      <a:pt x="536" y="1093"/>
                    </a:lnTo>
                    <a:lnTo>
                      <a:pt x="553" y="1107"/>
                    </a:lnTo>
                    <a:lnTo>
                      <a:pt x="570" y="1121"/>
                    </a:lnTo>
                    <a:lnTo>
                      <a:pt x="588" y="1134"/>
                    </a:lnTo>
                    <a:lnTo>
                      <a:pt x="606" y="1147"/>
                    </a:lnTo>
                    <a:lnTo>
                      <a:pt x="624" y="1159"/>
                    </a:lnTo>
                    <a:lnTo>
                      <a:pt x="642" y="1171"/>
                    </a:lnTo>
                    <a:lnTo>
                      <a:pt x="661" y="1183"/>
                    </a:lnTo>
                    <a:lnTo>
                      <a:pt x="680" y="1194"/>
                    </a:lnTo>
                    <a:lnTo>
                      <a:pt x="700" y="1204"/>
                    </a:lnTo>
                    <a:lnTo>
                      <a:pt x="720" y="1213"/>
                    </a:lnTo>
                    <a:lnTo>
                      <a:pt x="739" y="1222"/>
                    </a:lnTo>
                    <a:lnTo>
                      <a:pt x="759" y="1231"/>
                    </a:lnTo>
                    <a:lnTo>
                      <a:pt x="780" y="1240"/>
                    </a:lnTo>
                    <a:lnTo>
                      <a:pt x="801" y="1247"/>
                    </a:lnTo>
                    <a:lnTo>
                      <a:pt x="822" y="1254"/>
                    </a:lnTo>
                    <a:lnTo>
                      <a:pt x="843" y="1260"/>
                    </a:lnTo>
                    <a:lnTo>
                      <a:pt x="865" y="1265"/>
                    </a:lnTo>
                    <a:lnTo>
                      <a:pt x="886" y="1270"/>
                    </a:lnTo>
                    <a:lnTo>
                      <a:pt x="908" y="1275"/>
                    </a:lnTo>
                    <a:lnTo>
                      <a:pt x="930" y="1278"/>
                    </a:lnTo>
                    <a:lnTo>
                      <a:pt x="953" y="1281"/>
                    </a:lnTo>
                    <a:lnTo>
                      <a:pt x="976" y="1284"/>
                    </a:lnTo>
                    <a:lnTo>
                      <a:pt x="970" y="1345"/>
                    </a:lnTo>
                    <a:close/>
                    <a:moveTo>
                      <a:pt x="331" y="960"/>
                    </a:moveTo>
                    <a:lnTo>
                      <a:pt x="314" y="937"/>
                    </a:lnTo>
                    <a:lnTo>
                      <a:pt x="298" y="915"/>
                    </a:lnTo>
                    <a:lnTo>
                      <a:pt x="283" y="892"/>
                    </a:lnTo>
                    <a:lnTo>
                      <a:pt x="268" y="867"/>
                    </a:lnTo>
                    <a:lnTo>
                      <a:pt x="253" y="844"/>
                    </a:lnTo>
                    <a:lnTo>
                      <a:pt x="239" y="818"/>
                    </a:lnTo>
                    <a:lnTo>
                      <a:pt x="225" y="794"/>
                    </a:lnTo>
                    <a:lnTo>
                      <a:pt x="212" y="769"/>
                    </a:lnTo>
                    <a:lnTo>
                      <a:pt x="199" y="742"/>
                    </a:lnTo>
                    <a:lnTo>
                      <a:pt x="187" y="716"/>
                    </a:lnTo>
                    <a:lnTo>
                      <a:pt x="174" y="689"/>
                    </a:lnTo>
                    <a:lnTo>
                      <a:pt x="162" y="662"/>
                    </a:lnTo>
                    <a:lnTo>
                      <a:pt x="140" y="606"/>
                    </a:lnTo>
                    <a:lnTo>
                      <a:pt x="119" y="549"/>
                    </a:lnTo>
                    <a:lnTo>
                      <a:pt x="99" y="491"/>
                    </a:lnTo>
                    <a:lnTo>
                      <a:pt x="81" y="431"/>
                    </a:lnTo>
                    <a:lnTo>
                      <a:pt x="65" y="371"/>
                    </a:lnTo>
                    <a:lnTo>
                      <a:pt x="50" y="309"/>
                    </a:lnTo>
                    <a:lnTo>
                      <a:pt x="37" y="246"/>
                    </a:lnTo>
                    <a:lnTo>
                      <a:pt x="25" y="182"/>
                    </a:lnTo>
                    <a:lnTo>
                      <a:pt x="15" y="117"/>
                    </a:lnTo>
                    <a:lnTo>
                      <a:pt x="6" y="51"/>
                    </a:lnTo>
                    <a:lnTo>
                      <a:pt x="68" y="44"/>
                    </a:lnTo>
                    <a:lnTo>
                      <a:pt x="76" y="108"/>
                    </a:lnTo>
                    <a:lnTo>
                      <a:pt x="87" y="171"/>
                    </a:lnTo>
                    <a:lnTo>
                      <a:pt x="98" y="234"/>
                    </a:lnTo>
                    <a:lnTo>
                      <a:pt x="111" y="295"/>
                    </a:lnTo>
                    <a:lnTo>
                      <a:pt x="125" y="355"/>
                    </a:lnTo>
                    <a:lnTo>
                      <a:pt x="141" y="414"/>
                    </a:lnTo>
                    <a:lnTo>
                      <a:pt x="159" y="472"/>
                    </a:lnTo>
                    <a:lnTo>
                      <a:pt x="177" y="527"/>
                    </a:lnTo>
                    <a:lnTo>
                      <a:pt x="197" y="582"/>
                    </a:lnTo>
                    <a:lnTo>
                      <a:pt x="219" y="636"/>
                    </a:lnTo>
                    <a:lnTo>
                      <a:pt x="242" y="689"/>
                    </a:lnTo>
                    <a:lnTo>
                      <a:pt x="267" y="739"/>
                    </a:lnTo>
                    <a:lnTo>
                      <a:pt x="281" y="764"/>
                    </a:lnTo>
                    <a:lnTo>
                      <a:pt x="293" y="788"/>
                    </a:lnTo>
                    <a:lnTo>
                      <a:pt x="307" y="812"/>
                    </a:lnTo>
                    <a:lnTo>
                      <a:pt x="321" y="836"/>
                    </a:lnTo>
                    <a:lnTo>
                      <a:pt x="336" y="858"/>
                    </a:lnTo>
                    <a:lnTo>
                      <a:pt x="350" y="880"/>
                    </a:lnTo>
                    <a:lnTo>
                      <a:pt x="365" y="903"/>
                    </a:lnTo>
                    <a:lnTo>
                      <a:pt x="381" y="924"/>
                    </a:lnTo>
                    <a:lnTo>
                      <a:pt x="331" y="960"/>
                    </a:lnTo>
                    <a:close/>
                    <a:moveTo>
                      <a:pt x="6" y="51"/>
                    </a:moveTo>
                    <a:lnTo>
                      <a:pt x="0" y="0"/>
                    </a:lnTo>
                    <a:lnTo>
                      <a:pt x="49" y="20"/>
                    </a:lnTo>
                    <a:lnTo>
                      <a:pt x="38" y="47"/>
                    </a:lnTo>
                    <a:lnTo>
                      <a:pt x="6" y="51"/>
                    </a:lnTo>
                    <a:close/>
                    <a:moveTo>
                      <a:pt x="49" y="20"/>
                    </a:moveTo>
                    <a:lnTo>
                      <a:pt x="106" y="43"/>
                    </a:lnTo>
                    <a:lnTo>
                      <a:pt x="163" y="69"/>
                    </a:lnTo>
                    <a:lnTo>
                      <a:pt x="217" y="94"/>
                    </a:lnTo>
                    <a:lnTo>
                      <a:pt x="270" y="122"/>
                    </a:lnTo>
                    <a:lnTo>
                      <a:pt x="320" y="150"/>
                    </a:lnTo>
                    <a:lnTo>
                      <a:pt x="370" y="180"/>
                    </a:lnTo>
                    <a:lnTo>
                      <a:pt x="417" y="211"/>
                    </a:lnTo>
                    <a:lnTo>
                      <a:pt x="463" y="243"/>
                    </a:lnTo>
                    <a:lnTo>
                      <a:pt x="507" y="275"/>
                    </a:lnTo>
                    <a:lnTo>
                      <a:pt x="549" y="310"/>
                    </a:lnTo>
                    <a:lnTo>
                      <a:pt x="589" y="344"/>
                    </a:lnTo>
                    <a:lnTo>
                      <a:pt x="628" y="381"/>
                    </a:lnTo>
                    <a:lnTo>
                      <a:pt x="664" y="419"/>
                    </a:lnTo>
                    <a:lnTo>
                      <a:pt x="700" y="456"/>
                    </a:lnTo>
                    <a:lnTo>
                      <a:pt x="716" y="477"/>
                    </a:lnTo>
                    <a:lnTo>
                      <a:pt x="732" y="496"/>
                    </a:lnTo>
                    <a:lnTo>
                      <a:pt x="749" y="516"/>
                    </a:lnTo>
                    <a:lnTo>
                      <a:pt x="763" y="537"/>
                    </a:lnTo>
                    <a:lnTo>
                      <a:pt x="713" y="572"/>
                    </a:lnTo>
                    <a:lnTo>
                      <a:pt x="683" y="534"/>
                    </a:lnTo>
                    <a:lnTo>
                      <a:pt x="652" y="496"/>
                    </a:lnTo>
                    <a:lnTo>
                      <a:pt x="618" y="459"/>
                    </a:lnTo>
                    <a:lnTo>
                      <a:pt x="583" y="424"/>
                    </a:lnTo>
                    <a:lnTo>
                      <a:pt x="545" y="388"/>
                    </a:lnTo>
                    <a:lnTo>
                      <a:pt x="507" y="355"/>
                    </a:lnTo>
                    <a:lnTo>
                      <a:pt x="466" y="322"/>
                    </a:lnTo>
                    <a:lnTo>
                      <a:pt x="424" y="290"/>
                    </a:lnTo>
                    <a:lnTo>
                      <a:pt x="381" y="260"/>
                    </a:lnTo>
                    <a:lnTo>
                      <a:pt x="335" y="230"/>
                    </a:lnTo>
                    <a:lnTo>
                      <a:pt x="288" y="202"/>
                    </a:lnTo>
                    <a:lnTo>
                      <a:pt x="238" y="175"/>
                    </a:lnTo>
                    <a:lnTo>
                      <a:pt x="188" y="148"/>
                    </a:lnTo>
                    <a:lnTo>
                      <a:pt x="136" y="124"/>
                    </a:lnTo>
                    <a:lnTo>
                      <a:pt x="81" y="99"/>
                    </a:lnTo>
                    <a:lnTo>
                      <a:pt x="25" y="76"/>
                    </a:lnTo>
                    <a:lnTo>
                      <a:pt x="49" y="20"/>
                    </a:lnTo>
                    <a:close/>
                    <a:moveTo>
                      <a:pt x="763" y="537"/>
                    </a:moveTo>
                    <a:lnTo>
                      <a:pt x="779" y="557"/>
                    </a:lnTo>
                    <a:lnTo>
                      <a:pt x="793" y="578"/>
                    </a:lnTo>
                    <a:lnTo>
                      <a:pt x="807" y="599"/>
                    </a:lnTo>
                    <a:lnTo>
                      <a:pt x="821" y="620"/>
                    </a:lnTo>
                    <a:lnTo>
                      <a:pt x="833" y="641"/>
                    </a:lnTo>
                    <a:lnTo>
                      <a:pt x="846" y="663"/>
                    </a:lnTo>
                    <a:lnTo>
                      <a:pt x="858" y="685"/>
                    </a:lnTo>
                    <a:lnTo>
                      <a:pt x="870" y="708"/>
                    </a:lnTo>
                    <a:lnTo>
                      <a:pt x="880" y="730"/>
                    </a:lnTo>
                    <a:lnTo>
                      <a:pt x="891" y="752"/>
                    </a:lnTo>
                    <a:lnTo>
                      <a:pt x="901" y="776"/>
                    </a:lnTo>
                    <a:lnTo>
                      <a:pt x="911" y="799"/>
                    </a:lnTo>
                    <a:lnTo>
                      <a:pt x="920" y="822"/>
                    </a:lnTo>
                    <a:lnTo>
                      <a:pt x="929" y="846"/>
                    </a:lnTo>
                    <a:lnTo>
                      <a:pt x="938" y="870"/>
                    </a:lnTo>
                    <a:lnTo>
                      <a:pt x="945" y="895"/>
                    </a:lnTo>
                    <a:lnTo>
                      <a:pt x="959" y="944"/>
                    </a:lnTo>
                    <a:lnTo>
                      <a:pt x="972" y="993"/>
                    </a:lnTo>
                    <a:lnTo>
                      <a:pt x="981" y="1045"/>
                    </a:lnTo>
                    <a:lnTo>
                      <a:pt x="991" y="1097"/>
                    </a:lnTo>
                    <a:lnTo>
                      <a:pt x="997" y="1150"/>
                    </a:lnTo>
                    <a:lnTo>
                      <a:pt x="1001" y="1204"/>
                    </a:lnTo>
                    <a:lnTo>
                      <a:pt x="1003" y="1259"/>
                    </a:lnTo>
                    <a:lnTo>
                      <a:pt x="1004" y="1315"/>
                    </a:lnTo>
                    <a:lnTo>
                      <a:pt x="942" y="1315"/>
                    </a:lnTo>
                    <a:lnTo>
                      <a:pt x="942" y="1261"/>
                    </a:lnTo>
                    <a:lnTo>
                      <a:pt x="939" y="1209"/>
                    </a:lnTo>
                    <a:lnTo>
                      <a:pt x="934" y="1157"/>
                    </a:lnTo>
                    <a:lnTo>
                      <a:pt x="928" y="1106"/>
                    </a:lnTo>
                    <a:lnTo>
                      <a:pt x="921" y="1056"/>
                    </a:lnTo>
                    <a:lnTo>
                      <a:pt x="910" y="1008"/>
                    </a:lnTo>
                    <a:lnTo>
                      <a:pt x="899" y="960"/>
                    </a:lnTo>
                    <a:lnTo>
                      <a:pt x="885" y="913"/>
                    </a:lnTo>
                    <a:lnTo>
                      <a:pt x="870" y="867"/>
                    </a:lnTo>
                    <a:lnTo>
                      <a:pt x="853" y="822"/>
                    </a:lnTo>
                    <a:lnTo>
                      <a:pt x="834" y="778"/>
                    </a:lnTo>
                    <a:lnTo>
                      <a:pt x="813" y="735"/>
                    </a:lnTo>
                    <a:lnTo>
                      <a:pt x="792" y="692"/>
                    </a:lnTo>
                    <a:lnTo>
                      <a:pt x="766" y="652"/>
                    </a:lnTo>
                    <a:lnTo>
                      <a:pt x="740" y="612"/>
                    </a:lnTo>
                    <a:lnTo>
                      <a:pt x="713" y="572"/>
                    </a:lnTo>
                    <a:lnTo>
                      <a:pt x="763" y="537"/>
                    </a:lnTo>
                    <a:close/>
                    <a:moveTo>
                      <a:pt x="1004" y="1315"/>
                    </a:moveTo>
                    <a:lnTo>
                      <a:pt x="1004" y="1348"/>
                    </a:lnTo>
                    <a:lnTo>
                      <a:pt x="970" y="1345"/>
                    </a:lnTo>
                    <a:lnTo>
                      <a:pt x="973" y="1315"/>
                    </a:lnTo>
                    <a:lnTo>
                      <a:pt x="1004" y="131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0" name="Freeform 1252"/>
              <p:cNvSpPr>
                <a:spLocks/>
              </p:cNvSpPr>
              <p:nvPr/>
            </p:nvSpPr>
            <p:spPr bwMode="auto">
              <a:xfrm>
                <a:off x="1065" y="1737"/>
                <a:ext cx="187" cy="253"/>
              </a:xfrm>
              <a:custGeom>
                <a:avLst/>
                <a:gdLst>
                  <a:gd name="T0" fmla="*/ 885 w 935"/>
                  <a:gd name="T1" fmla="*/ 1261 h 1267"/>
                  <a:gd name="T2" fmla="*/ 790 w 935"/>
                  <a:gd name="T3" fmla="*/ 1240 h 1267"/>
                  <a:gd name="T4" fmla="*/ 699 w 935"/>
                  <a:gd name="T5" fmla="*/ 1207 h 1267"/>
                  <a:gd name="T6" fmla="*/ 614 w 935"/>
                  <a:gd name="T7" fmla="*/ 1165 h 1267"/>
                  <a:gd name="T8" fmla="*/ 533 w 935"/>
                  <a:gd name="T9" fmla="*/ 1114 h 1267"/>
                  <a:gd name="T10" fmla="*/ 459 w 935"/>
                  <a:gd name="T11" fmla="*/ 1053 h 1267"/>
                  <a:gd name="T12" fmla="*/ 390 w 935"/>
                  <a:gd name="T13" fmla="*/ 982 h 1267"/>
                  <a:gd name="T14" fmla="*/ 325 w 935"/>
                  <a:gd name="T15" fmla="*/ 905 h 1267"/>
                  <a:gd name="T16" fmla="*/ 267 w 935"/>
                  <a:gd name="T17" fmla="*/ 820 h 1267"/>
                  <a:gd name="T18" fmla="*/ 212 w 935"/>
                  <a:gd name="T19" fmla="*/ 727 h 1267"/>
                  <a:gd name="T20" fmla="*/ 164 w 935"/>
                  <a:gd name="T21" fmla="*/ 628 h 1267"/>
                  <a:gd name="T22" fmla="*/ 122 w 935"/>
                  <a:gd name="T23" fmla="*/ 525 h 1267"/>
                  <a:gd name="T24" fmla="*/ 85 w 935"/>
                  <a:gd name="T25" fmla="*/ 416 h 1267"/>
                  <a:gd name="T26" fmla="*/ 54 w 935"/>
                  <a:gd name="T27" fmla="*/ 302 h 1267"/>
                  <a:gd name="T28" fmla="*/ 28 w 935"/>
                  <a:gd name="T29" fmla="*/ 184 h 1267"/>
                  <a:gd name="T30" fmla="*/ 7 w 935"/>
                  <a:gd name="T31" fmla="*/ 62 h 1267"/>
                  <a:gd name="T32" fmla="*/ 56 w 935"/>
                  <a:gd name="T33" fmla="*/ 23 h 1267"/>
                  <a:gd name="T34" fmla="*/ 163 w 935"/>
                  <a:gd name="T35" fmla="*/ 73 h 1267"/>
                  <a:gd name="T36" fmla="*/ 264 w 935"/>
                  <a:gd name="T37" fmla="*/ 128 h 1267"/>
                  <a:gd name="T38" fmla="*/ 358 w 935"/>
                  <a:gd name="T39" fmla="*/ 187 h 1267"/>
                  <a:gd name="T40" fmla="*/ 446 w 935"/>
                  <a:gd name="T41" fmla="*/ 249 h 1267"/>
                  <a:gd name="T42" fmla="*/ 527 w 935"/>
                  <a:gd name="T43" fmla="*/ 317 h 1267"/>
                  <a:gd name="T44" fmla="*/ 600 w 935"/>
                  <a:gd name="T45" fmla="*/ 388 h 1267"/>
                  <a:gd name="T46" fmla="*/ 667 w 935"/>
                  <a:gd name="T47" fmla="*/ 464 h 1267"/>
                  <a:gd name="T48" fmla="*/ 726 w 935"/>
                  <a:gd name="T49" fmla="*/ 543 h 1267"/>
                  <a:gd name="T50" fmla="*/ 779 w 935"/>
                  <a:gd name="T51" fmla="*/ 627 h 1267"/>
                  <a:gd name="T52" fmla="*/ 823 w 935"/>
                  <a:gd name="T53" fmla="*/ 715 h 1267"/>
                  <a:gd name="T54" fmla="*/ 861 w 935"/>
                  <a:gd name="T55" fmla="*/ 806 h 1267"/>
                  <a:gd name="T56" fmla="*/ 890 w 935"/>
                  <a:gd name="T57" fmla="*/ 902 h 1267"/>
                  <a:gd name="T58" fmla="*/ 913 w 935"/>
                  <a:gd name="T59" fmla="*/ 1002 h 1267"/>
                  <a:gd name="T60" fmla="*/ 928 w 935"/>
                  <a:gd name="T61" fmla="*/ 1104 h 1267"/>
                  <a:gd name="T62" fmla="*/ 935 w 935"/>
                  <a:gd name="T63" fmla="*/ 1212 h 1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35" h="1267">
                    <a:moveTo>
                      <a:pt x="935" y="1267"/>
                    </a:moveTo>
                    <a:lnTo>
                      <a:pt x="885" y="1261"/>
                    </a:lnTo>
                    <a:lnTo>
                      <a:pt x="837" y="1252"/>
                    </a:lnTo>
                    <a:lnTo>
                      <a:pt x="790" y="1240"/>
                    </a:lnTo>
                    <a:lnTo>
                      <a:pt x="744" y="1224"/>
                    </a:lnTo>
                    <a:lnTo>
                      <a:pt x="699" y="1207"/>
                    </a:lnTo>
                    <a:lnTo>
                      <a:pt x="657" y="1188"/>
                    </a:lnTo>
                    <a:lnTo>
                      <a:pt x="614" y="1165"/>
                    </a:lnTo>
                    <a:lnTo>
                      <a:pt x="573" y="1140"/>
                    </a:lnTo>
                    <a:lnTo>
                      <a:pt x="533" y="1114"/>
                    </a:lnTo>
                    <a:lnTo>
                      <a:pt x="496" y="1084"/>
                    </a:lnTo>
                    <a:lnTo>
                      <a:pt x="459" y="1053"/>
                    </a:lnTo>
                    <a:lnTo>
                      <a:pt x="424" y="1018"/>
                    </a:lnTo>
                    <a:lnTo>
                      <a:pt x="390" y="982"/>
                    </a:lnTo>
                    <a:lnTo>
                      <a:pt x="356" y="945"/>
                    </a:lnTo>
                    <a:lnTo>
                      <a:pt x="325" y="905"/>
                    </a:lnTo>
                    <a:lnTo>
                      <a:pt x="295" y="862"/>
                    </a:lnTo>
                    <a:lnTo>
                      <a:pt x="267" y="820"/>
                    </a:lnTo>
                    <a:lnTo>
                      <a:pt x="238" y="774"/>
                    </a:lnTo>
                    <a:lnTo>
                      <a:pt x="212" y="727"/>
                    </a:lnTo>
                    <a:lnTo>
                      <a:pt x="188" y="678"/>
                    </a:lnTo>
                    <a:lnTo>
                      <a:pt x="164" y="628"/>
                    </a:lnTo>
                    <a:lnTo>
                      <a:pt x="142" y="577"/>
                    </a:lnTo>
                    <a:lnTo>
                      <a:pt x="122" y="525"/>
                    </a:lnTo>
                    <a:lnTo>
                      <a:pt x="103" y="471"/>
                    </a:lnTo>
                    <a:lnTo>
                      <a:pt x="85" y="416"/>
                    </a:lnTo>
                    <a:lnTo>
                      <a:pt x="68" y="359"/>
                    </a:lnTo>
                    <a:lnTo>
                      <a:pt x="54" y="302"/>
                    </a:lnTo>
                    <a:lnTo>
                      <a:pt x="39" y="243"/>
                    </a:lnTo>
                    <a:lnTo>
                      <a:pt x="28" y="184"/>
                    </a:lnTo>
                    <a:lnTo>
                      <a:pt x="16" y="123"/>
                    </a:lnTo>
                    <a:lnTo>
                      <a:pt x="7" y="62"/>
                    </a:lnTo>
                    <a:lnTo>
                      <a:pt x="0" y="0"/>
                    </a:lnTo>
                    <a:lnTo>
                      <a:pt x="56" y="23"/>
                    </a:lnTo>
                    <a:lnTo>
                      <a:pt x="110" y="48"/>
                    </a:lnTo>
                    <a:lnTo>
                      <a:pt x="163" y="73"/>
                    </a:lnTo>
                    <a:lnTo>
                      <a:pt x="214" y="100"/>
                    </a:lnTo>
                    <a:lnTo>
                      <a:pt x="264" y="128"/>
                    </a:lnTo>
                    <a:lnTo>
                      <a:pt x="312" y="156"/>
                    </a:lnTo>
                    <a:lnTo>
                      <a:pt x="358" y="187"/>
                    </a:lnTo>
                    <a:lnTo>
                      <a:pt x="403" y="217"/>
                    </a:lnTo>
                    <a:lnTo>
                      <a:pt x="446" y="249"/>
                    </a:lnTo>
                    <a:lnTo>
                      <a:pt x="488" y="283"/>
                    </a:lnTo>
                    <a:lnTo>
                      <a:pt x="527" y="317"/>
                    </a:lnTo>
                    <a:lnTo>
                      <a:pt x="565" y="352"/>
                    </a:lnTo>
                    <a:lnTo>
                      <a:pt x="600" y="388"/>
                    </a:lnTo>
                    <a:lnTo>
                      <a:pt x="635" y="425"/>
                    </a:lnTo>
                    <a:lnTo>
                      <a:pt x="667" y="464"/>
                    </a:lnTo>
                    <a:lnTo>
                      <a:pt x="697" y="503"/>
                    </a:lnTo>
                    <a:lnTo>
                      <a:pt x="726" y="543"/>
                    </a:lnTo>
                    <a:lnTo>
                      <a:pt x="754" y="585"/>
                    </a:lnTo>
                    <a:lnTo>
                      <a:pt x="779" y="627"/>
                    </a:lnTo>
                    <a:lnTo>
                      <a:pt x="801" y="670"/>
                    </a:lnTo>
                    <a:lnTo>
                      <a:pt x="823" y="715"/>
                    </a:lnTo>
                    <a:lnTo>
                      <a:pt x="843" y="760"/>
                    </a:lnTo>
                    <a:lnTo>
                      <a:pt x="861" y="806"/>
                    </a:lnTo>
                    <a:lnTo>
                      <a:pt x="877" y="853"/>
                    </a:lnTo>
                    <a:lnTo>
                      <a:pt x="890" y="902"/>
                    </a:lnTo>
                    <a:lnTo>
                      <a:pt x="903" y="951"/>
                    </a:lnTo>
                    <a:lnTo>
                      <a:pt x="913" y="1002"/>
                    </a:lnTo>
                    <a:lnTo>
                      <a:pt x="921" y="1053"/>
                    </a:lnTo>
                    <a:lnTo>
                      <a:pt x="928" y="1104"/>
                    </a:lnTo>
                    <a:lnTo>
                      <a:pt x="932" y="1158"/>
                    </a:lnTo>
                    <a:lnTo>
                      <a:pt x="935" y="1212"/>
                    </a:lnTo>
                    <a:lnTo>
                      <a:pt x="935" y="1267"/>
                    </a:lnTo>
                    <a:close/>
                  </a:path>
                </a:pathLst>
              </a:custGeom>
              <a:solidFill>
                <a:srgbClr val="0092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1" name="Freeform 1253"/>
              <p:cNvSpPr>
                <a:spLocks noEditPoints="1"/>
              </p:cNvSpPr>
              <p:nvPr/>
            </p:nvSpPr>
            <p:spPr bwMode="auto">
              <a:xfrm>
                <a:off x="1057" y="1727"/>
                <a:ext cx="201" cy="270"/>
              </a:xfrm>
              <a:custGeom>
                <a:avLst/>
                <a:gdLst>
                  <a:gd name="T0" fmla="*/ 897 w 1004"/>
                  <a:gd name="T1" fmla="*/ 1335 h 1349"/>
                  <a:gd name="T2" fmla="*/ 803 w 1004"/>
                  <a:gd name="T3" fmla="*/ 1312 h 1349"/>
                  <a:gd name="T4" fmla="*/ 714 w 1004"/>
                  <a:gd name="T5" fmla="*/ 1280 h 1349"/>
                  <a:gd name="T6" fmla="*/ 631 w 1004"/>
                  <a:gd name="T7" fmla="*/ 1237 h 1349"/>
                  <a:gd name="T8" fmla="*/ 552 w 1004"/>
                  <a:gd name="T9" fmla="*/ 1185 h 1349"/>
                  <a:gd name="T10" fmla="*/ 478 w 1004"/>
                  <a:gd name="T11" fmla="*/ 1125 h 1349"/>
                  <a:gd name="T12" fmla="*/ 409 w 1004"/>
                  <a:gd name="T13" fmla="*/ 1056 h 1349"/>
                  <a:gd name="T14" fmla="*/ 345 w 1004"/>
                  <a:gd name="T15" fmla="*/ 980 h 1349"/>
                  <a:gd name="T16" fmla="*/ 439 w 1004"/>
                  <a:gd name="T17" fmla="*/ 997 h 1349"/>
                  <a:gd name="T18" fmla="*/ 503 w 1004"/>
                  <a:gd name="T19" fmla="*/ 1063 h 1349"/>
                  <a:gd name="T20" fmla="*/ 570 w 1004"/>
                  <a:gd name="T21" fmla="*/ 1121 h 1349"/>
                  <a:gd name="T22" fmla="*/ 642 w 1004"/>
                  <a:gd name="T23" fmla="*/ 1172 h 1349"/>
                  <a:gd name="T24" fmla="*/ 720 w 1004"/>
                  <a:gd name="T25" fmla="*/ 1213 h 1349"/>
                  <a:gd name="T26" fmla="*/ 801 w 1004"/>
                  <a:gd name="T27" fmla="*/ 1247 h 1349"/>
                  <a:gd name="T28" fmla="*/ 886 w 1004"/>
                  <a:gd name="T29" fmla="*/ 1270 h 1349"/>
                  <a:gd name="T30" fmla="*/ 976 w 1004"/>
                  <a:gd name="T31" fmla="*/ 1285 h 1349"/>
                  <a:gd name="T32" fmla="*/ 298 w 1004"/>
                  <a:gd name="T33" fmla="*/ 915 h 1349"/>
                  <a:gd name="T34" fmla="*/ 239 w 1004"/>
                  <a:gd name="T35" fmla="*/ 819 h 1349"/>
                  <a:gd name="T36" fmla="*/ 187 w 1004"/>
                  <a:gd name="T37" fmla="*/ 716 h 1349"/>
                  <a:gd name="T38" fmla="*/ 119 w 1004"/>
                  <a:gd name="T39" fmla="*/ 550 h 1349"/>
                  <a:gd name="T40" fmla="*/ 50 w 1004"/>
                  <a:gd name="T41" fmla="*/ 309 h 1349"/>
                  <a:gd name="T42" fmla="*/ 6 w 1004"/>
                  <a:gd name="T43" fmla="*/ 52 h 1349"/>
                  <a:gd name="T44" fmla="*/ 98 w 1004"/>
                  <a:gd name="T45" fmla="*/ 234 h 1349"/>
                  <a:gd name="T46" fmla="*/ 159 w 1004"/>
                  <a:gd name="T47" fmla="*/ 472 h 1349"/>
                  <a:gd name="T48" fmla="*/ 242 w 1004"/>
                  <a:gd name="T49" fmla="*/ 690 h 1349"/>
                  <a:gd name="T50" fmla="*/ 307 w 1004"/>
                  <a:gd name="T51" fmla="*/ 813 h 1349"/>
                  <a:gd name="T52" fmla="*/ 365 w 1004"/>
                  <a:gd name="T53" fmla="*/ 903 h 1349"/>
                  <a:gd name="T54" fmla="*/ 0 w 1004"/>
                  <a:gd name="T55" fmla="*/ 0 h 1349"/>
                  <a:gd name="T56" fmla="*/ 49 w 1004"/>
                  <a:gd name="T57" fmla="*/ 20 h 1349"/>
                  <a:gd name="T58" fmla="*/ 270 w 1004"/>
                  <a:gd name="T59" fmla="*/ 122 h 1349"/>
                  <a:gd name="T60" fmla="*/ 463 w 1004"/>
                  <a:gd name="T61" fmla="*/ 243 h 1349"/>
                  <a:gd name="T62" fmla="*/ 628 w 1004"/>
                  <a:gd name="T63" fmla="*/ 381 h 1349"/>
                  <a:gd name="T64" fmla="*/ 732 w 1004"/>
                  <a:gd name="T65" fmla="*/ 496 h 1349"/>
                  <a:gd name="T66" fmla="*/ 683 w 1004"/>
                  <a:gd name="T67" fmla="*/ 534 h 1349"/>
                  <a:gd name="T68" fmla="*/ 545 w 1004"/>
                  <a:gd name="T69" fmla="*/ 388 h 1349"/>
                  <a:gd name="T70" fmla="*/ 381 w 1004"/>
                  <a:gd name="T71" fmla="*/ 260 h 1349"/>
                  <a:gd name="T72" fmla="*/ 188 w 1004"/>
                  <a:gd name="T73" fmla="*/ 148 h 1349"/>
                  <a:gd name="T74" fmla="*/ 49 w 1004"/>
                  <a:gd name="T75" fmla="*/ 20 h 1349"/>
                  <a:gd name="T76" fmla="*/ 807 w 1004"/>
                  <a:gd name="T77" fmla="*/ 599 h 1349"/>
                  <a:gd name="T78" fmla="*/ 858 w 1004"/>
                  <a:gd name="T79" fmla="*/ 686 h 1349"/>
                  <a:gd name="T80" fmla="*/ 901 w 1004"/>
                  <a:gd name="T81" fmla="*/ 776 h 1349"/>
                  <a:gd name="T82" fmla="*/ 938 w 1004"/>
                  <a:gd name="T83" fmla="*/ 871 h 1349"/>
                  <a:gd name="T84" fmla="*/ 981 w 1004"/>
                  <a:gd name="T85" fmla="*/ 1046 h 1349"/>
                  <a:gd name="T86" fmla="*/ 1003 w 1004"/>
                  <a:gd name="T87" fmla="*/ 1259 h 1349"/>
                  <a:gd name="T88" fmla="*/ 939 w 1004"/>
                  <a:gd name="T89" fmla="*/ 1209 h 1349"/>
                  <a:gd name="T90" fmla="*/ 910 w 1004"/>
                  <a:gd name="T91" fmla="*/ 1008 h 1349"/>
                  <a:gd name="T92" fmla="*/ 853 w 1004"/>
                  <a:gd name="T93" fmla="*/ 823 h 1349"/>
                  <a:gd name="T94" fmla="*/ 766 w 1004"/>
                  <a:gd name="T95" fmla="*/ 652 h 1349"/>
                  <a:gd name="T96" fmla="*/ 1004 w 1004"/>
                  <a:gd name="T97" fmla="*/ 1315 h 1349"/>
                  <a:gd name="T98" fmla="*/ 1004 w 1004"/>
                  <a:gd name="T99" fmla="*/ 131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04" h="1349">
                    <a:moveTo>
                      <a:pt x="970" y="1346"/>
                    </a:moveTo>
                    <a:lnTo>
                      <a:pt x="945" y="1343"/>
                    </a:lnTo>
                    <a:lnTo>
                      <a:pt x="921" y="1340"/>
                    </a:lnTo>
                    <a:lnTo>
                      <a:pt x="897" y="1335"/>
                    </a:lnTo>
                    <a:lnTo>
                      <a:pt x="873" y="1330"/>
                    </a:lnTo>
                    <a:lnTo>
                      <a:pt x="849" y="1325"/>
                    </a:lnTo>
                    <a:lnTo>
                      <a:pt x="826" y="1319"/>
                    </a:lnTo>
                    <a:lnTo>
                      <a:pt x="803" y="1312"/>
                    </a:lnTo>
                    <a:lnTo>
                      <a:pt x="780" y="1305"/>
                    </a:lnTo>
                    <a:lnTo>
                      <a:pt x="758" y="1297"/>
                    </a:lnTo>
                    <a:lnTo>
                      <a:pt x="736" y="1289"/>
                    </a:lnTo>
                    <a:lnTo>
                      <a:pt x="714" y="1280"/>
                    </a:lnTo>
                    <a:lnTo>
                      <a:pt x="693" y="1269"/>
                    </a:lnTo>
                    <a:lnTo>
                      <a:pt x="672" y="1259"/>
                    </a:lnTo>
                    <a:lnTo>
                      <a:pt x="651" y="1248"/>
                    </a:lnTo>
                    <a:lnTo>
                      <a:pt x="631" y="1237"/>
                    </a:lnTo>
                    <a:lnTo>
                      <a:pt x="610" y="1225"/>
                    </a:lnTo>
                    <a:lnTo>
                      <a:pt x="590" y="1211"/>
                    </a:lnTo>
                    <a:lnTo>
                      <a:pt x="571" y="1198"/>
                    </a:lnTo>
                    <a:lnTo>
                      <a:pt x="552" y="1185"/>
                    </a:lnTo>
                    <a:lnTo>
                      <a:pt x="533" y="1171"/>
                    </a:lnTo>
                    <a:lnTo>
                      <a:pt x="514" y="1155"/>
                    </a:lnTo>
                    <a:lnTo>
                      <a:pt x="496" y="1140"/>
                    </a:lnTo>
                    <a:lnTo>
                      <a:pt x="478" y="1125"/>
                    </a:lnTo>
                    <a:lnTo>
                      <a:pt x="460" y="1108"/>
                    </a:lnTo>
                    <a:lnTo>
                      <a:pt x="443" y="1091"/>
                    </a:lnTo>
                    <a:lnTo>
                      <a:pt x="425" y="1074"/>
                    </a:lnTo>
                    <a:lnTo>
                      <a:pt x="409" y="1056"/>
                    </a:lnTo>
                    <a:lnTo>
                      <a:pt x="393" y="1037"/>
                    </a:lnTo>
                    <a:lnTo>
                      <a:pt x="376" y="1019"/>
                    </a:lnTo>
                    <a:lnTo>
                      <a:pt x="361" y="1000"/>
                    </a:lnTo>
                    <a:lnTo>
                      <a:pt x="345" y="980"/>
                    </a:lnTo>
                    <a:lnTo>
                      <a:pt x="331" y="960"/>
                    </a:lnTo>
                    <a:lnTo>
                      <a:pt x="381" y="925"/>
                    </a:lnTo>
                    <a:lnTo>
                      <a:pt x="410" y="961"/>
                    </a:lnTo>
                    <a:lnTo>
                      <a:pt x="439" y="997"/>
                    </a:lnTo>
                    <a:lnTo>
                      <a:pt x="455" y="1014"/>
                    </a:lnTo>
                    <a:lnTo>
                      <a:pt x="470" y="1031"/>
                    </a:lnTo>
                    <a:lnTo>
                      <a:pt x="486" y="1048"/>
                    </a:lnTo>
                    <a:lnTo>
                      <a:pt x="503" y="1063"/>
                    </a:lnTo>
                    <a:lnTo>
                      <a:pt x="519" y="1078"/>
                    </a:lnTo>
                    <a:lnTo>
                      <a:pt x="536" y="1093"/>
                    </a:lnTo>
                    <a:lnTo>
                      <a:pt x="553" y="1108"/>
                    </a:lnTo>
                    <a:lnTo>
                      <a:pt x="570" y="1121"/>
                    </a:lnTo>
                    <a:lnTo>
                      <a:pt x="588" y="1135"/>
                    </a:lnTo>
                    <a:lnTo>
                      <a:pt x="606" y="1147"/>
                    </a:lnTo>
                    <a:lnTo>
                      <a:pt x="624" y="1160"/>
                    </a:lnTo>
                    <a:lnTo>
                      <a:pt x="642" y="1172"/>
                    </a:lnTo>
                    <a:lnTo>
                      <a:pt x="661" y="1183"/>
                    </a:lnTo>
                    <a:lnTo>
                      <a:pt x="680" y="1194"/>
                    </a:lnTo>
                    <a:lnTo>
                      <a:pt x="700" y="1204"/>
                    </a:lnTo>
                    <a:lnTo>
                      <a:pt x="720" y="1213"/>
                    </a:lnTo>
                    <a:lnTo>
                      <a:pt x="739" y="1223"/>
                    </a:lnTo>
                    <a:lnTo>
                      <a:pt x="759" y="1232"/>
                    </a:lnTo>
                    <a:lnTo>
                      <a:pt x="780" y="1240"/>
                    </a:lnTo>
                    <a:lnTo>
                      <a:pt x="801" y="1247"/>
                    </a:lnTo>
                    <a:lnTo>
                      <a:pt x="822" y="1254"/>
                    </a:lnTo>
                    <a:lnTo>
                      <a:pt x="843" y="1260"/>
                    </a:lnTo>
                    <a:lnTo>
                      <a:pt x="865" y="1265"/>
                    </a:lnTo>
                    <a:lnTo>
                      <a:pt x="886" y="1270"/>
                    </a:lnTo>
                    <a:lnTo>
                      <a:pt x="908" y="1275"/>
                    </a:lnTo>
                    <a:lnTo>
                      <a:pt x="930" y="1279"/>
                    </a:lnTo>
                    <a:lnTo>
                      <a:pt x="953" y="1282"/>
                    </a:lnTo>
                    <a:lnTo>
                      <a:pt x="976" y="1285"/>
                    </a:lnTo>
                    <a:lnTo>
                      <a:pt x="970" y="1346"/>
                    </a:lnTo>
                    <a:close/>
                    <a:moveTo>
                      <a:pt x="331" y="960"/>
                    </a:moveTo>
                    <a:lnTo>
                      <a:pt x="314" y="938"/>
                    </a:lnTo>
                    <a:lnTo>
                      <a:pt x="298" y="915"/>
                    </a:lnTo>
                    <a:lnTo>
                      <a:pt x="283" y="892"/>
                    </a:lnTo>
                    <a:lnTo>
                      <a:pt x="268" y="868"/>
                    </a:lnTo>
                    <a:lnTo>
                      <a:pt x="253" y="844"/>
                    </a:lnTo>
                    <a:lnTo>
                      <a:pt x="239" y="819"/>
                    </a:lnTo>
                    <a:lnTo>
                      <a:pt x="225" y="794"/>
                    </a:lnTo>
                    <a:lnTo>
                      <a:pt x="212" y="769"/>
                    </a:lnTo>
                    <a:lnTo>
                      <a:pt x="199" y="742"/>
                    </a:lnTo>
                    <a:lnTo>
                      <a:pt x="187" y="716"/>
                    </a:lnTo>
                    <a:lnTo>
                      <a:pt x="174" y="690"/>
                    </a:lnTo>
                    <a:lnTo>
                      <a:pt x="162" y="662"/>
                    </a:lnTo>
                    <a:lnTo>
                      <a:pt x="140" y="607"/>
                    </a:lnTo>
                    <a:lnTo>
                      <a:pt x="119" y="550"/>
                    </a:lnTo>
                    <a:lnTo>
                      <a:pt x="99" y="491"/>
                    </a:lnTo>
                    <a:lnTo>
                      <a:pt x="81" y="432"/>
                    </a:lnTo>
                    <a:lnTo>
                      <a:pt x="65" y="371"/>
                    </a:lnTo>
                    <a:lnTo>
                      <a:pt x="50" y="309"/>
                    </a:lnTo>
                    <a:lnTo>
                      <a:pt x="37" y="246"/>
                    </a:lnTo>
                    <a:lnTo>
                      <a:pt x="25" y="182"/>
                    </a:lnTo>
                    <a:lnTo>
                      <a:pt x="15" y="117"/>
                    </a:lnTo>
                    <a:lnTo>
                      <a:pt x="6" y="52"/>
                    </a:lnTo>
                    <a:lnTo>
                      <a:pt x="68" y="45"/>
                    </a:lnTo>
                    <a:lnTo>
                      <a:pt x="76" y="109"/>
                    </a:lnTo>
                    <a:lnTo>
                      <a:pt x="87" y="172"/>
                    </a:lnTo>
                    <a:lnTo>
                      <a:pt x="98" y="234"/>
                    </a:lnTo>
                    <a:lnTo>
                      <a:pt x="111" y="295"/>
                    </a:lnTo>
                    <a:lnTo>
                      <a:pt x="125" y="355"/>
                    </a:lnTo>
                    <a:lnTo>
                      <a:pt x="141" y="414"/>
                    </a:lnTo>
                    <a:lnTo>
                      <a:pt x="159" y="472"/>
                    </a:lnTo>
                    <a:lnTo>
                      <a:pt x="177" y="528"/>
                    </a:lnTo>
                    <a:lnTo>
                      <a:pt x="197" y="584"/>
                    </a:lnTo>
                    <a:lnTo>
                      <a:pt x="219" y="637"/>
                    </a:lnTo>
                    <a:lnTo>
                      <a:pt x="242" y="690"/>
                    </a:lnTo>
                    <a:lnTo>
                      <a:pt x="267" y="739"/>
                    </a:lnTo>
                    <a:lnTo>
                      <a:pt x="281" y="765"/>
                    </a:lnTo>
                    <a:lnTo>
                      <a:pt x="293" y="788"/>
                    </a:lnTo>
                    <a:lnTo>
                      <a:pt x="307" y="813"/>
                    </a:lnTo>
                    <a:lnTo>
                      <a:pt x="321" y="836"/>
                    </a:lnTo>
                    <a:lnTo>
                      <a:pt x="336" y="858"/>
                    </a:lnTo>
                    <a:lnTo>
                      <a:pt x="350" y="881"/>
                    </a:lnTo>
                    <a:lnTo>
                      <a:pt x="365" y="903"/>
                    </a:lnTo>
                    <a:lnTo>
                      <a:pt x="381" y="925"/>
                    </a:lnTo>
                    <a:lnTo>
                      <a:pt x="331" y="960"/>
                    </a:lnTo>
                    <a:close/>
                    <a:moveTo>
                      <a:pt x="6" y="52"/>
                    </a:moveTo>
                    <a:lnTo>
                      <a:pt x="0" y="0"/>
                    </a:lnTo>
                    <a:lnTo>
                      <a:pt x="49" y="20"/>
                    </a:lnTo>
                    <a:lnTo>
                      <a:pt x="38" y="48"/>
                    </a:lnTo>
                    <a:lnTo>
                      <a:pt x="6" y="52"/>
                    </a:lnTo>
                    <a:close/>
                    <a:moveTo>
                      <a:pt x="49" y="20"/>
                    </a:moveTo>
                    <a:lnTo>
                      <a:pt x="106" y="44"/>
                    </a:lnTo>
                    <a:lnTo>
                      <a:pt x="163" y="69"/>
                    </a:lnTo>
                    <a:lnTo>
                      <a:pt x="217" y="95"/>
                    </a:lnTo>
                    <a:lnTo>
                      <a:pt x="270" y="122"/>
                    </a:lnTo>
                    <a:lnTo>
                      <a:pt x="320" y="150"/>
                    </a:lnTo>
                    <a:lnTo>
                      <a:pt x="370" y="180"/>
                    </a:lnTo>
                    <a:lnTo>
                      <a:pt x="417" y="211"/>
                    </a:lnTo>
                    <a:lnTo>
                      <a:pt x="463" y="243"/>
                    </a:lnTo>
                    <a:lnTo>
                      <a:pt x="507" y="276"/>
                    </a:lnTo>
                    <a:lnTo>
                      <a:pt x="549" y="310"/>
                    </a:lnTo>
                    <a:lnTo>
                      <a:pt x="589" y="345"/>
                    </a:lnTo>
                    <a:lnTo>
                      <a:pt x="628" y="381"/>
                    </a:lnTo>
                    <a:lnTo>
                      <a:pt x="664" y="419"/>
                    </a:lnTo>
                    <a:lnTo>
                      <a:pt x="700" y="457"/>
                    </a:lnTo>
                    <a:lnTo>
                      <a:pt x="716" y="477"/>
                    </a:lnTo>
                    <a:lnTo>
                      <a:pt x="732" y="496"/>
                    </a:lnTo>
                    <a:lnTo>
                      <a:pt x="749" y="517"/>
                    </a:lnTo>
                    <a:lnTo>
                      <a:pt x="763" y="537"/>
                    </a:lnTo>
                    <a:lnTo>
                      <a:pt x="713" y="573"/>
                    </a:lnTo>
                    <a:lnTo>
                      <a:pt x="683" y="534"/>
                    </a:lnTo>
                    <a:lnTo>
                      <a:pt x="652" y="496"/>
                    </a:lnTo>
                    <a:lnTo>
                      <a:pt x="618" y="460"/>
                    </a:lnTo>
                    <a:lnTo>
                      <a:pt x="583" y="424"/>
                    </a:lnTo>
                    <a:lnTo>
                      <a:pt x="545" y="388"/>
                    </a:lnTo>
                    <a:lnTo>
                      <a:pt x="507" y="355"/>
                    </a:lnTo>
                    <a:lnTo>
                      <a:pt x="466" y="322"/>
                    </a:lnTo>
                    <a:lnTo>
                      <a:pt x="424" y="291"/>
                    </a:lnTo>
                    <a:lnTo>
                      <a:pt x="381" y="260"/>
                    </a:lnTo>
                    <a:lnTo>
                      <a:pt x="335" y="231"/>
                    </a:lnTo>
                    <a:lnTo>
                      <a:pt x="288" y="202"/>
                    </a:lnTo>
                    <a:lnTo>
                      <a:pt x="238" y="175"/>
                    </a:lnTo>
                    <a:lnTo>
                      <a:pt x="188" y="148"/>
                    </a:lnTo>
                    <a:lnTo>
                      <a:pt x="136" y="124"/>
                    </a:lnTo>
                    <a:lnTo>
                      <a:pt x="81" y="100"/>
                    </a:lnTo>
                    <a:lnTo>
                      <a:pt x="25" y="76"/>
                    </a:lnTo>
                    <a:lnTo>
                      <a:pt x="49" y="20"/>
                    </a:lnTo>
                    <a:close/>
                    <a:moveTo>
                      <a:pt x="763" y="537"/>
                    </a:moveTo>
                    <a:lnTo>
                      <a:pt x="779" y="557"/>
                    </a:lnTo>
                    <a:lnTo>
                      <a:pt x="793" y="579"/>
                    </a:lnTo>
                    <a:lnTo>
                      <a:pt x="807" y="599"/>
                    </a:lnTo>
                    <a:lnTo>
                      <a:pt x="821" y="620"/>
                    </a:lnTo>
                    <a:lnTo>
                      <a:pt x="833" y="642"/>
                    </a:lnTo>
                    <a:lnTo>
                      <a:pt x="846" y="664"/>
                    </a:lnTo>
                    <a:lnTo>
                      <a:pt x="858" y="686"/>
                    </a:lnTo>
                    <a:lnTo>
                      <a:pt x="870" y="708"/>
                    </a:lnTo>
                    <a:lnTo>
                      <a:pt x="880" y="730"/>
                    </a:lnTo>
                    <a:lnTo>
                      <a:pt x="891" y="753"/>
                    </a:lnTo>
                    <a:lnTo>
                      <a:pt x="901" y="776"/>
                    </a:lnTo>
                    <a:lnTo>
                      <a:pt x="911" y="799"/>
                    </a:lnTo>
                    <a:lnTo>
                      <a:pt x="920" y="823"/>
                    </a:lnTo>
                    <a:lnTo>
                      <a:pt x="929" y="846"/>
                    </a:lnTo>
                    <a:lnTo>
                      <a:pt x="938" y="871"/>
                    </a:lnTo>
                    <a:lnTo>
                      <a:pt x="945" y="895"/>
                    </a:lnTo>
                    <a:lnTo>
                      <a:pt x="959" y="944"/>
                    </a:lnTo>
                    <a:lnTo>
                      <a:pt x="972" y="994"/>
                    </a:lnTo>
                    <a:lnTo>
                      <a:pt x="981" y="1046"/>
                    </a:lnTo>
                    <a:lnTo>
                      <a:pt x="991" y="1097"/>
                    </a:lnTo>
                    <a:lnTo>
                      <a:pt x="997" y="1150"/>
                    </a:lnTo>
                    <a:lnTo>
                      <a:pt x="1001" y="1204"/>
                    </a:lnTo>
                    <a:lnTo>
                      <a:pt x="1003" y="1259"/>
                    </a:lnTo>
                    <a:lnTo>
                      <a:pt x="1004" y="1315"/>
                    </a:lnTo>
                    <a:lnTo>
                      <a:pt x="942" y="1315"/>
                    </a:lnTo>
                    <a:lnTo>
                      <a:pt x="942" y="1261"/>
                    </a:lnTo>
                    <a:lnTo>
                      <a:pt x="939" y="1209"/>
                    </a:lnTo>
                    <a:lnTo>
                      <a:pt x="934" y="1157"/>
                    </a:lnTo>
                    <a:lnTo>
                      <a:pt x="928" y="1107"/>
                    </a:lnTo>
                    <a:lnTo>
                      <a:pt x="921" y="1057"/>
                    </a:lnTo>
                    <a:lnTo>
                      <a:pt x="910" y="1008"/>
                    </a:lnTo>
                    <a:lnTo>
                      <a:pt x="899" y="960"/>
                    </a:lnTo>
                    <a:lnTo>
                      <a:pt x="885" y="913"/>
                    </a:lnTo>
                    <a:lnTo>
                      <a:pt x="870" y="868"/>
                    </a:lnTo>
                    <a:lnTo>
                      <a:pt x="853" y="823"/>
                    </a:lnTo>
                    <a:lnTo>
                      <a:pt x="834" y="778"/>
                    </a:lnTo>
                    <a:lnTo>
                      <a:pt x="813" y="735"/>
                    </a:lnTo>
                    <a:lnTo>
                      <a:pt x="792" y="694"/>
                    </a:lnTo>
                    <a:lnTo>
                      <a:pt x="766" y="652"/>
                    </a:lnTo>
                    <a:lnTo>
                      <a:pt x="740" y="612"/>
                    </a:lnTo>
                    <a:lnTo>
                      <a:pt x="713" y="573"/>
                    </a:lnTo>
                    <a:lnTo>
                      <a:pt x="763" y="537"/>
                    </a:lnTo>
                    <a:close/>
                    <a:moveTo>
                      <a:pt x="1004" y="1315"/>
                    </a:moveTo>
                    <a:lnTo>
                      <a:pt x="1004" y="1349"/>
                    </a:lnTo>
                    <a:lnTo>
                      <a:pt x="970" y="1346"/>
                    </a:lnTo>
                    <a:lnTo>
                      <a:pt x="973" y="1315"/>
                    </a:lnTo>
                    <a:lnTo>
                      <a:pt x="1004" y="131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2" name="Rectangle 1254"/>
              <p:cNvSpPr>
                <a:spLocks noChangeArrowheads="1"/>
              </p:cNvSpPr>
              <p:nvPr/>
            </p:nvSpPr>
            <p:spPr bwMode="auto">
              <a:xfrm>
                <a:off x="1246" y="1571"/>
                <a:ext cx="12" cy="497"/>
              </a:xfrm>
              <a:prstGeom prst="rect">
                <a:avLst/>
              </a:pr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3" name="Freeform 1255"/>
              <p:cNvSpPr>
                <a:spLocks/>
              </p:cNvSpPr>
              <p:nvPr/>
            </p:nvSpPr>
            <p:spPr bwMode="auto">
              <a:xfrm>
                <a:off x="326" y="1434"/>
                <a:ext cx="12" cy="26"/>
              </a:xfrm>
              <a:custGeom>
                <a:avLst/>
                <a:gdLst>
                  <a:gd name="T0" fmla="*/ 64 w 64"/>
                  <a:gd name="T1" fmla="*/ 79 h 126"/>
                  <a:gd name="T2" fmla="*/ 64 w 64"/>
                  <a:gd name="T3" fmla="*/ 126 h 126"/>
                  <a:gd name="T4" fmla="*/ 46 w 64"/>
                  <a:gd name="T5" fmla="*/ 94 h 126"/>
                  <a:gd name="T6" fmla="*/ 29 w 64"/>
                  <a:gd name="T7" fmla="*/ 62 h 126"/>
                  <a:gd name="T8" fmla="*/ 13 w 64"/>
                  <a:gd name="T9" fmla="*/ 31 h 126"/>
                  <a:gd name="T10" fmla="*/ 0 w 64"/>
                  <a:gd name="T11" fmla="*/ 0 h 126"/>
                  <a:gd name="T12" fmla="*/ 15 w 64"/>
                  <a:gd name="T13" fmla="*/ 20 h 126"/>
                  <a:gd name="T14" fmla="*/ 31 w 64"/>
                  <a:gd name="T15" fmla="*/ 39 h 126"/>
                  <a:gd name="T16" fmla="*/ 48 w 64"/>
                  <a:gd name="T17" fmla="*/ 58 h 126"/>
                  <a:gd name="T18" fmla="*/ 64 w 64"/>
                  <a:gd name="T19" fmla="*/ 79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126">
                    <a:moveTo>
                      <a:pt x="64" y="79"/>
                    </a:moveTo>
                    <a:lnTo>
                      <a:pt x="64" y="126"/>
                    </a:lnTo>
                    <a:lnTo>
                      <a:pt x="46" y="94"/>
                    </a:lnTo>
                    <a:lnTo>
                      <a:pt x="29" y="62"/>
                    </a:lnTo>
                    <a:lnTo>
                      <a:pt x="13" y="31"/>
                    </a:lnTo>
                    <a:lnTo>
                      <a:pt x="0" y="0"/>
                    </a:lnTo>
                    <a:lnTo>
                      <a:pt x="15" y="20"/>
                    </a:lnTo>
                    <a:lnTo>
                      <a:pt x="31" y="39"/>
                    </a:lnTo>
                    <a:lnTo>
                      <a:pt x="48" y="58"/>
                    </a:lnTo>
                    <a:lnTo>
                      <a:pt x="64" y="7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4" name="Freeform 1256"/>
              <p:cNvSpPr>
                <a:spLocks/>
              </p:cNvSpPr>
              <p:nvPr/>
            </p:nvSpPr>
            <p:spPr bwMode="auto">
              <a:xfrm>
                <a:off x="330" y="1440"/>
                <a:ext cx="17" cy="34"/>
              </a:xfrm>
              <a:custGeom>
                <a:avLst/>
                <a:gdLst>
                  <a:gd name="T0" fmla="*/ 0 w 85"/>
                  <a:gd name="T1" fmla="*/ 20 h 171"/>
                  <a:gd name="T2" fmla="*/ 0 w 85"/>
                  <a:gd name="T3" fmla="*/ 0 h 171"/>
                  <a:gd name="T4" fmla="*/ 20 w 85"/>
                  <a:gd name="T5" fmla="*/ 25 h 171"/>
                  <a:gd name="T6" fmla="*/ 41 w 85"/>
                  <a:gd name="T7" fmla="*/ 49 h 171"/>
                  <a:gd name="T8" fmla="*/ 63 w 85"/>
                  <a:gd name="T9" fmla="*/ 75 h 171"/>
                  <a:gd name="T10" fmla="*/ 85 w 85"/>
                  <a:gd name="T11" fmla="*/ 101 h 171"/>
                  <a:gd name="T12" fmla="*/ 85 w 85"/>
                  <a:gd name="T13" fmla="*/ 171 h 171"/>
                  <a:gd name="T14" fmla="*/ 61 w 85"/>
                  <a:gd name="T15" fmla="*/ 132 h 171"/>
                  <a:gd name="T16" fmla="*/ 39 w 85"/>
                  <a:gd name="T17" fmla="*/ 93 h 171"/>
                  <a:gd name="T18" fmla="*/ 18 w 85"/>
                  <a:gd name="T19" fmla="*/ 56 h 171"/>
                  <a:gd name="T20" fmla="*/ 0 w 85"/>
                  <a:gd name="T21" fmla="*/ 2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171">
                    <a:moveTo>
                      <a:pt x="0" y="20"/>
                    </a:moveTo>
                    <a:lnTo>
                      <a:pt x="0" y="0"/>
                    </a:lnTo>
                    <a:lnTo>
                      <a:pt x="20" y="25"/>
                    </a:lnTo>
                    <a:lnTo>
                      <a:pt x="41" y="49"/>
                    </a:lnTo>
                    <a:lnTo>
                      <a:pt x="63" y="75"/>
                    </a:lnTo>
                    <a:lnTo>
                      <a:pt x="85" y="101"/>
                    </a:lnTo>
                    <a:lnTo>
                      <a:pt x="85" y="171"/>
                    </a:lnTo>
                    <a:lnTo>
                      <a:pt x="61" y="132"/>
                    </a:lnTo>
                    <a:lnTo>
                      <a:pt x="39" y="93"/>
                    </a:lnTo>
                    <a:lnTo>
                      <a:pt x="18" y="56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5" name="Freeform 1257"/>
              <p:cNvSpPr>
                <a:spLocks/>
              </p:cNvSpPr>
              <p:nvPr/>
            </p:nvSpPr>
            <p:spPr bwMode="auto">
              <a:xfrm>
                <a:off x="338" y="1450"/>
                <a:ext cx="18" cy="37"/>
              </a:xfrm>
              <a:custGeom>
                <a:avLst/>
                <a:gdLst>
                  <a:gd name="T0" fmla="*/ 0 w 87"/>
                  <a:gd name="T1" fmla="*/ 47 h 184"/>
                  <a:gd name="T2" fmla="*/ 0 w 87"/>
                  <a:gd name="T3" fmla="*/ 0 h 184"/>
                  <a:gd name="T4" fmla="*/ 21 w 87"/>
                  <a:gd name="T5" fmla="*/ 24 h 184"/>
                  <a:gd name="T6" fmla="*/ 42 w 87"/>
                  <a:gd name="T7" fmla="*/ 47 h 184"/>
                  <a:gd name="T8" fmla="*/ 64 w 87"/>
                  <a:gd name="T9" fmla="*/ 73 h 184"/>
                  <a:gd name="T10" fmla="*/ 87 w 87"/>
                  <a:gd name="T11" fmla="*/ 97 h 184"/>
                  <a:gd name="T12" fmla="*/ 87 w 87"/>
                  <a:gd name="T13" fmla="*/ 184 h 184"/>
                  <a:gd name="T14" fmla="*/ 63 w 87"/>
                  <a:gd name="T15" fmla="*/ 149 h 184"/>
                  <a:gd name="T16" fmla="*/ 41 w 87"/>
                  <a:gd name="T17" fmla="*/ 114 h 184"/>
                  <a:gd name="T18" fmla="*/ 20 w 87"/>
                  <a:gd name="T19" fmla="*/ 81 h 184"/>
                  <a:gd name="T20" fmla="*/ 0 w 87"/>
                  <a:gd name="T21" fmla="*/ 47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84">
                    <a:moveTo>
                      <a:pt x="0" y="47"/>
                    </a:moveTo>
                    <a:lnTo>
                      <a:pt x="0" y="0"/>
                    </a:lnTo>
                    <a:lnTo>
                      <a:pt x="21" y="24"/>
                    </a:lnTo>
                    <a:lnTo>
                      <a:pt x="42" y="47"/>
                    </a:lnTo>
                    <a:lnTo>
                      <a:pt x="64" y="73"/>
                    </a:lnTo>
                    <a:lnTo>
                      <a:pt x="87" y="97"/>
                    </a:lnTo>
                    <a:lnTo>
                      <a:pt x="87" y="184"/>
                    </a:lnTo>
                    <a:lnTo>
                      <a:pt x="63" y="149"/>
                    </a:lnTo>
                    <a:lnTo>
                      <a:pt x="41" y="114"/>
                    </a:lnTo>
                    <a:lnTo>
                      <a:pt x="20" y="81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6" name="Freeform 1258"/>
              <p:cNvSpPr>
                <a:spLocks/>
              </p:cNvSpPr>
              <p:nvPr/>
            </p:nvSpPr>
            <p:spPr bwMode="auto">
              <a:xfrm>
                <a:off x="347" y="1460"/>
                <a:ext cx="17" cy="39"/>
              </a:xfrm>
              <a:custGeom>
                <a:avLst/>
                <a:gdLst>
                  <a:gd name="T0" fmla="*/ 0 w 87"/>
                  <a:gd name="T1" fmla="*/ 70 h 197"/>
                  <a:gd name="T2" fmla="*/ 0 w 87"/>
                  <a:gd name="T3" fmla="*/ 0 h 197"/>
                  <a:gd name="T4" fmla="*/ 21 w 87"/>
                  <a:gd name="T5" fmla="*/ 24 h 197"/>
                  <a:gd name="T6" fmla="*/ 43 w 87"/>
                  <a:gd name="T7" fmla="*/ 47 h 197"/>
                  <a:gd name="T8" fmla="*/ 64 w 87"/>
                  <a:gd name="T9" fmla="*/ 71 h 197"/>
                  <a:gd name="T10" fmla="*/ 87 w 87"/>
                  <a:gd name="T11" fmla="*/ 95 h 197"/>
                  <a:gd name="T12" fmla="*/ 87 w 87"/>
                  <a:gd name="T13" fmla="*/ 197 h 197"/>
                  <a:gd name="T14" fmla="*/ 64 w 87"/>
                  <a:gd name="T15" fmla="*/ 164 h 197"/>
                  <a:gd name="T16" fmla="*/ 42 w 87"/>
                  <a:gd name="T17" fmla="*/ 133 h 197"/>
                  <a:gd name="T18" fmla="*/ 21 w 87"/>
                  <a:gd name="T19" fmla="*/ 100 h 197"/>
                  <a:gd name="T20" fmla="*/ 0 w 87"/>
                  <a:gd name="T21" fmla="*/ 70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97">
                    <a:moveTo>
                      <a:pt x="0" y="70"/>
                    </a:moveTo>
                    <a:lnTo>
                      <a:pt x="0" y="0"/>
                    </a:lnTo>
                    <a:lnTo>
                      <a:pt x="21" y="24"/>
                    </a:lnTo>
                    <a:lnTo>
                      <a:pt x="43" y="47"/>
                    </a:lnTo>
                    <a:lnTo>
                      <a:pt x="64" y="71"/>
                    </a:lnTo>
                    <a:lnTo>
                      <a:pt x="87" y="95"/>
                    </a:lnTo>
                    <a:lnTo>
                      <a:pt x="87" y="197"/>
                    </a:lnTo>
                    <a:lnTo>
                      <a:pt x="64" y="164"/>
                    </a:lnTo>
                    <a:lnTo>
                      <a:pt x="42" y="133"/>
                    </a:lnTo>
                    <a:lnTo>
                      <a:pt x="21" y="100"/>
                    </a:lnTo>
                    <a:lnTo>
                      <a:pt x="0" y="70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7" name="Freeform 1259"/>
              <p:cNvSpPr>
                <a:spLocks/>
              </p:cNvSpPr>
              <p:nvPr/>
            </p:nvSpPr>
            <p:spPr bwMode="auto">
              <a:xfrm>
                <a:off x="356" y="1470"/>
                <a:ext cx="17" cy="41"/>
              </a:xfrm>
              <a:custGeom>
                <a:avLst/>
                <a:gdLst>
                  <a:gd name="T0" fmla="*/ 0 w 86"/>
                  <a:gd name="T1" fmla="*/ 87 h 208"/>
                  <a:gd name="T2" fmla="*/ 0 w 86"/>
                  <a:gd name="T3" fmla="*/ 0 h 208"/>
                  <a:gd name="T4" fmla="*/ 21 w 86"/>
                  <a:gd name="T5" fmla="*/ 23 h 208"/>
                  <a:gd name="T6" fmla="*/ 42 w 86"/>
                  <a:gd name="T7" fmla="*/ 46 h 208"/>
                  <a:gd name="T8" fmla="*/ 64 w 86"/>
                  <a:gd name="T9" fmla="*/ 69 h 208"/>
                  <a:gd name="T10" fmla="*/ 86 w 86"/>
                  <a:gd name="T11" fmla="*/ 93 h 208"/>
                  <a:gd name="T12" fmla="*/ 86 w 86"/>
                  <a:gd name="T13" fmla="*/ 208 h 208"/>
                  <a:gd name="T14" fmla="*/ 63 w 86"/>
                  <a:gd name="T15" fmla="*/ 177 h 208"/>
                  <a:gd name="T16" fmla="*/ 42 w 86"/>
                  <a:gd name="T17" fmla="*/ 147 h 208"/>
                  <a:gd name="T18" fmla="*/ 20 w 86"/>
                  <a:gd name="T19" fmla="*/ 116 h 208"/>
                  <a:gd name="T20" fmla="*/ 0 w 86"/>
                  <a:gd name="T21" fmla="*/ 87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" h="208">
                    <a:moveTo>
                      <a:pt x="0" y="87"/>
                    </a:moveTo>
                    <a:lnTo>
                      <a:pt x="0" y="0"/>
                    </a:lnTo>
                    <a:lnTo>
                      <a:pt x="21" y="23"/>
                    </a:lnTo>
                    <a:lnTo>
                      <a:pt x="42" y="46"/>
                    </a:lnTo>
                    <a:lnTo>
                      <a:pt x="64" y="69"/>
                    </a:lnTo>
                    <a:lnTo>
                      <a:pt x="86" y="93"/>
                    </a:lnTo>
                    <a:lnTo>
                      <a:pt x="86" y="208"/>
                    </a:lnTo>
                    <a:lnTo>
                      <a:pt x="63" y="177"/>
                    </a:lnTo>
                    <a:lnTo>
                      <a:pt x="42" y="147"/>
                    </a:lnTo>
                    <a:lnTo>
                      <a:pt x="20" y="116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8" name="Freeform 1260"/>
              <p:cNvSpPr>
                <a:spLocks/>
              </p:cNvSpPr>
              <p:nvPr/>
            </p:nvSpPr>
            <p:spPr bwMode="auto">
              <a:xfrm>
                <a:off x="364" y="1479"/>
                <a:ext cx="17" cy="43"/>
              </a:xfrm>
              <a:custGeom>
                <a:avLst/>
                <a:gdLst>
                  <a:gd name="T0" fmla="*/ 0 w 85"/>
                  <a:gd name="T1" fmla="*/ 102 h 217"/>
                  <a:gd name="T2" fmla="*/ 0 w 85"/>
                  <a:gd name="T3" fmla="*/ 0 h 217"/>
                  <a:gd name="T4" fmla="*/ 21 w 85"/>
                  <a:gd name="T5" fmla="*/ 22 h 217"/>
                  <a:gd name="T6" fmla="*/ 41 w 85"/>
                  <a:gd name="T7" fmla="*/ 45 h 217"/>
                  <a:gd name="T8" fmla="*/ 63 w 85"/>
                  <a:gd name="T9" fmla="*/ 68 h 217"/>
                  <a:gd name="T10" fmla="*/ 85 w 85"/>
                  <a:gd name="T11" fmla="*/ 90 h 217"/>
                  <a:gd name="T12" fmla="*/ 85 w 85"/>
                  <a:gd name="T13" fmla="*/ 217 h 217"/>
                  <a:gd name="T14" fmla="*/ 63 w 85"/>
                  <a:gd name="T15" fmla="*/ 188 h 217"/>
                  <a:gd name="T16" fmla="*/ 41 w 85"/>
                  <a:gd name="T17" fmla="*/ 159 h 217"/>
                  <a:gd name="T18" fmla="*/ 21 w 85"/>
                  <a:gd name="T19" fmla="*/ 130 h 217"/>
                  <a:gd name="T20" fmla="*/ 0 w 85"/>
                  <a:gd name="T21" fmla="*/ 102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17">
                    <a:moveTo>
                      <a:pt x="0" y="102"/>
                    </a:moveTo>
                    <a:lnTo>
                      <a:pt x="0" y="0"/>
                    </a:lnTo>
                    <a:lnTo>
                      <a:pt x="21" y="22"/>
                    </a:lnTo>
                    <a:lnTo>
                      <a:pt x="41" y="45"/>
                    </a:lnTo>
                    <a:lnTo>
                      <a:pt x="63" y="68"/>
                    </a:lnTo>
                    <a:lnTo>
                      <a:pt x="85" y="90"/>
                    </a:lnTo>
                    <a:lnTo>
                      <a:pt x="85" y="217"/>
                    </a:lnTo>
                    <a:lnTo>
                      <a:pt x="63" y="188"/>
                    </a:lnTo>
                    <a:lnTo>
                      <a:pt x="41" y="159"/>
                    </a:lnTo>
                    <a:lnTo>
                      <a:pt x="21" y="130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79" name="Freeform 1261"/>
              <p:cNvSpPr>
                <a:spLocks/>
              </p:cNvSpPr>
              <p:nvPr/>
            </p:nvSpPr>
            <p:spPr bwMode="auto">
              <a:xfrm>
                <a:off x="373" y="1488"/>
                <a:ext cx="17" cy="46"/>
              </a:xfrm>
              <a:custGeom>
                <a:avLst/>
                <a:gdLst>
                  <a:gd name="T0" fmla="*/ 0 w 85"/>
                  <a:gd name="T1" fmla="*/ 115 h 227"/>
                  <a:gd name="T2" fmla="*/ 0 w 85"/>
                  <a:gd name="T3" fmla="*/ 0 h 227"/>
                  <a:gd name="T4" fmla="*/ 20 w 85"/>
                  <a:gd name="T5" fmla="*/ 22 h 227"/>
                  <a:gd name="T6" fmla="*/ 42 w 85"/>
                  <a:gd name="T7" fmla="*/ 43 h 227"/>
                  <a:gd name="T8" fmla="*/ 63 w 85"/>
                  <a:gd name="T9" fmla="*/ 66 h 227"/>
                  <a:gd name="T10" fmla="*/ 85 w 85"/>
                  <a:gd name="T11" fmla="*/ 88 h 227"/>
                  <a:gd name="T12" fmla="*/ 85 w 85"/>
                  <a:gd name="T13" fmla="*/ 227 h 227"/>
                  <a:gd name="T14" fmla="*/ 63 w 85"/>
                  <a:gd name="T15" fmla="*/ 198 h 227"/>
                  <a:gd name="T16" fmla="*/ 41 w 85"/>
                  <a:gd name="T17" fmla="*/ 170 h 227"/>
                  <a:gd name="T18" fmla="*/ 20 w 85"/>
                  <a:gd name="T19" fmla="*/ 142 h 227"/>
                  <a:gd name="T20" fmla="*/ 0 w 85"/>
                  <a:gd name="T21" fmla="*/ 115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27">
                    <a:moveTo>
                      <a:pt x="0" y="115"/>
                    </a:moveTo>
                    <a:lnTo>
                      <a:pt x="0" y="0"/>
                    </a:lnTo>
                    <a:lnTo>
                      <a:pt x="20" y="22"/>
                    </a:lnTo>
                    <a:lnTo>
                      <a:pt x="42" y="43"/>
                    </a:lnTo>
                    <a:lnTo>
                      <a:pt x="63" y="66"/>
                    </a:lnTo>
                    <a:lnTo>
                      <a:pt x="85" y="88"/>
                    </a:lnTo>
                    <a:lnTo>
                      <a:pt x="85" y="227"/>
                    </a:lnTo>
                    <a:lnTo>
                      <a:pt x="63" y="198"/>
                    </a:lnTo>
                    <a:lnTo>
                      <a:pt x="41" y="170"/>
                    </a:lnTo>
                    <a:lnTo>
                      <a:pt x="20" y="142"/>
                    </a:lnTo>
                    <a:lnTo>
                      <a:pt x="0" y="11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0" name="Freeform 1262"/>
              <p:cNvSpPr>
                <a:spLocks/>
              </p:cNvSpPr>
              <p:nvPr/>
            </p:nvSpPr>
            <p:spPr bwMode="auto">
              <a:xfrm>
                <a:off x="381" y="1497"/>
                <a:ext cx="18" cy="47"/>
              </a:xfrm>
              <a:custGeom>
                <a:avLst/>
                <a:gdLst>
                  <a:gd name="T0" fmla="*/ 0 w 87"/>
                  <a:gd name="T1" fmla="*/ 127 h 235"/>
                  <a:gd name="T2" fmla="*/ 0 w 87"/>
                  <a:gd name="T3" fmla="*/ 0 h 235"/>
                  <a:gd name="T4" fmla="*/ 21 w 87"/>
                  <a:gd name="T5" fmla="*/ 22 h 235"/>
                  <a:gd name="T6" fmla="*/ 43 w 87"/>
                  <a:gd name="T7" fmla="*/ 44 h 235"/>
                  <a:gd name="T8" fmla="*/ 65 w 87"/>
                  <a:gd name="T9" fmla="*/ 66 h 235"/>
                  <a:gd name="T10" fmla="*/ 87 w 87"/>
                  <a:gd name="T11" fmla="*/ 88 h 235"/>
                  <a:gd name="T12" fmla="*/ 87 w 87"/>
                  <a:gd name="T13" fmla="*/ 235 h 235"/>
                  <a:gd name="T14" fmla="*/ 65 w 87"/>
                  <a:gd name="T15" fmla="*/ 208 h 235"/>
                  <a:gd name="T16" fmla="*/ 43 w 87"/>
                  <a:gd name="T17" fmla="*/ 182 h 235"/>
                  <a:gd name="T18" fmla="*/ 21 w 87"/>
                  <a:gd name="T19" fmla="*/ 154 h 235"/>
                  <a:gd name="T20" fmla="*/ 0 w 87"/>
                  <a:gd name="T21" fmla="*/ 127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35">
                    <a:moveTo>
                      <a:pt x="0" y="127"/>
                    </a:moveTo>
                    <a:lnTo>
                      <a:pt x="0" y="0"/>
                    </a:lnTo>
                    <a:lnTo>
                      <a:pt x="21" y="22"/>
                    </a:lnTo>
                    <a:lnTo>
                      <a:pt x="43" y="44"/>
                    </a:lnTo>
                    <a:lnTo>
                      <a:pt x="65" y="66"/>
                    </a:lnTo>
                    <a:lnTo>
                      <a:pt x="87" y="88"/>
                    </a:lnTo>
                    <a:lnTo>
                      <a:pt x="87" y="235"/>
                    </a:lnTo>
                    <a:lnTo>
                      <a:pt x="65" y="208"/>
                    </a:lnTo>
                    <a:lnTo>
                      <a:pt x="43" y="182"/>
                    </a:lnTo>
                    <a:lnTo>
                      <a:pt x="21" y="154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1" name="Freeform 1263"/>
              <p:cNvSpPr>
                <a:spLocks/>
              </p:cNvSpPr>
              <p:nvPr/>
            </p:nvSpPr>
            <p:spPr bwMode="auto">
              <a:xfrm>
                <a:off x="390" y="1506"/>
                <a:ext cx="17" cy="48"/>
              </a:xfrm>
              <a:custGeom>
                <a:avLst/>
                <a:gdLst>
                  <a:gd name="T0" fmla="*/ 0 w 87"/>
                  <a:gd name="T1" fmla="*/ 139 h 243"/>
                  <a:gd name="T2" fmla="*/ 0 w 87"/>
                  <a:gd name="T3" fmla="*/ 0 h 243"/>
                  <a:gd name="T4" fmla="*/ 22 w 87"/>
                  <a:gd name="T5" fmla="*/ 22 h 243"/>
                  <a:gd name="T6" fmla="*/ 43 w 87"/>
                  <a:gd name="T7" fmla="*/ 43 h 243"/>
                  <a:gd name="T8" fmla="*/ 65 w 87"/>
                  <a:gd name="T9" fmla="*/ 64 h 243"/>
                  <a:gd name="T10" fmla="*/ 87 w 87"/>
                  <a:gd name="T11" fmla="*/ 86 h 243"/>
                  <a:gd name="T12" fmla="*/ 87 w 87"/>
                  <a:gd name="T13" fmla="*/ 243 h 243"/>
                  <a:gd name="T14" fmla="*/ 65 w 87"/>
                  <a:gd name="T15" fmla="*/ 217 h 243"/>
                  <a:gd name="T16" fmla="*/ 43 w 87"/>
                  <a:gd name="T17" fmla="*/ 190 h 243"/>
                  <a:gd name="T18" fmla="*/ 22 w 87"/>
                  <a:gd name="T19" fmla="*/ 164 h 243"/>
                  <a:gd name="T20" fmla="*/ 0 w 87"/>
                  <a:gd name="T21" fmla="*/ 139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43">
                    <a:moveTo>
                      <a:pt x="0" y="139"/>
                    </a:moveTo>
                    <a:lnTo>
                      <a:pt x="0" y="0"/>
                    </a:lnTo>
                    <a:lnTo>
                      <a:pt x="22" y="22"/>
                    </a:lnTo>
                    <a:lnTo>
                      <a:pt x="43" y="43"/>
                    </a:lnTo>
                    <a:lnTo>
                      <a:pt x="65" y="64"/>
                    </a:lnTo>
                    <a:lnTo>
                      <a:pt x="87" y="86"/>
                    </a:lnTo>
                    <a:lnTo>
                      <a:pt x="87" y="243"/>
                    </a:lnTo>
                    <a:lnTo>
                      <a:pt x="65" y="217"/>
                    </a:lnTo>
                    <a:lnTo>
                      <a:pt x="43" y="190"/>
                    </a:lnTo>
                    <a:lnTo>
                      <a:pt x="22" y="164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2" name="Freeform 1264"/>
              <p:cNvSpPr>
                <a:spLocks/>
              </p:cNvSpPr>
              <p:nvPr/>
            </p:nvSpPr>
            <p:spPr bwMode="auto">
              <a:xfrm>
                <a:off x="399" y="1515"/>
                <a:ext cx="17" cy="50"/>
              </a:xfrm>
              <a:custGeom>
                <a:avLst/>
                <a:gdLst>
                  <a:gd name="T0" fmla="*/ 0 w 85"/>
                  <a:gd name="T1" fmla="*/ 147 h 251"/>
                  <a:gd name="T2" fmla="*/ 0 w 85"/>
                  <a:gd name="T3" fmla="*/ 0 h 251"/>
                  <a:gd name="T4" fmla="*/ 21 w 85"/>
                  <a:gd name="T5" fmla="*/ 20 h 251"/>
                  <a:gd name="T6" fmla="*/ 42 w 85"/>
                  <a:gd name="T7" fmla="*/ 42 h 251"/>
                  <a:gd name="T8" fmla="*/ 63 w 85"/>
                  <a:gd name="T9" fmla="*/ 62 h 251"/>
                  <a:gd name="T10" fmla="*/ 85 w 85"/>
                  <a:gd name="T11" fmla="*/ 83 h 251"/>
                  <a:gd name="T12" fmla="*/ 85 w 85"/>
                  <a:gd name="T13" fmla="*/ 251 h 251"/>
                  <a:gd name="T14" fmla="*/ 63 w 85"/>
                  <a:gd name="T15" fmla="*/ 225 h 251"/>
                  <a:gd name="T16" fmla="*/ 43 w 85"/>
                  <a:gd name="T17" fmla="*/ 199 h 251"/>
                  <a:gd name="T18" fmla="*/ 21 w 85"/>
                  <a:gd name="T19" fmla="*/ 173 h 251"/>
                  <a:gd name="T20" fmla="*/ 0 w 85"/>
                  <a:gd name="T21" fmla="*/ 147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51">
                    <a:moveTo>
                      <a:pt x="0" y="147"/>
                    </a:moveTo>
                    <a:lnTo>
                      <a:pt x="0" y="0"/>
                    </a:lnTo>
                    <a:lnTo>
                      <a:pt x="21" y="20"/>
                    </a:lnTo>
                    <a:lnTo>
                      <a:pt x="42" y="42"/>
                    </a:lnTo>
                    <a:lnTo>
                      <a:pt x="63" y="62"/>
                    </a:lnTo>
                    <a:lnTo>
                      <a:pt x="85" y="83"/>
                    </a:lnTo>
                    <a:lnTo>
                      <a:pt x="85" y="251"/>
                    </a:lnTo>
                    <a:lnTo>
                      <a:pt x="63" y="225"/>
                    </a:lnTo>
                    <a:lnTo>
                      <a:pt x="43" y="199"/>
                    </a:lnTo>
                    <a:lnTo>
                      <a:pt x="21" y="173"/>
                    </a:lnTo>
                    <a:lnTo>
                      <a:pt x="0" y="147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3" name="Freeform 1265"/>
              <p:cNvSpPr>
                <a:spLocks/>
              </p:cNvSpPr>
              <p:nvPr/>
            </p:nvSpPr>
            <p:spPr bwMode="auto">
              <a:xfrm>
                <a:off x="407" y="1523"/>
                <a:ext cx="17" cy="52"/>
              </a:xfrm>
              <a:custGeom>
                <a:avLst/>
                <a:gdLst>
                  <a:gd name="T0" fmla="*/ 0 w 85"/>
                  <a:gd name="T1" fmla="*/ 157 h 259"/>
                  <a:gd name="T2" fmla="*/ 0 w 85"/>
                  <a:gd name="T3" fmla="*/ 0 h 259"/>
                  <a:gd name="T4" fmla="*/ 20 w 85"/>
                  <a:gd name="T5" fmla="*/ 21 h 259"/>
                  <a:gd name="T6" fmla="*/ 42 w 85"/>
                  <a:gd name="T7" fmla="*/ 41 h 259"/>
                  <a:gd name="T8" fmla="*/ 63 w 85"/>
                  <a:gd name="T9" fmla="*/ 62 h 259"/>
                  <a:gd name="T10" fmla="*/ 85 w 85"/>
                  <a:gd name="T11" fmla="*/ 83 h 259"/>
                  <a:gd name="T12" fmla="*/ 85 w 85"/>
                  <a:gd name="T13" fmla="*/ 259 h 259"/>
                  <a:gd name="T14" fmla="*/ 64 w 85"/>
                  <a:gd name="T15" fmla="*/ 234 h 259"/>
                  <a:gd name="T16" fmla="*/ 42 w 85"/>
                  <a:gd name="T17" fmla="*/ 208 h 259"/>
                  <a:gd name="T18" fmla="*/ 20 w 85"/>
                  <a:gd name="T19" fmla="*/ 183 h 259"/>
                  <a:gd name="T20" fmla="*/ 0 w 85"/>
                  <a:gd name="T21" fmla="*/ 157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59">
                    <a:moveTo>
                      <a:pt x="0" y="157"/>
                    </a:moveTo>
                    <a:lnTo>
                      <a:pt x="0" y="0"/>
                    </a:lnTo>
                    <a:lnTo>
                      <a:pt x="20" y="21"/>
                    </a:lnTo>
                    <a:lnTo>
                      <a:pt x="42" y="41"/>
                    </a:lnTo>
                    <a:lnTo>
                      <a:pt x="63" y="62"/>
                    </a:lnTo>
                    <a:lnTo>
                      <a:pt x="85" y="83"/>
                    </a:lnTo>
                    <a:lnTo>
                      <a:pt x="85" y="259"/>
                    </a:lnTo>
                    <a:lnTo>
                      <a:pt x="64" y="234"/>
                    </a:lnTo>
                    <a:lnTo>
                      <a:pt x="42" y="208"/>
                    </a:lnTo>
                    <a:lnTo>
                      <a:pt x="20" y="183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4" name="Freeform 1266"/>
              <p:cNvSpPr>
                <a:spLocks/>
              </p:cNvSpPr>
              <p:nvPr/>
            </p:nvSpPr>
            <p:spPr bwMode="auto">
              <a:xfrm>
                <a:off x="416" y="1531"/>
                <a:ext cx="17" cy="54"/>
              </a:xfrm>
              <a:custGeom>
                <a:avLst/>
                <a:gdLst>
                  <a:gd name="T0" fmla="*/ 0 w 87"/>
                  <a:gd name="T1" fmla="*/ 168 h 267"/>
                  <a:gd name="T2" fmla="*/ 0 w 87"/>
                  <a:gd name="T3" fmla="*/ 0 h 267"/>
                  <a:gd name="T4" fmla="*/ 22 w 87"/>
                  <a:gd name="T5" fmla="*/ 21 h 267"/>
                  <a:gd name="T6" fmla="*/ 43 w 87"/>
                  <a:gd name="T7" fmla="*/ 41 h 267"/>
                  <a:gd name="T8" fmla="*/ 65 w 87"/>
                  <a:gd name="T9" fmla="*/ 61 h 267"/>
                  <a:gd name="T10" fmla="*/ 87 w 87"/>
                  <a:gd name="T11" fmla="*/ 82 h 267"/>
                  <a:gd name="T12" fmla="*/ 87 w 87"/>
                  <a:gd name="T13" fmla="*/ 267 h 267"/>
                  <a:gd name="T14" fmla="*/ 65 w 87"/>
                  <a:gd name="T15" fmla="*/ 242 h 267"/>
                  <a:gd name="T16" fmla="*/ 43 w 87"/>
                  <a:gd name="T17" fmla="*/ 218 h 267"/>
                  <a:gd name="T18" fmla="*/ 22 w 87"/>
                  <a:gd name="T19" fmla="*/ 193 h 267"/>
                  <a:gd name="T20" fmla="*/ 0 w 87"/>
                  <a:gd name="T21" fmla="*/ 168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67">
                    <a:moveTo>
                      <a:pt x="0" y="168"/>
                    </a:moveTo>
                    <a:lnTo>
                      <a:pt x="0" y="0"/>
                    </a:lnTo>
                    <a:lnTo>
                      <a:pt x="22" y="21"/>
                    </a:lnTo>
                    <a:lnTo>
                      <a:pt x="43" y="41"/>
                    </a:lnTo>
                    <a:lnTo>
                      <a:pt x="65" y="61"/>
                    </a:lnTo>
                    <a:lnTo>
                      <a:pt x="87" y="82"/>
                    </a:lnTo>
                    <a:lnTo>
                      <a:pt x="87" y="267"/>
                    </a:lnTo>
                    <a:lnTo>
                      <a:pt x="65" y="242"/>
                    </a:lnTo>
                    <a:lnTo>
                      <a:pt x="43" y="218"/>
                    </a:lnTo>
                    <a:lnTo>
                      <a:pt x="22" y="193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5" name="Freeform 1267"/>
              <p:cNvSpPr>
                <a:spLocks/>
              </p:cNvSpPr>
              <p:nvPr/>
            </p:nvSpPr>
            <p:spPr bwMode="auto">
              <a:xfrm>
                <a:off x="424" y="1540"/>
                <a:ext cx="18" cy="54"/>
              </a:xfrm>
              <a:custGeom>
                <a:avLst/>
                <a:gdLst>
                  <a:gd name="T0" fmla="*/ 0 w 87"/>
                  <a:gd name="T1" fmla="*/ 176 h 274"/>
                  <a:gd name="T2" fmla="*/ 0 w 87"/>
                  <a:gd name="T3" fmla="*/ 0 h 274"/>
                  <a:gd name="T4" fmla="*/ 22 w 87"/>
                  <a:gd name="T5" fmla="*/ 19 h 274"/>
                  <a:gd name="T6" fmla="*/ 43 w 87"/>
                  <a:gd name="T7" fmla="*/ 40 h 274"/>
                  <a:gd name="T8" fmla="*/ 65 w 87"/>
                  <a:gd name="T9" fmla="*/ 60 h 274"/>
                  <a:gd name="T10" fmla="*/ 87 w 87"/>
                  <a:gd name="T11" fmla="*/ 79 h 274"/>
                  <a:gd name="T12" fmla="*/ 87 w 87"/>
                  <a:gd name="T13" fmla="*/ 274 h 274"/>
                  <a:gd name="T14" fmla="*/ 65 w 87"/>
                  <a:gd name="T15" fmla="*/ 249 h 274"/>
                  <a:gd name="T16" fmla="*/ 44 w 87"/>
                  <a:gd name="T17" fmla="*/ 225 h 274"/>
                  <a:gd name="T18" fmla="*/ 22 w 87"/>
                  <a:gd name="T19" fmla="*/ 200 h 274"/>
                  <a:gd name="T20" fmla="*/ 0 w 87"/>
                  <a:gd name="T21" fmla="*/ 176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74">
                    <a:moveTo>
                      <a:pt x="0" y="176"/>
                    </a:moveTo>
                    <a:lnTo>
                      <a:pt x="0" y="0"/>
                    </a:lnTo>
                    <a:lnTo>
                      <a:pt x="22" y="19"/>
                    </a:lnTo>
                    <a:lnTo>
                      <a:pt x="43" y="40"/>
                    </a:lnTo>
                    <a:lnTo>
                      <a:pt x="65" y="60"/>
                    </a:lnTo>
                    <a:lnTo>
                      <a:pt x="87" y="79"/>
                    </a:lnTo>
                    <a:lnTo>
                      <a:pt x="87" y="274"/>
                    </a:lnTo>
                    <a:lnTo>
                      <a:pt x="65" y="249"/>
                    </a:lnTo>
                    <a:lnTo>
                      <a:pt x="44" y="225"/>
                    </a:lnTo>
                    <a:lnTo>
                      <a:pt x="22" y="200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6" name="Freeform 1268"/>
              <p:cNvSpPr>
                <a:spLocks/>
              </p:cNvSpPr>
              <p:nvPr/>
            </p:nvSpPr>
            <p:spPr bwMode="auto">
              <a:xfrm>
                <a:off x="433" y="1548"/>
                <a:ext cx="17" cy="56"/>
              </a:xfrm>
              <a:custGeom>
                <a:avLst/>
                <a:gdLst>
                  <a:gd name="T0" fmla="*/ 0 w 85"/>
                  <a:gd name="T1" fmla="*/ 185 h 282"/>
                  <a:gd name="T2" fmla="*/ 0 w 85"/>
                  <a:gd name="T3" fmla="*/ 0 h 282"/>
                  <a:gd name="T4" fmla="*/ 21 w 85"/>
                  <a:gd name="T5" fmla="*/ 20 h 282"/>
                  <a:gd name="T6" fmla="*/ 43 w 85"/>
                  <a:gd name="T7" fmla="*/ 39 h 282"/>
                  <a:gd name="T8" fmla="*/ 64 w 85"/>
                  <a:gd name="T9" fmla="*/ 59 h 282"/>
                  <a:gd name="T10" fmla="*/ 85 w 85"/>
                  <a:gd name="T11" fmla="*/ 79 h 282"/>
                  <a:gd name="T12" fmla="*/ 85 w 85"/>
                  <a:gd name="T13" fmla="*/ 282 h 282"/>
                  <a:gd name="T14" fmla="*/ 64 w 85"/>
                  <a:gd name="T15" fmla="*/ 257 h 282"/>
                  <a:gd name="T16" fmla="*/ 43 w 85"/>
                  <a:gd name="T17" fmla="*/ 234 h 282"/>
                  <a:gd name="T18" fmla="*/ 21 w 85"/>
                  <a:gd name="T19" fmla="*/ 209 h 282"/>
                  <a:gd name="T20" fmla="*/ 0 w 85"/>
                  <a:gd name="T21" fmla="*/ 185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82">
                    <a:moveTo>
                      <a:pt x="0" y="185"/>
                    </a:moveTo>
                    <a:lnTo>
                      <a:pt x="0" y="0"/>
                    </a:lnTo>
                    <a:lnTo>
                      <a:pt x="21" y="20"/>
                    </a:lnTo>
                    <a:lnTo>
                      <a:pt x="43" y="39"/>
                    </a:lnTo>
                    <a:lnTo>
                      <a:pt x="64" y="59"/>
                    </a:lnTo>
                    <a:lnTo>
                      <a:pt x="85" y="79"/>
                    </a:lnTo>
                    <a:lnTo>
                      <a:pt x="85" y="282"/>
                    </a:lnTo>
                    <a:lnTo>
                      <a:pt x="64" y="257"/>
                    </a:lnTo>
                    <a:lnTo>
                      <a:pt x="43" y="234"/>
                    </a:lnTo>
                    <a:lnTo>
                      <a:pt x="21" y="209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7" name="Freeform 1269"/>
              <p:cNvSpPr>
                <a:spLocks/>
              </p:cNvSpPr>
              <p:nvPr/>
            </p:nvSpPr>
            <p:spPr bwMode="auto">
              <a:xfrm>
                <a:off x="442" y="1555"/>
                <a:ext cx="17" cy="58"/>
              </a:xfrm>
              <a:custGeom>
                <a:avLst/>
                <a:gdLst>
                  <a:gd name="T0" fmla="*/ 0 w 85"/>
                  <a:gd name="T1" fmla="*/ 195 h 289"/>
                  <a:gd name="T2" fmla="*/ 0 w 85"/>
                  <a:gd name="T3" fmla="*/ 0 h 289"/>
                  <a:gd name="T4" fmla="*/ 21 w 85"/>
                  <a:gd name="T5" fmla="*/ 20 h 289"/>
                  <a:gd name="T6" fmla="*/ 42 w 85"/>
                  <a:gd name="T7" fmla="*/ 40 h 289"/>
                  <a:gd name="T8" fmla="*/ 64 w 85"/>
                  <a:gd name="T9" fmla="*/ 59 h 289"/>
                  <a:gd name="T10" fmla="*/ 85 w 85"/>
                  <a:gd name="T11" fmla="*/ 79 h 289"/>
                  <a:gd name="T12" fmla="*/ 85 w 85"/>
                  <a:gd name="T13" fmla="*/ 289 h 289"/>
                  <a:gd name="T14" fmla="*/ 64 w 85"/>
                  <a:gd name="T15" fmla="*/ 266 h 289"/>
                  <a:gd name="T16" fmla="*/ 42 w 85"/>
                  <a:gd name="T17" fmla="*/ 243 h 289"/>
                  <a:gd name="T18" fmla="*/ 22 w 85"/>
                  <a:gd name="T19" fmla="*/ 219 h 289"/>
                  <a:gd name="T20" fmla="*/ 0 w 85"/>
                  <a:gd name="T21" fmla="*/ 195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89">
                    <a:moveTo>
                      <a:pt x="0" y="195"/>
                    </a:moveTo>
                    <a:lnTo>
                      <a:pt x="0" y="0"/>
                    </a:lnTo>
                    <a:lnTo>
                      <a:pt x="21" y="20"/>
                    </a:lnTo>
                    <a:lnTo>
                      <a:pt x="42" y="40"/>
                    </a:lnTo>
                    <a:lnTo>
                      <a:pt x="64" y="59"/>
                    </a:lnTo>
                    <a:lnTo>
                      <a:pt x="85" y="79"/>
                    </a:lnTo>
                    <a:lnTo>
                      <a:pt x="85" y="289"/>
                    </a:lnTo>
                    <a:lnTo>
                      <a:pt x="64" y="266"/>
                    </a:lnTo>
                    <a:lnTo>
                      <a:pt x="42" y="243"/>
                    </a:lnTo>
                    <a:lnTo>
                      <a:pt x="22" y="219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8" name="Freeform 1270"/>
              <p:cNvSpPr>
                <a:spLocks/>
              </p:cNvSpPr>
              <p:nvPr/>
            </p:nvSpPr>
            <p:spPr bwMode="auto">
              <a:xfrm>
                <a:off x="450" y="1563"/>
                <a:ext cx="18" cy="60"/>
              </a:xfrm>
              <a:custGeom>
                <a:avLst/>
                <a:gdLst>
                  <a:gd name="T0" fmla="*/ 0 w 87"/>
                  <a:gd name="T1" fmla="*/ 203 h 296"/>
                  <a:gd name="T2" fmla="*/ 0 w 87"/>
                  <a:gd name="T3" fmla="*/ 0 h 296"/>
                  <a:gd name="T4" fmla="*/ 22 w 87"/>
                  <a:gd name="T5" fmla="*/ 19 h 296"/>
                  <a:gd name="T6" fmla="*/ 43 w 87"/>
                  <a:gd name="T7" fmla="*/ 39 h 296"/>
                  <a:gd name="T8" fmla="*/ 65 w 87"/>
                  <a:gd name="T9" fmla="*/ 57 h 296"/>
                  <a:gd name="T10" fmla="*/ 87 w 87"/>
                  <a:gd name="T11" fmla="*/ 76 h 296"/>
                  <a:gd name="T12" fmla="*/ 87 w 87"/>
                  <a:gd name="T13" fmla="*/ 296 h 296"/>
                  <a:gd name="T14" fmla="*/ 65 w 87"/>
                  <a:gd name="T15" fmla="*/ 273 h 296"/>
                  <a:gd name="T16" fmla="*/ 43 w 87"/>
                  <a:gd name="T17" fmla="*/ 249 h 296"/>
                  <a:gd name="T18" fmla="*/ 22 w 87"/>
                  <a:gd name="T19" fmla="*/ 226 h 296"/>
                  <a:gd name="T20" fmla="*/ 0 w 87"/>
                  <a:gd name="T21" fmla="*/ 203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96">
                    <a:moveTo>
                      <a:pt x="0" y="203"/>
                    </a:moveTo>
                    <a:lnTo>
                      <a:pt x="0" y="0"/>
                    </a:lnTo>
                    <a:lnTo>
                      <a:pt x="22" y="19"/>
                    </a:lnTo>
                    <a:lnTo>
                      <a:pt x="43" y="39"/>
                    </a:lnTo>
                    <a:lnTo>
                      <a:pt x="65" y="57"/>
                    </a:lnTo>
                    <a:lnTo>
                      <a:pt x="87" y="76"/>
                    </a:lnTo>
                    <a:lnTo>
                      <a:pt x="87" y="296"/>
                    </a:lnTo>
                    <a:lnTo>
                      <a:pt x="65" y="273"/>
                    </a:lnTo>
                    <a:lnTo>
                      <a:pt x="43" y="249"/>
                    </a:lnTo>
                    <a:lnTo>
                      <a:pt x="22" y="226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89" name="Freeform 1271"/>
              <p:cNvSpPr>
                <a:spLocks/>
              </p:cNvSpPr>
              <p:nvPr/>
            </p:nvSpPr>
            <p:spPr bwMode="auto">
              <a:xfrm>
                <a:off x="459" y="1571"/>
                <a:ext cx="17" cy="61"/>
              </a:xfrm>
              <a:custGeom>
                <a:avLst/>
                <a:gdLst>
                  <a:gd name="T0" fmla="*/ 0 w 87"/>
                  <a:gd name="T1" fmla="*/ 210 h 303"/>
                  <a:gd name="T2" fmla="*/ 0 w 87"/>
                  <a:gd name="T3" fmla="*/ 0 h 303"/>
                  <a:gd name="T4" fmla="*/ 22 w 87"/>
                  <a:gd name="T5" fmla="*/ 18 h 303"/>
                  <a:gd name="T6" fmla="*/ 43 w 87"/>
                  <a:gd name="T7" fmla="*/ 37 h 303"/>
                  <a:gd name="T8" fmla="*/ 65 w 87"/>
                  <a:gd name="T9" fmla="*/ 57 h 303"/>
                  <a:gd name="T10" fmla="*/ 87 w 87"/>
                  <a:gd name="T11" fmla="*/ 75 h 303"/>
                  <a:gd name="T12" fmla="*/ 87 w 87"/>
                  <a:gd name="T13" fmla="*/ 303 h 303"/>
                  <a:gd name="T14" fmla="*/ 65 w 87"/>
                  <a:gd name="T15" fmla="*/ 280 h 303"/>
                  <a:gd name="T16" fmla="*/ 44 w 87"/>
                  <a:gd name="T17" fmla="*/ 257 h 303"/>
                  <a:gd name="T18" fmla="*/ 22 w 87"/>
                  <a:gd name="T19" fmla="*/ 234 h 303"/>
                  <a:gd name="T20" fmla="*/ 0 w 87"/>
                  <a:gd name="T21" fmla="*/ 210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03">
                    <a:moveTo>
                      <a:pt x="0" y="210"/>
                    </a:moveTo>
                    <a:lnTo>
                      <a:pt x="0" y="0"/>
                    </a:lnTo>
                    <a:lnTo>
                      <a:pt x="22" y="18"/>
                    </a:lnTo>
                    <a:lnTo>
                      <a:pt x="43" y="37"/>
                    </a:lnTo>
                    <a:lnTo>
                      <a:pt x="65" y="57"/>
                    </a:lnTo>
                    <a:lnTo>
                      <a:pt x="87" y="75"/>
                    </a:lnTo>
                    <a:lnTo>
                      <a:pt x="87" y="303"/>
                    </a:lnTo>
                    <a:lnTo>
                      <a:pt x="65" y="280"/>
                    </a:lnTo>
                    <a:lnTo>
                      <a:pt x="44" y="257"/>
                    </a:lnTo>
                    <a:lnTo>
                      <a:pt x="22" y="234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0" name="Freeform 1272"/>
              <p:cNvSpPr>
                <a:spLocks/>
              </p:cNvSpPr>
              <p:nvPr/>
            </p:nvSpPr>
            <p:spPr bwMode="auto">
              <a:xfrm>
                <a:off x="468" y="1579"/>
                <a:ext cx="17" cy="62"/>
              </a:xfrm>
              <a:custGeom>
                <a:avLst/>
                <a:gdLst>
                  <a:gd name="T0" fmla="*/ 0 w 85"/>
                  <a:gd name="T1" fmla="*/ 220 h 312"/>
                  <a:gd name="T2" fmla="*/ 0 w 85"/>
                  <a:gd name="T3" fmla="*/ 0 h 312"/>
                  <a:gd name="T4" fmla="*/ 21 w 85"/>
                  <a:gd name="T5" fmla="*/ 20 h 312"/>
                  <a:gd name="T6" fmla="*/ 43 w 85"/>
                  <a:gd name="T7" fmla="*/ 38 h 312"/>
                  <a:gd name="T8" fmla="*/ 64 w 85"/>
                  <a:gd name="T9" fmla="*/ 56 h 312"/>
                  <a:gd name="T10" fmla="*/ 85 w 85"/>
                  <a:gd name="T11" fmla="*/ 76 h 312"/>
                  <a:gd name="T12" fmla="*/ 85 w 85"/>
                  <a:gd name="T13" fmla="*/ 312 h 312"/>
                  <a:gd name="T14" fmla="*/ 65 w 85"/>
                  <a:gd name="T15" fmla="*/ 289 h 312"/>
                  <a:gd name="T16" fmla="*/ 43 w 85"/>
                  <a:gd name="T17" fmla="*/ 266 h 312"/>
                  <a:gd name="T18" fmla="*/ 21 w 85"/>
                  <a:gd name="T19" fmla="*/ 243 h 312"/>
                  <a:gd name="T20" fmla="*/ 0 w 85"/>
                  <a:gd name="T21" fmla="*/ 22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12">
                    <a:moveTo>
                      <a:pt x="0" y="220"/>
                    </a:moveTo>
                    <a:lnTo>
                      <a:pt x="0" y="0"/>
                    </a:lnTo>
                    <a:lnTo>
                      <a:pt x="21" y="20"/>
                    </a:lnTo>
                    <a:lnTo>
                      <a:pt x="43" y="38"/>
                    </a:lnTo>
                    <a:lnTo>
                      <a:pt x="64" y="56"/>
                    </a:lnTo>
                    <a:lnTo>
                      <a:pt x="85" y="76"/>
                    </a:lnTo>
                    <a:lnTo>
                      <a:pt x="85" y="312"/>
                    </a:lnTo>
                    <a:lnTo>
                      <a:pt x="65" y="289"/>
                    </a:lnTo>
                    <a:lnTo>
                      <a:pt x="43" y="266"/>
                    </a:lnTo>
                    <a:lnTo>
                      <a:pt x="21" y="243"/>
                    </a:ln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1" name="Freeform 1273"/>
              <p:cNvSpPr>
                <a:spLocks/>
              </p:cNvSpPr>
              <p:nvPr/>
            </p:nvSpPr>
            <p:spPr bwMode="auto">
              <a:xfrm>
                <a:off x="476" y="1586"/>
                <a:ext cx="17" cy="64"/>
              </a:xfrm>
              <a:custGeom>
                <a:avLst/>
                <a:gdLst>
                  <a:gd name="T0" fmla="*/ 0 w 85"/>
                  <a:gd name="T1" fmla="*/ 228 h 318"/>
                  <a:gd name="T2" fmla="*/ 0 w 85"/>
                  <a:gd name="T3" fmla="*/ 0 h 318"/>
                  <a:gd name="T4" fmla="*/ 21 w 85"/>
                  <a:gd name="T5" fmla="*/ 18 h 318"/>
                  <a:gd name="T6" fmla="*/ 42 w 85"/>
                  <a:gd name="T7" fmla="*/ 37 h 318"/>
                  <a:gd name="T8" fmla="*/ 64 w 85"/>
                  <a:gd name="T9" fmla="*/ 55 h 318"/>
                  <a:gd name="T10" fmla="*/ 85 w 85"/>
                  <a:gd name="T11" fmla="*/ 74 h 318"/>
                  <a:gd name="T12" fmla="*/ 85 w 85"/>
                  <a:gd name="T13" fmla="*/ 318 h 318"/>
                  <a:gd name="T14" fmla="*/ 64 w 85"/>
                  <a:gd name="T15" fmla="*/ 296 h 318"/>
                  <a:gd name="T16" fmla="*/ 42 w 85"/>
                  <a:gd name="T17" fmla="*/ 274 h 318"/>
                  <a:gd name="T18" fmla="*/ 22 w 85"/>
                  <a:gd name="T19" fmla="*/ 251 h 318"/>
                  <a:gd name="T20" fmla="*/ 0 w 85"/>
                  <a:gd name="T21" fmla="*/ 22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18">
                    <a:moveTo>
                      <a:pt x="0" y="228"/>
                    </a:moveTo>
                    <a:lnTo>
                      <a:pt x="0" y="0"/>
                    </a:lnTo>
                    <a:lnTo>
                      <a:pt x="21" y="18"/>
                    </a:lnTo>
                    <a:lnTo>
                      <a:pt x="42" y="37"/>
                    </a:lnTo>
                    <a:lnTo>
                      <a:pt x="64" y="55"/>
                    </a:lnTo>
                    <a:lnTo>
                      <a:pt x="85" y="74"/>
                    </a:lnTo>
                    <a:lnTo>
                      <a:pt x="85" y="318"/>
                    </a:lnTo>
                    <a:lnTo>
                      <a:pt x="64" y="296"/>
                    </a:lnTo>
                    <a:lnTo>
                      <a:pt x="42" y="274"/>
                    </a:lnTo>
                    <a:lnTo>
                      <a:pt x="22" y="251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2" name="Freeform 1274"/>
              <p:cNvSpPr>
                <a:spLocks/>
              </p:cNvSpPr>
              <p:nvPr/>
            </p:nvSpPr>
            <p:spPr bwMode="auto">
              <a:xfrm>
                <a:off x="485" y="1594"/>
                <a:ext cx="17" cy="65"/>
              </a:xfrm>
              <a:custGeom>
                <a:avLst/>
                <a:gdLst>
                  <a:gd name="T0" fmla="*/ 0 w 87"/>
                  <a:gd name="T1" fmla="*/ 236 h 325"/>
                  <a:gd name="T2" fmla="*/ 0 w 87"/>
                  <a:gd name="T3" fmla="*/ 0 h 325"/>
                  <a:gd name="T4" fmla="*/ 22 w 87"/>
                  <a:gd name="T5" fmla="*/ 18 h 325"/>
                  <a:gd name="T6" fmla="*/ 43 w 87"/>
                  <a:gd name="T7" fmla="*/ 35 h 325"/>
                  <a:gd name="T8" fmla="*/ 65 w 87"/>
                  <a:gd name="T9" fmla="*/ 54 h 325"/>
                  <a:gd name="T10" fmla="*/ 87 w 87"/>
                  <a:gd name="T11" fmla="*/ 72 h 325"/>
                  <a:gd name="T12" fmla="*/ 87 w 87"/>
                  <a:gd name="T13" fmla="*/ 325 h 325"/>
                  <a:gd name="T14" fmla="*/ 65 w 87"/>
                  <a:gd name="T15" fmla="*/ 303 h 325"/>
                  <a:gd name="T16" fmla="*/ 44 w 87"/>
                  <a:gd name="T17" fmla="*/ 281 h 325"/>
                  <a:gd name="T18" fmla="*/ 22 w 87"/>
                  <a:gd name="T19" fmla="*/ 258 h 325"/>
                  <a:gd name="T20" fmla="*/ 0 w 87"/>
                  <a:gd name="T21" fmla="*/ 236 h 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25">
                    <a:moveTo>
                      <a:pt x="0" y="236"/>
                    </a:moveTo>
                    <a:lnTo>
                      <a:pt x="0" y="0"/>
                    </a:lnTo>
                    <a:lnTo>
                      <a:pt x="22" y="18"/>
                    </a:lnTo>
                    <a:lnTo>
                      <a:pt x="43" y="35"/>
                    </a:lnTo>
                    <a:lnTo>
                      <a:pt x="65" y="54"/>
                    </a:lnTo>
                    <a:lnTo>
                      <a:pt x="87" y="72"/>
                    </a:lnTo>
                    <a:lnTo>
                      <a:pt x="87" y="325"/>
                    </a:lnTo>
                    <a:lnTo>
                      <a:pt x="65" y="303"/>
                    </a:lnTo>
                    <a:lnTo>
                      <a:pt x="44" y="281"/>
                    </a:lnTo>
                    <a:lnTo>
                      <a:pt x="22" y="258"/>
                    </a:ln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3" name="Freeform 1275"/>
              <p:cNvSpPr>
                <a:spLocks/>
              </p:cNvSpPr>
              <p:nvPr/>
            </p:nvSpPr>
            <p:spPr bwMode="auto">
              <a:xfrm>
                <a:off x="493" y="1601"/>
                <a:ext cx="18" cy="67"/>
              </a:xfrm>
              <a:custGeom>
                <a:avLst/>
                <a:gdLst>
                  <a:gd name="T0" fmla="*/ 0 w 87"/>
                  <a:gd name="T1" fmla="*/ 244 h 333"/>
                  <a:gd name="T2" fmla="*/ 0 w 87"/>
                  <a:gd name="T3" fmla="*/ 0 h 333"/>
                  <a:gd name="T4" fmla="*/ 22 w 87"/>
                  <a:gd name="T5" fmla="*/ 18 h 333"/>
                  <a:gd name="T6" fmla="*/ 43 w 87"/>
                  <a:gd name="T7" fmla="*/ 36 h 333"/>
                  <a:gd name="T8" fmla="*/ 65 w 87"/>
                  <a:gd name="T9" fmla="*/ 53 h 333"/>
                  <a:gd name="T10" fmla="*/ 87 w 87"/>
                  <a:gd name="T11" fmla="*/ 71 h 333"/>
                  <a:gd name="T12" fmla="*/ 87 w 87"/>
                  <a:gd name="T13" fmla="*/ 333 h 333"/>
                  <a:gd name="T14" fmla="*/ 66 w 87"/>
                  <a:gd name="T15" fmla="*/ 312 h 333"/>
                  <a:gd name="T16" fmla="*/ 44 w 87"/>
                  <a:gd name="T17" fmla="*/ 289 h 333"/>
                  <a:gd name="T18" fmla="*/ 22 w 87"/>
                  <a:gd name="T19" fmla="*/ 267 h 333"/>
                  <a:gd name="T20" fmla="*/ 0 w 87"/>
                  <a:gd name="T21" fmla="*/ 244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33">
                    <a:moveTo>
                      <a:pt x="0" y="244"/>
                    </a:moveTo>
                    <a:lnTo>
                      <a:pt x="0" y="0"/>
                    </a:lnTo>
                    <a:lnTo>
                      <a:pt x="22" y="18"/>
                    </a:lnTo>
                    <a:lnTo>
                      <a:pt x="43" y="36"/>
                    </a:lnTo>
                    <a:lnTo>
                      <a:pt x="65" y="53"/>
                    </a:lnTo>
                    <a:lnTo>
                      <a:pt x="87" y="71"/>
                    </a:lnTo>
                    <a:lnTo>
                      <a:pt x="87" y="333"/>
                    </a:lnTo>
                    <a:lnTo>
                      <a:pt x="66" y="312"/>
                    </a:lnTo>
                    <a:lnTo>
                      <a:pt x="44" y="289"/>
                    </a:lnTo>
                    <a:lnTo>
                      <a:pt x="22" y="267"/>
                    </a:ln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4" name="Freeform 1276"/>
              <p:cNvSpPr>
                <a:spLocks/>
              </p:cNvSpPr>
              <p:nvPr/>
            </p:nvSpPr>
            <p:spPr bwMode="auto">
              <a:xfrm>
                <a:off x="502" y="1608"/>
                <a:ext cx="17" cy="68"/>
              </a:xfrm>
              <a:custGeom>
                <a:avLst/>
                <a:gdLst>
                  <a:gd name="T0" fmla="*/ 0 w 86"/>
                  <a:gd name="T1" fmla="*/ 253 h 341"/>
                  <a:gd name="T2" fmla="*/ 0 w 86"/>
                  <a:gd name="T3" fmla="*/ 0 h 341"/>
                  <a:gd name="T4" fmla="*/ 21 w 86"/>
                  <a:gd name="T5" fmla="*/ 17 h 341"/>
                  <a:gd name="T6" fmla="*/ 43 w 86"/>
                  <a:gd name="T7" fmla="*/ 35 h 341"/>
                  <a:gd name="T8" fmla="*/ 64 w 86"/>
                  <a:gd name="T9" fmla="*/ 53 h 341"/>
                  <a:gd name="T10" fmla="*/ 86 w 86"/>
                  <a:gd name="T11" fmla="*/ 70 h 341"/>
                  <a:gd name="T12" fmla="*/ 86 w 86"/>
                  <a:gd name="T13" fmla="*/ 341 h 341"/>
                  <a:gd name="T14" fmla="*/ 65 w 86"/>
                  <a:gd name="T15" fmla="*/ 319 h 341"/>
                  <a:gd name="T16" fmla="*/ 44 w 86"/>
                  <a:gd name="T17" fmla="*/ 298 h 341"/>
                  <a:gd name="T18" fmla="*/ 22 w 86"/>
                  <a:gd name="T19" fmla="*/ 276 h 341"/>
                  <a:gd name="T20" fmla="*/ 0 w 86"/>
                  <a:gd name="T21" fmla="*/ 253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" h="341">
                    <a:moveTo>
                      <a:pt x="0" y="253"/>
                    </a:moveTo>
                    <a:lnTo>
                      <a:pt x="0" y="0"/>
                    </a:lnTo>
                    <a:lnTo>
                      <a:pt x="21" y="17"/>
                    </a:lnTo>
                    <a:lnTo>
                      <a:pt x="43" y="35"/>
                    </a:lnTo>
                    <a:lnTo>
                      <a:pt x="64" y="53"/>
                    </a:lnTo>
                    <a:lnTo>
                      <a:pt x="86" y="70"/>
                    </a:lnTo>
                    <a:lnTo>
                      <a:pt x="86" y="341"/>
                    </a:lnTo>
                    <a:lnTo>
                      <a:pt x="65" y="319"/>
                    </a:lnTo>
                    <a:lnTo>
                      <a:pt x="44" y="298"/>
                    </a:lnTo>
                    <a:lnTo>
                      <a:pt x="22" y="276"/>
                    </a:lnTo>
                    <a:lnTo>
                      <a:pt x="0" y="253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5" name="Freeform 1277"/>
              <p:cNvSpPr>
                <a:spLocks/>
              </p:cNvSpPr>
              <p:nvPr/>
            </p:nvSpPr>
            <p:spPr bwMode="auto">
              <a:xfrm>
                <a:off x="511" y="1615"/>
                <a:ext cx="17" cy="70"/>
              </a:xfrm>
              <a:custGeom>
                <a:avLst/>
                <a:gdLst>
                  <a:gd name="T0" fmla="*/ 0 w 85"/>
                  <a:gd name="T1" fmla="*/ 262 h 348"/>
                  <a:gd name="T2" fmla="*/ 0 w 85"/>
                  <a:gd name="T3" fmla="*/ 0 h 348"/>
                  <a:gd name="T4" fmla="*/ 21 w 85"/>
                  <a:gd name="T5" fmla="*/ 18 h 348"/>
                  <a:gd name="T6" fmla="*/ 43 w 85"/>
                  <a:gd name="T7" fmla="*/ 35 h 348"/>
                  <a:gd name="T8" fmla="*/ 64 w 85"/>
                  <a:gd name="T9" fmla="*/ 52 h 348"/>
                  <a:gd name="T10" fmla="*/ 85 w 85"/>
                  <a:gd name="T11" fmla="*/ 70 h 348"/>
                  <a:gd name="T12" fmla="*/ 85 w 85"/>
                  <a:gd name="T13" fmla="*/ 348 h 348"/>
                  <a:gd name="T14" fmla="*/ 64 w 85"/>
                  <a:gd name="T15" fmla="*/ 328 h 348"/>
                  <a:gd name="T16" fmla="*/ 44 w 85"/>
                  <a:gd name="T17" fmla="*/ 307 h 348"/>
                  <a:gd name="T18" fmla="*/ 22 w 85"/>
                  <a:gd name="T19" fmla="*/ 284 h 348"/>
                  <a:gd name="T20" fmla="*/ 0 w 85"/>
                  <a:gd name="T21" fmla="*/ 262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48">
                    <a:moveTo>
                      <a:pt x="0" y="262"/>
                    </a:moveTo>
                    <a:lnTo>
                      <a:pt x="0" y="0"/>
                    </a:lnTo>
                    <a:lnTo>
                      <a:pt x="21" y="18"/>
                    </a:lnTo>
                    <a:lnTo>
                      <a:pt x="43" y="35"/>
                    </a:lnTo>
                    <a:lnTo>
                      <a:pt x="64" y="52"/>
                    </a:lnTo>
                    <a:lnTo>
                      <a:pt x="85" y="70"/>
                    </a:lnTo>
                    <a:lnTo>
                      <a:pt x="85" y="348"/>
                    </a:lnTo>
                    <a:lnTo>
                      <a:pt x="64" y="328"/>
                    </a:lnTo>
                    <a:lnTo>
                      <a:pt x="44" y="307"/>
                    </a:lnTo>
                    <a:lnTo>
                      <a:pt x="22" y="284"/>
                    </a:lnTo>
                    <a:lnTo>
                      <a:pt x="0" y="262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6" name="Freeform 1278"/>
              <p:cNvSpPr>
                <a:spLocks/>
              </p:cNvSpPr>
              <p:nvPr/>
            </p:nvSpPr>
            <p:spPr bwMode="auto">
              <a:xfrm>
                <a:off x="519" y="1622"/>
                <a:ext cx="17" cy="72"/>
              </a:xfrm>
              <a:custGeom>
                <a:avLst/>
                <a:gdLst>
                  <a:gd name="T0" fmla="*/ 0 w 85"/>
                  <a:gd name="T1" fmla="*/ 271 h 357"/>
                  <a:gd name="T2" fmla="*/ 0 w 85"/>
                  <a:gd name="T3" fmla="*/ 0 h 357"/>
                  <a:gd name="T4" fmla="*/ 21 w 85"/>
                  <a:gd name="T5" fmla="*/ 17 h 357"/>
                  <a:gd name="T6" fmla="*/ 42 w 85"/>
                  <a:gd name="T7" fmla="*/ 35 h 357"/>
                  <a:gd name="T8" fmla="*/ 64 w 85"/>
                  <a:gd name="T9" fmla="*/ 52 h 357"/>
                  <a:gd name="T10" fmla="*/ 85 w 85"/>
                  <a:gd name="T11" fmla="*/ 69 h 357"/>
                  <a:gd name="T12" fmla="*/ 85 w 85"/>
                  <a:gd name="T13" fmla="*/ 357 h 357"/>
                  <a:gd name="T14" fmla="*/ 65 w 85"/>
                  <a:gd name="T15" fmla="*/ 337 h 357"/>
                  <a:gd name="T16" fmla="*/ 44 w 85"/>
                  <a:gd name="T17" fmla="*/ 315 h 357"/>
                  <a:gd name="T18" fmla="*/ 22 w 85"/>
                  <a:gd name="T19" fmla="*/ 293 h 357"/>
                  <a:gd name="T20" fmla="*/ 0 w 85"/>
                  <a:gd name="T21" fmla="*/ 271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57">
                    <a:moveTo>
                      <a:pt x="0" y="271"/>
                    </a:moveTo>
                    <a:lnTo>
                      <a:pt x="0" y="0"/>
                    </a:lnTo>
                    <a:lnTo>
                      <a:pt x="21" y="17"/>
                    </a:lnTo>
                    <a:lnTo>
                      <a:pt x="42" y="35"/>
                    </a:lnTo>
                    <a:lnTo>
                      <a:pt x="64" y="52"/>
                    </a:lnTo>
                    <a:lnTo>
                      <a:pt x="85" y="69"/>
                    </a:lnTo>
                    <a:lnTo>
                      <a:pt x="85" y="357"/>
                    </a:lnTo>
                    <a:lnTo>
                      <a:pt x="65" y="337"/>
                    </a:lnTo>
                    <a:lnTo>
                      <a:pt x="44" y="315"/>
                    </a:lnTo>
                    <a:lnTo>
                      <a:pt x="22" y="293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7" name="Freeform 1279"/>
              <p:cNvSpPr>
                <a:spLocks/>
              </p:cNvSpPr>
              <p:nvPr/>
            </p:nvSpPr>
            <p:spPr bwMode="auto">
              <a:xfrm>
                <a:off x="528" y="1629"/>
                <a:ext cx="17" cy="73"/>
              </a:xfrm>
              <a:custGeom>
                <a:avLst/>
                <a:gdLst>
                  <a:gd name="T0" fmla="*/ 0 w 87"/>
                  <a:gd name="T1" fmla="*/ 278 h 364"/>
                  <a:gd name="T2" fmla="*/ 0 w 87"/>
                  <a:gd name="T3" fmla="*/ 0 h 364"/>
                  <a:gd name="T4" fmla="*/ 22 w 87"/>
                  <a:gd name="T5" fmla="*/ 17 h 364"/>
                  <a:gd name="T6" fmla="*/ 43 w 87"/>
                  <a:gd name="T7" fmla="*/ 34 h 364"/>
                  <a:gd name="T8" fmla="*/ 65 w 87"/>
                  <a:gd name="T9" fmla="*/ 50 h 364"/>
                  <a:gd name="T10" fmla="*/ 87 w 87"/>
                  <a:gd name="T11" fmla="*/ 68 h 364"/>
                  <a:gd name="T12" fmla="*/ 87 w 87"/>
                  <a:gd name="T13" fmla="*/ 364 h 364"/>
                  <a:gd name="T14" fmla="*/ 66 w 87"/>
                  <a:gd name="T15" fmla="*/ 344 h 364"/>
                  <a:gd name="T16" fmla="*/ 45 w 87"/>
                  <a:gd name="T17" fmla="*/ 323 h 364"/>
                  <a:gd name="T18" fmla="*/ 23 w 87"/>
                  <a:gd name="T19" fmla="*/ 302 h 364"/>
                  <a:gd name="T20" fmla="*/ 0 w 87"/>
                  <a:gd name="T21" fmla="*/ 278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64">
                    <a:moveTo>
                      <a:pt x="0" y="278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3" y="34"/>
                    </a:lnTo>
                    <a:lnTo>
                      <a:pt x="65" y="50"/>
                    </a:lnTo>
                    <a:lnTo>
                      <a:pt x="87" y="68"/>
                    </a:lnTo>
                    <a:lnTo>
                      <a:pt x="87" y="364"/>
                    </a:lnTo>
                    <a:lnTo>
                      <a:pt x="66" y="344"/>
                    </a:lnTo>
                    <a:lnTo>
                      <a:pt x="45" y="323"/>
                    </a:lnTo>
                    <a:lnTo>
                      <a:pt x="23" y="302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8" name="Freeform 1280"/>
              <p:cNvSpPr>
                <a:spLocks/>
              </p:cNvSpPr>
              <p:nvPr/>
            </p:nvSpPr>
            <p:spPr bwMode="auto">
              <a:xfrm>
                <a:off x="536" y="1636"/>
                <a:ext cx="18" cy="75"/>
              </a:xfrm>
              <a:custGeom>
                <a:avLst/>
                <a:gdLst>
                  <a:gd name="T0" fmla="*/ 0 w 87"/>
                  <a:gd name="T1" fmla="*/ 288 h 373"/>
                  <a:gd name="T2" fmla="*/ 0 w 87"/>
                  <a:gd name="T3" fmla="*/ 0 h 373"/>
                  <a:gd name="T4" fmla="*/ 22 w 87"/>
                  <a:gd name="T5" fmla="*/ 16 h 373"/>
                  <a:gd name="T6" fmla="*/ 44 w 87"/>
                  <a:gd name="T7" fmla="*/ 34 h 373"/>
                  <a:gd name="T8" fmla="*/ 65 w 87"/>
                  <a:gd name="T9" fmla="*/ 50 h 373"/>
                  <a:gd name="T10" fmla="*/ 87 w 87"/>
                  <a:gd name="T11" fmla="*/ 66 h 373"/>
                  <a:gd name="T12" fmla="*/ 87 w 87"/>
                  <a:gd name="T13" fmla="*/ 373 h 373"/>
                  <a:gd name="T14" fmla="*/ 67 w 87"/>
                  <a:gd name="T15" fmla="*/ 353 h 373"/>
                  <a:gd name="T16" fmla="*/ 46 w 87"/>
                  <a:gd name="T17" fmla="*/ 333 h 373"/>
                  <a:gd name="T18" fmla="*/ 24 w 87"/>
                  <a:gd name="T19" fmla="*/ 310 h 373"/>
                  <a:gd name="T20" fmla="*/ 0 w 87"/>
                  <a:gd name="T21" fmla="*/ 288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73">
                    <a:moveTo>
                      <a:pt x="0" y="288"/>
                    </a:moveTo>
                    <a:lnTo>
                      <a:pt x="0" y="0"/>
                    </a:lnTo>
                    <a:lnTo>
                      <a:pt x="22" y="16"/>
                    </a:lnTo>
                    <a:lnTo>
                      <a:pt x="44" y="34"/>
                    </a:lnTo>
                    <a:lnTo>
                      <a:pt x="65" y="50"/>
                    </a:lnTo>
                    <a:lnTo>
                      <a:pt x="87" y="66"/>
                    </a:lnTo>
                    <a:lnTo>
                      <a:pt x="87" y="373"/>
                    </a:lnTo>
                    <a:lnTo>
                      <a:pt x="67" y="353"/>
                    </a:lnTo>
                    <a:lnTo>
                      <a:pt x="46" y="333"/>
                    </a:lnTo>
                    <a:lnTo>
                      <a:pt x="24" y="310"/>
                    </a:lnTo>
                    <a:lnTo>
                      <a:pt x="0" y="288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99" name="Freeform 1281"/>
              <p:cNvSpPr>
                <a:spLocks/>
              </p:cNvSpPr>
              <p:nvPr/>
            </p:nvSpPr>
            <p:spPr bwMode="auto">
              <a:xfrm>
                <a:off x="545" y="1643"/>
                <a:ext cx="17" cy="76"/>
              </a:xfrm>
              <a:custGeom>
                <a:avLst/>
                <a:gdLst>
                  <a:gd name="T0" fmla="*/ 0 w 85"/>
                  <a:gd name="T1" fmla="*/ 296 h 379"/>
                  <a:gd name="T2" fmla="*/ 0 w 85"/>
                  <a:gd name="T3" fmla="*/ 0 h 379"/>
                  <a:gd name="T4" fmla="*/ 21 w 85"/>
                  <a:gd name="T5" fmla="*/ 16 h 379"/>
                  <a:gd name="T6" fmla="*/ 43 w 85"/>
                  <a:gd name="T7" fmla="*/ 32 h 379"/>
                  <a:gd name="T8" fmla="*/ 65 w 85"/>
                  <a:gd name="T9" fmla="*/ 49 h 379"/>
                  <a:gd name="T10" fmla="*/ 85 w 85"/>
                  <a:gd name="T11" fmla="*/ 65 h 379"/>
                  <a:gd name="T12" fmla="*/ 85 w 85"/>
                  <a:gd name="T13" fmla="*/ 379 h 379"/>
                  <a:gd name="T14" fmla="*/ 67 w 85"/>
                  <a:gd name="T15" fmla="*/ 362 h 379"/>
                  <a:gd name="T16" fmla="*/ 46 w 85"/>
                  <a:gd name="T17" fmla="*/ 342 h 379"/>
                  <a:gd name="T18" fmla="*/ 24 w 85"/>
                  <a:gd name="T19" fmla="*/ 319 h 379"/>
                  <a:gd name="T20" fmla="*/ 0 w 85"/>
                  <a:gd name="T21" fmla="*/ 296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79">
                    <a:moveTo>
                      <a:pt x="0" y="296"/>
                    </a:moveTo>
                    <a:lnTo>
                      <a:pt x="0" y="0"/>
                    </a:lnTo>
                    <a:lnTo>
                      <a:pt x="21" y="16"/>
                    </a:lnTo>
                    <a:lnTo>
                      <a:pt x="43" y="32"/>
                    </a:lnTo>
                    <a:lnTo>
                      <a:pt x="65" y="49"/>
                    </a:lnTo>
                    <a:lnTo>
                      <a:pt x="85" y="65"/>
                    </a:lnTo>
                    <a:lnTo>
                      <a:pt x="85" y="379"/>
                    </a:lnTo>
                    <a:lnTo>
                      <a:pt x="67" y="362"/>
                    </a:lnTo>
                    <a:lnTo>
                      <a:pt x="46" y="342"/>
                    </a:lnTo>
                    <a:lnTo>
                      <a:pt x="24" y="319"/>
                    </a:lnTo>
                    <a:lnTo>
                      <a:pt x="0" y="296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0" name="Freeform 1282"/>
              <p:cNvSpPr>
                <a:spLocks/>
              </p:cNvSpPr>
              <p:nvPr/>
            </p:nvSpPr>
            <p:spPr bwMode="auto">
              <a:xfrm>
                <a:off x="554" y="1649"/>
                <a:ext cx="17" cy="78"/>
              </a:xfrm>
              <a:custGeom>
                <a:avLst/>
                <a:gdLst>
                  <a:gd name="T0" fmla="*/ 0 w 85"/>
                  <a:gd name="T1" fmla="*/ 307 h 389"/>
                  <a:gd name="T2" fmla="*/ 0 w 85"/>
                  <a:gd name="T3" fmla="*/ 0 h 389"/>
                  <a:gd name="T4" fmla="*/ 22 w 85"/>
                  <a:gd name="T5" fmla="*/ 17 h 389"/>
                  <a:gd name="T6" fmla="*/ 42 w 85"/>
                  <a:gd name="T7" fmla="*/ 33 h 389"/>
                  <a:gd name="T8" fmla="*/ 64 w 85"/>
                  <a:gd name="T9" fmla="*/ 49 h 389"/>
                  <a:gd name="T10" fmla="*/ 85 w 85"/>
                  <a:gd name="T11" fmla="*/ 65 h 389"/>
                  <a:gd name="T12" fmla="*/ 85 w 85"/>
                  <a:gd name="T13" fmla="*/ 389 h 389"/>
                  <a:gd name="T14" fmla="*/ 68 w 85"/>
                  <a:gd name="T15" fmla="*/ 373 h 389"/>
                  <a:gd name="T16" fmla="*/ 49 w 85"/>
                  <a:gd name="T17" fmla="*/ 353 h 389"/>
                  <a:gd name="T18" fmla="*/ 26 w 85"/>
                  <a:gd name="T19" fmla="*/ 332 h 389"/>
                  <a:gd name="T20" fmla="*/ 0 w 85"/>
                  <a:gd name="T21" fmla="*/ 307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89">
                    <a:moveTo>
                      <a:pt x="0" y="307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2" y="33"/>
                    </a:lnTo>
                    <a:lnTo>
                      <a:pt x="64" y="49"/>
                    </a:lnTo>
                    <a:lnTo>
                      <a:pt x="85" y="65"/>
                    </a:lnTo>
                    <a:lnTo>
                      <a:pt x="85" y="389"/>
                    </a:lnTo>
                    <a:lnTo>
                      <a:pt x="68" y="373"/>
                    </a:lnTo>
                    <a:lnTo>
                      <a:pt x="49" y="353"/>
                    </a:lnTo>
                    <a:lnTo>
                      <a:pt x="26" y="332"/>
                    </a:lnTo>
                    <a:lnTo>
                      <a:pt x="0" y="307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1" name="Freeform 1283"/>
              <p:cNvSpPr>
                <a:spLocks/>
              </p:cNvSpPr>
              <p:nvPr/>
            </p:nvSpPr>
            <p:spPr bwMode="auto">
              <a:xfrm>
                <a:off x="562" y="1656"/>
                <a:ext cx="17" cy="79"/>
              </a:xfrm>
              <a:custGeom>
                <a:avLst/>
                <a:gdLst>
                  <a:gd name="T0" fmla="*/ 0 w 87"/>
                  <a:gd name="T1" fmla="*/ 314 h 396"/>
                  <a:gd name="T2" fmla="*/ 0 w 87"/>
                  <a:gd name="T3" fmla="*/ 0 h 396"/>
                  <a:gd name="T4" fmla="*/ 22 w 87"/>
                  <a:gd name="T5" fmla="*/ 16 h 396"/>
                  <a:gd name="T6" fmla="*/ 43 w 87"/>
                  <a:gd name="T7" fmla="*/ 32 h 396"/>
                  <a:gd name="T8" fmla="*/ 65 w 87"/>
                  <a:gd name="T9" fmla="*/ 48 h 396"/>
                  <a:gd name="T10" fmla="*/ 87 w 87"/>
                  <a:gd name="T11" fmla="*/ 64 h 396"/>
                  <a:gd name="T12" fmla="*/ 87 w 87"/>
                  <a:gd name="T13" fmla="*/ 396 h 396"/>
                  <a:gd name="T14" fmla="*/ 85 w 87"/>
                  <a:gd name="T15" fmla="*/ 395 h 396"/>
                  <a:gd name="T16" fmla="*/ 72 w 87"/>
                  <a:gd name="T17" fmla="*/ 383 h 396"/>
                  <a:gd name="T18" fmla="*/ 67 w 87"/>
                  <a:gd name="T19" fmla="*/ 378 h 396"/>
                  <a:gd name="T20" fmla="*/ 54 w 87"/>
                  <a:gd name="T21" fmla="*/ 365 h 396"/>
                  <a:gd name="T22" fmla="*/ 31 w 87"/>
                  <a:gd name="T23" fmla="*/ 344 h 396"/>
                  <a:gd name="T24" fmla="*/ 0 w 87"/>
                  <a:gd name="T25" fmla="*/ 314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" h="396">
                    <a:moveTo>
                      <a:pt x="0" y="314"/>
                    </a:moveTo>
                    <a:lnTo>
                      <a:pt x="0" y="0"/>
                    </a:lnTo>
                    <a:lnTo>
                      <a:pt x="22" y="16"/>
                    </a:lnTo>
                    <a:lnTo>
                      <a:pt x="43" y="32"/>
                    </a:lnTo>
                    <a:lnTo>
                      <a:pt x="65" y="48"/>
                    </a:lnTo>
                    <a:lnTo>
                      <a:pt x="87" y="64"/>
                    </a:lnTo>
                    <a:lnTo>
                      <a:pt x="87" y="396"/>
                    </a:lnTo>
                    <a:lnTo>
                      <a:pt x="85" y="395"/>
                    </a:lnTo>
                    <a:lnTo>
                      <a:pt x="72" y="383"/>
                    </a:lnTo>
                    <a:lnTo>
                      <a:pt x="67" y="378"/>
                    </a:lnTo>
                    <a:lnTo>
                      <a:pt x="54" y="365"/>
                    </a:lnTo>
                    <a:lnTo>
                      <a:pt x="31" y="344"/>
                    </a:lnTo>
                    <a:lnTo>
                      <a:pt x="0" y="314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2" name="Freeform 1284"/>
              <p:cNvSpPr>
                <a:spLocks/>
              </p:cNvSpPr>
              <p:nvPr/>
            </p:nvSpPr>
            <p:spPr bwMode="auto">
              <a:xfrm>
                <a:off x="571" y="1662"/>
                <a:ext cx="17" cy="78"/>
              </a:xfrm>
              <a:custGeom>
                <a:avLst/>
                <a:gdLst>
                  <a:gd name="T0" fmla="*/ 0 w 87"/>
                  <a:gd name="T1" fmla="*/ 324 h 387"/>
                  <a:gd name="T2" fmla="*/ 0 w 87"/>
                  <a:gd name="T3" fmla="*/ 0 h 387"/>
                  <a:gd name="T4" fmla="*/ 22 w 87"/>
                  <a:gd name="T5" fmla="*/ 17 h 387"/>
                  <a:gd name="T6" fmla="*/ 44 w 87"/>
                  <a:gd name="T7" fmla="*/ 32 h 387"/>
                  <a:gd name="T8" fmla="*/ 65 w 87"/>
                  <a:gd name="T9" fmla="*/ 47 h 387"/>
                  <a:gd name="T10" fmla="*/ 87 w 87"/>
                  <a:gd name="T11" fmla="*/ 62 h 387"/>
                  <a:gd name="T12" fmla="*/ 87 w 87"/>
                  <a:gd name="T13" fmla="*/ 387 h 387"/>
                  <a:gd name="T14" fmla="*/ 75 w 87"/>
                  <a:gd name="T15" fmla="*/ 381 h 387"/>
                  <a:gd name="T16" fmla="*/ 64 w 87"/>
                  <a:gd name="T17" fmla="*/ 375 h 387"/>
                  <a:gd name="T18" fmla="*/ 53 w 87"/>
                  <a:gd name="T19" fmla="*/ 369 h 387"/>
                  <a:gd name="T20" fmla="*/ 42 w 87"/>
                  <a:gd name="T21" fmla="*/ 363 h 387"/>
                  <a:gd name="T22" fmla="*/ 29 w 87"/>
                  <a:gd name="T23" fmla="*/ 351 h 387"/>
                  <a:gd name="T24" fmla="*/ 22 w 87"/>
                  <a:gd name="T25" fmla="*/ 344 h 387"/>
                  <a:gd name="T26" fmla="*/ 0 w 87"/>
                  <a:gd name="T27" fmla="*/ 324 h 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7" h="387">
                    <a:moveTo>
                      <a:pt x="0" y="324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4" y="32"/>
                    </a:lnTo>
                    <a:lnTo>
                      <a:pt x="65" y="47"/>
                    </a:lnTo>
                    <a:lnTo>
                      <a:pt x="87" y="62"/>
                    </a:lnTo>
                    <a:lnTo>
                      <a:pt x="87" y="387"/>
                    </a:lnTo>
                    <a:lnTo>
                      <a:pt x="75" y="381"/>
                    </a:lnTo>
                    <a:lnTo>
                      <a:pt x="64" y="375"/>
                    </a:lnTo>
                    <a:lnTo>
                      <a:pt x="53" y="369"/>
                    </a:lnTo>
                    <a:lnTo>
                      <a:pt x="42" y="363"/>
                    </a:lnTo>
                    <a:lnTo>
                      <a:pt x="29" y="351"/>
                    </a:lnTo>
                    <a:lnTo>
                      <a:pt x="22" y="344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3" name="Freeform 1285"/>
              <p:cNvSpPr>
                <a:spLocks/>
              </p:cNvSpPr>
              <p:nvPr/>
            </p:nvSpPr>
            <p:spPr bwMode="auto">
              <a:xfrm>
                <a:off x="579" y="1669"/>
                <a:ext cx="17" cy="75"/>
              </a:xfrm>
              <a:custGeom>
                <a:avLst/>
                <a:gdLst>
                  <a:gd name="T0" fmla="*/ 0 w 85"/>
                  <a:gd name="T1" fmla="*/ 332 h 377"/>
                  <a:gd name="T2" fmla="*/ 0 w 85"/>
                  <a:gd name="T3" fmla="*/ 0 h 377"/>
                  <a:gd name="T4" fmla="*/ 21 w 85"/>
                  <a:gd name="T5" fmla="*/ 15 h 377"/>
                  <a:gd name="T6" fmla="*/ 43 w 85"/>
                  <a:gd name="T7" fmla="*/ 30 h 377"/>
                  <a:gd name="T8" fmla="*/ 64 w 85"/>
                  <a:gd name="T9" fmla="*/ 47 h 377"/>
                  <a:gd name="T10" fmla="*/ 85 w 85"/>
                  <a:gd name="T11" fmla="*/ 62 h 377"/>
                  <a:gd name="T12" fmla="*/ 85 w 85"/>
                  <a:gd name="T13" fmla="*/ 377 h 377"/>
                  <a:gd name="T14" fmla="*/ 64 w 85"/>
                  <a:gd name="T15" fmla="*/ 366 h 377"/>
                  <a:gd name="T16" fmla="*/ 43 w 85"/>
                  <a:gd name="T17" fmla="*/ 355 h 377"/>
                  <a:gd name="T18" fmla="*/ 21 w 85"/>
                  <a:gd name="T19" fmla="*/ 343 h 377"/>
                  <a:gd name="T20" fmla="*/ 0 w 85"/>
                  <a:gd name="T21" fmla="*/ 332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77">
                    <a:moveTo>
                      <a:pt x="0" y="332"/>
                    </a:moveTo>
                    <a:lnTo>
                      <a:pt x="0" y="0"/>
                    </a:lnTo>
                    <a:lnTo>
                      <a:pt x="21" y="15"/>
                    </a:lnTo>
                    <a:lnTo>
                      <a:pt x="43" y="30"/>
                    </a:lnTo>
                    <a:lnTo>
                      <a:pt x="64" y="47"/>
                    </a:lnTo>
                    <a:lnTo>
                      <a:pt x="85" y="62"/>
                    </a:lnTo>
                    <a:lnTo>
                      <a:pt x="85" y="377"/>
                    </a:lnTo>
                    <a:lnTo>
                      <a:pt x="64" y="366"/>
                    </a:lnTo>
                    <a:lnTo>
                      <a:pt x="43" y="355"/>
                    </a:lnTo>
                    <a:lnTo>
                      <a:pt x="21" y="343"/>
                    </a:lnTo>
                    <a:lnTo>
                      <a:pt x="0" y="33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4" name="Freeform 1286"/>
              <p:cNvSpPr>
                <a:spLocks/>
              </p:cNvSpPr>
              <p:nvPr/>
            </p:nvSpPr>
            <p:spPr bwMode="auto">
              <a:xfrm>
                <a:off x="588" y="1675"/>
                <a:ext cx="17" cy="73"/>
              </a:xfrm>
              <a:custGeom>
                <a:avLst/>
                <a:gdLst>
                  <a:gd name="T0" fmla="*/ 0 w 85"/>
                  <a:gd name="T1" fmla="*/ 325 h 369"/>
                  <a:gd name="T2" fmla="*/ 0 w 85"/>
                  <a:gd name="T3" fmla="*/ 0 h 369"/>
                  <a:gd name="T4" fmla="*/ 22 w 85"/>
                  <a:gd name="T5" fmla="*/ 17 h 369"/>
                  <a:gd name="T6" fmla="*/ 42 w 85"/>
                  <a:gd name="T7" fmla="*/ 32 h 369"/>
                  <a:gd name="T8" fmla="*/ 64 w 85"/>
                  <a:gd name="T9" fmla="*/ 46 h 369"/>
                  <a:gd name="T10" fmla="*/ 85 w 85"/>
                  <a:gd name="T11" fmla="*/ 62 h 369"/>
                  <a:gd name="T12" fmla="*/ 85 w 85"/>
                  <a:gd name="T13" fmla="*/ 369 h 369"/>
                  <a:gd name="T14" fmla="*/ 64 w 85"/>
                  <a:gd name="T15" fmla="*/ 358 h 369"/>
                  <a:gd name="T16" fmla="*/ 42 w 85"/>
                  <a:gd name="T17" fmla="*/ 347 h 369"/>
                  <a:gd name="T18" fmla="*/ 21 w 85"/>
                  <a:gd name="T19" fmla="*/ 336 h 369"/>
                  <a:gd name="T20" fmla="*/ 0 w 85"/>
                  <a:gd name="T21" fmla="*/ 325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69">
                    <a:moveTo>
                      <a:pt x="0" y="325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2" y="32"/>
                    </a:lnTo>
                    <a:lnTo>
                      <a:pt x="64" y="46"/>
                    </a:lnTo>
                    <a:lnTo>
                      <a:pt x="85" y="62"/>
                    </a:lnTo>
                    <a:lnTo>
                      <a:pt x="85" y="369"/>
                    </a:lnTo>
                    <a:lnTo>
                      <a:pt x="64" y="358"/>
                    </a:lnTo>
                    <a:lnTo>
                      <a:pt x="42" y="347"/>
                    </a:lnTo>
                    <a:lnTo>
                      <a:pt x="21" y="336"/>
                    </a:lnTo>
                    <a:lnTo>
                      <a:pt x="0" y="325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5" name="Freeform 1287"/>
              <p:cNvSpPr>
                <a:spLocks/>
              </p:cNvSpPr>
              <p:nvPr/>
            </p:nvSpPr>
            <p:spPr bwMode="auto">
              <a:xfrm>
                <a:off x="596" y="1681"/>
                <a:ext cx="18" cy="71"/>
              </a:xfrm>
              <a:custGeom>
                <a:avLst/>
                <a:gdLst>
                  <a:gd name="T0" fmla="*/ 0 w 87"/>
                  <a:gd name="T1" fmla="*/ 315 h 357"/>
                  <a:gd name="T2" fmla="*/ 0 w 87"/>
                  <a:gd name="T3" fmla="*/ 0 h 357"/>
                  <a:gd name="T4" fmla="*/ 22 w 87"/>
                  <a:gd name="T5" fmla="*/ 14 h 357"/>
                  <a:gd name="T6" fmla="*/ 43 w 87"/>
                  <a:gd name="T7" fmla="*/ 30 h 357"/>
                  <a:gd name="T8" fmla="*/ 65 w 87"/>
                  <a:gd name="T9" fmla="*/ 45 h 357"/>
                  <a:gd name="T10" fmla="*/ 87 w 87"/>
                  <a:gd name="T11" fmla="*/ 59 h 357"/>
                  <a:gd name="T12" fmla="*/ 87 w 87"/>
                  <a:gd name="T13" fmla="*/ 357 h 357"/>
                  <a:gd name="T14" fmla="*/ 65 w 87"/>
                  <a:gd name="T15" fmla="*/ 347 h 357"/>
                  <a:gd name="T16" fmla="*/ 43 w 87"/>
                  <a:gd name="T17" fmla="*/ 337 h 357"/>
                  <a:gd name="T18" fmla="*/ 22 w 87"/>
                  <a:gd name="T19" fmla="*/ 326 h 357"/>
                  <a:gd name="T20" fmla="*/ 0 w 87"/>
                  <a:gd name="T21" fmla="*/ 315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57">
                    <a:moveTo>
                      <a:pt x="0" y="315"/>
                    </a:moveTo>
                    <a:lnTo>
                      <a:pt x="0" y="0"/>
                    </a:lnTo>
                    <a:lnTo>
                      <a:pt x="22" y="14"/>
                    </a:lnTo>
                    <a:lnTo>
                      <a:pt x="43" y="30"/>
                    </a:lnTo>
                    <a:lnTo>
                      <a:pt x="65" y="45"/>
                    </a:lnTo>
                    <a:lnTo>
                      <a:pt x="87" y="59"/>
                    </a:lnTo>
                    <a:lnTo>
                      <a:pt x="87" y="357"/>
                    </a:lnTo>
                    <a:lnTo>
                      <a:pt x="65" y="347"/>
                    </a:lnTo>
                    <a:lnTo>
                      <a:pt x="43" y="337"/>
                    </a:lnTo>
                    <a:lnTo>
                      <a:pt x="22" y="326"/>
                    </a:lnTo>
                    <a:lnTo>
                      <a:pt x="0" y="315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6" name="Freeform 1288"/>
              <p:cNvSpPr>
                <a:spLocks/>
              </p:cNvSpPr>
              <p:nvPr/>
            </p:nvSpPr>
            <p:spPr bwMode="auto">
              <a:xfrm>
                <a:off x="605" y="1687"/>
                <a:ext cx="17" cy="69"/>
              </a:xfrm>
              <a:custGeom>
                <a:avLst/>
                <a:gdLst>
                  <a:gd name="T0" fmla="*/ 0 w 87"/>
                  <a:gd name="T1" fmla="*/ 307 h 347"/>
                  <a:gd name="T2" fmla="*/ 0 w 87"/>
                  <a:gd name="T3" fmla="*/ 0 h 347"/>
                  <a:gd name="T4" fmla="*/ 22 w 87"/>
                  <a:gd name="T5" fmla="*/ 15 h 347"/>
                  <a:gd name="T6" fmla="*/ 44 w 87"/>
                  <a:gd name="T7" fmla="*/ 29 h 347"/>
                  <a:gd name="T8" fmla="*/ 65 w 87"/>
                  <a:gd name="T9" fmla="*/ 43 h 347"/>
                  <a:gd name="T10" fmla="*/ 87 w 87"/>
                  <a:gd name="T11" fmla="*/ 57 h 347"/>
                  <a:gd name="T12" fmla="*/ 87 w 87"/>
                  <a:gd name="T13" fmla="*/ 347 h 347"/>
                  <a:gd name="T14" fmla="*/ 65 w 87"/>
                  <a:gd name="T15" fmla="*/ 337 h 347"/>
                  <a:gd name="T16" fmla="*/ 43 w 87"/>
                  <a:gd name="T17" fmla="*/ 327 h 347"/>
                  <a:gd name="T18" fmla="*/ 22 w 87"/>
                  <a:gd name="T19" fmla="*/ 317 h 347"/>
                  <a:gd name="T20" fmla="*/ 0 w 87"/>
                  <a:gd name="T21" fmla="*/ 307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47">
                    <a:moveTo>
                      <a:pt x="0" y="307"/>
                    </a:moveTo>
                    <a:lnTo>
                      <a:pt x="0" y="0"/>
                    </a:lnTo>
                    <a:lnTo>
                      <a:pt x="22" y="15"/>
                    </a:lnTo>
                    <a:lnTo>
                      <a:pt x="44" y="29"/>
                    </a:lnTo>
                    <a:lnTo>
                      <a:pt x="65" y="43"/>
                    </a:lnTo>
                    <a:lnTo>
                      <a:pt x="87" y="57"/>
                    </a:lnTo>
                    <a:lnTo>
                      <a:pt x="87" y="347"/>
                    </a:lnTo>
                    <a:lnTo>
                      <a:pt x="65" y="337"/>
                    </a:lnTo>
                    <a:lnTo>
                      <a:pt x="43" y="327"/>
                    </a:lnTo>
                    <a:lnTo>
                      <a:pt x="22" y="317"/>
                    </a:lnTo>
                    <a:lnTo>
                      <a:pt x="0" y="307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7" name="Freeform 1289"/>
              <p:cNvSpPr>
                <a:spLocks/>
              </p:cNvSpPr>
              <p:nvPr/>
            </p:nvSpPr>
            <p:spPr bwMode="auto">
              <a:xfrm>
                <a:off x="614" y="1693"/>
                <a:ext cx="17" cy="68"/>
              </a:xfrm>
              <a:custGeom>
                <a:avLst/>
                <a:gdLst>
                  <a:gd name="T0" fmla="*/ 0 w 85"/>
                  <a:gd name="T1" fmla="*/ 298 h 339"/>
                  <a:gd name="T2" fmla="*/ 0 w 85"/>
                  <a:gd name="T3" fmla="*/ 0 h 339"/>
                  <a:gd name="T4" fmla="*/ 21 w 85"/>
                  <a:gd name="T5" fmla="*/ 14 h 339"/>
                  <a:gd name="T6" fmla="*/ 43 w 85"/>
                  <a:gd name="T7" fmla="*/ 28 h 339"/>
                  <a:gd name="T8" fmla="*/ 64 w 85"/>
                  <a:gd name="T9" fmla="*/ 43 h 339"/>
                  <a:gd name="T10" fmla="*/ 85 w 85"/>
                  <a:gd name="T11" fmla="*/ 57 h 339"/>
                  <a:gd name="T12" fmla="*/ 85 w 85"/>
                  <a:gd name="T13" fmla="*/ 339 h 339"/>
                  <a:gd name="T14" fmla="*/ 64 w 85"/>
                  <a:gd name="T15" fmla="*/ 329 h 339"/>
                  <a:gd name="T16" fmla="*/ 43 w 85"/>
                  <a:gd name="T17" fmla="*/ 318 h 339"/>
                  <a:gd name="T18" fmla="*/ 21 w 85"/>
                  <a:gd name="T19" fmla="*/ 308 h 339"/>
                  <a:gd name="T20" fmla="*/ 0 w 85"/>
                  <a:gd name="T21" fmla="*/ 298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39">
                    <a:moveTo>
                      <a:pt x="0" y="298"/>
                    </a:moveTo>
                    <a:lnTo>
                      <a:pt x="0" y="0"/>
                    </a:lnTo>
                    <a:lnTo>
                      <a:pt x="21" y="14"/>
                    </a:lnTo>
                    <a:lnTo>
                      <a:pt x="43" y="28"/>
                    </a:lnTo>
                    <a:lnTo>
                      <a:pt x="64" y="43"/>
                    </a:lnTo>
                    <a:lnTo>
                      <a:pt x="85" y="57"/>
                    </a:lnTo>
                    <a:lnTo>
                      <a:pt x="85" y="339"/>
                    </a:lnTo>
                    <a:lnTo>
                      <a:pt x="64" y="329"/>
                    </a:lnTo>
                    <a:lnTo>
                      <a:pt x="43" y="318"/>
                    </a:lnTo>
                    <a:lnTo>
                      <a:pt x="21" y="308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8" name="Freeform 1290"/>
              <p:cNvSpPr>
                <a:spLocks/>
              </p:cNvSpPr>
              <p:nvPr/>
            </p:nvSpPr>
            <p:spPr bwMode="auto">
              <a:xfrm>
                <a:off x="622" y="1698"/>
                <a:ext cx="17" cy="66"/>
              </a:xfrm>
              <a:custGeom>
                <a:avLst/>
                <a:gdLst>
                  <a:gd name="T0" fmla="*/ 0 w 85"/>
                  <a:gd name="T1" fmla="*/ 290 h 329"/>
                  <a:gd name="T2" fmla="*/ 0 w 85"/>
                  <a:gd name="T3" fmla="*/ 0 h 329"/>
                  <a:gd name="T4" fmla="*/ 21 w 85"/>
                  <a:gd name="T5" fmla="*/ 15 h 329"/>
                  <a:gd name="T6" fmla="*/ 42 w 85"/>
                  <a:gd name="T7" fmla="*/ 29 h 329"/>
                  <a:gd name="T8" fmla="*/ 64 w 85"/>
                  <a:gd name="T9" fmla="*/ 43 h 329"/>
                  <a:gd name="T10" fmla="*/ 85 w 85"/>
                  <a:gd name="T11" fmla="*/ 57 h 329"/>
                  <a:gd name="T12" fmla="*/ 85 w 85"/>
                  <a:gd name="T13" fmla="*/ 329 h 329"/>
                  <a:gd name="T14" fmla="*/ 64 w 85"/>
                  <a:gd name="T15" fmla="*/ 320 h 329"/>
                  <a:gd name="T16" fmla="*/ 42 w 85"/>
                  <a:gd name="T17" fmla="*/ 311 h 329"/>
                  <a:gd name="T18" fmla="*/ 21 w 85"/>
                  <a:gd name="T19" fmla="*/ 301 h 329"/>
                  <a:gd name="T20" fmla="*/ 0 w 85"/>
                  <a:gd name="T21" fmla="*/ 29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329">
                    <a:moveTo>
                      <a:pt x="0" y="290"/>
                    </a:moveTo>
                    <a:lnTo>
                      <a:pt x="0" y="0"/>
                    </a:lnTo>
                    <a:lnTo>
                      <a:pt x="21" y="15"/>
                    </a:lnTo>
                    <a:lnTo>
                      <a:pt x="42" y="29"/>
                    </a:lnTo>
                    <a:lnTo>
                      <a:pt x="64" y="43"/>
                    </a:lnTo>
                    <a:lnTo>
                      <a:pt x="85" y="57"/>
                    </a:lnTo>
                    <a:lnTo>
                      <a:pt x="85" y="329"/>
                    </a:lnTo>
                    <a:lnTo>
                      <a:pt x="64" y="320"/>
                    </a:lnTo>
                    <a:lnTo>
                      <a:pt x="42" y="311"/>
                    </a:lnTo>
                    <a:lnTo>
                      <a:pt x="21" y="301"/>
                    </a:lnTo>
                    <a:lnTo>
                      <a:pt x="0" y="290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9" name="Freeform 1291"/>
              <p:cNvSpPr>
                <a:spLocks/>
              </p:cNvSpPr>
              <p:nvPr/>
            </p:nvSpPr>
            <p:spPr bwMode="auto">
              <a:xfrm>
                <a:off x="631" y="1704"/>
                <a:ext cx="17" cy="64"/>
              </a:xfrm>
              <a:custGeom>
                <a:avLst/>
                <a:gdLst>
                  <a:gd name="T0" fmla="*/ 0 w 87"/>
                  <a:gd name="T1" fmla="*/ 282 h 318"/>
                  <a:gd name="T2" fmla="*/ 0 w 87"/>
                  <a:gd name="T3" fmla="*/ 0 h 318"/>
                  <a:gd name="T4" fmla="*/ 22 w 87"/>
                  <a:gd name="T5" fmla="*/ 14 h 318"/>
                  <a:gd name="T6" fmla="*/ 43 w 87"/>
                  <a:gd name="T7" fmla="*/ 28 h 318"/>
                  <a:gd name="T8" fmla="*/ 65 w 87"/>
                  <a:gd name="T9" fmla="*/ 42 h 318"/>
                  <a:gd name="T10" fmla="*/ 87 w 87"/>
                  <a:gd name="T11" fmla="*/ 55 h 318"/>
                  <a:gd name="T12" fmla="*/ 87 w 87"/>
                  <a:gd name="T13" fmla="*/ 318 h 318"/>
                  <a:gd name="T14" fmla="*/ 65 w 87"/>
                  <a:gd name="T15" fmla="*/ 309 h 318"/>
                  <a:gd name="T16" fmla="*/ 43 w 87"/>
                  <a:gd name="T17" fmla="*/ 300 h 318"/>
                  <a:gd name="T18" fmla="*/ 22 w 87"/>
                  <a:gd name="T19" fmla="*/ 291 h 318"/>
                  <a:gd name="T20" fmla="*/ 0 w 87"/>
                  <a:gd name="T21" fmla="*/ 282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18">
                    <a:moveTo>
                      <a:pt x="0" y="282"/>
                    </a:moveTo>
                    <a:lnTo>
                      <a:pt x="0" y="0"/>
                    </a:lnTo>
                    <a:lnTo>
                      <a:pt x="22" y="14"/>
                    </a:lnTo>
                    <a:lnTo>
                      <a:pt x="43" y="28"/>
                    </a:lnTo>
                    <a:lnTo>
                      <a:pt x="65" y="42"/>
                    </a:lnTo>
                    <a:lnTo>
                      <a:pt x="87" y="55"/>
                    </a:lnTo>
                    <a:lnTo>
                      <a:pt x="87" y="318"/>
                    </a:lnTo>
                    <a:lnTo>
                      <a:pt x="65" y="309"/>
                    </a:lnTo>
                    <a:lnTo>
                      <a:pt x="43" y="300"/>
                    </a:lnTo>
                    <a:lnTo>
                      <a:pt x="22" y="291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0" name="Freeform 1292"/>
              <p:cNvSpPr>
                <a:spLocks/>
              </p:cNvSpPr>
              <p:nvPr/>
            </p:nvSpPr>
            <p:spPr bwMode="auto">
              <a:xfrm>
                <a:off x="639" y="1710"/>
                <a:ext cx="18" cy="62"/>
              </a:xfrm>
              <a:custGeom>
                <a:avLst/>
                <a:gdLst>
                  <a:gd name="T0" fmla="*/ 0 w 87"/>
                  <a:gd name="T1" fmla="*/ 272 h 309"/>
                  <a:gd name="T2" fmla="*/ 0 w 87"/>
                  <a:gd name="T3" fmla="*/ 0 h 309"/>
                  <a:gd name="T4" fmla="*/ 22 w 87"/>
                  <a:gd name="T5" fmla="*/ 14 h 309"/>
                  <a:gd name="T6" fmla="*/ 44 w 87"/>
                  <a:gd name="T7" fmla="*/ 27 h 309"/>
                  <a:gd name="T8" fmla="*/ 65 w 87"/>
                  <a:gd name="T9" fmla="*/ 40 h 309"/>
                  <a:gd name="T10" fmla="*/ 87 w 87"/>
                  <a:gd name="T11" fmla="*/ 53 h 309"/>
                  <a:gd name="T12" fmla="*/ 87 w 87"/>
                  <a:gd name="T13" fmla="*/ 309 h 309"/>
                  <a:gd name="T14" fmla="*/ 65 w 87"/>
                  <a:gd name="T15" fmla="*/ 300 h 309"/>
                  <a:gd name="T16" fmla="*/ 43 w 87"/>
                  <a:gd name="T17" fmla="*/ 290 h 309"/>
                  <a:gd name="T18" fmla="*/ 22 w 87"/>
                  <a:gd name="T19" fmla="*/ 281 h 309"/>
                  <a:gd name="T20" fmla="*/ 0 w 87"/>
                  <a:gd name="T21" fmla="*/ 272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309">
                    <a:moveTo>
                      <a:pt x="0" y="272"/>
                    </a:moveTo>
                    <a:lnTo>
                      <a:pt x="0" y="0"/>
                    </a:lnTo>
                    <a:lnTo>
                      <a:pt x="22" y="14"/>
                    </a:lnTo>
                    <a:lnTo>
                      <a:pt x="44" y="27"/>
                    </a:lnTo>
                    <a:lnTo>
                      <a:pt x="65" y="40"/>
                    </a:lnTo>
                    <a:lnTo>
                      <a:pt x="87" y="53"/>
                    </a:lnTo>
                    <a:lnTo>
                      <a:pt x="87" y="309"/>
                    </a:lnTo>
                    <a:lnTo>
                      <a:pt x="65" y="300"/>
                    </a:lnTo>
                    <a:lnTo>
                      <a:pt x="43" y="290"/>
                    </a:lnTo>
                    <a:lnTo>
                      <a:pt x="22" y="281"/>
                    </a:lnTo>
                    <a:lnTo>
                      <a:pt x="0" y="272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1" name="Freeform 1293"/>
              <p:cNvSpPr>
                <a:spLocks/>
              </p:cNvSpPr>
              <p:nvPr/>
            </p:nvSpPr>
            <p:spPr bwMode="auto">
              <a:xfrm>
                <a:off x="648" y="1715"/>
                <a:ext cx="17" cy="60"/>
              </a:xfrm>
              <a:custGeom>
                <a:avLst/>
                <a:gdLst>
                  <a:gd name="T0" fmla="*/ 0 w 86"/>
                  <a:gd name="T1" fmla="*/ 263 h 299"/>
                  <a:gd name="T2" fmla="*/ 0 w 86"/>
                  <a:gd name="T3" fmla="*/ 0 h 299"/>
                  <a:gd name="T4" fmla="*/ 21 w 86"/>
                  <a:gd name="T5" fmla="*/ 13 h 299"/>
                  <a:gd name="T6" fmla="*/ 43 w 86"/>
                  <a:gd name="T7" fmla="*/ 26 h 299"/>
                  <a:gd name="T8" fmla="*/ 64 w 86"/>
                  <a:gd name="T9" fmla="*/ 40 h 299"/>
                  <a:gd name="T10" fmla="*/ 86 w 86"/>
                  <a:gd name="T11" fmla="*/ 53 h 299"/>
                  <a:gd name="T12" fmla="*/ 86 w 86"/>
                  <a:gd name="T13" fmla="*/ 299 h 299"/>
                  <a:gd name="T14" fmla="*/ 64 w 86"/>
                  <a:gd name="T15" fmla="*/ 290 h 299"/>
                  <a:gd name="T16" fmla="*/ 43 w 86"/>
                  <a:gd name="T17" fmla="*/ 282 h 299"/>
                  <a:gd name="T18" fmla="*/ 21 w 86"/>
                  <a:gd name="T19" fmla="*/ 273 h 299"/>
                  <a:gd name="T20" fmla="*/ 0 w 86"/>
                  <a:gd name="T21" fmla="*/ 263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" h="299">
                    <a:moveTo>
                      <a:pt x="0" y="263"/>
                    </a:moveTo>
                    <a:lnTo>
                      <a:pt x="0" y="0"/>
                    </a:lnTo>
                    <a:lnTo>
                      <a:pt x="21" y="13"/>
                    </a:lnTo>
                    <a:lnTo>
                      <a:pt x="43" y="26"/>
                    </a:lnTo>
                    <a:lnTo>
                      <a:pt x="64" y="40"/>
                    </a:lnTo>
                    <a:lnTo>
                      <a:pt x="86" y="53"/>
                    </a:lnTo>
                    <a:lnTo>
                      <a:pt x="86" y="299"/>
                    </a:lnTo>
                    <a:lnTo>
                      <a:pt x="64" y="290"/>
                    </a:lnTo>
                    <a:lnTo>
                      <a:pt x="43" y="282"/>
                    </a:lnTo>
                    <a:lnTo>
                      <a:pt x="21" y="273"/>
                    </a:lnTo>
                    <a:lnTo>
                      <a:pt x="0" y="263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2" name="Freeform 1294"/>
              <p:cNvSpPr>
                <a:spLocks/>
              </p:cNvSpPr>
              <p:nvPr/>
            </p:nvSpPr>
            <p:spPr bwMode="auto">
              <a:xfrm>
                <a:off x="657" y="1720"/>
                <a:ext cx="17" cy="58"/>
              </a:xfrm>
              <a:custGeom>
                <a:avLst/>
                <a:gdLst>
                  <a:gd name="T0" fmla="*/ 0 w 85"/>
                  <a:gd name="T1" fmla="*/ 256 h 289"/>
                  <a:gd name="T2" fmla="*/ 0 w 85"/>
                  <a:gd name="T3" fmla="*/ 0 h 289"/>
                  <a:gd name="T4" fmla="*/ 21 w 85"/>
                  <a:gd name="T5" fmla="*/ 14 h 289"/>
                  <a:gd name="T6" fmla="*/ 43 w 85"/>
                  <a:gd name="T7" fmla="*/ 27 h 289"/>
                  <a:gd name="T8" fmla="*/ 64 w 85"/>
                  <a:gd name="T9" fmla="*/ 39 h 289"/>
                  <a:gd name="T10" fmla="*/ 85 w 85"/>
                  <a:gd name="T11" fmla="*/ 51 h 289"/>
                  <a:gd name="T12" fmla="*/ 85 w 85"/>
                  <a:gd name="T13" fmla="*/ 289 h 289"/>
                  <a:gd name="T14" fmla="*/ 64 w 85"/>
                  <a:gd name="T15" fmla="*/ 281 h 289"/>
                  <a:gd name="T16" fmla="*/ 43 w 85"/>
                  <a:gd name="T17" fmla="*/ 273 h 289"/>
                  <a:gd name="T18" fmla="*/ 21 w 85"/>
                  <a:gd name="T19" fmla="*/ 264 h 289"/>
                  <a:gd name="T20" fmla="*/ 0 w 85"/>
                  <a:gd name="T21" fmla="*/ 256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289">
                    <a:moveTo>
                      <a:pt x="0" y="256"/>
                    </a:moveTo>
                    <a:lnTo>
                      <a:pt x="0" y="0"/>
                    </a:lnTo>
                    <a:lnTo>
                      <a:pt x="21" y="14"/>
                    </a:lnTo>
                    <a:lnTo>
                      <a:pt x="43" y="27"/>
                    </a:lnTo>
                    <a:lnTo>
                      <a:pt x="64" y="39"/>
                    </a:lnTo>
                    <a:lnTo>
                      <a:pt x="85" y="51"/>
                    </a:lnTo>
                    <a:lnTo>
                      <a:pt x="85" y="289"/>
                    </a:lnTo>
                    <a:lnTo>
                      <a:pt x="64" y="281"/>
                    </a:lnTo>
                    <a:lnTo>
                      <a:pt x="43" y="273"/>
                    </a:lnTo>
                    <a:lnTo>
                      <a:pt x="21" y="264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3" name="Freeform 1295"/>
              <p:cNvSpPr>
                <a:spLocks/>
              </p:cNvSpPr>
              <p:nvPr/>
            </p:nvSpPr>
            <p:spPr bwMode="auto">
              <a:xfrm>
                <a:off x="665" y="1726"/>
                <a:ext cx="17" cy="56"/>
              </a:xfrm>
              <a:custGeom>
                <a:avLst/>
                <a:gdLst>
                  <a:gd name="T0" fmla="*/ 0 w 85"/>
                  <a:gd name="T1" fmla="*/ 246 h 279"/>
                  <a:gd name="T2" fmla="*/ 0 w 85"/>
                  <a:gd name="T3" fmla="*/ 0 h 279"/>
                  <a:gd name="T4" fmla="*/ 15 w 85"/>
                  <a:gd name="T5" fmla="*/ 9 h 279"/>
                  <a:gd name="T6" fmla="*/ 31 w 85"/>
                  <a:gd name="T7" fmla="*/ 18 h 279"/>
                  <a:gd name="T8" fmla="*/ 46 w 85"/>
                  <a:gd name="T9" fmla="*/ 26 h 279"/>
                  <a:gd name="T10" fmla="*/ 61 w 85"/>
                  <a:gd name="T11" fmla="*/ 35 h 279"/>
                  <a:gd name="T12" fmla="*/ 67 w 85"/>
                  <a:gd name="T13" fmla="*/ 44 h 279"/>
                  <a:gd name="T14" fmla="*/ 73 w 85"/>
                  <a:gd name="T15" fmla="*/ 51 h 279"/>
                  <a:gd name="T16" fmla="*/ 79 w 85"/>
                  <a:gd name="T17" fmla="*/ 59 h 279"/>
                  <a:gd name="T18" fmla="*/ 85 w 85"/>
                  <a:gd name="T19" fmla="*/ 67 h 279"/>
                  <a:gd name="T20" fmla="*/ 85 w 85"/>
                  <a:gd name="T21" fmla="*/ 279 h 279"/>
                  <a:gd name="T22" fmla="*/ 64 w 85"/>
                  <a:gd name="T23" fmla="*/ 270 h 279"/>
                  <a:gd name="T24" fmla="*/ 42 w 85"/>
                  <a:gd name="T25" fmla="*/ 262 h 279"/>
                  <a:gd name="T26" fmla="*/ 21 w 85"/>
                  <a:gd name="T27" fmla="*/ 254 h 279"/>
                  <a:gd name="T28" fmla="*/ 0 w 85"/>
                  <a:gd name="T29" fmla="*/ 246 h 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5" h="279">
                    <a:moveTo>
                      <a:pt x="0" y="246"/>
                    </a:moveTo>
                    <a:lnTo>
                      <a:pt x="0" y="0"/>
                    </a:lnTo>
                    <a:lnTo>
                      <a:pt x="15" y="9"/>
                    </a:lnTo>
                    <a:lnTo>
                      <a:pt x="31" y="18"/>
                    </a:lnTo>
                    <a:lnTo>
                      <a:pt x="46" y="26"/>
                    </a:lnTo>
                    <a:lnTo>
                      <a:pt x="61" y="35"/>
                    </a:lnTo>
                    <a:lnTo>
                      <a:pt x="67" y="44"/>
                    </a:lnTo>
                    <a:lnTo>
                      <a:pt x="73" y="51"/>
                    </a:lnTo>
                    <a:lnTo>
                      <a:pt x="79" y="59"/>
                    </a:lnTo>
                    <a:lnTo>
                      <a:pt x="85" y="67"/>
                    </a:lnTo>
                    <a:lnTo>
                      <a:pt x="85" y="279"/>
                    </a:lnTo>
                    <a:lnTo>
                      <a:pt x="64" y="270"/>
                    </a:lnTo>
                    <a:lnTo>
                      <a:pt x="42" y="262"/>
                    </a:lnTo>
                    <a:lnTo>
                      <a:pt x="21" y="254"/>
                    </a:ln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4" name="Freeform 1296"/>
              <p:cNvSpPr>
                <a:spLocks/>
              </p:cNvSpPr>
              <p:nvPr/>
            </p:nvSpPr>
            <p:spPr bwMode="auto">
              <a:xfrm>
                <a:off x="674" y="1731"/>
                <a:ext cx="17" cy="54"/>
              </a:xfrm>
              <a:custGeom>
                <a:avLst/>
                <a:gdLst>
                  <a:gd name="T0" fmla="*/ 0 w 87"/>
                  <a:gd name="T1" fmla="*/ 238 h 271"/>
                  <a:gd name="T2" fmla="*/ 0 w 87"/>
                  <a:gd name="T3" fmla="*/ 0 h 271"/>
                  <a:gd name="T4" fmla="*/ 10 w 87"/>
                  <a:gd name="T5" fmla="*/ 6 h 271"/>
                  <a:gd name="T6" fmla="*/ 19 w 87"/>
                  <a:gd name="T7" fmla="*/ 11 h 271"/>
                  <a:gd name="T8" fmla="*/ 28 w 87"/>
                  <a:gd name="T9" fmla="*/ 23 h 271"/>
                  <a:gd name="T10" fmla="*/ 37 w 87"/>
                  <a:gd name="T11" fmla="*/ 35 h 271"/>
                  <a:gd name="T12" fmla="*/ 47 w 87"/>
                  <a:gd name="T13" fmla="*/ 46 h 271"/>
                  <a:gd name="T14" fmla="*/ 57 w 87"/>
                  <a:gd name="T15" fmla="*/ 58 h 271"/>
                  <a:gd name="T16" fmla="*/ 64 w 87"/>
                  <a:gd name="T17" fmla="*/ 66 h 271"/>
                  <a:gd name="T18" fmla="*/ 71 w 87"/>
                  <a:gd name="T19" fmla="*/ 74 h 271"/>
                  <a:gd name="T20" fmla="*/ 79 w 87"/>
                  <a:gd name="T21" fmla="*/ 83 h 271"/>
                  <a:gd name="T22" fmla="*/ 87 w 87"/>
                  <a:gd name="T23" fmla="*/ 91 h 271"/>
                  <a:gd name="T24" fmla="*/ 87 w 87"/>
                  <a:gd name="T25" fmla="*/ 271 h 271"/>
                  <a:gd name="T26" fmla="*/ 65 w 87"/>
                  <a:gd name="T27" fmla="*/ 263 h 271"/>
                  <a:gd name="T28" fmla="*/ 44 w 87"/>
                  <a:gd name="T29" fmla="*/ 255 h 271"/>
                  <a:gd name="T30" fmla="*/ 22 w 87"/>
                  <a:gd name="T31" fmla="*/ 246 h 271"/>
                  <a:gd name="T32" fmla="*/ 0 w 87"/>
                  <a:gd name="T33" fmla="*/ 2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7" h="271">
                    <a:moveTo>
                      <a:pt x="0" y="238"/>
                    </a:moveTo>
                    <a:lnTo>
                      <a:pt x="0" y="0"/>
                    </a:lnTo>
                    <a:lnTo>
                      <a:pt x="10" y="6"/>
                    </a:lnTo>
                    <a:lnTo>
                      <a:pt x="19" y="11"/>
                    </a:lnTo>
                    <a:lnTo>
                      <a:pt x="28" y="23"/>
                    </a:lnTo>
                    <a:lnTo>
                      <a:pt x="37" y="35"/>
                    </a:lnTo>
                    <a:lnTo>
                      <a:pt x="47" y="46"/>
                    </a:lnTo>
                    <a:lnTo>
                      <a:pt x="57" y="58"/>
                    </a:lnTo>
                    <a:lnTo>
                      <a:pt x="64" y="66"/>
                    </a:lnTo>
                    <a:lnTo>
                      <a:pt x="71" y="74"/>
                    </a:lnTo>
                    <a:lnTo>
                      <a:pt x="79" y="83"/>
                    </a:lnTo>
                    <a:lnTo>
                      <a:pt x="87" y="91"/>
                    </a:lnTo>
                    <a:lnTo>
                      <a:pt x="87" y="271"/>
                    </a:lnTo>
                    <a:lnTo>
                      <a:pt x="65" y="263"/>
                    </a:lnTo>
                    <a:lnTo>
                      <a:pt x="44" y="255"/>
                    </a:lnTo>
                    <a:lnTo>
                      <a:pt x="22" y="246"/>
                    </a:lnTo>
                    <a:lnTo>
                      <a:pt x="0" y="238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5" name="Freeform 1297"/>
              <p:cNvSpPr>
                <a:spLocks/>
              </p:cNvSpPr>
              <p:nvPr/>
            </p:nvSpPr>
            <p:spPr bwMode="auto">
              <a:xfrm>
                <a:off x="682" y="1739"/>
                <a:ext cx="18" cy="49"/>
              </a:xfrm>
              <a:custGeom>
                <a:avLst/>
                <a:gdLst>
                  <a:gd name="T0" fmla="*/ 0 w 87"/>
                  <a:gd name="T1" fmla="*/ 212 h 243"/>
                  <a:gd name="T2" fmla="*/ 0 w 87"/>
                  <a:gd name="T3" fmla="*/ 0 h 243"/>
                  <a:gd name="T4" fmla="*/ 7 w 87"/>
                  <a:gd name="T5" fmla="*/ 7 h 243"/>
                  <a:gd name="T6" fmla="*/ 14 w 87"/>
                  <a:gd name="T7" fmla="*/ 15 h 243"/>
                  <a:gd name="T8" fmla="*/ 30 w 87"/>
                  <a:gd name="T9" fmla="*/ 35 h 243"/>
                  <a:gd name="T10" fmla="*/ 48 w 87"/>
                  <a:gd name="T11" fmla="*/ 53 h 243"/>
                  <a:gd name="T12" fmla="*/ 67 w 87"/>
                  <a:gd name="T13" fmla="*/ 72 h 243"/>
                  <a:gd name="T14" fmla="*/ 87 w 87"/>
                  <a:gd name="T15" fmla="*/ 91 h 243"/>
                  <a:gd name="T16" fmla="*/ 87 w 87"/>
                  <a:gd name="T17" fmla="*/ 243 h 243"/>
                  <a:gd name="T18" fmla="*/ 65 w 87"/>
                  <a:gd name="T19" fmla="*/ 236 h 243"/>
                  <a:gd name="T20" fmla="*/ 44 w 87"/>
                  <a:gd name="T21" fmla="*/ 228 h 243"/>
                  <a:gd name="T22" fmla="*/ 22 w 87"/>
                  <a:gd name="T23" fmla="*/ 220 h 243"/>
                  <a:gd name="T24" fmla="*/ 0 w 87"/>
                  <a:gd name="T25" fmla="*/ 212 h 2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" h="243">
                    <a:moveTo>
                      <a:pt x="0" y="212"/>
                    </a:moveTo>
                    <a:lnTo>
                      <a:pt x="0" y="0"/>
                    </a:lnTo>
                    <a:lnTo>
                      <a:pt x="7" y="7"/>
                    </a:lnTo>
                    <a:lnTo>
                      <a:pt x="14" y="15"/>
                    </a:lnTo>
                    <a:lnTo>
                      <a:pt x="30" y="35"/>
                    </a:lnTo>
                    <a:lnTo>
                      <a:pt x="48" y="53"/>
                    </a:lnTo>
                    <a:lnTo>
                      <a:pt x="67" y="72"/>
                    </a:lnTo>
                    <a:lnTo>
                      <a:pt x="87" y="91"/>
                    </a:lnTo>
                    <a:lnTo>
                      <a:pt x="87" y="243"/>
                    </a:lnTo>
                    <a:lnTo>
                      <a:pt x="65" y="236"/>
                    </a:lnTo>
                    <a:lnTo>
                      <a:pt x="44" y="228"/>
                    </a:lnTo>
                    <a:lnTo>
                      <a:pt x="22" y="220"/>
                    </a:lnTo>
                    <a:lnTo>
                      <a:pt x="0" y="212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6" name="Freeform 1298"/>
              <p:cNvSpPr>
                <a:spLocks/>
              </p:cNvSpPr>
              <p:nvPr/>
            </p:nvSpPr>
            <p:spPr bwMode="auto">
              <a:xfrm>
                <a:off x="691" y="1749"/>
                <a:ext cx="17" cy="42"/>
              </a:xfrm>
              <a:custGeom>
                <a:avLst/>
                <a:gdLst>
                  <a:gd name="T0" fmla="*/ 0 w 85"/>
                  <a:gd name="T1" fmla="*/ 180 h 210"/>
                  <a:gd name="T2" fmla="*/ 0 w 85"/>
                  <a:gd name="T3" fmla="*/ 0 h 210"/>
                  <a:gd name="T4" fmla="*/ 12 w 85"/>
                  <a:gd name="T5" fmla="*/ 14 h 210"/>
                  <a:gd name="T6" fmla="*/ 26 w 85"/>
                  <a:gd name="T7" fmla="*/ 27 h 210"/>
                  <a:gd name="T8" fmla="*/ 39 w 85"/>
                  <a:gd name="T9" fmla="*/ 40 h 210"/>
                  <a:gd name="T10" fmla="*/ 53 w 85"/>
                  <a:gd name="T11" fmla="*/ 54 h 210"/>
                  <a:gd name="T12" fmla="*/ 61 w 85"/>
                  <a:gd name="T13" fmla="*/ 62 h 210"/>
                  <a:gd name="T14" fmla="*/ 70 w 85"/>
                  <a:gd name="T15" fmla="*/ 69 h 210"/>
                  <a:gd name="T16" fmla="*/ 77 w 85"/>
                  <a:gd name="T17" fmla="*/ 76 h 210"/>
                  <a:gd name="T18" fmla="*/ 85 w 85"/>
                  <a:gd name="T19" fmla="*/ 84 h 210"/>
                  <a:gd name="T20" fmla="*/ 85 w 85"/>
                  <a:gd name="T21" fmla="*/ 210 h 210"/>
                  <a:gd name="T22" fmla="*/ 65 w 85"/>
                  <a:gd name="T23" fmla="*/ 202 h 210"/>
                  <a:gd name="T24" fmla="*/ 43 w 85"/>
                  <a:gd name="T25" fmla="*/ 195 h 210"/>
                  <a:gd name="T26" fmla="*/ 21 w 85"/>
                  <a:gd name="T27" fmla="*/ 188 h 210"/>
                  <a:gd name="T28" fmla="*/ 0 w 85"/>
                  <a:gd name="T29" fmla="*/ 18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5" h="210">
                    <a:moveTo>
                      <a:pt x="0" y="180"/>
                    </a:moveTo>
                    <a:lnTo>
                      <a:pt x="0" y="0"/>
                    </a:lnTo>
                    <a:lnTo>
                      <a:pt x="12" y="14"/>
                    </a:lnTo>
                    <a:lnTo>
                      <a:pt x="26" y="27"/>
                    </a:lnTo>
                    <a:lnTo>
                      <a:pt x="39" y="40"/>
                    </a:lnTo>
                    <a:lnTo>
                      <a:pt x="53" y="54"/>
                    </a:lnTo>
                    <a:lnTo>
                      <a:pt x="61" y="62"/>
                    </a:lnTo>
                    <a:lnTo>
                      <a:pt x="70" y="69"/>
                    </a:lnTo>
                    <a:lnTo>
                      <a:pt x="77" y="76"/>
                    </a:lnTo>
                    <a:lnTo>
                      <a:pt x="85" y="84"/>
                    </a:lnTo>
                    <a:lnTo>
                      <a:pt x="85" y="210"/>
                    </a:lnTo>
                    <a:lnTo>
                      <a:pt x="65" y="202"/>
                    </a:lnTo>
                    <a:lnTo>
                      <a:pt x="43" y="195"/>
                    </a:lnTo>
                    <a:lnTo>
                      <a:pt x="21" y="188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7" name="Freeform 1299"/>
              <p:cNvSpPr>
                <a:spLocks/>
              </p:cNvSpPr>
              <p:nvPr/>
            </p:nvSpPr>
            <p:spPr bwMode="auto">
              <a:xfrm>
                <a:off x="700" y="1757"/>
                <a:ext cx="17" cy="37"/>
              </a:xfrm>
              <a:custGeom>
                <a:avLst/>
                <a:gdLst>
                  <a:gd name="T0" fmla="*/ 0 w 85"/>
                  <a:gd name="T1" fmla="*/ 152 h 182"/>
                  <a:gd name="T2" fmla="*/ 0 w 85"/>
                  <a:gd name="T3" fmla="*/ 0 h 182"/>
                  <a:gd name="T4" fmla="*/ 5 w 85"/>
                  <a:gd name="T5" fmla="*/ 6 h 182"/>
                  <a:gd name="T6" fmla="*/ 10 w 85"/>
                  <a:gd name="T7" fmla="*/ 11 h 182"/>
                  <a:gd name="T8" fmla="*/ 29 w 85"/>
                  <a:gd name="T9" fmla="*/ 28 h 182"/>
                  <a:gd name="T10" fmla="*/ 47 w 85"/>
                  <a:gd name="T11" fmla="*/ 44 h 182"/>
                  <a:gd name="T12" fmla="*/ 66 w 85"/>
                  <a:gd name="T13" fmla="*/ 62 h 182"/>
                  <a:gd name="T14" fmla="*/ 85 w 85"/>
                  <a:gd name="T15" fmla="*/ 79 h 182"/>
                  <a:gd name="T16" fmla="*/ 85 w 85"/>
                  <a:gd name="T17" fmla="*/ 182 h 182"/>
                  <a:gd name="T18" fmla="*/ 64 w 85"/>
                  <a:gd name="T19" fmla="*/ 174 h 182"/>
                  <a:gd name="T20" fmla="*/ 42 w 85"/>
                  <a:gd name="T21" fmla="*/ 167 h 182"/>
                  <a:gd name="T22" fmla="*/ 22 w 85"/>
                  <a:gd name="T23" fmla="*/ 159 h 182"/>
                  <a:gd name="T24" fmla="*/ 0 w 85"/>
                  <a:gd name="T25" fmla="*/ 15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182">
                    <a:moveTo>
                      <a:pt x="0" y="152"/>
                    </a:moveTo>
                    <a:lnTo>
                      <a:pt x="0" y="0"/>
                    </a:lnTo>
                    <a:lnTo>
                      <a:pt x="5" y="6"/>
                    </a:lnTo>
                    <a:lnTo>
                      <a:pt x="10" y="11"/>
                    </a:lnTo>
                    <a:lnTo>
                      <a:pt x="29" y="28"/>
                    </a:lnTo>
                    <a:lnTo>
                      <a:pt x="47" y="44"/>
                    </a:lnTo>
                    <a:lnTo>
                      <a:pt x="66" y="62"/>
                    </a:lnTo>
                    <a:lnTo>
                      <a:pt x="85" y="79"/>
                    </a:lnTo>
                    <a:lnTo>
                      <a:pt x="85" y="182"/>
                    </a:lnTo>
                    <a:lnTo>
                      <a:pt x="64" y="174"/>
                    </a:lnTo>
                    <a:lnTo>
                      <a:pt x="42" y="167"/>
                    </a:lnTo>
                    <a:lnTo>
                      <a:pt x="22" y="159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8" name="Freeform 1300"/>
              <p:cNvSpPr>
                <a:spLocks/>
              </p:cNvSpPr>
              <p:nvPr/>
            </p:nvSpPr>
            <p:spPr bwMode="auto">
              <a:xfrm>
                <a:off x="708" y="1766"/>
                <a:ext cx="18" cy="31"/>
              </a:xfrm>
              <a:custGeom>
                <a:avLst/>
                <a:gdLst>
                  <a:gd name="T0" fmla="*/ 0 w 87"/>
                  <a:gd name="T1" fmla="*/ 126 h 155"/>
                  <a:gd name="T2" fmla="*/ 0 w 87"/>
                  <a:gd name="T3" fmla="*/ 0 h 155"/>
                  <a:gd name="T4" fmla="*/ 21 w 87"/>
                  <a:gd name="T5" fmla="*/ 18 h 155"/>
                  <a:gd name="T6" fmla="*/ 42 w 87"/>
                  <a:gd name="T7" fmla="*/ 37 h 155"/>
                  <a:gd name="T8" fmla="*/ 64 w 87"/>
                  <a:gd name="T9" fmla="*/ 55 h 155"/>
                  <a:gd name="T10" fmla="*/ 87 w 87"/>
                  <a:gd name="T11" fmla="*/ 73 h 155"/>
                  <a:gd name="T12" fmla="*/ 87 w 87"/>
                  <a:gd name="T13" fmla="*/ 155 h 155"/>
                  <a:gd name="T14" fmla="*/ 65 w 87"/>
                  <a:gd name="T15" fmla="*/ 148 h 155"/>
                  <a:gd name="T16" fmla="*/ 44 w 87"/>
                  <a:gd name="T17" fmla="*/ 141 h 155"/>
                  <a:gd name="T18" fmla="*/ 22 w 87"/>
                  <a:gd name="T19" fmla="*/ 133 h 155"/>
                  <a:gd name="T20" fmla="*/ 0 w 87"/>
                  <a:gd name="T21" fmla="*/ 126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55">
                    <a:moveTo>
                      <a:pt x="0" y="126"/>
                    </a:moveTo>
                    <a:lnTo>
                      <a:pt x="0" y="0"/>
                    </a:lnTo>
                    <a:lnTo>
                      <a:pt x="21" y="18"/>
                    </a:lnTo>
                    <a:lnTo>
                      <a:pt x="42" y="37"/>
                    </a:lnTo>
                    <a:lnTo>
                      <a:pt x="64" y="55"/>
                    </a:lnTo>
                    <a:lnTo>
                      <a:pt x="87" y="73"/>
                    </a:lnTo>
                    <a:lnTo>
                      <a:pt x="87" y="155"/>
                    </a:lnTo>
                    <a:lnTo>
                      <a:pt x="65" y="148"/>
                    </a:lnTo>
                    <a:lnTo>
                      <a:pt x="44" y="141"/>
                    </a:lnTo>
                    <a:lnTo>
                      <a:pt x="22" y="133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9" name="Freeform 1301"/>
              <p:cNvSpPr>
                <a:spLocks/>
              </p:cNvSpPr>
              <p:nvPr/>
            </p:nvSpPr>
            <p:spPr bwMode="auto">
              <a:xfrm>
                <a:off x="717" y="1773"/>
                <a:ext cx="17" cy="26"/>
              </a:xfrm>
              <a:custGeom>
                <a:avLst/>
                <a:gdLst>
                  <a:gd name="T0" fmla="*/ 0 w 87"/>
                  <a:gd name="T1" fmla="*/ 103 h 130"/>
                  <a:gd name="T2" fmla="*/ 0 w 87"/>
                  <a:gd name="T3" fmla="*/ 0 h 130"/>
                  <a:gd name="T4" fmla="*/ 22 w 87"/>
                  <a:gd name="T5" fmla="*/ 17 h 130"/>
                  <a:gd name="T6" fmla="*/ 43 w 87"/>
                  <a:gd name="T7" fmla="*/ 34 h 130"/>
                  <a:gd name="T8" fmla="*/ 65 w 87"/>
                  <a:gd name="T9" fmla="*/ 52 h 130"/>
                  <a:gd name="T10" fmla="*/ 87 w 87"/>
                  <a:gd name="T11" fmla="*/ 69 h 130"/>
                  <a:gd name="T12" fmla="*/ 87 w 87"/>
                  <a:gd name="T13" fmla="*/ 130 h 130"/>
                  <a:gd name="T14" fmla="*/ 65 w 87"/>
                  <a:gd name="T15" fmla="*/ 123 h 130"/>
                  <a:gd name="T16" fmla="*/ 44 w 87"/>
                  <a:gd name="T17" fmla="*/ 117 h 130"/>
                  <a:gd name="T18" fmla="*/ 22 w 87"/>
                  <a:gd name="T19" fmla="*/ 110 h 130"/>
                  <a:gd name="T20" fmla="*/ 0 w 87"/>
                  <a:gd name="T21" fmla="*/ 103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130">
                    <a:moveTo>
                      <a:pt x="0" y="103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3" y="34"/>
                    </a:lnTo>
                    <a:lnTo>
                      <a:pt x="65" y="52"/>
                    </a:lnTo>
                    <a:lnTo>
                      <a:pt x="87" y="69"/>
                    </a:lnTo>
                    <a:lnTo>
                      <a:pt x="87" y="130"/>
                    </a:lnTo>
                    <a:lnTo>
                      <a:pt x="65" y="123"/>
                    </a:lnTo>
                    <a:lnTo>
                      <a:pt x="44" y="117"/>
                    </a:lnTo>
                    <a:lnTo>
                      <a:pt x="22" y="110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0" name="Freeform 1302"/>
              <p:cNvSpPr>
                <a:spLocks/>
              </p:cNvSpPr>
              <p:nvPr/>
            </p:nvSpPr>
            <p:spPr bwMode="auto">
              <a:xfrm>
                <a:off x="726" y="1780"/>
                <a:ext cx="17" cy="22"/>
              </a:xfrm>
              <a:custGeom>
                <a:avLst/>
                <a:gdLst>
                  <a:gd name="T0" fmla="*/ 0 w 85"/>
                  <a:gd name="T1" fmla="*/ 82 h 108"/>
                  <a:gd name="T2" fmla="*/ 0 w 85"/>
                  <a:gd name="T3" fmla="*/ 0 h 108"/>
                  <a:gd name="T4" fmla="*/ 21 w 85"/>
                  <a:gd name="T5" fmla="*/ 17 h 108"/>
                  <a:gd name="T6" fmla="*/ 42 w 85"/>
                  <a:gd name="T7" fmla="*/ 33 h 108"/>
                  <a:gd name="T8" fmla="*/ 64 w 85"/>
                  <a:gd name="T9" fmla="*/ 50 h 108"/>
                  <a:gd name="T10" fmla="*/ 85 w 85"/>
                  <a:gd name="T11" fmla="*/ 66 h 108"/>
                  <a:gd name="T12" fmla="*/ 85 w 85"/>
                  <a:gd name="T13" fmla="*/ 108 h 108"/>
                  <a:gd name="T14" fmla="*/ 65 w 85"/>
                  <a:gd name="T15" fmla="*/ 102 h 108"/>
                  <a:gd name="T16" fmla="*/ 43 w 85"/>
                  <a:gd name="T17" fmla="*/ 95 h 108"/>
                  <a:gd name="T18" fmla="*/ 21 w 85"/>
                  <a:gd name="T19" fmla="*/ 88 h 108"/>
                  <a:gd name="T20" fmla="*/ 0 w 85"/>
                  <a:gd name="T21" fmla="*/ 82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108">
                    <a:moveTo>
                      <a:pt x="0" y="82"/>
                    </a:moveTo>
                    <a:lnTo>
                      <a:pt x="0" y="0"/>
                    </a:lnTo>
                    <a:lnTo>
                      <a:pt x="21" y="17"/>
                    </a:lnTo>
                    <a:lnTo>
                      <a:pt x="42" y="33"/>
                    </a:lnTo>
                    <a:lnTo>
                      <a:pt x="64" y="50"/>
                    </a:lnTo>
                    <a:lnTo>
                      <a:pt x="85" y="66"/>
                    </a:lnTo>
                    <a:lnTo>
                      <a:pt x="85" y="108"/>
                    </a:lnTo>
                    <a:lnTo>
                      <a:pt x="65" y="102"/>
                    </a:lnTo>
                    <a:lnTo>
                      <a:pt x="43" y="95"/>
                    </a:lnTo>
                    <a:lnTo>
                      <a:pt x="21" y="88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1" name="Freeform 1303"/>
              <p:cNvSpPr>
                <a:spLocks/>
              </p:cNvSpPr>
              <p:nvPr/>
            </p:nvSpPr>
            <p:spPr bwMode="auto">
              <a:xfrm>
                <a:off x="734" y="1787"/>
                <a:ext cx="17" cy="17"/>
              </a:xfrm>
              <a:custGeom>
                <a:avLst/>
                <a:gdLst>
                  <a:gd name="T0" fmla="*/ 0 w 85"/>
                  <a:gd name="T1" fmla="*/ 61 h 87"/>
                  <a:gd name="T2" fmla="*/ 0 w 85"/>
                  <a:gd name="T3" fmla="*/ 0 h 87"/>
                  <a:gd name="T4" fmla="*/ 21 w 85"/>
                  <a:gd name="T5" fmla="*/ 16 h 87"/>
                  <a:gd name="T6" fmla="*/ 42 w 85"/>
                  <a:gd name="T7" fmla="*/ 32 h 87"/>
                  <a:gd name="T8" fmla="*/ 64 w 85"/>
                  <a:gd name="T9" fmla="*/ 47 h 87"/>
                  <a:gd name="T10" fmla="*/ 85 w 85"/>
                  <a:gd name="T11" fmla="*/ 62 h 87"/>
                  <a:gd name="T12" fmla="*/ 85 w 85"/>
                  <a:gd name="T13" fmla="*/ 87 h 87"/>
                  <a:gd name="T14" fmla="*/ 64 w 85"/>
                  <a:gd name="T15" fmla="*/ 80 h 87"/>
                  <a:gd name="T16" fmla="*/ 42 w 85"/>
                  <a:gd name="T17" fmla="*/ 74 h 87"/>
                  <a:gd name="T18" fmla="*/ 22 w 85"/>
                  <a:gd name="T19" fmla="*/ 68 h 87"/>
                  <a:gd name="T20" fmla="*/ 0 w 85"/>
                  <a:gd name="T21" fmla="*/ 6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5" h="87">
                    <a:moveTo>
                      <a:pt x="0" y="61"/>
                    </a:moveTo>
                    <a:lnTo>
                      <a:pt x="0" y="0"/>
                    </a:lnTo>
                    <a:lnTo>
                      <a:pt x="21" y="16"/>
                    </a:lnTo>
                    <a:lnTo>
                      <a:pt x="42" y="32"/>
                    </a:lnTo>
                    <a:lnTo>
                      <a:pt x="64" y="47"/>
                    </a:lnTo>
                    <a:lnTo>
                      <a:pt x="85" y="62"/>
                    </a:lnTo>
                    <a:lnTo>
                      <a:pt x="85" y="87"/>
                    </a:lnTo>
                    <a:lnTo>
                      <a:pt x="64" y="80"/>
                    </a:lnTo>
                    <a:lnTo>
                      <a:pt x="42" y="74"/>
                    </a:lnTo>
                    <a:lnTo>
                      <a:pt x="22" y="68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2" name="Freeform 1304"/>
              <p:cNvSpPr>
                <a:spLocks/>
              </p:cNvSpPr>
              <p:nvPr/>
            </p:nvSpPr>
            <p:spPr bwMode="auto">
              <a:xfrm>
                <a:off x="743" y="1793"/>
                <a:ext cx="17" cy="14"/>
              </a:xfrm>
              <a:custGeom>
                <a:avLst/>
                <a:gdLst>
                  <a:gd name="T0" fmla="*/ 0 w 87"/>
                  <a:gd name="T1" fmla="*/ 42 h 68"/>
                  <a:gd name="T2" fmla="*/ 0 w 87"/>
                  <a:gd name="T3" fmla="*/ 0 h 68"/>
                  <a:gd name="T4" fmla="*/ 22 w 87"/>
                  <a:gd name="T5" fmla="*/ 16 h 68"/>
                  <a:gd name="T6" fmla="*/ 43 w 87"/>
                  <a:gd name="T7" fmla="*/ 30 h 68"/>
                  <a:gd name="T8" fmla="*/ 65 w 87"/>
                  <a:gd name="T9" fmla="*/ 45 h 68"/>
                  <a:gd name="T10" fmla="*/ 87 w 87"/>
                  <a:gd name="T11" fmla="*/ 60 h 68"/>
                  <a:gd name="T12" fmla="*/ 87 w 87"/>
                  <a:gd name="T13" fmla="*/ 68 h 68"/>
                  <a:gd name="T14" fmla="*/ 65 w 87"/>
                  <a:gd name="T15" fmla="*/ 62 h 68"/>
                  <a:gd name="T16" fmla="*/ 44 w 87"/>
                  <a:gd name="T17" fmla="*/ 55 h 68"/>
                  <a:gd name="T18" fmla="*/ 22 w 87"/>
                  <a:gd name="T19" fmla="*/ 48 h 68"/>
                  <a:gd name="T20" fmla="*/ 0 w 87"/>
                  <a:gd name="T21" fmla="*/ 4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68">
                    <a:moveTo>
                      <a:pt x="0" y="42"/>
                    </a:moveTo>
                    <a:lnTo>
                      <a:pt x="0" y="0"/>
                    </a:lnTo>
                    <a:lnTo>
                      <a:pt x="22" y="16"/>
                    </a:lnTo>
                    <a:lnTo>
                      <a:pt x="43" y="30"/>
                    </a:lnTo>
                    <a:lnTo>
                      <a:pt x="65" y="45"/>
                    </a:lnTo>
                    <a:lnTo>
                      <a:pt x="87" y="60"/>
                    </a:lnTo>
                    <a:lnTo>
                      <a:pt x="87" y="68"/>
                    </a:lnTo>
                    <a:lnTo>
                      <a:pt x="65" y="62"/>
                    </a:lnTo>
                    <a:lnTo>
                      <a:pt x="44" y="55"/>
                    </a:lnTo>
                    <a:lnTo>
                      <a:pt x="22" y="48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3" name="Freeform 1305"/>
              <p:cNvSpPr>
                <a:spLocks/>
              </p:cNvSpPr>
              <p:nvPr/>
            </p:nvSpPr>
            <p:spPr bwMode="auto">
              <a:xfrm>
                <a:off x="751" y="1799"/>
                <a:ext cx="13" cy="9"/>
              </a:xfrm>
              <a:custGeom>
                <a:avLst/>
                <a:gdLst>
                  <a:gd name="T0" fmla="*/ 0 w 66"/>
                  <a:gd name="T1" fmla="*/ 25 h 44"/>
                  <a:gd name="T2" fmla="*/ 0 w 66"/>
                  <a:gd name="T3" fmla="*/ 0 h 44"/>
                  <a:gd name="T4" fmla="*/ 17 w 66"/>
                  <a:gd name="T5" fmla="*/ 11 h 44"/>
                  <a:gd name="T6" fmla="*/ 34 w 66"/>
                  <a:gd name="T7" fmla="*/ 22 h 44"/>
                  <a:gd name="T8" fmla="*/ 49 w 66"/>
                  <a:gd name="T9" fmla="*/ 33 h 44"/>
                  <a:gd name="T10" fmla="*/ 66 w 66"/>
                  <a:gd name="T11" fmla="*/ 44 h 44"/>
                  <a:gd name="T12" fmla="*/ 49 w 66"/>
                  <a:gd name="T13" fmla="*/ 39 h 44"/>
                  <a:gd name="T14" fmla="*/ 34 w 66"/>
                  <a:gd name="T15" fmla="*/ 35 h 44"/>
                  <a:gd name="T16" fmla="*/ 17 w 66"/>
                  <a:gd name="T17" fmla="*/ 30 h 44"/>
                  <a:gd name="T18" fmla="*/ 0 w 66"/>
                  <a:gd name="T19" fmla="*/ 2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6" h="44">
                    <a:moveTo>
                      <a:pt x="0" y="25"/>
                    </a:moveTo>
                    <a:lnTo>
                      <a:pt x="0" y="0"/>
                    </a:lnTo>
                    <a:lnTo>
                      <a:pt x="17" y="11"/>
                    </a:lnTo>
                    <a:lnTo>
                      <a:pt x="34" y="22"/>
                    </a:lnTo>
                    <a:lnTo>
                      <a:pt x="49" y="33"/>
                    </a:lnTo>
                    <a:lnTo>
                      <a:pt x="66" y="44"/>
                    </a:lnTo>
                    <a:lnTo>
                      <a:pt x="49" y="39"/>
                    </a:lnTo>
                    <a:lnTo>
                      <a:pt x="34" y="35"/>
                    </a:lnTo>
                    <a:lnTo>
                      <a:pt x="17" y="30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4" name="Freeform 1306"/>
              <p:cNvSpPr>
                <a:spLocks/>
              </p:cNvSpPr>
              <p:nvPr/>
            </p:nvSpPr>
            <p:spPr bwMode="auto">
              <a:xfrm>
                <a:off x="760" y="1805"/>
                <a:ext cx="4" cy="3"/>
              </a:xfrm>
              <a:custGeom>
                <a:avLst/>
                <a:gdLst>
                  <a:gd name="T0" fmla="*/ 0 w 22"/>
                  <a:gd name="T1" fmla="*/ 8 h 14"/>
                  <a:gd name="T2" fmla="*/ 0 w 22"/>
                  <a:gd name="T3" fmla="*/ 0 h 14"/>
                  <a:gd name="T4" fmla="*/ 10 w 22"/>
                  <a:gd name="T5" fmla="*/ 7 h 14"/>
                  <a:gd name="T6" fmla="*/ 22 w 22"/>
                  <a:gd name="T7" fmla="*/ 14 h 14"/>
                  <a:gd name="T8" fmla="*/ 0 w 22"/>
                  <a:gd name="T9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4">
                    <a:moveTo>
                      <a:pt x="0" y="8"/>
                    </a:moveTo>
                    <a:lnTo>
                      <a:pt x="0" y="0"/>
                    </a:lnTo>
                    <a:lnTo>
                      <a:pt x="10" y="7"/>
                    </a:lnTo>
                    <a:lnTo>
                      <a:pt x="22" y="1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5" name="Freeform 1307"/>
              <p:cNvSpPr>
                <a:spLocks/>
              </p:cNvSpPr>
              <p:nvPr/>
            </p:nvSpPr>
            <p:spPr bwMode="auto">
              <a:xfrm>
                <a:off x="301" y="1204"/>
                <a:ext cx="16" cy="54"/>
              </a:xfrm>
              <a:custGeom>
                <a:avLst/>
                <a:gdLst>
                  <a:gd name="T0" fmla="*/ 82 w 82"/>
                  <a:gd name="T1" fmla="*/ 149 h 270"/>
                  <a:gd name="T2" fmla="*/ 82 w 82"/>
                  <a:gd name="T3" fmla="*/ 270 h 270"/>
                  <a:gd name="T4" fmla="*/ 65 w 82"/>
                  <a:gd name="T5" fmla="*/ 230 h 270"/>
                  <a:gd name="T6" fmla="*/ 51 w 82"/>
                  <a:gd name="T7" fmla="*/ 191 h 270"/>
                  <a:gd name="T8" fmla="*/ 38 w 82"/>
                  <a:gd name="T9" fmla="*/ 154 h 270"/>
                  <a:gd name="T10" fmla="*/ 28 w 82"/>
                  <a:gd name="T11" fmla="*/ 120 h 270"/>
                  <a:gd name="T12" fmla="*/ 18 w 82"/>
                  <a:gd name="T13" fmla="*/ 87 h 270"/>
                  <a:gd name="T14" fmla="*/ 11 w 82"/>
                  <a:gd name="T15" fmla="*/ 57 h 270"/>
                  <a:gd name="T16" fmla="*/ 5 w 82"/>
                  <a:gd name="T17" fmla="*/ 27 h 270"/>
                  <a:gd name="T18" fmla="*/ 0 w 82"/>
                  <a:gd name="T19" fmla="*/ 0 h 270"/>
                  <a:gd name="T20" fmla="*/ 18 w 82"/>
                  <a:gd name="T21" fmla="*/ 36 h 270"/>
                  <a:gd name="T22" fmla="*/ 38 w 82"/>
                  <a:gd name="T23" fmla="*/ 74 h 270"/>
                  <a:gd name="T24" fmla="*/ 59 w 82"/>
                  <a:gd name="T25" fmla="*/ 111 h 270"/>
                  <a:gd name="T26" fmla="*/ 82 w 82"/>
                  <a:gd name="T27" fmla="*/ 149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2" h="270">
                    <a:moveTo>
                      <a:pt x="82" y="149"/>
                    </a:moveTo>
                    <a:lnTo>
                      <a:pt x="82" y="270"/>
                    </a:lnTo>
                    <a:lnTo>
                      <a:pt x="65" y="230"/>
                    </a:lnTo>
                    <a:lnTo>
                      <a:pt x="51" y="191"/>
                    </a:lnTo>
                    <a:lnTo>
                      <a:pt x="38" y="154"/>
                    </a:lnTo>
                    <a:lnTo>
                      <a:pt x="28" y="120"/>
                    </a:lnTo>
                    <a:lnTo>
                      <a:pt x="18" y="87"/>
                    </a:lnTo>
                    <a:lnTo>
                      <a:pt x="11" y="57"/>
                    </a:lnTo>
                    <a:lnTo>
                      <a:pt x="5" y="27"/>
                    </a:lnTo>
                    <a:lnTo>
                      <a:pt x="0" y="0"/>
                    </a:lnTo>
                    <a:lnTo>
                      <a:pt x="18" y="36"/>
                    </a:lnTo>
                    <a:lnTo>
                      <a:pt x="38" y="74"/>
                    </a:lnTo>
                    <a:lnTo>
                      <a:pt x="59" y="111"/>
                    </a:lnTo>
                    <a:lnTo>
                      <a:pt x="82" y="14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6" name="Freeform 1308"/>
              <p:cNvSpPr>
                <a:spLocks/>
              </p:cNvSpPr>
              <p:nvPr/>
            </p:nvSpPr>
            <p:spPr bwMode="auto">
              <a:xfrm>
                <a:off x="309" y="1220"/>
                <a:ext cx="16" cy="56"/>
              </a:xfrm>
              <a:custGeom>
                <a:avLst/>
                <a:gdLst>
                  <a:gd name="T0" fmla="*/ 0 w 81"/>
                  <a:gd name="T1" fmla="*/ 84 h 283"/>
                  <a:gd name="T2" fmla="*/ 0 w 81"/>
                  <a:gd name="T3" fmla="*/ 0 h 283"/>
                  <a:gd name="T4" fmla="*/ 19 w 81"/>
                  <a:gd name="T5" fmla="*/ 34 h 283"/>
                  <a:gd name="T6" fmla="*/ 39 w 81"/>
                  <a:gd name="T7" fmla="*/ 67 h 283"/>
                  <a:gd name="T8" fmla="*/ 60 w 81"/>
                  <a:gd name="T9" fmla="*/ 101 h 283"/>
                  <a:gd name="T10" fmla="*/ 81 w 81"/>
                  <a:gd name="T11" fmla="*/ 135 h 283"/>
                  <a:gd name="T12" fmla="*/ 81 w 81"/>
                  <a:gd name="T13" fmla="*/ 283 h 283"/>
                  <a:gd name="T14" fmla="*/ 68 w 81"/>
                  <a:gd name="T15" fmla="*/ 255 h 283"/>
                  <a:gd name="T16" fmla="*/ 57 w 81"/>
                  <a:gd name="T17" fmla="*/ 229 h 283"/>
                  <a:gd name="T18" fmla="*/ 46 w 81"/>
                  <a:gd name="T19" fmla="*/ 203 h 283"/>
                  <a:gd name="T20" fmla="*/ 36 w 81"/>
                  <a:gd name="T21" fmla="*/ 178 h 283"/>
                  <a:gd name="T22" fmla="*/ 25 w 81"/>
                  <a:gd name="T23" fmla="*/ 154 h 283"/>
                  <a:gd name="T24" fmla="*/ 17 w 81"/>
                  <a:gd name="T25" fmla="*/ 130 h 283"/>
                  <a:gd name="T26" fmla="*/ 9 w 81"/>
                  <a:gd name="T27" fmla="*/ 107 h 283"/>
                  <a:gd name="T28" fmla="*/ 0 w 81"/>
                  <a:gd name="T29" fmla="*/ 84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1" h="283">
                    <a:moveTo>
                      <a:pt x="0" y="84"/>
                    </a:moveTo>
                    <a:lnTo>
                      <a:pt x="0" y="0"/>
                    </a:lnTo>
                    <a:lnTo>
                      <a:pt x="19" y="34"/>
                    </a:lnTo>
                    <a:lnTo>
                      <a:pt x="39" y="67"/>
                    </a:lnTo>
                    <a:lnTo>
                      <a:pt x="60" y="101"/>
                    </a:lnTo>
                    <a:lnTo>
                      <a:pt x="81" y="135"/>
                    </a:lnTo>
                    <a:lnTo>
                      <a:pt x="81" y="283"/>
                    </a:lnTo>
                    <a:lnTo>
                      <a:pt x="68" y="255"/>
                    </a:lnTo>
                    <a:lnTo>
                      <a:pt x="57" y="229"/>
                    </a:lnTo>
                    <a:lnTo>
                      <a:pt x="46" y="203"/>
                    </a:lnTo>
                    <a:lnTo>
                      <a:pt x="36" y="178"/>
                    </a:lnTo>
                    <a:lnTo>
                      <a:pt x="25" y="154"/>
                    </a:lnTo>
                    <a:lnTo>
                      <a:pt x="17" y="130"/>
                    </a:lnTo>
                    <a:lnTo>
                      <a:pt x="9" y="10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7" name="Freeform 1309"/>
              <p:cNvSpPr>
                <a:spLocks/>
              </p:cNvSpPr>
              <p:nvPr/>
            </p:nvSpPr>
            <p:spPr bwMode="auto">
              <a:xfrm>
                <a:off x="317" y="1234"/>
                <a:ext cx="16" cy="59"/>
              </a:xfrm>
              <a:custGeom>
                <a:avLst/>
                <a:gdLst>
                  <a:gd name="T0" fmla="*/ 0 w 80"/>
                  <a:gd name="T1" fmla="*/ 121 h 297"/>
                  <a:gd name="T2" fmla="*/ 0 w 80"/>
                  <a:gd name="T3" fmla="*/ 0 h 297"/>
                  <a:gd name="T4" fmla="*/ 19 w 80"/>
                  <a:gd name="T5" fmla="*/ 32 h 297"/>
                  <a:gd name="T6" fmla="*/ 39 w 80"/>
                  <a:gd name="T7" fmla="*/ 63 h 297"/>
                  <a:gd name="T8" fmla="*/ 58 w 80"/>
                  <a:gd name="T9" fmla="*/ 95 h 297"/>
                  <a:gd name="T10" fmla="*/ 80 w 80"/>
                  <a:gd name="T11" fmla="*/ 127 h 297"/>
                  <a:gd name="T12" fmla="*/ 80 w 80"/>
                  <a:gd name="T13" fmla="*/ 297 h 297"/>
                  <a:gd name="T14" fmla="*/ 69 w 80"/>
                  <a:gd name="T15" fmla="*/ 273 h 297"/>
                  <a:gd name="T16" fmla="*/ 57 w 80"/>
                  <a:gd name="T17" fmla="*/ 250 h 297"/>
                  <a:gd name="T18" fmla="*/ 47 w 80"/>
                  <a:gd name="T19" fmla="*/ 227 h 297"/>
                  <a:gd name="T20" fmla="*/ 37 w 80"/>
                  <a:gd name="T21" fmla="*/ 205 h 297"/>
                  <a:gd name="T22" fmla="*/ 26 w 80"/>
                  <a:gd name="T23" fmla="*/ 183 h 297"/>
                  <a:gd name="T24" fmla="*/ 17 w 80"/>
                  <a:gd name="T25" fmla="*/ 162 h 297"/>
                  <a:gd name="T26" fmla="*/ 8 w 80"/>
                  <a:gd name="T27" fmla="*/ 142 h 297"/>
                  <a:gd name="T28" fmla="*/ 0 w 80"/>
                  <a:gd name="T29" fmla="*/ 12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297">
                    <a:moveTo>
                      <a:pt x="0" y="121"/>
                    </a:moveTo>
                    <a:lnTo>
                      <a:pt x="0" y="0"/>
                    </a:lnTo>
                    <a:lnTo>
                      <a:pt x="19" y="32"/>
                    </a:lnTo>
                    <a:lnTo>
                      <a:pt x="39" y="63"/>
                    </a:lnTo>
                    <a:lnTo>
                      <a:pt x="58" y="95"/>
                    </a:lnTo>
                    <a:lnTo>
                      <a:pt x="80" y="127"/>
                    </a:lnTo>
                    <a:lnTo>
                      <a:pt x="80" y="297"/>
                    </a:lnTo>
                    <a:lnTo>
                      <a:pt x="69" y="273"/>
                    </a:lnTo>
                    <a:lnTo>
                      <a:pt x="57" y="250"/>
                    </a:lnTo>
                    <a:lnTo>
                      <a:pt x="47" y="227"/>
                    </a:lnTo>
                    <a:lnTo>
                      <a:pt x="37" y="205"/>
                    </a:lnTo>
                    <a:lnTo>
                      <a:pt x="26" y="183"/>
                    </a:lnTo>
                    <a:lnTo>
                      <a:pt x="17" y="162"/>
                    </a:lnTo>
                    <a:lnTo>
                      <a:pt x="8" y="142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8" name="Freeform 1310"/>
              <p:cNvSpPr>
                <a:spLocks/>
              </p:cNvSpPr>
              <p:nvPr/>
            </p:nvSpPr>
            <p:spPr bwMode="auto">
              <a:xfrm>
                <a:off x="325" y="1247"/>
                <a:ext cx="16" cy="62"/>
              </a:xfrm>
              <a:custGeom>
                <a:avLst/>
                <a:gdLst>
                  <a:gd name="T0" fmla="*/ 0 w 80"/>
                  <a:gd name="T1" fmla="*/ 148 h 311"/>
                  <a:gd name="T2" fmla="*/ 0 w 80"/>
                  <a:gd name="T3" fmla="*/ 0 h 311"/>
                  <a:gd name="T4" fmla="*/ 20 w 80"/>
                  <a:gd name="T5" fmla="*/ 31 h 311"/>
                  <a:gd name="T6" fmla="*/ 39 w 80"/>
                  <a:gd name="T7" fmla="*/ 60 h 311"/>
                  <a:gd name="T8" fmla="*/ 59 w 80"/>
                  <a:gd name="T9" fmla="*/ 91 h 311"/>
                  <a:gd name="T10" fmla="*/ 80 w 80"/>
                  <a:gd name="T11" fmla="*/ 121 h 311"/>
                  <a:gd name="T12" fmla="*/ 80 w 80"/>
                  <a:gd name="T13" fmla="*/ 311 h 311"/>
                  <a:gd name="T14" fmla="*/ 69 w 80"/>
                  <a:gd name="T15" fmla="*/ 289 h 311"/>
                  <a:gd name="T16" fmla="*/ 58 w 80"/>
                  <a:gd name="T17" fmla="*/ 268 h 311"/>
                  <a:gd name="T18" fmla="*/ 48 w 80"/>
                  <a:gd name="T19" fmla="*/ 246 h 311"/>
                  <a:gd name="T20" fmla="*/ 37 w 80"/>
                  <a:gd name="T21" fmla="*/ 226 h 311"/>
                  <a:gd name="T22" fmla="*/ 28 w 80"/>
                  <a:gd name="T23" fmla="*/ 206 h 311"/>
                  <a:gd name="T24" fmla="*/ 18 w 80"/>
                  <a:gd name="T25" fmla="*/ 186 h 311"/>
                  <a:gd name="T26" fmla="*/ 9 w 80"/>
                  <a:gd name="T27" fmla="*/ 167 h 311"/>
                  <a:gd name="T28" fmla="*/ 0 w 80"/>
                  <a:gd name="T29" fmla="*/ 14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311">
                    <a:moveTo>
                      <a:pt x="0" y="148"/>
                    </a:moveTo>
                    <a:lnTo>
                      <a:pt x="0" y="0"/>
                    </a:lnTo>
                    <a:lnTo>
                      <a:pt x="20" y="31"/>
                    </a:lnTo>
                    <a:lnTo>
                      <a:pt x="39" y="60"/>
                    </a:lnTo>
                    <a:lnTo>
                      <a:pt x="59" y="91"/>
                    </a:lnTo>
                    <a:lnTo>
                      <a:pt x="80" y="121"/>
                    </a:lnTo>
                    <a:lnTo>
                      <a:pt x="80" y="311"/>
                    </a:lnTo>
                    <a:lnTo>
                      <a:pt x="69" y="289"/>
                    </a:lnTo>
                    <a:lnTo>
                      <a:pt x="58" y="268"/>
                    </a:lnTo>
                    <a:lnTo>
                      <a:pt x="48" y="246"/>
                    </a:lnTo>
                    <a:lnTo>
                      <a:pt x="37" y="226"/>
                    </a:lnTo>
                    <a:lnTo>
                      <a:pt x="28" y="206"/>
                    </a:lnTo>
                    <a:lnTo>
                      <a:pt x="18" y="186"/>
                    </a:lnTo>
                    <a:lnTo>
                      <a:pt x="9" y="167"/>
                    </a:lnTo>
                    <a:lnTo>
                      <a:pt x="0" y="148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9" name="Freeform 1311"/>
              <p:cNvSpPr>
                <a:spLocks/>
              </p:cNvSpPr>
              <p:nvPr/>
            </p:nvSpPr>
            <p:spPr bwMode="auto">
              <a:xfrm>
                <a:off x="333" y="1259"/>
                <a:ext cx="16" cy="65"/>
              </a:xfrm>
              <a:custGeom>
                <a:avLst/>
                <a:gdLst>
                  <a:gd name="T0" fmla="*/ 0 w 81"/>
                  <a:gd name="T1" fmla="*/ 170 h 324"/>
                  <a:gd name="T2" fmla="*/ 0 w 81"/>
                  <a:gd name="T3" fmla="*/ 0 h 324"/>
                  <a:gd name="T4" fmla="*/ 17 w 81"/>
                  <a:gd name="T5" fmla="*/ 26 h 324"/>
                  <a:gd name="T6" fmla="*/ 35 w 81"/>
                  <a:gd name="T7" fmla="*/ 52 h 324"/>
                  <a:gd name="T8" fmla="*/ 54 w 81"/>
                  <a:gd name="T9" fmla="*/ 79 h 324"/>
                  <a:gd name="T10" fmla="*/ 71 w 81"/>
                  <a:gd name="T11" fmla="*/ 105 h 324"/>
                  <a:gd name="T12" fmla="*/ 81 w 81"/>
                  <a:gd name="T13" fmla="*/ 117 h 324"/>
                  <a:gd name="T14" fmla="*/ 81 w 81"/>
                  <a:gd name="T15" fmla="*/ 324 h 324"/>
                  <a:gd name="T16" fmla="*/ 69 w 81"/>
                  <a:gd name="T17" fmla="*/ 303 h 324"/>
                  <a:gd name="T18" fmla="*/ 59 w 81"/>
                  <a:gd name="T19" fmla="*/ 283 h 324"/>
                  <a:gd name="T20" fmla="*/ 48 w 81"/>
                  <a:gd name="T21" fmla="*/ 264 h 324"/>
                  <a:gd name="T22" fmla="*/ 38 w 81"/>
                  <a:gd name="T23" fmla="*/ 244 h 324"/>
                  <a:gd name="T24" fmla="*/ 29 w 81"/>
                  <a:gd name="T25" fmla="*/ 225 h 324"/>
                  <a:gd name="T26" fmla="*/ 18 w 81"/>
                  <a:gd name="T27" fmla="*/ 207 h 324"/>
                  <a:gd name="T28" fmla="*/ 9 w 81"/>
                  <a:gd name="T29" fmla="*/ 189 h 324"/>
                  <a:gd name="T30" fmla="*/ 0 w 81"/>
                  <a:gd name="T31" fmla="*/ 17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1" h="324">
                    <a:moveTo>
                      <a:pt x="0" y="170"/>
                    </a:moveTo>
                    <a:lnTo>
                      <a:pt x="0" y="0"/>
                    </a:lnTo>
                    <a:lnTo>
                      <a:pt x="17" y="26"/>
                    </a:lnTo>
                    <a:lnTo>
                      <a:pt x="35" y="52"/>
                    </a:lnTo>
                    <a:lnTo>
                      <a:pt x="54" y="79"/>
                    </a:lnTo>
                    <a:lnTo>
                      <a:pt x="71" y="105"/>
                    </a:lnTo>
                    <a:lnTo>
                      <a:pt x="81" y="117"/>
                    </a:lnTo>
                    <a:lnTo>
                      <a:pt x="81" y="324"/>
                    </a:lnTo>
                    <a:lnTo>
                      <a:pt x="69" y="303"/>
                    </a:lnTo>
                    <a:lnTo>
                      <a:pt x="59" y="283"/>
                    </a:lnTo>
                    <a:lnTo>
                      <a:pt x="48" y="264"/>
                    </a:lnTo>
                    <a:lnTo>
                      <a:pt x="38" y="244"/>
                    </a:lnTo>
                    <a:lnTo>
                      <a:pt x="29" y="225"/>
                    </a:lnTo>
                    <a:lnTo>
                      <a:pt x="18" y="207"/>
                    </a:lnTo>
                    <a:lnTo>
                      <a:pt x="9" y="189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0" name="Freeform 1312"/>
              <p:cNvSpPr>
                <a:spLocks/>
              </p:cNvSpPr>
              <p:nvPr/>
            </p:nvSpPr>
            <p:spPr bwMode="auto">
              <a:xfrm>
                <a:off x="341" y="1271"/>
                <a:ext cx="16" cy="67"/>
              </a:xfrm>
              <a:custGeom>
                <a:avLst/>
                <a:gdLst>
                  <a:gd name="T0" fmla="*/ 0 w 80"/>
                  <a:gd name="T1" fmla="*/ 190 h 337"/>
                  <a:gd name="T2" fmla="*/ 0 w 80"/>
                  <a:gd name="T3" fmla="*/ 0 h 337"/>
                  <a:gd name="T4" fmla="*/ 8 w 80"/>
                  <a:gd name="T5" fmla="*/ 12 h 337"/>
                  <a:gd name="T6" fmla="*/ 16 w 80"/>
                  <a:gd name="T7" fmla="*/ 23 h 337"/>
                  <a:gd name="T8" fmla="*/ 24 w 80"/>
                  <a:gd name="T9" fmla="*/ 35 h 337"/>
                  <a:gd name="T10" fmla="*/ 31 w 80"/>
                  <a:gd name="T11" fmla="*/ 46 h 337"/>
                  <a:gd name="T12" fmla="*/ 44 w 80"/>
                  <a:gd name="T13" fmla="*/ 62 h 337"/>
                  <a:gd name="T14" fmla="*/ 55 w 80"/>
                  <a:gd name="T15" fmla="*/ 80 h 337"/>
                  <a:gd name="T16" fmla="*/ 68 w 80"/>
                  <a:gd name="T17" fmla="*/ 96 h 337"/>
                  <a:gd name="T18" fmla="*/ 80 w 80"/>
                  <a:gd name="T19" fmla="*/ 113 h 337"/>
                  <a:gd name="T20" fmla="*/ 80 w 80"/>
                  <a:gd name="T21" fmla="*/ 337 h 337"/>
                  <a:gd name="T22" fmla="*/ 59 w 80"/>
                  <a:gd name="T23" fmla="*/ 298 h 337"/>
                  <a:gd name="T24" fmla="*/ 39 w 80"/>
                  <a:gd name="T25" fmla="*/ 261 h 337"/>
                  <a:gd name="T26" fmla="*/ 19 w 80"/>
                  <a:gd name="T27" fmla="*/ 225 h 337"/>
                  <a:gd name="T28" fmla="*/ 0 w 80"/>
                  <a:gd name="T29" fmla="*/ 19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337">
                    <a:moveTo>
                      <a:pt x="0" y="190"/>
                    </a:moveTo>
                    <a:lnTo>
                      <a:pt x="0" y="0"/>
                    </a:lnTo>
                    <a:lnTo>
                      <a:pt x="8" y="12"/>
                    </a:lnTo>
                    <a:lnTo>
                      <a:pt x="16" y="23"/>
                    </a:lnTo>
                    <a:lnTo>
                      <a:pt x="24" y="35"/>
                    </a:lnTo>
                    <a:lnTo>
                      <a:pt x="31" y="46"/>
                    </a:lnTo>
                    <a:lnTo>
                      <a:pt x="44" y="62"/>
                    </a:lnTo>
                    <a:lnTo>
                      <a:pt x="55" y="80"/>
                    </a:lnTo>
                    <a:lnTo>
                      <a:pt x="68" y="96"/>
                    </a:lnTo>
                    <a:lnTo>
                      <a:pt x="80" y="113"/>
                    </a:lnTo>
                    <a:lnTo>
                      <a:pt x="80" y="337"/>
                    </a:lnTo>
                    <a:lnTo>
                      <a:pt x="59" y="298"/>
                    </a:lnTo>
                    <a:lnTo>
                      <a:pt x="39" y="261"/>
                    </a:lnTo>
                    <a:lnTo>
                      <a:pt x="19" y="225"/>
                    </a:lnTo>
                    <a:lnTo>
                      <a:pt x="0" y="19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1" name="Freeform 1313"/>
              <p:cNvSpPr>
                <a:spLocks/>
              </p:cNvSpPr>
              <p:nvPr/>
            </p:nvSpPr>
            <p:spPr bwMode="auto">
              <a:xfrm>
                <a:off x="349" y="1282"/>
                <a:ext cx="16" cy="70"/>
              </a:xfrm>
              <a:custGeom>
                <a:avLst/>
                <a:gdLst>
                  <a:gd name="T0" fmla="*/ 0 w 80"/>
                  <a:gd name="T1" fmla="*/ 207 h 348"/>
                  <a:gd name="T2" fmla="*/ 0 w 80"/>
                  <a:gd name="T3" fmla="*/ 0 h 348"/>
                  <a:gd name="T4" fmla="*/ 18 w 80"/>
                  <a:gd name="T5" fmla="*/ 27 h 348"/>
                  <a:gd name="T6" fmla="*/ 39 w 80"/>
                  <a:gd name="T7" fmla="*/ 54 h 348"/>
                  <a:gd name="T8" fmla="*/ 59 w 80"/>
                  <a:gd name="T9" fmla="*/ 82 h 348"/>
                  <a:gd name="T10" fmla="*/ 80 w 80"/>
                  <a:gd name="T11" fmla="*/ 109 h 348"/>
                  <a:gd name="T12" fmla="*/ 80 w 80"/>
                  <a:gd name="T13" fmla="*/ 348 h 348"/>
                  <a:gd name="T14" fmla="*/ 58 w 80"/>
                  <a:gd name="T15" fmla="*/ 312 h 348"/>
                  <a:gd name="T16" fmla="*/ 38 w 80"/>
                  <a:gd name="T17" fmla="*/ 276 h 348"/>
                  <a:gd name="T18" fmla="*/ 18 w 80"/>
                  <a:gd name="T19" fmla="*/ 240 h 348"/>
                  <a:gd name="T20" fmla="*/ 0 w 80"/>
                  <a:gd name="T21" fmla="*/ 207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348">
                    <a:moveTo>
                      <a:pt x="0" y="207"/>
                    </a:moveTo>
                    <a:lnTo>
                      <a:pt x="0" y="0"/>
                    </a:lnTo>
                    <a:lnTo>
                      <a:pt x="18" y="27"/>
                    </a:lnTo>
                    <a:lnTo>
                      <a:pt x="39" y="54"/>
                    </a:lnTo>
                    <a:lnTo>
                      <a:pt x="59" y="82"/>
                    </a:lnTo>
                    <a:lnTo>
                      <a:pt x="80" y="109"/>
                    </a:lnTo>
                    <a:lnTo>
                      <a:pt x="80" y="348"/>
                    </a:lnTo>
                    <a:lnTo>
                      <a:pt x="58" y="312"/>
                    </a:lnTo>
                    <a:lnTo>
                      <a:pt x="38" y="276"/>
                    </a:lnTo>
                    <a:lnTo>
                      <a:pt x="18" y="240"/>
                    </a:lnTo>
                    <a:lnTo>
                      <a:pt x="0" y="207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2" name="Freeform 1314"/>
              <p:cNvSpPr>
                <a:spLocks/>
              </p:cNvSpPr>
              <p:nvPr/>
            </p:nvSpPr>
            <p:spPr bwMode="auto">
              <a:xfrm>
                <a:off x="357" y="1293"/>
                <a:ext cx="16" cy="73"/>
              </a:xfrm>
              <a:custGeom>
                <a:avLst/>
                <a:gdLst>
                  <a:gd name="T0" fmla="*/ 0 w 81"/>
                  <a:gd name="T1" fmla="*/ 224 h 361"/>
                  <a:gd name="T2" fmla="*/ 0 w 81"/>
                  <a:gd name="T3" fmla="*/ 0 h 361"/>
                  <a:gd name="T4" fmla="*/ 20 w 81"/>
                  <a:gd name="T5" fmla="*/ 27 h 361"/>
                  <a:gd name="T6" fmla="*/ 40 w 81"/>
                  <a:gd name="T7" fmla="*/ 53 h 361"/>
                  <a:gd name="T8" fmla="*/ 60 w 81"/>
                  <a:gd name="T9" fmla="*/ 80 h 361"/>
                  <a:gd name="T10" fmla="*/ 81 w 81"/>
                  <a:gd name="T11" fmla="*/ 107 h 361"/>
                  <a:gd name="T12" fmla="*/ 81 w 81"/>
                  <a:gd name="T13" fmla="*/ 361 h 361"/>
                  <a:gd name="T14" fmla="*/ 60 w 81"/>
                  <a:gd name="T15" fmla="*/ 326 h 361"/>
                  <a:gd name="T16" fmla="*/ 39 w 81"/>
                  <a:gd name="T17" fmla="*/ 291 h 361"/>
                  <a:gd name="T18" fmla="*/ 19 w 81"/>
                  <a:gd name="T19" fmla="*/ 257 h 361"/>
                  <a:gd name="T20" fmla="*/ 0 w 81"/>
                  <a:gd name="T21" fmla="*/ 224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361">
                    <a:moveTo>
                      <a:pt x="0" y="224"/>
                    </a:moveTo>
                    <a:lnTo>
                      <a:pt x="0" y="0"/>
                    </a:lnTo>
                    <a:lnTo>
                      <a:pt x="20" y="27"/>
                    </a:lnTo>
                    <a:lnTo>
                      <a:pt x="40" y="53"/>
                    </a:lnTo>
                    <a:lnTo>
                      <a:pt x="60" y="80"/>
                    </a:lnTo>
                    <a:lnTo>
                      <a:pt x="81" y="107"/>
                    </a:lnTo>
                    <a:lnTo>
                      <a:pt x="81" y="361"/>
                    </a:lnTo>
                    <a:lnTo>
                      <a:pt x="60" y="326"/>
                    </a:lnTo>
                    <a:lnTo>
                      <a:pt x="39" y="291"/>
                    </a:lnTo>
                    <a:lnTo>
                      <a:pt x="19" y="257"/>
                    </a:lnTo>
                    <a:lnTo>
                      <a:pt x="0" y="22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3" name="Freeform 1315"/>
              <p:cNvSpPr>
                <a:spLocks/>
              </p:cNvSpPr>
              <p:nvPr/>
            </p:nvSpPr>
            <p:spPr bwMode="auto">
              <a:xfrm>
                <a:off x="365" y="1304"/>
                <a:ext cx="16" cy="75"/>
              </a:xfrm>
              <a:custGeom>
                <a:avLst/>
                <a:gdLst>
                  <a:gd name="T0" fmla="*/ 0 w 80"/>
                  <a:gd name="T1" fmla="*/ 239 h 373"/>
                  <a:gd name="T2" fmla="*/ 0 w 80"/>
                  <a:gd name="T3" fmla="*/ 0 h 373"/>
                  <a:gd name="T4" fmla="*/ 20 w 80"/>
                  <a:gd name="T5" fmla="*/ 26 h 373"/>
                  <a:gd name="T6" fmla="*/ 40 w 80"/>
                  <a:gd name="T7" fmla="*/ 52 h 373"/>
                  <a:gd name="T8" fmla="*/ 59 w 80"/>
                  <a:gd name="T9" fmla="*/ 79 h 373"/>
                  <a:gd name="T10" fmla="*/ 80 w 80"/>
                  <a:gd name="T11" fmla="*/ 104 h 373"/>
                  <a:gd name="T12" fmla="*/ 80 w 80"/>
                  <a:gd name="T13" fmla="*/ 373 h 373"/>
                  <a:gd name="T14" fmla="*/ 71 w 80"/>
                  <a:gd name="T15" fmla="*/ 359 h 373"/>
                  <a:gd name="T16" fmla="*/ 53 w 80"/>
                  <a:gd name="T17" fmla="*/ 329 h 373"/>
                  <a:gd name="T18" fmla="*/ 34 w 80"/>
                  <a:gd name="T19" fmla="*/ 298 h 373"/>
                  <a:gd name="T20" fmla="*/ 17 w 80"/>
                  <a:gd name="T21" fmla="*/ 269 h 373"/>
                  <a:gd name="T22" fmla="*/ 0 w 80"/>
                  <a:gd name="T23" fmla="*/ 239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0" h="373">
                    <a:moveTo>
                      <a:pt x="0" y="239"/>
                    </a:moveTo>
                    <a:lnTo>
                      <a:pt x="0" y="0"/>
                    </a:lnTo>
                    <a:lnTo>
                      <a:pt x="20" y="26"/>
                    </a:lnTo>
                    <a:lnTo>
                      <a:pt x="40" y="52"/>
                    </a:lnTo>
                    <a:lnTo>
                      <a:pt x="59" y="79"/>
                    </a:lnTo>
                    <a:lnTo>
                      <a:pt x="80" y="104"/>
                    </a:lnTo>
                    <a:lnTo>
                      <a:pt x="80" y="373"/>
                    </a:lnTo>
                    <a:lnTo>
                      <a:pt x="71" y="359"/>
                    </a:lnTo>
                    <a:lnTo>
                      <a:pt x="53" y="329"/>
                    </a:lnTo>
                    <a:lnTo>
                      <a:pt x="34" y="298"/>
                    </a:lnTo>
                    <a:lnTo>
                      <a:pt x="17" y="269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4" name="Freeform 1316"/>
              <p:cNvSpPr>
                <a:spLocks/>
              </p:cNvSpPr>
              <p:nvPr/>
            </p:nvSpPr>
            <p:spPr bwMode="auto">
              <a:xfrm>
                <a:off x="373" y="1315"/>
                <a:ext cx="16" cy="77"/>
              </a:xfrm>
              <a:custGeom>
                <a:avLst/>
                <a:gdLst>
                  <a:gd name="T0" fmla="*/ 0 w 80"/>
                  <a:gd name="T1" fmla="*/ 254 h 386"/>
                  <a:gd name="T2" fmla="*/ 0 w 80"/>
                  <a:gd name="T3" fmla="*/ 0 h 386"/>
                  <a:gd name="T4" fmla="*/ 19 w 80"/>
                  <a:gd name="T5" fmla="*/ 26 h 386"/>
                  <a:gd name="T6" fmla="*/ 39 w 80"/>
                  <a:gd name="T7" fmla="*/ 51 h 386"/>
                  <a:gd name="T8" fmla="*/ 60 w 80"/>
                  <a:gd name="T9" fmla="*/ 76 h 386"/>
                  <a:gd name="T10" fmla="*/ 80 w 80"/>
                  <a:gd name="T11" fmla="*/ 101 h 386"/>
                  <a:gd name="T12" fmla="*/ 80 w 80"/>
                  <a:gd name="T13" fmla="*/ 386 h 386"/>
                  <a:gd name="T14" fmla="*/ 67 w 80"/>
                  <a:gd name="T15" fmla="*/ 365 h 386"/>
                  <a:gd name="T16" fmla="*/ 55 w 80"/>
                  <a:gd name="T17" fmla="*/ 346 h 386"/>
                  <a:gd name="T18" fmla="*/ 43 w 80"/>
                  <a:gd name="T19" fmla="*/ 326 h 386"/>
                  <a:gd name="T20" fmla="*/ 31 w 80"/>
                  <a:gd name="T21" fmla="*/ 306 h 386"/>
                  <a:gd name="T22" fmla="*/ 24 w 80"/>
                  <a:gd name="T23" fmla="*/ 293 h 386"/>
                  <a:gd name="T24" fmla="*/ 15 w 80"/>
                  <a:gd name="T25" fmla="*/ 280 h 386"/>
                  <a:gd name="T26" fmla="*/ 8 w 80"/>
                  <a:gd name="T27" fmla="*/ 268 h 386"/>
                  <a:gd name="T28" fmla="*/ 0 w 80"/>
                  <a:gd name="T29" fmla="*/ 254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386">
                    <a:moveTo>
                      <a:pt x="0" y="254"/>
                    </a:moveTo>
                    <a:lnTo>
                      <a:pt x="0" y="0"/>
                    </a:lnTo>
                    <a:lnTo>
                      <a:pt x="19" y="26"/>
                    </a:lnTo>
                    <a:lnTo>
                      <a:pt x="39" y="51"/>
                    </a:lnTo>
                    <a:lnTo>
                      <a:pt x="60" y="76"/>
                    </a:lnTo>
                    <a:lnTo>
                      <a:pt x="80" y="101"/>
                    </a:lnTo>
                    <a:lnTo>
                      <a:pt x="80" y="386"/>
                    </a:lnTo>
                    <a:lnTo>
                      <a:pt x="67" y="365"/>
                    </a:lnTo>
                    <a:lnTo>
                      <a:pt x="55" y="346"/>
                    </a:lnTo>
                    <a:lnTo>
                      <a:pt x="43" y="326"/>
                    </a:lnTo>
                    <a:lnTo>
                      <a:pt x="31" y="306"/>
                    </a:lnTo>
                    <a:lnTo>
                      <a:pt x="24" y="293"/>
                    </a:lnTo>
                    <a:lnTo>
                      <a:pt x="15" y="280"/>
                    </a:lnTo>
                    <a:lnTo>
                      <a:pt x="8" y="268"/>
                    </a:lnTo>
                    <a:lnTo>
                      <a:pt x="0" y="254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5" name="Freeform 1317"/>
              <p:cNvSpPr>
                <a:spLocks/>
              </p:cNvSpPr>
              <p:nvPr/>
            </p:nvSpPr>
            <p:spPr bwMode="auto">
              <a:xfrm>
                <a:off x="381" y="1325"/>
                <a:ext cx="16" cy="80"/>
              </a:xfrm>
              <a:custGeom>
                <a:avLst/>
                <a:gdLst>
                  <a:gd name="T0" fmla="*/ 0 w 81"/>
                  <a:gd name="T1" fmla="*/ 269 h 398"/>
                  <a:gd name="T2" fmla="*/ 0 w 81"/>
                  <a:gd name="T3" fmla="*/ 0 h 398"/>
                  <a:gd name="T4" fmla="*/ 20 w 81"/>
                  <a:gd name="T5" fmla="*/ 25 h 398"/>
                  <a:gd name="T6" fmla="*/ 40 w 81"/>
                  <a:gd name="T7" fmla="*/ 50 h 398"/>
                  <a:gd name="T8" fmla="*/ 60 w 81"/>
                  <a:gd name="T9" fmla="*/ 75 h 398"/>
                  <a:gd name="T10" fmla="*/ 81 w 81"/>
                  <a:gd name="T11" fmla="*/ 100 h 398"/>
                  <a:gd name="T12" fmla="*/ 81 w 81"/>
                  <a:gd name="T13" fmla="*/ 398 h 398"/>
                  <a:gd name="T14" fmla="*/ 60 w 81"/>
                  <a:gd name="T15" fmla="*/ 365 h 398"/>
                  <a:gd name="T16" fmla="*/ 39 w 81"/>
                  <a:gd name="T17" fmla="*/ 333 h 398"/>
                  <a:gd name="T18" fmla="*/ 19 w 81"/>
                  <a:gd name="T19" fmla="*/ 301 h 398"/>
                  <a:gd name="T20" fmla="*/ 0 w 81"/>
                  <a:gd name="T21" fmla="*/ 269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398">
                    <a:moveTo>
                      <a:pt x="0" y="269"/>
                    </a:moveTo>
                    <a:lnTo>
                      <a:pt x="0" y="0"/>
                    </a:lnTo>
                    <a:lnTo>
                      <a:pt x="20" y="25"/>
                    </a:lnTo>
                    <a:lnTo>
                      <a:pt x="40" y="50"/>
                    </a:lnTo>
                    <a:lnTo>
                      <a:pt x="60" y="75"/>
                    </a:lnTo>
                    <a:lnTo>
                      <a:pt x="81" y="100"/>
                    </a:lnTo>
                    <a:lnTo>
                      <a:pt x="81" y="398"/>
                    </a:lnTo>
                    <a:lnTo>
                      <a:pt x="60" y="365"/>
                    </a:lnTo>
                    <a:lnTo>
                      <a:pt x="39" y="333"/>
                    </a:lnTo>
                    <a:lnTo>
                      <a:pt x="19" y="301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6" name="Freeform 1318"/>
              <p:cNvSpPr>
                <a:spLocks/>
              </p:cNvSpPr>
              <p:nvPr/>
            </p:nvSpPr>
            <p:spPr bwMode="auto">
              <a:xfrm>
                <a:off x="389" y="1335"/>
                <a:ext cx="16" cy="82"/>
              </a:xfrm>
              <a:custGeom>
                <a:avLst/>
                <a:gdLst>
                  <a:gd name="T0" fmla="*/ 0 w 80"/>
                  <a:gd name="T1" fmla="*/ 285 h 410"/>
                  <a:gd name="T2" fmla="*/ 0 w 80"/>
                  <a:gd name="T3" fmla="*/ 0 h 410"/>
                  <a:gd name="T4" fmla="*/ 20 w 80"/>
                  <a:gd name="T5" fmla="*/ 25 h 410"/>
                  <a:gd name="T6" fmla="*/ 40 w 80"/>
                  <a:gd name="T7" fmla="*/ 50 h 410"/>
                  <a:gd name="T8" fmla="*/ 60 w 80"/>
                  <a:gd name="T9" fmla="*/ 74 h 410"/>
                  <a:gd name="T10" fmla="*/ 80 w 80"/>
                  <a:gd name="T11" fmla="*/ 98 h 410"/>
                  <a:gd name="T12" fmla="*/ 80 w 80"/>
                  <a:gd name="T13" fmla="*/ 410 h 410"/>
                  <a:gd name="T14" fmla="*/ 59 w 80"/>
                  <a:gd name="T15" fmla="*/ 378 h 410"/>
                  <a:gd name="T16" fmla="*/ 40 w 80"/>
                  <a:gd name="T17" fmla="*/ 347 h 410"/>
                  <a:gd name="T18" fmla="*/ 20 w 80"/>
                  <a:gd name="T19" fmla="*/ 315 h 410"/>
                  <a:gd name="T20" fmla="*/ 0 w 80"/>
                  <a:gd name="T21" fmla="*/ 285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10">
                    <a:moveTo>
                      <a:pt x="0" y="285"/>
                    </a:moveTo>
                    <a:lnTo>
                      <a:pt x="0" y="0"/>
                    </a:lnTo>
                    <a:lnTo>
                      <a:pt x="20" y="25"/>
                    </a:lnTo>
                    <a:lnTo>
                      <a:pt x="40" y="50"/>
                    </a:lnTo>
                    <a:lnTo>
                      <a:pt x="60" y="74"/>
                    </a:lnTo>
                    <a:lnTo>
                      <a:pt x="80" y="98"/>
                    </a:lnTo>
                    <a:lnTo>
                      <a:pt x="80" y="410"/>
                    </a:lnTo>
                    <a:lnTo>
                      <a:pt x="59" y="378"/>
                    </a:lnTo>
                    <a:lnTo>
                      <a:pt x="40" y="347"/>
                    </a:lnTo>
                    <a:lnTo>
                      <a:pt x="20" y="315"/>
                    </a:lnTo>
                    <a:lnTo>
                      <a:pt x="0" y="285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7" name="Freeform 1319"/>
              <p:cNvSpPr>
                <a:spLocks/>
              </p:cNvSpPr>
              <p:nvPr/>
            </p:nvSpPr>
            <p:spPr bwMode="auto">
              <a:xfrm>
                <a:off x="397" y="1345"/>
                <a:ext cx="16" cy="84"/>
              </a:xfrm>
              <a:custGeom>
                <a:avLst/>
                <a:gdLst>
                  <a:gd name="T0" fmla="*/ 0 w 80"/>
                  <a:gd name="T1" fmla="*/ 298 h 422"/>
                  <a:gd name="T2" fmla="*/ 0 w 80"/>
                  <a:gd name="T3" fmla="*/ 0 h 422"/>
                  <a:gd name="T4" fmla="*/ 19 w 80"/>
                  <a:gd name="T5" fmla="*/ 24 h 422"/>
                  <a:gd name="T6" fmla="*/ 39 w 80"/>
                  <a:gd name="T7" fmla="*/ 47 h 422"/>
                  <a:gd name="T8" fmla="*/ 59 w 80"/>
                  <a:gd name="T9" fmla="*/ 72 h 422"/>
                  <a:gd name="T10" fmla="*/ 80 w 80"/>
                  <a:gd name="T11" fmla="*/ 96 h 422"/>
                  <a:gd name="T12" fmla="*/ 80 w 80"/>
                  <a:gd name="T13" fmla="*/ 422 h 422"/>
                  <a:gd name="T14" fmla="*/ 59 w 80"/>
                  <a:gd name="T15" fmla="*/ 390 h 422"/>
                  <a:gd name="T16" fmla="*/ 38 w 80"/>
                  <a:gd name="T17" fmla="*/ 359 h 422"/>
                  <a:gd name="T18" fmla="*/ 18 w 80"/>
                  <a:gd name="T19" fmla="*/ 328 h 422"/>
                  <a:gd name="T20" fmla="*/ 0 w 80"/>
                  <a:gd name="T21" fmla="*/ 298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22">
                    <a:moveTo>
                      <a:pt x="0" y="298"/>
                    </a:moveTo>
                    <a:lnTo>
                      <a:pt x="0" y="0"/>
                    </a:lnTo>
                    <a:lnTo>
                      <a:pt x="19" y="24"/>
                    </a:lnTo>
                    <a:lnTo>
                      <a:pt x="39" y="47"/>
                    </a:lnTo>
                    <a:lnTo>
                      <a:pt x="59" y="72"/>
                    </a:lnTo>
                    <a:lnTo>
                      <a:pt x="80" y="96"/>
                    </a:lnTo>
                    <a:lnTo>
                      <a:pt x="80" y="422"/>
                    </a:lnTo>
                    <a:lnTo>
                      <a:pt x="59" y="390"/>
                    </a:lnTo>
                    <a:lnTo>
                      <a:pt x="38" y="359"/>
                    </a:lnTo>
                    <a:lnTo>
                      <a:pt x="18" y="328"/>
                    </a:lnTo>
                    <a:lnTo>
                      <a:pt x="0" y="298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8" name="Freeform 1320"/>
              <p:cNvSpPr>
                <a:spLocks/>
              </p:cNvSpPr>
              <p:nvPr/>
            </p:nvSpPr>
            <p:spPr bwMode="auto">
              <a:xfrm>
                <a:off x="405" y="1355"/>
                <a:ext cx="16" cy="86"/>
              </a:xfrm>
              <a:custGeom>
                <a:avLst/>
                <a:gdLst>
                  <a:gd name="T0" fmla="*/ 0 w 80"/>
                  <a:gd name="T1" fmla="*/ 312 h 434"/>
                  <a:gd name="T2" fmla="*/ 0 w 80"/>
                  <a:gd name="T3" fmla="*/ 0 h 434"/>
                  <a:gd name="T4" fmla="*/ 20 w 80"/>
                  <a:gd name="T5" fmla="*/ 24 h 434"/>
                  <a:gd name="T6" fmla="*/ 40 w 80"/>
                  <a:gd name="T7" fmla="*/ 47 h 434"/>
                  <a:gd name="T8" fmla="*/ 61 w 80"/>
                  <a:gd name="T9" fmla="*/ 71 h 434"/>
                  <a:gd name="T10" fmla="*/ 80 w 80"/>
                  <a:gd name="T11" fmla="*/ 95 h 434"/>
                  <a:gd name="T12" fmla="*/ 80 w 80"/>
                  <a:gd name="T13" fmla="*/ 434 h 434"/>
                  <a:gd name="T14" fmla="*/ 60 w 80"/>
                  <a:gd name="T15" fmla="*/ 403 h 434"/>
                  <a:gd name="T16" fmla="*/ 40 w 80"/>
                  <a:gd name="T17" fmla="*/ 373 h 434"/>
                  <a:gd name="T18" fmla="*/ 20 w 80"/>
                  <a:gd name="T19" fmla="*/ 342 h 434"/>
                  <a:gd name="T20" fmla="*/ 0 w 80"/>
                  <a:gd name="T21" fmla="*/ 312 h 4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34">
                    <a:moveTo>
                      <a:pt x="0" y="312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40" y="47"/>
                    </a:lnTo>
                    <a:lnTo>
                      <a:pt x="61" y="71"/>
                    </a:lnTo>
                    <a:lnTo>
                      <a:pt x="80" y="95"/>
                    </a:lnTo>
                    <a:lnTo>
                      <a:pt x="80" y="434"/>
                    </a:lnTo>
                    <a:lnTo>
                      <a:pt x="60" y="403"/>
                    </a:lnTo>
                    <a:lnTo>
                      <a:pt x="40" y="373"/>
                    </a:lnTo>
                    <a:lnTo>
                      <a:pt x="20" y="342"/>
                    </a:lnTo>
                    <a:lnTo>
                      <a:pt x="0" y="312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9" name="Freeform 1321"/>
              <p:cNvSpPr>
                <a:spLocks/>
              </p:cNvSpPr>
              <p:nvPr/>
            </p:nvSpPr>
            <p:spPr bwMode="auto">
              <a:xfrm>
                <a:off x="413" y="1364"/>
                <a:ext cx="16" cy="89"/>
              </a:xfrm>
              <a:custGeom>
                <a:avLst/>
                <a:gdLst>
                  <a:gd name="T0" fmla="*/ 0 w 80"/>
                  <a:gd name="T1" fmla="*/ 326 h 446"/>
                  <a:gd name="T2" fmla="*/ 0 w 80"/>
                  <a:gd name="T3" fmla="*/ 0 h 446"/>
                  <a:gd name="T4" fmla="*/ 20 w 80"/>
                  <a:gd name="T5" fmla="*/ 24 h 446"/>
                  <a:gd name="T6" fmla="*/ 39 w 80"/>
                  <a:gd name="T7" fmla="*/ 46 h 446"/>
                  <a:gd name="T8" fmla="*/ 59 w 80"/>
                  <a:gd name="T9" fmla="*/ 69 h 446"/>
                  <a:gd name="T10" fmla="*/ 80 w 80"/>
                  <a:gd name="T11" fmla="*/ 93 h 446"/>
                  <a:gd name="T12" fmla="*/ 80 w 80"/>
                  <a:gd name="T13" fmla="*/ 446 h 446"/>
                  <a:gd name="T14" fmla="*/ 72 w 80"/>
                  <a:gd name="T15" fmla="*/ 435 h 446"/>
                  <a:gd name="T16" fmla="*/ 63 w 80"/>
                  <a:gd name="T17" fmla="*/ 422 h 446"/>
                  <a:gd name="T18" fmla="*/ 56 w 80"/>
                  <a:gd name="T19" fmla="*/ 410 h 446"/>
                  <a:gd name="T20" fmla="*/ 48 w 80"/>
                  <a:gd name="T21" fmla="*/ 399 h 446"/>
                  <a:gd name="T22" fmla="*/ 35 w 80"/>
                  <a:gd name="T23" fmla="*/ 381 h 446"/>
                  <a:gd name="T24" fmla="*/ 24 w 80"/>
                  <a:gd name="T25" fmla="*/ 362 h 446"/>
                  <a:gd name="T26" fmla="*/ 11 w 80"/>
                  <a:gd name="T27" fmla="*/ 344 h 446"/>
                  <a:gd name="T28" fmla="*/ 0 w 80"/>
                  <a:gd name="T29" fmla="*/ 326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446">
                    <a:moveTo>
                      <a:pt x="0" y="326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9" y="46"/>
                    </a:lnTo>
                    <a:lnTo>
                      <a:pt x="59" y="69"/>
                    </a:lnTo>
                    <a:lnTo>
                      <a:pt x="80" y="93"/>
                    </a:lnTo>
                    <a:lnTo>
                      <a:pt x="80" y="446"/>
                    </a:lnTo>
                    <a:lnTo>
                      <a:pt x="72" y="435"/>
                    </a:lnTo>
                    <a:lnTo>
                      <a:pt x="63" y="422"/>
                    </a:lnTo>
                    <a:lnTo>
                      <a:pt x="56" y="410"/>
                    </a:lnTo>
                    <a:lnTo>
                      <a:pt x="48" y="399"/>
                    </a:lnTo>
                    <a:lnTo>
                      <a:pt x="35" y="381"/>
                    </a:lnTo>
                    <a:lnTo>
                      <a:pt x="24" y="362"/>
                    </a:lnTo>
                    <a:lnTo>
                      <a:pt x="11" y="344"/>
                    </a:lnTo>
                    <a:lnTo>
                      <a:pt x="0" y="326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0" name="Freeform 1322"/>
              <p:cNvSpPr>
                <a:spLocks/>
              </p:cNvSpPr>
              <p:nvPr/>
            </p:nvSpPr>
            <p:spPr bwMode="auto">
              <a:xfrm>
                <a:off x="421" y="1374"/>
                <a:ext cx="16" cy="91"/>
              </a:xfrm>
              <a:custGeom>
                <a:avLst/>
                <a:gdLst>
                  <a:gd name="T0" fmla="*/ 0 w 81"/>
                  <a:gd name="T1" fmla="*/ 339 h 458"/>
                  <a:gd name="T2" fmla="*/ 0 w 81"/>
                  <a:gd name="T3" fmla="*/ 0 h 458"/>
                  <a:gd name="T4" fmla="*/ 20 w 81"/>
                  <a:gd name="T5" fmla="*/ 22 h 458"/>
                  <a:gd name="T6" fmla="*/ 40 w 81"/>
                  <a:gd name="T7" fmla="*/ 46 h 458"/>
                  <a:gd name="T8" fmla="*/ 61 w 81"/>
                  <a:gd name="T9" fmla="*/ 69 h 458"/>
                  <a:gd name="T10" fmla="*/ 81 w 81"/>
                  <a:gd name="T11" fmla="*/ 92 h 458"/>
                  <a:gd name="T12" fmla="*/ 81 w 81"/>
                  <a:gd name="T13" fmla="*/ 458 h 458"/>
                  <a:gd name="T14" fmla="*/ 62 w 81"/>
                  <a:gd name="T15" fmla="*/ 431 h 458"/>
                  <a:gd name="T16" fmla="*/ 44 w 81"/>
                  <a:gd name="T17" fmla="*/ 405 h 458"/>
                  <a:gd name="T18" fmla="*/ 27 w 81"/>
                  <a:gd name="T19" fmla="*/ 378 h 458"/>
                  <a:gd name="T20" fmla="*/ 9 w 81"/>
                  <a:gd name="T21" fmla="*/ 352 h 458"/>
                  <a:gd name="T22" fmla="*/ 0 w 81"/>
                  <a:gd name="T23" fmla="*/ 339 h 4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1" h="458">
                    <a:moveTo>
                      <a:pt x="0" y="339"/>
                    </a:moveTo>
                    <a:lnTo>
                      <a:pt x="0" y="0"/>
                    </a:lnTo>
                    <a:lnTo>
                      <a:pt x="20" y="22"/>
                    </a:lnTo>
                    <a:lnTo>
                      <a:pt x="40" y="46"/>
                    </a:lnTo>
                    <a:lnTo>
                      <a:pt x="61" y="69"/>
                    </a:lnTo>
                    <a:lnTo>
                      <a:pt x="81" y="92"/>
                    </a:lnTo>
                    <a:lnTo>
                      <a:pt x="81" y="458"/>
                    </a:lnTo>
                    <a:lnTo>
                      <a:pt x="62" y="431"/>
                    </a:lnTo>
                    <a:lnTo>
                      <a:pt x="44" y="405"/>
                    </a:lnTo>
                    <a:lnTo>
                      <a:pt x="27" y="378"/>
                    </a:lnTo>
                    <a:lnTo>
                      <a:pt x="9" y="352"/>
                    </a:lnTo>
                    <a:lnTo>
                      <a:pt x="0" y="339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1" name="Freeform 1323"/>
              <p:cNvSpPr>
                <a:spLocks/>
              </p:cNvSpPr>
              <p:nvPr/>
            </p:nvSpPr>
            <p:spPr bwMode="auto">
              <a:xfrm>
                <a:off x="429" y="1383"/>
                <a:ext cx="16" cy="94"/>
              </a:xfrm>
              <a:custGeom>
                <a:avLst/>
                <a:gdLst>
                  <a:gd name="T0" fmla="*/ 0 w 80"/>
                  <a:gd name="T1" fmla="*/ 353 h 470"/>
                  <a:gd name="T2" fmla="*/ 0 w 80"/>
                  <a:gd name="T3" fmla="*/ 0 h 470"/>
                  <a:gd name="T4" fmla="*/ 20 w 80"/>
                  <a:gd name="T5" fmla="*/ 23 h 470"/>
                  <a:gd name="T6" fmla="*/ 40 w 80"/>
                  <a:gd name="T7" fmla="*/ 46 h 470"/>
                  <a:gd name="T8" fmla="*/ 60 w 80"/>
                  <a:gd name="T9" fmla="*/ 68 h 470"/>
                  <a:gd name="T10" fmla="*/ 80 w 80"/>
                  <a:gd name="T11" fmla="*/ 90 h 470"/>
                  <a:gd name="T12" fmla="*/ 80 w 80"/>
                  <a:gd name="T13" fmla="*/ 470 h 470"/>
                  <a:gd name="T14" fmla="*/ 60 w 80"/>
                  <a:gd name="T15" fmla="*/ 440 h 470"/>
                  <a:gd name="T16" fmla="*/ 39 w 80"/>
                  <a:gd name="T17" fmla="*/ 411 h 470"/>
                  <a:gd name="T18" fmla="*/ 19 w 80"/>
                  <a:gd name="T19" fmla="*/ 381 h 470"/>
                  <a:gd name="T20" fmla="*/ 0 w 80"/>
                  <a:gd name="T21" fmla="*/ 353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70">
                    <a:moveTo>
                      <a:pt x="0" y="353"/>
                    </a:moveTo>
                    <a:lnTo>
                      <a:pt x="0" y="0"/>
                    </a:lnTo>
                    <a:lnTo>
                      <a:pt x="20" y="23"/>
                    </a:lnTo>
                    <a:lnTo>
                      <a:pt x="40" y="46"/>
                    </a:lnTo>
                    <a:lnTo>
                      <a:pt x="60" y="68"/>
                    </a:lnTo>
                    <a:lnTo>
                      <a:pt x="80" y="90"/>
                    </a:lnTo>
                    <a:lnTo>
                      <a:pt x="80" y="470"/>
                    </a:lnTo>
                    <a:lnTo>
                      <a:pt x="60" y="440"/>
                    </a:lnTo>
                    <a:lnTo>
                      <a:pt x="39" y="411"/>
                    </a:lnTo>
                    <a:lnTo>
                      <a:pt x="19" y="381"/>
                    </a:lnTo>
                    <a:lnTo>
                      <a:pt x="0" y="353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2" name="Freeform 1324"/>
              <p:cNvSpPr>
                <a:spLocks/>
              </p:cNvSpPr>
              <p:nvPr/>
            </p:nvSpPr>
            <p:spPr bwMode="auto">
              <a:xfrm>
                <a:off x="437" y="1392"/>
                <a:ext cx="16" cy="96"/>
              </a:xfrm>
              <a:custGeom>
                <a:avLst/>
                <a:gdLst>
                  <a:gd name="T0" fmla="*/ 0 w 80"/>
                  <a:gd name="T1" fmla="*/ 366 h 482"/>
                  <a:gd name="T2" fmla="*/ 0 w 80"/>
                  <a:gd name="T3" fmla="*/ 0 h 482"/>
                  <a:gd name="T4" fmla="*/ 20 w 80"/>
                  <a:gd name="T5" fmla="*/ 22 h 482"/>
                  <a:gd name="T6" fmla="*/ 39 w 80"/>
                  <a:gd name="T7" fmla="*/ 44 h 482"/>
                  <a:gd name="T8" fmla="*/ 60 w 80"/>
                  <a:gd name="T9" fmla="*/ 67 h 482"/>
                  <a:gd name="T10" fmla="*/ 80 w 80"/>
                  <a:gd name="T11" fmla="*/ 89 h 482"/>
                  <a:gd name="T12" fmla="*/ 80 w 80"/>
                  <a:gd name="T13" fmla="*/ 482 h 482"/>
                  <a:gd name="T14" fmla="*/ 59 w 80"/>
                  <a:gd name="T15" fmla="*/ 452 h 482"/>
                  <a:gd name="T16" fmla="*/ 39 w 80"/>
                  <a:gd name="T17" fmla="*/ 424 h 482"/>
                  <a:gd name="T18" fmla="*/ 20 w 80"/>
                  <a:gd name="T19" fmla="*/ 394 h 482"/>
                  <a:gd name="T20" fmla="*/ 0 w 80"/>
                  <a:gd name="T21" fmla="*/ 36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82">
                    <a:moveTo>
                      <a:pt x="0" y="366"/>
                    </a:moveTo>
                    <a:lnTo>
                      <a:pt x="0" y="0"/>
                    </a:lnTo>
                    <a:lnTo>
                      <a:pt x="20" y="22"/>
                    </a:lnTo>
                    <a:lnTo>
                      <a:pt x="39" y="44"/>
                    </a:lnTo>
                    <a:lnTo>
                      <a:pt x="60" y="67"/>
                    </a:lnTo>
                    <a:lnTo>
                      <a:pt x="80" y="89"/>
                    </a:lnTo>
                    <a:lnTo>
                      <a:pt x="80" y="482"/>
                    </a:lnTo>
                    <a:lnTo>
                      <a:pt x="59" y="452"/>
                    </a:lnTo>
                    <a:lnTo>
                      <a:pt x="39" y="424"/>
                    </a:lnTo>
                    <a:lnTo>
                      <a:pt x="20" y="394"/>
                    </a:lnTo>
                    <a:lnTo>
                      <a:pt x="0" y="366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3" name="Freeform 1325"/>
              <p:cNvSpPr>
                <a:spLocks/>
              </p:cNvSpPr>
              <p:nvPr/>
            </p:nvSpPr>
            <p:spPr bwMode="auto">
              <a:xfrm>
                <a:off x="445" y="1401"/>
                <a:ext cx="17" cy="99"/>
              </a:xfrm>
              <a:custGeom>
                <a:avLst/>
                <a:gdLst>
                  <a:gd name="T0" fmla="*/ 0 w 81"/>
                  <a:gd name="T1" fmla="*/ 380 h 495"/>
                  <a:gd name="T2" fmla="*/ 0 w 81"/>
                  <a:gd name="T3" fmla="*/ 0 h 495"/>
                  <a:gd name="T4" fmla="*/ 20 w 81"/>
                  <a:gd name="T5" fmla="*/ 23 h 495"/>
                  <a:gd name="T6" fmla="*/ 40 w 81"/>
                  <a:gd name="T7" fmla="*/ 45 h 495"/>
                  <a:gd name="T8" fmla="*/ 60 w 81"/>
                  <a:gd name="T9" fmla="*/ 67 h 495"/>
                  <a:gd name="T10" fmla="*/ 81 w 81"/>
                  <a:gd name="T11" fmla="*/ 89 h 495"/>
                  <a:gd name="T12" fmla="*/ 81 w 81"/>
                  <a:gd name="T13" fmla="*/ 495 h 495"/>
                  <a:gd name="T14" fmla="*/ 60 w 81"/>
                  <a:gd name="T15" fmla="*/ 466 h 495"/>
                  <a:gd name="T16" fmla="*/ 39 w 81"/>
                  <a:gd name="T17" fmla="*/ 437 h 495"/>
                  <a:gd name="T18" fmla="*/ 19 w 81"/>
                  <a:gd name="T19" fmla="*/ 408 h 495"/>
                  <a:gd name="T20" fmla="*/ 0 w 81"/>
                  <a:gd name="T21" fmla="*/ 38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495">
                    <a:moveTo>
                      <a:pt x="0" y="380"/>
                    </a:moveTo>
                    <a:lnTo>
                      <a:pt x="0" y="0"/>
                    </a:lnTo>
                    <a:lnTo>
                      <a:pt x="20" y="23"/>
                    </a:lnTo>
                    <a:lnTo>
                      <a:pt x="40" y="45"/>
                    </a:lnTo>
                    <a:lnTo>
                      <a:pt x="60" y="67"/>
                    </a:lnTo>
                    <a:lnTo>
                      <a:pt x="81" y="89"/>
                    </a:lnTo>
                    <a:lnTo>
                      <a:pt x="81" y="495"/>
                    </a:lnTo>
                    <a:lnTo>
                      <a:pt x="60" y="466"/>
                    </a:lnTo>
                    <a:lnTo>
                      <a:pt x="39" y="437"/>
                    </a:lnTo>
                    <a:lnTo>
                      <a:pt x="19" y="408"/>
                    </a:lnTo>
                    <a:lnTo>
                      <a:pt x="0" y="380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4" name="Freeform 1326"/>
              <p:cNvSpPr>
                <a:spLocks/>
              </p:cNvSpPr>
              <p:nvPr/>
            </p:nvSpPr>
            <p:spPr bwMode="auto">
              <a:xfrm>
                <a:off x="453" y="1410"/>
                <a:ext cx="16" cy="101"/>
              </a:xfrm>
              <a:custGeom>
                <a:avLst/>
                <a:gdLst>
                  <a:gd name="T0" fmla="*/ 0 w 80"/>
                  <a:gd name="T1" fmla="*/ 393 h 507"/>
                  <a:gd name="T2" fmla="*/ 0 w 80"/>
                  <a:gd name="T3" fmla="*/ 0 h 507"/>
                  <a:gd name="T4" fmla="*/ 20 w 80"/>
                  <a:gd name="T5" fmla="*/ 22 h 507"/>
                  <a:gd name="T6" fmla="*/ 41 w 80"/>
                  <a:gd name="T7" fmla="*/ 44 h 507"/>
                  <a:gd name="T8" fmla="*/ 61 w 80"/>
                  <a:gd name="T9" fmla="*/ 65 h 507"/>
                  <a:gd name="T10" fmla="*/ 80 w 80"/>
                  <a:gd name="T11" fmla="*/ 88 h 507"/>
                  <a:gd name="T12" fmla="*/ 80 w 80"/>
                  <a:gd name="T13" fmla="*/ 507 h 507"/>
                  <a:gd name="T14" fmla="*/ 59 w 80"/>
                  <a:gd name="T15" fmla="*/ 478 h 507"/>
                  <a:gd name="T16" fmla="*/ 40 w 80"/>
                  <a:gd name="T17" fmla="*/ 450 h 507"/>
                  <a:gd name="T18" fmla="*/ 20 w 80"/>
                  <a:gd name="T19" fmla="*/ 421 h 507"/>
                  <a:gd name="T20" fmla="*/ 0 w 80"/>
                  <a:gd name="T21" fmla="*/ 393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507">
                    <a:moveTo>
                      <a:pt x="0" y="393"/>
                    </a:moveTo>
                    <a:lnTo>
                      <a:pt x="0" y="0"/>
                    </a:lnTo>
                    <a:lnTo>
                      <a:pt x="20" y="22"/>
                    </a:lnTo>
                    <a:lnTo>
                      <a:pt x="41" y="44"/>
                    </a:lnTo>
                    <a:lnTo>
                      <a:pt x="61" y="65"/>
                    </a:lnTo>
                    <a:lnTo>
                      <a:pt x="80" y="88"/>
                    </a:lnTo>
                    <a:lnTo>
                      <a:pt x="80" y="507"/>
                    </a:lnTo>
                    <a:lnTo>
                      <a:pt x="59" y="478"/>
                    </a:lnTo>
                    <a:lnTo>
                      <a:pt x="40" y="450"/>
                    </a:lnTo>
                    <a:lnTo>
                      <a:pt x="20" y="421"/>
                    </a:lnTo>
                    <a:lnTo>
                      <a:pt x="0" y="393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5" name="Freeform 1327"/>
              <p:cNvSpPr>
                <a:spLocks/>
              </p:cNvSpPr>
              <p:nvPr/>
            </p:nvSpPr>
            <p:spPr bwMode="auto">
              <a:xfrm>
                <a:off x="462" y="1419"/>
                <a:ext cx="15" cy="103"/>
              </a:xfrm>
              <a:custGeom>
                <a:avLst/>
                <a:gdLst>
                  <a:gd name="T0" fmla="*/ 0 w 79"/>
                  <a:gd name="T1" fmla="*/ 406 h 519"/>
                  <a:gd name="T2" fmla="*/ 0 w 79"/>
                  <a:gd name="T3" fmla="*/ 0 h 519"/>
                  <a:gd name="T4" fmla="*/ 20 w 79"/>
                  <a:gd name="T5" fmla="*/ 21 h 519"/>
                  <a:gd name="T6" fmla="*/ 39 w 79"/>
                  <a:gd name="T7" fmla="*/ 44 h 519"/>
                  <a:gd name="T8" fmla="*/ 59 w 79"/>
                  <a:gd name="T9" fmla="*/ 65 h 519"/>
                  <a:gd name="T10" fmla="*/ 79 w 79"/>
                  <a:gd name="T11" fmla="*/ 86 h 519"/>
                  <a:gd name="T12" fmla="*/ 79 w 79"/>
                  <a:gd name="T13" fmla="*/ 519 h 519"/>
                  <a:gd name="T14" fmla="*/ 59 w 79"/>
                  <a:gd name="T15" fmla="*/ 490 h 519"/>
                  <a:gd name="T16" fmla="*/ 38 w 79"/>
                  <a:gd name="T17" fmla="*/ 462 h 519"/>
                  <a:gd name="T18" fmla="*/ 18 w 79"/>
                  <a:gd name="T19" fmla="*/ 434 h 519"/>
                  <a:gd name="T20" fmla="*/ 0 w 79"/>
                  <a:gd name="T21" fmla="*/ 406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519">
                    <a:moveTo>
                      <a:pt x="0" y="406"/>
                    </a:moveTo>
                    <a:lnTo>
                      <a:pt x="0" y="0"/>
                    </a:lnTo>
                    <a:lnTo>
                      <a:pt x="20" y="21"/>
                    </a:lnTo>
                    <a:lnTo>
                      <a:pt x="39" y="44"/>
                    </a:lnTo>
                    <a:lnTo>
                      <a:pt x="59" y="65"/>
                    </a:lnTo>
                    <a:lnTo>
                      <a:pt x="79" y="86"/>
                    </a:lnTo>
                    <a:lnTo>
                      <a:pt x="79" y="519"/>
                    </a:lnTo>
                    <a:lnTo>
                      <a:pt x="59" y="490"/>
                    </a:lnTo>
                    <a:lnTo>
                      <a:pt x="38" y="462"/>
                    </a:lnTo>
                    <a:lnTo>
                      <a:pt x="18" y="434"/>
                    </a:lnTo>
                    <a:lnTo>
                      <a:pt x="0" y="40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6" name="Freeform 1328"/>
              <p:cNvSpPr>
                <a:spLocks/>
              </p:cNvSpPr>
              <p:nvPr/>
            </p:nvSpPr>
            <p:spPr bwMode="auto">
              <a:xfrm>
                <a:off x="469" y="1427"/>
                <a:ext cx="17" cy="102"/>
              </a:xfrm>
              <a:custGeom>
                <a:avLst/>
                <a:gdLst>
                  <a:gd name="T0" fmla="*/ 0 w 81"/>
                  <a:gd name="T1" fmla="*/ 419 h 507"/>
                  <a:gd name="T2" fmla="*/ 0 w 81"/>
                  <a:gd name="T3" fmla="*/ 0 h 507"/>
                  <a:gd name="T4" fmla="*/ 20 w 81"/>
                  <a:gd name="T5" fmla="*/ 21 h 507"/>
                  <a:gd name="T6" fmla="*/ 41 w 81"/>
                  <a:gd name="T7" fmla="*/ 42 h 507"/>
                  <a:gd name="T8" fmla="*/ 61 w 81"/>
                  <a:gd name="T9" fmla="*/ 64 h 507"/>
                  <a:gd name="T10" fmla="*/ 81 w 81"/>
                  <a:gd name="T11" fmla="*/ 84 h 507"/>
                  <a:gd name="T12" fmla="*/ 81 w 81"/>
                  <a:gd name="T13" fmla="*/ 507 h 507"/>
                  <a:gd name="T14" fmla="*/ 71 w 81"/>
                  <a:gd name="T15" fmla="*/ 500 h 507"/>
                  <a:gd name="T16" fmla="*/ 62 w 81"/>
                  <a:gd name="T17" fmla="*/ 494 h 507"/>
                  <a:gd name="T18" fmla="*/ 55 w 81"/>
                  <a:gd name="T19" fmla="*/ 488 h 507"/>
                  <a:gd name="T20" fmla="*/ 46 w 81"/>
                  <a:gd name="T21" fmla="*/ 484 h 507"/>
                  <a:gd name="T22" fmla="*/ 44 w 81"/>
                  <a:gd name="T23" fmla="*/ 480 h 507"/>
                  <a:gd name="T24" fmla="*/ 42 w 81"/>
                  <a:gd name="T25" fmla="*/ 478 h 507"/>
                  <a:gd name="T26" fmla="*/ 32 w 81"/>
                  <a:gd name="T27" fmla="*/ 462 h 507"/>
                  <a:gd name="T28" fmla="*/ 21 w 81"/>
                  <a:gd name="T29" fmla="*/ 448 h 507"/>
                  <a:gd name="T30" fmla="*/ 11 w 81"/>
                  <a:gd name="T31" fmla="*/ 433 h 507"/>
                  <a:gd name="T32" fmla="*/ 0 w 81"/>
                  <a:gd name="T33" fmla="*/ 419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1" h="507">
                    <a:moveTo>
                      <a:pt x="0" y="419"/>
                    </a:moveTo>
                    <a:lnTo>
                      <a:pt x="0" y="0"/>
                    </a:lnTo>
                    <a:lnTo>
                      <a:pt x="20" y="21"/>
                    </a:lnTo>
                    <a:lnTo>
                      <a:pt x="41" y="42"/>
                    </a:lnTo>
                    <a:lnTo>
                      <a:pt x="61" y="64"/>
                    </a:lnTo>
                    <a:lnTo>
                      <a:pt x="81" y="84"/>
                    </a:lnTo>
                    <a:lnTo>
                      <a:pt x="81" y="507"/>
                    </a:lnTo>
                    <a:lnTo>
                      <a:pt x="71" y="500"/>
                    </a:lnTo>
                    <a:lnTo>
                      <a:pt x="62" y="494"/>
                    </a:lnTo>
                    <a:lnTo>
                      <a:pt x="55" y="488"/>
                    </a:lnTo>
                    <a:lnTo>
                      <a:pt x="46" y="484"/>
                    </a:lnTo>
                    <a:lnTo>
                      <a:pt x="44" y="480"/>
                    </a:lnTo>
                    <a:lnTo>
                      <a:pt x="42" y="478"/>
                    </a:lnTo>
                    <a:lnTo>
                      <a:pt x="32" y="462"/>
                    </a:lnTo>
                    <a:lnTo>
                      <a:pt x="21" y="448"/>
                    </a:lnTo>
                    <a:lnTo>
                      <a:pt x="11" y="433"/>
                    </a:lnTo>
                    <a:lnTo>
                      <a:pt x="0" y="419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7" name="Freeform 1329"/>
              <p:cNvSpPr>
                <a:spLocks/>
              </p:cNvSpPr>
              <p:nvPr/>
            </p:nvSpPr>
            <p:spPr bwMode="auto">
              <a:xfrm>
                <a:off x="477" y="1436"/>
                <a:ext cx="16" cy="99"/>
              </a:xfrm>
              <a:custGeom>
                <a:avLst/>
                <a:gdLst>
                  <a:gd name="T0" fmla="*/ 0 w 80"/>
                  <a:gd name="T1" fmla="*/ 433 h 495"/>
                  <a:gd name="T2" fmla="*/ 0 w 80"/>
                  <a:gd name="T3" fmla="*/ 0 h 495"/>
                  <a:gd name="T4" fmla="*/ 21 w 80"/>
                  <a:gd name="T5" fmla="*/ 22 h 495"/>
                  <a:gd name="T6" fmla="*/ 41 w 80"/>
                  <a:gd name="T7" fmla="*/ 43 h 495"/>
                  <a:gd name="T8" fmla="*/ 60 w 80"/>
                  <a:gd name="T9" fmla="*/ 63 h 495"/>
                  <a:gd name="T10" fmla="*/ 80 w 80"/>
                  <a:gd name="T11" fmla="*/ 84 h 495"/>
                  <a:gd name="T12" fmla="*/ 80 w 80"/>
                  <a:gd name="T13" fmla="*/ 495 h 495"/>
                  <a:gd name="T14" fmla="*/ 58 w 80"/>
                  <a:gd name="T15" fmla="*/ 478 h 495"/>
                  <a:gd name="T16" fmla="*/ 39 w 80"/>
                  <a:gd name="T17" fmla="*/ 463 h 495"/>
                  <a:gd name="T18" fmla="*/ 22 w 80"/>
                  <a:gd name="T19" fmla="*/ 451 h 495"/>
                  <a:gd name="T20" fmla="*/ 6 w 80"/>
                  <a:gd name="T21" fmla="*/ 442 h 495"/>
                  <a:gd name="T22" fmla="*/ 4 w 80"/>
                  <a:gd name="T23" fmla="*/ 438 h 495"/>
                  <a:gd name="T24" fmla="*/ 2 w 80"/>
                  <a:gd name="T25" fmla="*/ 436 h 495"/>
                  <a:gd name="T26" fmla="*/ 0 w 80"/>
                  <a:gd name="T27" fmla="*/ 433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0" h="495">
                    <a:moveTo>
                      <a:pt x="0" y="433"/>
                    </a:moveTo>
                    <a:lnTo>
                      <a:pt x="0" y="0"/>
                    </a:lnTo>
                    <a:lnTo>
                      <a:pt x="21" y="22"/>
                    </a:lnTo>
                    <a:lnTo>
                      <a:pt x="41" y="43"/>
                    </a:lnTo>
                    <a:lnTo>
                      <a:pt x="60" y="63"/>
                    </a:lnTo>
                    <a:lnTo>
                      <a:pt x="80" y="84"/>
                    </a:lnTo>
                    <a:lnTo>
                      <a:pt x="80" y="495"/>
                    </a:lnTo>
                    <a:lnTo>
                      <a:pt x="58" y="478"/>
                    </a:lnTo>
                    <a:lnTo>
                      <a:pt x="39" y="463"/>
                    </a:lnTo>
                    <a:lnTo>
                      <a:pt x="22" y="451"/>
                    </a:lnTo>
                    <a:lnTo>
                      <a:pt x="6" y="442"/>
                    </a:lnTo>
                    <a:lnTo>
                      <a:pt x="4" y="438"/>
                    </a:lnTo>
                    <a:lnTo>
                      <a:pt x="2" y="436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8" name="Freeform 1330"/>
              <p:cNvSpPr>
                <a:spLocks/>
              </p:cNvSpPr>
              <p:nvPr/>
            </p:nvSpPr>
            <p:spPr bwMode="auto">
              <a:xfrm>
                <a:off x="486" y="1444"/>
                <a:ext cx="16" cy="97"/>
              </a:xfrm>
              <a:custGeom>
                <a:avLst/>
                <a:gdLst>
                  <a:gd name="T0" fmla="*/ 0 w 80"/>
                  <a:gd name="T1" fmla="*/ 423 h 484"/>
                  <a:gd name="T2" fmla="*/ 0 w 80"/>
                  <a:gd name="T3" fmla="*/ 0 h 484"/>
                  <a:gd name="T4" fmla="*/ 19 w 80"/>
                  <a:gd name="T5" fmla="*/ 21 h 484"/>
                  <a:gd name="T6" fmla="*/ 40 w 80"/>
                  <a:gd name="T7" fmla="*/ 43 h 484"/>
                  <a:gd name="T8" fmla="*/ 60 w 80"/>
                  <a:gd name="T9" fmla="*/ 63 h 484"/>
                  <a:gd name="T10" fmla="*/ 80 w 80"/>
                  <a:gd name="T11" fmla="*/ 83 h 484"/>
                  <a:gd name="T12" fmla="*/ 80 w 80"/>
                  <a:gd name="T13" fmla="*/ 484 h 484"/>
                  <a:gd name="T14" fmla="*/ 57 w 80"/>
                  <a:gd name="T15" fmla="*/ 467 h 484"/>
                  <a:gd name="T16" fmla="*/ 36 w 80"/>
                  <a:gd name="T17" fmla="*/ 451 h 484"/>
                  <a:gd name="T18" fmla="*/ 17 w 80"/>
                  <a:gd name="T19" fmla="*/ 435 h 484"/>
                  <a:gd name="T20" fmla="*/ 0 w 80"/>
                  <a:gd name="T21" fmla="*/ 423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84">
                    <a:moveTo>
                      <a:pt x="0" y="423"/>
                    </a:moveTo>
                    <a:lnTo>
                      <a:pt x="0" y="0"/>
                    </a:lnTo>
                    <a:lnTo>
                      <a:pt x="19" y="21"/>
                    </a:lnTo>
                    <a:lnTo>
                      <a:pt x="40" y="43"/>
                    </a:lnTo>
                    <a:lnTo>
                      <a:pt x="60" y="63"/>
                    </a:lnTo>
                    <a:lnTo>
                      <a:pt x="80" y="83"/>
                    </a:lnTo>
                    <a:lnTo>
                      <a:pt x="80" y="484"/>
                    </a:lnTo>
                    <a:lnTo>
                      <a:pt x="57" y="467"/>
                    </a:lnTo>
                    <a:lnTo>
                      <a:pt x="36" y="451"/>
                    </a:lnTo>
                    <a:lnTo>
                      <a:pt x="17" y="435"/>
                    </a:lnTo>
                    <a:lnTo>
                      <a:pt x="0" y="423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9" name="Freeform 1331"/>
              <p:cNvSpPr>
                <a:spLocks/>
              </p:cNvSpPr>
              <p:nvPr/>
            </p:nvSpPr>
            <p:spPr bwMode="auto">
              <a:xfrm>
                <a:off x="493" y="1453"/>
                <a:ext cx="17" cy="95"/>
              </a:xfrm>
              <a:custGeom>
                <a:avLst/>
                <a:gdLst>
                  <a:gd name="T0" fmla="*/ 0 w 81"/>
                  <a:gd name="T1" fmla="*/ 411 h 475"/>
                  <a:gd name="T2" fmla="*/ 0 w 81"/>
                  <a:gd name="T3" fmla="*/ 0 h 475"/>
                  <a:gd name="T4" fmla="*/ 21 w 81"/>
                  <a:gd name="T5" fmla="*/ 21 h 475"/>
                  <a:gd name="T6" fmla="*/ 41 w 81"/>
                  <a:gd name="T7" fmla="*/ 41 h 475"/>
                  <a:gd name="T8" fmla="*/ 61 w 81"/>
                  <a:gd name="T9" fmla="*/ 63 h 475"/>
                  <a:gd name="T10" fmla="*/ 81 w 81"/>
                  <a:gd name="T11" fmla="*/ 82 h 475"/>
                  <a:gd name="T12" fmla="*/ 81 w 81"/>
                  <a:gd name="T13" fmla="*/ 475 h 475"/>
                  <a:gd name="T14" fmla="*/ 59 w 81"/>
                  <a:gd name="T15" fmla="*/ 457 h 475"/>
                  <a:gd name="T16" fmla="*/ 39 w 81"/>
                  <a:gd name="T17" fmla="*/ 440 h 475"/>
                  <a:gd name="T18" fmla="*/ 19 w 81"/>
                  <a:gd name="T19" fmla="*/ 425 h 475"/>
                  <a:gd name="T20" fmla="*/ 0 w 81"/>
                  <a:gd name="T21" fmla="*/ 411 h 4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475">
                    <a:moveTo>
                      <a:pt x="0" y="411"/>
                    </a:moveTo>
                    <a:lnTo>
                      <a:pt x="0" y="0"/>
                    </a:lnTo>
                    <a:lnTo>
                      <a:pt x="21" y="21"/>
                    </a:lnTo>
                    <a:lnTo>
                      <a:pt x="41" y="41"/>
                    </a:lnTo>
                    <a:lnTo>
                      <a:pt x="61" y="63"/>
                    </a:lnTo>
                    <a:lnTo>
                      <a:pt x="81" y="82"/>
                    </a:lnTo>
                    <a:lnTo>
                      <a:pt x="81" y="475"/>
                    </a:lnTo>
                    <a:lnTo>
                      <a:pt x="59" y="457"/>
                    </a:lnTo>
                    <a:lnTo>
                      <a:pt x="39" y="440"/>
                    </a:lnTo>
                    <a:lnTo>
                      <a:pt x="19" y="425"/>
                    </a:lnTo>
                    <a:lnTo>
                      <a:pt x="0" y="411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0" name="Freeform 1332"/>
              <p:cNvSpPr>
                <a:spLocks/>
              </p:cNvSpPr>
              <p:nvPr/>
            </p:nvSpPr>
            <p:spPr bwMode="auto">
              <a:xfrm>
                <a:off x="502" y="1461"/>
                <a:ext cx="16" cy="93"/>
              </a:xfrm>
              <a:custGeom>
                <a:avLst/>
                <a:gdLst>
                  <a:gd name="T0" fmla="*/ 0 w 80"/>
                  <a:gd name="T1" fmla="*/ 401 h 465"/>
                  <a:gd name="T2" fmla="*/ 0 w 80"/>
                  <a:gd name="T3" fmla="*/ 0 h 465"/>
                  <a:gd name="T4" fmla="*/ 18 w 80"/>
                  <a:gd name="T5" fmla="*/ 19 h 465"/>
                  <a:gd name="T6" fmla="*/ 36 w 80"/>
                  <a:gd name="T7" fmla="*/ 37 h 465"/>
                  <a:gd name="T8" fmla="*/ 54 w 80"/>
                  <a:gd name="T9" fmla="*/ 55 h 465"/>
                  <a:gd name="T10" fmla="*/ 72 w 80"/>
                  <a:gd name="T11" fmla="*/ 74 h 465"/>
                  <a:gd name="T12" fmla="*/ 80 w 80"/>
                  <a:gd name="T13" fmla="*/ 82 h 465"/>
                  <a:gd name="T14" fmla="*/ 80 w 80"/>
                  <a:gd name="T15" fmla="*/ 465 h 465"/>
                  <a:gd name="T16" fmla="*/ 58 w 80"/>
                  <a:gd name="T17" fmla="*/ 449 h 465"/>
                  <a:gd name="T18" fmla="*/ 39 w 80"/>
                  <a:gd name="T19" fmla="*/ 432 h 465"/>
                  <a:gd name="T20" fmla="*/ 19 w 80"/>
                  <a:gd name="T21" fmla="*/ 416 h 465"/>
                  <a:gd name="T22" fmla="*/ 0 w 80"/>
                  <a:gd name="T23" fmla="*/ 401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0" h="465">
                    <a:moveTo>
                      <a:pt x="0" y="401"/>
                    </a:moveTo>
                    <a:lnTo>
                      <a:pt x="0" y="0"/>
                    </a:lnTo>
                    <a:lnTo>
                      <a:pt x="18" y="19"/>
                    </a:lnTo>
                    <a:lnTo>
                      <a:pt x="36" y="37"/>
                    </a:lnTo>
                    <a:lnTo>
                      <a:pt x="54" y="55"/>
                    </a:lnTo>
                    <a:lnTo>
                      <a:pt x="72" y="74"/>
                    </a:lnTo>
                    <a:lnTo>
                      <a:pt x="80" y="82"/>
                    </a:lnTo>
                    <a:lnTo>
                      <a:pt x="80" y="465"/>
                    </a:lnTo>
                    <a:lnTo>
                      <a:pt x="58" y="449"/>
                    </a:lnTo>
                    <a:lnTo>
                      <a:pt x="39" y="432"/>
                    </a:lnTo>
                    <a:lnTo>
                      <a:pt x="19" y="416"/>
                    </a:lnTo>
                    <a:lnTo>
                      <a:pt x="0" y="401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1" name="Freeform 1333"/>
              <p:cNvSpPr>
                <a:spLocks/>
              </p:cNvSpPr>
              <p:nvPr/>
            </p:nvSpPr>
            <p:spPr bwMode="auto">
              <a:xfrm>
                <a:off x="510" y="1469"/>
                <a:ext cx="16" cy="91"/>
              </a:xfrm>
              <a:custGeom>
                <a:avLst/>
                <a:gdLst>
                  <a:gd name="T0" fmla="*/ 0 w 80"/>
                  <a:gd name="T1" fmla="*/ 393 h 457"/>
                  <a:gd name="T2" fmla="*/ 0 w 80"/>
                  <a:gd name="T3" fmla="*/ 0 h 457"/>
                  <a:gd name="T4" fmla="*/ 8 w 80"/>
                  <a:gd name="T5" fmla="*/ 8 h 457"/>
                  <a:gd name="T6" fmla="*/ 16 w 80"/>
                  <a:gd name="T7" fmla="*/ 16 h 457"/>
                  <a:gd name="T8" fmla="*/ 24 w 80"/>
                  <a:gd name="T9" fmla="*/ 25 h 457"/>
                  <a:gd name="T10" fmla="*/ 32 w 80"/>
                  <a:gd name="T11" fmla="*/ 33 h 457"/>
                  <a:gd name="T12" fmla="*/ 44 w 80"/>
                  <a:gd name="T13" fmla="*/ 45 h 457"/>
                  <a:gd name="T14" fmla="*/ 56 w 80"/>
                  <a:gd name="T15" fmla="*/ 57 h 457"/>
                  <a:gd name="T16" fmla="*/ 68 w 80"/>
                  <a:gd name="T17" fmla="*/ 69 h 457"/>
                  <a:gd name="T18" fmla="*/ 80 w 80"/>
                  <a:gd name="T19" fmla="*/ 80 h 457"/>
                  <a:gd name="T20" fmla="*/ 80 w 80"/>
                  <a:gd name="T21" fmla="*/ 457 h 457"/>
                  <a:gd name="T22" fmla="*/ 54 w 80"/>
                  <a:gd name="T23" fmla="*/ 435 h 457"/>
                  <a:gd name="T24" fmla="*/ 40 w 80"/>
                  <a:gd name="T25" fmla="*/ 424 h 457"/>
                  <a:gd name="T26" fmla="*/ 27 w 80"/>
                  <a:gd name="T27" fmla="*/ 414 h 457"/>
                  <a:gd name="T28" fmla="*/ 13 w 80"/>
                  <a:gd name="T29" fmla="*/ 403 h 457"/>
                  <a:gd name="T30" fmla="*/ 0 w 80"/>
                  <a:gd name="T31" fmla="*/ 393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0" h="457">
                    <a:moveTo>
                      <a:pt x="0" y="393"/>
                    </a:moveTo>
                    <a:lnTo>
                      <a:pt x="0" y="0"/>
                    </a:lnTo>
                    <a:lnTo>
                      <a:pt x="8" y="8"/>
                    </a:lnTo>
                    <a:lnTo>
                      <a:pt x="16" y="16"/>
                    </a:lnTo>
                    <a:lnTo>
                      <a:pt x="24" y="25"/>
                    </a:lnTo>
                    <a:lnTo>
                      <a:pt x="32" y="33"/>
                    </a:lnTo>
                    <a:lnTo>
                      <a:pt x="44" y="45"/>
                    </a:lnTo>
                    <a:lnTo>
                      <a:pt x="56" y="57"/>
                    </a:lnTo>
                    <a:lnTo>
                      <a:pt x="68" y="69"/>
                    </a:lnTo>
                    <a:lnTo>
                      <a:pt x="80" y="80"/>
                    </a:lnTo>
                    <a:lnTo>
                      <a:pt x="80" y="457"/>
                    </a:lnTo>
                    <a:lnTo>
                      <a:pt x="54" y="435"/>
                    </a:lnTo>
                    <a:lnTo>
                      <a:pt x="40" y="424"/>
                    </a:lnTo>
                    <a:lnTo>
                      <a:pt x="27" y="414"/>
                    </a:lnTo>
                    <a:lnTo>
                      <a:pt x="13" y="403"/>
                    </a:lnTo>
                    <a:lnTo>
                      <a:pt x="0" y="393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2" name="Freeform 1334"/>
              <p:cNvSpPr>
                <a:spLocks/>
              </p:cNvSpPr>
              <p:nvPr/>
            </p:nvSpPr>
            <p:spPr bwMode="auto">
              <a:xfrm>
                <a:off x="518" y="1477"/>
                <a:ext cx="16" cy="90"/>
              </a:xfrm>
              <a:custGeom>
                <a:avLst/>
                <a:gdLst>
                  <a:gd name="T0" fmla="*/ 0 w 81"/>
                  <a:gd name="T1" fmla="*/ 383 h 448"/>
                  <a:gd name="T2" fmla="*/ 0 w 81"/>
                  <a:gd name="T3" fmla="*/ 0 h 448"/>
                  <a:gd name="T4" fmla="*/ 20 w 81"/>
                  <a:gd name="T5" fmla="*/ 20 h 448"/>
                  <a:gd name="T6" fmla="*/ 41 w 81"/>
                  <a:gd name="T7" fmla="*/ 40 h 448"/>
                  <a:gd name="T8" fmla="*/ 61 w 81"/>
                  <a:gd name="T9" fmla="*/ 60 h 448"/>
                  <a:gd name="T10" fmla="*/ 81 w 81"/>
                  <a:gd name="T11" fmla="*/ 79 h 448"/>
                  <a:gd name="T12" fmla="*/ 81 w 81"/>
                  <a:gd name="T13" fmla="*/ 448 h 448"/>
                  <a:gd name="T14" fmla="*/ 63 w 81"/>
                  <a:gd name="T15" fmla="*/ 434 h 448"/>
                  <a:gd name="T16" fmla="*/ 46 w 81"/>
                  <a:gd name="T17" fmla="*/ 421 h 448"/>
                  <a:gd name="T18" fmla="*/ 30 w 81"/>
                  <a:gd name="T19" fmla="*/ 408 h 448"/>
                  <a:gd name="T20" fmla="*/ 14 w 81"/>
                  <a:gd name="T21" fmla="*/ 394 h 448"/>
                  <a:gd name="T22" fmla="*/ 0 w 81"/>
                  <a:gd name="T23" fmla="*/ 383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1" h="448">
                    <a:moveTo>
                      <a:pt x="0" y="383"/>
                    </a:moveTo>
                    <a:lnTo>
                      <a:pt x="0" y="0"/>
                    </a:lnTo>
                    <a:lnTo>
                      <a:pt x="20" y="20"/>
                    </a:lnTo>
                    <a:lnTo>
                      <a:pt x="41" y="40"/>
                    </a:lnTo>
                    <a:lnTo>
                      <a:pt x="61" y="60"/>
                    </a:lnTo>
                    <a:lnTo>
                      <a:pt x="81" y="79"/>
                    </a:lnTo>
                    <a:lnTo>
                      <a:pt x="81" y="448"/>
                    </a:lnTo>
                    <a:lnTo>
                      <a:pt x="63" y="434"/>
                    </a:lnTo>
                    <a:lnTo>
                      <a:pt x="46" y="421"/>
                    </a:lnTo>
                    <a:lnTo>
                      <a:pt x="30" y="408"/>
                    </a:lnTo>
                    <a:lnTo>
                      <a:pt x="14" y="394"/>
                    </a:lnTo>
                    <a:lnTo>
                      <a:pt x="0" y="383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3" name="Freeform 1335"/>
              <p:cNvSpPr>
                <a:spLocks/>
              </p:cNvSpPr>
              <p:nvPr/>
            </p:nvSpPr>
            <p:spPr bwMode="auto">
              <a:xfrm>
                <a:off x="526" y="1485"/>
                <a:ext cx="16" cy="88"/>
              </a:xfrm>
              <a:custGeom>
                <a:avLst/>
                <a:gdLst>
                  <a:gd name="T0" fmla="*/ 0 w 80"/>
                  <a:gd name="T1" fmla="*/ 377 h 441"/>
                  <a:gd name="T2" fmla="*/ 0 w 80"/>
                  <a:gd name="T3" fmla="*/ 0 h 441"/>
                  <a:gd name="T4" fmla="*/ 21 w 80"/>
                  <a:gd name="T5" fmla="*/ 21 h 441"/>
                  <a:gd name="T6" fmla="*/ 41 w 80"/>
                  <a:gd name="T7" fmla="*/ 40 h 441"/>
                  <a:gd name="T8" fmla="*/ 60 w 80"/>
                  <a:gd name="T9" fmla="*/ 60 h 441"/>
                  <a:gd name="T10" fmla="*/ 80 w 80"/>
                  <a:gd name="T11" fmla="*/ 79 h 441"/>
                  <a:gd name="T12" fmla="*/ 80 w 80"/>
                  <a:gd name="T13" fmla="*/ 441 h 441"/>
                  <a:gd name="T14" fmla="*/ 59 w 80"/>
                  <a:gd name="T15" fmla="*/ 425 h 441"/>
                  <a:gd name="T16" fmla="*/ 39 w 80"/>
                  <a:gd name="T17" fmla="*/ 408 h 441"/>
                  <a:gd name="T18" fmla="*/ 20 w 80"/>
                  <a:gd name="T19" fmla="*/ 392 h 441"/>
                  <a:gd name="T20" fmla="*/ 0 w 80"/>
                  <a:gd name="T21" fmla="*/ 377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41">
                    <a:moveTo>
                      <a:pt x="0" y="377"/>
                    </a:moveTo>
                    <a:lnTo>
                      <a:pt x="0" y="0"/>
                    </a:lnTo>
                    <a:lnTo>
                      <a:pt x="21" y="21"/>
                    </a:lnTo>
                    <a:lnTo>
                      <a:pt x="41" y="40"/>
                    </a:lnTo>
                    <a:lnTo>
                      <a:pt x="60" y="60"/>
                    </a:lnTo>
                    <a:lnTo>
                      <a:pt x="80" y="79"/>
                    </a:lnTo>
                    <a:lnTo>
                      <a:pt x="80" y="441"/>
                    </a:lnTo>
                    <a:lnTo>
                      <a:pt x="59" y="425"/>
                    </a:lnTo>
                    <a:lnTo>
                      <a:pt x="39" y="408"/>
                    </a:lnTo>
                    <a:lnTo>
                      <a:pt x="20" y="392"/>
                    </a:lnTo>
                    <a:lnTo>
                      <a:pt x="0" y="377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4" name="Freeform 1336"/>
              <p:cNvSpPr>
                <a:spLocks/>
              </p:cNvSpPr>
              <p:nvPr/>
            </p:nvSpPr>
            <p:spPr bwMode="auto">
              <a:xfrm>
                <a:off x="534" y="1493"/>
                <a:ext cx="16" cy="87"/>
              </a:xfrm>
              <a:custGeom>
                <a:avLst/>
                <a:gdLst>
                  <a:gd name="T0" fmla="*/ 0 w 80"/>
                  <a:gd name="T1" fmla="*/ 369 h 433"/>
                  <a:gd name="T2" fmla="*/ 0 w 80"/>
                  <a:gd name="T3" fmla="*/ 0 h 433"/>
                  <a:gd name="T4" fmla="*/ 20 w 80"/>
                  <a:gd name="T5" fmla="*/ 20 h 433"/>
                  <a:gd name="T6" fmla="*/ 40 w 80"/>
                  <a:gd name="T7" fmla="*/ 40 h 433"/>
                  <a:gd name="T8" fmla="*/ 60 w 80"/>
                  <a:gd name="T9" fmla="*/ 58 h 433"/>
                  <a:gd name="T10" fmla="*/ 80 w 80"/>
                  <a:gd name="T11" fmla="*/ 77 h 433"/>
                  <a:gd name="T12" fmla="*/ 80 w 80"/>
                  <a:gd name="T13" fmla="*/ 433 h 433"/>
                  <a:gd name="T14" fmla="*/ 59 w 80"/>
                  <a:gd name="T15" fmla="*/ 417 h 433"/>
                  <a:gd name="T16" fmla="*/ 39 w 80"/>
                  <a:gd name="T17" fmla="*/ 401 h 433"/>
                  <a:gd name="T18" fmla="*/ 19 w 80"/>
                  <a:gd name="T19" fmla="*/ 385 h 433"/>
                  <a:gd name="T20" fmla="*/ 0 w 80"/>
                  <a:gd name="T21" fmla="*/ 369 h 4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33">
                    <a:moveTo>
                      <a:pt x="0" y="369"/>
                    </a:moveTo>
                    <a:lnTo>
                      <a:pt x="0" y="0"/>
                    </a:lnTo>
                    <a:lnTo>
                      <a:pt x="20" y="20"/>
                    </a:lnTo>
                    <a:lnTo>
                      <a:pt x="40" y="40"/>
                    </a:lnTo>
                    <a:lnTo>
                      <a:pt x="60" y="58"/>
                    </a:lnTo>
                    <a:lnTo>
                      <a:pt x="80" y="77"/>
                    </a:lnTo>
                    <a:lnTo>
                      <a:pt x="80" y="433"/>
                    </a:lnTo>
                    <a:lnTo>
                      <a:pt x="59" y="417"/>
                    </a:lnTo>
                    <a:lnTo>
                      <a:pt x="39" y="401"/>
                    </a:lnTo>
                    <a:lnTo>
                      <a:pt x="19" y="385"/>
                    </a:lnTo>
                    <a:lnTo>
                      <a:pt x="0" y="369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5" name="Freeform 1337"/>
              <p:cNvSpPr>
                <a:spLocks/>
              </p:cNvSpPr>
              <p:nvPr/>
            </p:nvSpPr>
            <p:spPr bwMode="auto">
              <a:xfrm>
                <a:off x="542" y="1501"/>
                <a:ext cx="16" cy="85"/>
              </a:xfrm>
              <a:custGeom>
                <a:avLst/>
                <a:gdLst>
                  <a:gd name="T0" fmla="*/ 0 w 80"/>
                  <a:gd name="T1" fmla="*/ 362 h 426"/>
                  <a:gd name="T2" fmla="*/ 0 w 80"/>
                  <a:gd name="T3" fmla="*/ 0 h 426"/>
                  <a:gd name="T4" fmla="*/ 21 w 80"/>
                  <a:gd name="T5" fmla="*/ 19 h 426"/>
                  <a:gd name="T6" fmla="*/ 41 w 80"/>
                  <a:gd name="T7" fmla="*/ 38 h 426"/>
                  <a:gd name="T8" fmla="*/ 62 w 80"/>
                  <a:gd name="T9" fmla="*/ 58 h 426"/>
                  <a:gd name="T10" fmla="*/ 80 w 80"/>
                  <a:gd name="T11" fmla="*/ 76 h 426"/>
                  <a:gd name="T12" fmla="*/ 80 w 80"/>
                  <a:gd name="T13" fmla="*/ 426 h 426"/>
                  <a:gd name="T14" fmla="*/ 61 w 80"/>
                  <a:gd name="T15" fmla="*/ 410 h 426"/>
                  <a:gd name="T16" fmla="*/ 40 w 80"/>
                  <a:gd name="T17" fmla="*/ 393 h 426"/>
                  <a:gd name="T18" fmla="*/ 20 w 80"/>
                  <a:gd name="T19" fmla="*/ 378 h 426"/>
                  <a:gd name="T20" fmla="*/ 0 w 80"/>
                  <a:gd name="T21" fmla="*/ 362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26">
                    <a:moveTo>
                      <a:pt x="0" y="362"/>
                    </a:moveTo>
                    <a:lnTo>
                      <a:pt x="0" y="0"/>
                    </a:lnTo>
                    <a:lnTo>
                      <a:pt x="21" y="19"/>
                    </a:lnTo>
                    <a:lnTo>
                      <a:pt x="41" y="38"/>
                    </a:lnTo>
                    <a:lnTo>
                      <a:pt x="62" y="58"/>
                    </a:lnTo>
                    <a:lnTo>
                      <a:pt x="80" y="76"/>
                    </a:lnTo>
                    <a:lnTo>
                      <a:pt x="80" y="426"/>
                    </a:lnTo>
                    <a:lnTo>
                      <a:pt x="61" y="410"/>
                    </a:lnTo>
                    <a:lnTo>
                      <a:pt x="40" y="393"/>
                    </a:lnTo>
                    <a:lnTo>
                      <a:pt x="20" y="378"/>
                    </a:lnTo>
                    <a:lnTo>
                      <a:pt x="0" y="36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6" name="Freeform 1338"/>
              <p:cNvSpPr>
                <a:spLocks/>
              </p:cNvSpPr>
              <p:nvPr/>
            </p:nvSpPr>
            <p:spPr bwMode="auto">
              <a:xfrm>
                <a:off x="550" y="1508"/>
                <a:ext cx="16" cy="84"/>
              </a:xfrm>
              <a:custGeom>
                <a:avLst/>
                <a:gdLst>
                  <a:gd name="T0" fmla="*/ 0 w 80"/>
                  <a:gd name="T1" fmla="*/ 356 h 420"/>
                  <a:gd name="T2" fmla="*/ 0 w 80"/>
                  <a:gd name="T3" fmla="*/ 0 h 420"/>
                  <a:gd name="T4" fmla="*/ 21 w 80"/>
                  <a:gd name="T5" fmla="*/ 20 h 420"/>
                  <a:gd name="T6" fmla="*/ 41 w 80"/>
                  <a:gd name="T7" fmla="*/ 38 h 420"/>
                  <a:gd name="T8" fmla="*/ 60 w 80"/>
                  <a:gd name="T9" fmla="*/ 57 h 420"/>
                  <a:gd name="T10" fmla="*/ 80 w 80"/>
                  <a:gd name="T11" fmla="*/ 75 h 420"/>
                  <a:gd name="T12" fmla="*/ 80 w 80"/>
                  <a:gd name="T13" fmla="*/ 420 h 420"/>
                  <a:gd name="T14" fmla="*/ 59 w 80"/>
                  <a:gd name="T15" fmla="*/ 403 h 420"/>
                  <a:gd name="T16" fmla="*/ 39 w 80"/>
                  <a:gd name="T17" fmla="*/ 387 h 420"/>
                  <a:gd name="T18" fmla="*/ 20 w 80"/>
                  <a:gd name="T19" fmla="*/ 372 h 420"/>
                  <a:gd name="T20" fmla="*/ 0 w 80"/>
                  <a:gd name="T21" fmla="*/ 356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20">
                    <a:moveTo>
                      <a:pt x="0" y="356"/>
                    </a:moveTo>
                    <a:lnTo>
                      <a:pt x="0" y="0"/>
                    </a:lnTo>
                    <a:lnTo>
                      <a:pt x="21" y="20"/>
                    </a:lnTo>
                    <a:lnTo>
                      <a:pt x="41" y="38"/>
                    </a:lnTo>
                    <a:lnTo>
                      <a:pt x="60" y="57"/>
                    </a:lnTo>
                    <a:lnTo>
                      <a:pt x="80" y="75"/>
                    </a:lnTo>
                    <a:lnTo>
                      <a:pt x="80" y="420"/>
                    </a:lnTo>
                    <a:lnTo>
                      <a:pt x="59" y="403"/>
                    </a:lnTo>
                    <a:lnTo>
                      <a:pt x="39" y="387"/>
                    </a:lnTo>
                    <a:lnTo>
                      <a:pt x="20" y="372"/>
                    </a:lnTo>
                    <a:lnTo>
                      <a:pt x="0" y="356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7" name="Freeform 1339"/>
              <p:cNvSpPr>
                <a:spLocks/>
              </p:cNvSpPr>
              <p:nvPr/>
            </p:nvSpPr>
            <p:spPr bwMode="auto">
              <a:xfrm>
                <a:off x="558" y="1516"/>
                <a:ext cx="16" cy="82"/>
              </a:xfrm>
              <a:custGeom>
                <a:avLst/>
                <a:gdLst>
                  <a:gd name="T0" fmla="*/ 0 w 81"/>
                  <a:gd name="T1" fmla="*/ 350 h 412"/>
                  <a:gd name="T2" fmla="*/ 0 w 81"/>
                  <a:gd name="T3" fmla="*/ 0 h 412"/>
                  <a:gd name="T4" fmla="*/ 21 w 81"/>
                  <a:gd name="T5" fmla="*/ 19 h 412"/>
                  <a:gd name="T6" fmla="*/ 42 w 81"/>
                  <a:gd name="T7" fmla="*/ 38 h 412"/>
                  <a:gd name="T8" fmla="*/ 62 w 81"/>
                  <a:gd name="T9" fmla="*/ 56 h 412"/>
                  <a:gd name="T10" fmla="*/ 81 w 81"/>
                  <a:gd name="T11" fmla="*/ 73 h 412"/>
                  <a:gd name="T12" fmla="*/ 81 w 81"/>
                  <a:gd name="T13" fmla="*/ 412 h 412"/>
                  <a:gd name="T14" fmla="*/ 61 w 81"/>
                  <a:gd name="T15" fmla="*/ 397 h 412"/>
                  <a:gd name="T16" fmla="*/ 40 w 81"/>
                  <a:gd name="T17" fmla="*/ 381 h 412"/>
                  <a:gd name="T18" fmla="*/ 20 w 81"/>
                  <a:gd name="T19" fmla="*/ 365 h 412"/>
                  <a:gd name="T20" fmla="*/ 0 w 81"/>
                  <a:gd name="T21" fmla="*/ 350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412">
                    <a:moveTo>
                      <a:pt x="0" y="350"/>
                    </a:moveTo>
                    <a:lnTo>
                      <a:pt x="0" y="0"/>
                    </a:lnTo>
                    <a:lnTo>
                      <a:pt x="21" y="19"/>
                    </a:lnTo>
                    <a:lnTo>
                      <a:pt x="42" y="38"/>
                    </a:lnTo>
                    <a:lnTo>
                      <a:pt x="62" y="56"/>
                    </a:lnTo>
                    <a:lnTo>
                      <a:pt x="81" y="73"/>
                    </a:lnTo>
                    <a:lnTo>
                      <a:pt x="81" y="412"/>
                    </a:lnTo>
                    <a:lnTo>
                      <a:pt x="61" y="397"/>
                    </a:lnTo>
                    <a:lnTo>
                      <a:pt x="40" y="381"/>
                    </a:lnTo>
                    <a:lnTo>
                      <a:pt x="20" y="365"/>
                    </a:lnTo>
                    <a:lnTo>
                      <a:pt x="0" y="350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8" name="Freeform 1340"/>
              <p:cNvSpPr>
                <a:spLocks/>
              </p:cNvSpPr>
              <p:nvPr/>
            </p:nvSpPr>
            <p:spPr bwMode="auto">
              <a:xfrm>
                <a:off x="566" y="1523"/>
                <a:ext cx="16" cy="82"/>
              </a:xfrm>
              <a:custGeom>
                <a:avLst/>
                <a:gdLst>
                  <a:gd name="T0" fmla="*/ 0 w 80"/>
                  <a:gd name="T1" fmla="*/ 345 h 406"/>
                  <a:gd name="T2" fmla="*/ 0 w 80"/>
                  <a:gd name="T3" fmla="*/ 0 h 406"/>
                  <a:gd name="T4" fmla="*/ 21 w 80"/>
                  <a:gd name="T5" fmla="*/ 19 h 406"/>
                  <a:gd name="T6" fmla="*/ 41 w 80"/>
                  <a:gd name="T7" fmla="*/ 37 h 406"/>
                  <a:gd name="T8" fmla="*/ 61 w 80"/>
                  <a:gd name="T9" fmla="*/ 55 h 406"/>
                  <a:gd name="T10" fmla="*/ 80 w 80"/>
                  <a:gd name="T11" fmla="*/ 72 h 406"/>
                  <a:gd name="T12" fmla="*/ 80 w 80"/>
                  <a:gd name="T13" fmla="*/ 406 h 406"/>
                  <a:gd name="T14" fmla="*/ 60 w 80"/>
                  <a:gd name="T15" fmla="*/ 390 h 406"/>
                  <a:gd name="T16" fmla="*/ 40 w 80"/>
                  <a:gd name="T17" fmla="*/ 375 h 406"/>
                  <a:gd name="T18" fmla="*/ 20 w 80"/>
                  <a:gd name="T19" fmla="*/ 360 h 406"/>
                  <a:gd name="T20" fmla="*/ 0 w 80"/>
                  <a:gd name="T21" fmla="*/ 345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06">
                    <a:moveTo>
                      <a:pt x="0" y="345"/>
                    </a:moveTo>
                    <a:lnTo>
                      <a:pt x="0" y="0"/>
                    </a:lnTo>
                    <a:lnTo>
                      <a:pt x="21" y="19"/>
                    </a:lnTo>
                    <a:lnTo>
                      <a:pt x="41" y="37"/>
                    </a:lnTo>
                    <a:lnTo>
                      <a:pt x="61" y="55"/>
                    </a:lnTo>
                    <a:lnTo>
                      <a:pt x="80" y="72"/>
                    </a:lnTo>
                    <a:lnTo>
                      <a:pt x="80" y="406"/>
                    </a:lnTo>
                    <a:lnTo>
                      <a:pt x="60" y="390"/>
                    </a:lnTo>
                    <a:lnTo>
                      <a:pt x="40" y="375"/>
                    </a:lnTo>
                    <a:lnTo>
                      <a:pt x="20" y="360"/>
                    </a:lnTo>
                    <a:lnTo>
                      <a:pt x="0" y="345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9" name="Freeform 1341"/>
              <p:cNvSpPr>
                <a:spLocks/>
              </p:cNvSpPr>
              <p:nvPr/>
            </p:nvSpPr>
            <p:spPr bwMode="auto">
              <a:xfrm>
                <a:off x="574" y="1531"/>
                <a:ext cx="16" cy="80"/>
              </a:xfrm>
              <a:custGeom>
                <a:avLst/>
                <a:gdLst>
                  <a:gd name="T0" fmla="*/ 0 w 80"/>
                  <a:gd name="T1" fmla="*/ 339 h 400"/>
                  <a:gd name="T2" fmla="*/ 0 w 80"/>
                  <a:gd name="T3" fmla="*/ 0 h 400"/>
                  <a:gd name="T4" fmla="*/ 22 w 80"/>
                  <a:gd name="T5" fmla="*/ 19 h 400"/>
                  <a:gd name="T6" fmla="*/ 41 w 80"/>
                  <a:gd name="T7" fmla="*/ 37 h 400"/>
                  <a:gd name="T8" fmla="*/ 61 w 80"/>
                  <a:gd name="T9" fmla="*/ 54 h 400"/>
                  <a:gd name="T10" fmla="*/ 80 w 80"/>
                  <a:gd name="T11" fmla="*/ 71 h 400"/>
                  <a:gd name="T12" fmla="*/ 80 w 80"/>
                  <a:gd name="T13" fmla="*/ 400 h 400"/>
                  <a:gd name="T14" fmla="*/ 60 w 80"/>
                  <a:gd name="T15" fmla="*/ 385 h 400"/>
                  <a:gd name="T16" fmla="*/ 39 w 80"/>
                  <a:gd name="T17" fmla="*/ 370 h 400"/>
                  <a:gd name="T18" fmla="*/ 20 w 80"/>
                  <a:gd name="T19" fmla="*/ 354 h 400"/>
                  <a:gd name="T20" fmla="*/ 0 w 80"/>
                  <a:gd name="T21" fmla="*/ 339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400">
                    <a:moveTo>
                      <a:pt x="0" y="339"/>
                    </a:moveTo>
                    <a:lnTo>
                      <a:pt x="0" y="0"/>
                    </a:lnTo>
                    <a:lnTo>
                      <a:pt x="22" y="19"/>
                    </a:lnTo>
                    <a:lnTo>
                      <a:pt x="41" y="37"/>
                    </a:lnTo>
                    <a:lnTo>
                      <a:pt x="61" y="54"/>
                    </a:lnTo>
                    <a:lnTo>
                      <a:pt x="80" y="71"/>
                    </a:lnTo>
                    <a:lnTo>
                      <a:pt x="80" y="400"/>
                    </a:lnTo>
                    <a:lnTo>
                      <a:pt x="60" y="385"/>
                    </a:lnTo>
                    <a:lnTo>
                      <a:pt x="39" y="370"/>
                    </a:lnTo>
                    <a:lnTo>
                      <a:pt x="20" y="354"/>
                    </a:lnTo>
                    <a:lnTo>
                      <a:pt x="0" y="339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0" name="Freeform 1342"/>
              <p:cNvSpPr>
                <a:spLocks/>
              </p:cNvSpPr>
              <p:nvPr/>
            </p:nvSpPr>
            <p:spPr bwMode="auto">
              <a:xfrm>
                <a:off x="582" y="1538"/>
                <a:ext cx="16" cy="79"/>
              </a:xfrm>
              <a:custGeom>
                <a:avLst/>
                <a:gdLst>
                  <a:gd name="T0" fmla="*/ 0 w 81"/>
                  <a:gd name="T1" fmla="*/ 334 h 395"/>
                  <a:gd name="T2" fmla="*/ 0 w 81"/>
                  <a:gd name="T3" fmla="*/ 0 h 395"/>
                  <a:gd name="T4" fmla="*/ 21 w 81"/>
                  <a:gd name="T5" fmla="*/ 18 h 395"/>
                  <a:gd name="T6" fmla="*/ 42 w 81"/>
                  <a:gd name="T7" fmla="*/ 36 h 395"/>
                  <a:gd name="T8" fmla="*/ 62 w 81"/>
                  <a:gd name="T9" fmla="*/ 52 h 395"/>
                  <a:gd name="T10" fmla="*/ 81 w 81"/>
                  <a:gd name="T11" fmla="*/ 67 h 395"/>
                  <a:gd name="T12" fmla="*/ 81 w 81"/>
                  <a:gd name="T13" fmla="*/ 395 h 395"/>
                  <a:gd name="T14" fmla="*/ 60 w 81"/>
                  <a:gd name="T15" fmla="*/ 379 h 395"/>
                  <a:gd name="T16" fmla="*/ 40 w 81"/>
                  <a:gd name="T17" fmla="*/ 364 h 395"/>
                  <a:gd name="T18" fmla="*/ 20 w 81"/>
                  <a:gd name="T19" fmla="*/ 349 h 395"/>
                  <a:gd name="T20" fmla="*/ 0 w 81"/>
                  <a:gd name="T21" fmla="*/ 334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395">
                    <a:moveTo>
                      <a:pt x="0" y="334"/>
                    </a:moveTo>
                    <a:lnTo>
                      <a:pt x="0" y="0"/>
                    </a:lnTo>
                    <a:lnTo>
                      <a:pt x="21" y="18"/>
                    </a:lnTo>
                    <a:lnTo>
                      <a:pt x="42" y="36"/>
                    </a:lnTo>
                    <a:lnTo>
                      <a:pt x="62" y="52"/>
                    </a:lnTo>
                    <a:lnTo>
                      <a:pt x="81" y="67"/>
                    </a:lnTo>
                    <a:lnTo>
                      <a:pt x="81" y="395"/>
                    </a:lnTo>
                    <a:lnTo>
                      <a:pt x="60" y="379"/>
                    </a:lnTo>
                    <a:lnTo>
                      <a:pt x="40" y="364"/>
                    </a:lnTo>
                    <a:lnTo>
                      <a:pt x="20" y="349"/>
                    </a:lnTo>
                    <a:lnTo>
                      <a:pt x="0" y="334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1" name="Freeform 1343"/>
              <p:cNvSpPr>
                <a:spLocks/>
              </p:cNvSpPr>
              <p:nvPr/>
            </p:nvSpPr>
            <p:spPr bwMode="auto">
              <a:xfrm>
                <a:off x="590" y="1545"/>
                <a:ext cx="16" cy="78"/>
              </a:xfrm>
              <a:custGeom>
                <a:avLst/>
                <a:gdLst>
                  <a:gd name="T0" fmla="*/ 0 w 80"/>
                  <a:gd name="T1" fmla="*/ 329 h 389"/>
                  <a:gd name="T2" fmla="*/ 0 w 80"/>
                  <a:gd name="T3" fmla="*/ 0 h 389"/>
                  <a:gd name="T4" fmla="*/ 22 w 80"/>
                  <a:gd name="T5" fmla="*/ 17 h 389"/>
                  <a:gd name="T6" fmla="*/ 43 w 80"/>
                  <a:gd name="T7" fmla="*/ 34 h 389"/>
                  <a:gd name="T8" fmla="*/ 63 w 80"/>
                  <a:gd name="T9" fmla="*/ 50 h 389"/>
                  <a:gd name="T10" fmla="*/ 80 w 80"/>
                  <a:gd name="T11" fmla="*/ 65 h 389"/>
                  <a:gd name="T12" fmla="*/ 80 w 80"/>
                  <a:gd name="T13" fmla="*/ 389 h 389"/>
                  <a:gd name="T14" fmla="*/ 61 w 80"/>
                  <a:gd name="T15" fmla="*/ 374 h 389"/>
                  <a:gd name="T16" fmla="*/ 41 w 80"/>
                  <a:gd name="T17" fmla="*/ 359 h 389"/>
                  <a:gd name="T18" fmla="*/ 20 w 80"/>
                  <a:gd name="T19" fmla="*/ 344 h 389"/>
                  <a:gd name="T20" fmla="*/ 0 w 80"/>
                  <a:gd name="T21" fmla="*/ 329 h 3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389">
                    <a:moveTo>
                      <a:pt x="0" y="329"/>
                    </a:moveTo>
                    <a:lnTo>
                      <a:pt x="0" y="0"/>
                    </a:lnTo>
                    <a:lnTo>
                      <a:pt x="22" y="17"/>
                    </a:lnTo>
                    <a:lnTo>
                      <a:pt x="43" y="34"/>
                    </a:lnTo>
                    <a:lnTo>
                      <a:pt x="63" y="50"/>
                    </a:lnTo>
                    <a:lnTo>
                      <a:pt x="80" y="65"/>
                    </a:lnTo>
                    <a:lnTo>
                      <a:pt x="80" y="389"/>
                    </a:lnTo>
                    <a:lnTo>
                      <a:pt x="61" y="374"/>
                    </a:lnTo>
                    <a:lnTo>
                      <a:pt x="41" y="359"/>
                    </a:lnTo>
                    <a:lnTo>
                      <a:pt x="20" y="344"/>
                    </a:lnTo>
                    <a:lnTo>
                      <a:pt x="0" y="32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2" name="Freeform 1344"/>
              <p:cNvSpPr>
                <a:spLocks/>
              </p:cNvSpPr>
              <p:nvPr/>
            </p:nvSpPr>
            <p:spPr bwMode="auto">
              <a:xfrm>
                <a:off x="598" y="1551"/>
                <a:ext cx="16" cy="77"/>
              </a:xfrm>
              <a:custGeom>
                <a:avLst/>
                <a:gdLst>
                  <a:gd name="T0" fmla="*/ 0 w 80"/>
                  <a:gd name="T1" fmla="*/ 328 h 386"/>
                  <a:gd name="T2" fmla="*/ 0 w 80"/>
                  <a:gd name="T3" fmla="*/ 0 h 386"/>
                  <a:gd name="T4" fmla="*/ 22 w 80"/>
                  <a:gd name="T5" fmla="*/ 18 h 386"/>
                  <a:gd name="T6" fmla="*/ 42 w 80"/>
                  <a:gd name="T7" fmla="*/ 35 h 386"/>
                  <a:gd name="T8" fmla="*/ 62 w 80"/>
                  <a:gd name="T9" fmla="*/ 49 h 386"/>
                  <a:gd name="T10" fmla="*/ 80 w 80"/>
                  <a:gd name="T11" fmla="*/ 62 h 386"/>
                  <a:gd name="T12" fmla="*/ 80 w 80"/>
                  <a:gd name="T13" fmla="*/ 386 h 386"/>
                  <a:gd name="T14" fmla="*/ 59 w 80"/>
                  <a:gd name="T15" fmla="*/ 371 h 386"/>
                  <a:gd name="T16" fmla="*/ 39 w 80"/>
                  <a:gd name="T17" fmla="*/ 356 h 386"/>
                  <a:gd name="T18" fmla="*/ 20 w 80"/>
                  <a:gd name="T19" fmla="*/ 342 h 386"/>
                  <a:gd name="T20" fmla="*/ 0 w 80"/>
                  <a:gd name="T21" fmla="*/ 328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386">
                    <a:moveTo>
                      <a:pt x="0" y="328"/>
                    </a:moveTo>
                    <a:lnTo>
                      <a:pt x="0" y="0"/>
                    </a:lnTo>
                    <a:lnTo>
                      <a:pt x="22" y="18"/>
                    </a:lnTo>
                    <a:lnTo>
                      <a:pt x="42" y="35"/>
                    </a:lnTo>
                    <a:lnTo>
                      <a:pt x="62" y="49"/>
                    </a:lnTo>
                    <a:lnTo>
                      <a:pt x="80" y="62"/>
                    </a:lnTo>
                    <a:lnTo>
                      <a:pt x="80" y="386"/>
                    </a:lnTo>
                    <a:lnTo>
                      <a:pt x="59" y="371"/>
                    </a:lnTo>
                    <a:lnTo>
                      <a:pt x="39" y="356"/>
                    </a:lnTo>
                    <a:lnTo>
                      <a:pt x="20" y="342"/>
                    </a:lnTo>
                    <a:lnTo>
                      <a:pt x="0" y="328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3" name="Freeform 1345"/>
              <p:cNvSpPr>
                <a:spLocks/>
              </p:cNvSpPr>
              <p:nvPr/>
            </p:nvSpPr>
            <p:spPr bwMode="auto">
              <a:xfrm>
                <a:off x="606" y="1558"/>
                <a:ext cx="16" cy="76"/>
              </a:xfrm>
              <a:custGeom>
                <a:avLst/>
                <a:gdLst>
                  <a:gd name="T0" fmla="*/ 0 w 81"/>
                  <a:gd name="T1" fmla="*/ 324 h 381"/>
                  <a:gd name="T2" fmla="*/ 0 w 81"/>
                  <a:gd name="T3" fmla="*/ 0 h 381"/>
                  <a:gd name="T4" fmla="*/ 20 w 81"/>
                  <a:gd name="T5" fmla="*/ 14 h 381"/>
                  <a:gd name="T6" fmla="*/ 37 w 81"/>
                  <a:gd name="T7" fmla="*/ 26 h 381"/>
                  <a:gd name="T8" fmla="*/ 52 w 81"/>
                  <a:gd name="T9" fmla="*/ 37 h 381"/>
                  <a:gd name="T10" fmla="*/ 67 w 81"/>
                  <a:gd name="T11" fmla="*/ 46 h 381"/>
                  <a:gd name="T12" fmla="*/ 69 w 81"/>
                  <a:gd name="T13" fmla="*/ 54 h 381"/>
                  <a:gd name="T14" fmla="*/ 73 w 81"/>
                  <a:gd name="T15" fmla="*/ 62 h 381"/>
                  <a:gd name="T16" fmla="*/ 76 w 81"/>
                  <a:gd name="T17" fmla="*/ 70 h 381"/>
                  <a:gd name="T18" fmla="*/ 81 w 81"/>
                  <a:gd name="T19" fmla="*/ 79 h 381"/>
                  <a:gd name="T20" fmla="*/ 81 w 81"/>
                  <a:gd name="T21" fmla="*/ 381 h 381"/>
                  <a:gd name="T22" fmla="*/ 61 w 81"/>
                  <a:gd name="T23" fmla="*/ 367 h 381"/>
                  <a:gd name="T24" fmla="*/ 41 w 81"/>
                  <a:gd name="T25" fmla="*/ 353 h 381"/>
                  <a:gd name="T26" fmla="*/ 20 w 81"/>
                  <a:gd name="T27" fmla="*/ 338 h 381"/>
                  <a:gd name="T28" fmla="*/ 0 w 81"/>
                  <a:gd name="T29" fmla="*/ 324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1" h="381">
                    <a:moveTo>
                      <a:pt x="0" y="324"/>
                    </a:moveTo>
                    <a:lnTo>
                      <a:pt x="0" y="0"/>
                    </a:lnTo>
                    <a:lnTo>
                      <a:pt x="20" y="14"/>
                    </a:lnTo>
                    <a:lnTo>
                      <a:pt x="37" y="26"/>
                    </a:lnTo>
                    <a:lnTo>
                      <a:pt x="52" y="37"/>
                    </a:lnTo>
                    <a:lnTo>
                      <a:pt x="67" y="46"/>
                    </a:lnTo>
                    <a:lnTo>
                      <a:pt x="69" y="54"/>
                    </a:lnTo>
                    <a:lnTo>
                      <a:pt x="73" y="62"/>
                    </a:lnTo>
                    <a:lnTo>
                      <a:pt x="76" y="70"/>
                    </a:lnTo>
                    <a:lnTo>
                      <a:pt x="81" y="79"/>
                    </a:lnTo>
                    <a:lnTo>
                      <a:pt x="81" y="381"/>
                    </a:lnTo>
                    <a:lnTo>
                      <a:pt x="61" y="367"/>
                    </a:lnTo>
                    <a:lnTo>
                      <a:pt x="41" y="353"/>
                    </a:lnTo>
                    <a:lnTo>
                      <a:pt x="20" y="338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4" name="Freeform 1346"/>
              <p:cNvSpPr>
                <a:spLocks/>
              </p:cNvSpPr>
              <p:nvPr/>
            </p:nvSpPr>
            <p:spPr bwMode="auto">
              <a:xfrm>
                <a:off x="614" y="1564"/>
                <a:ext cx="16" cy="76"/>
              </a:xfrm>
              <a:custGeom>
                <a:avLst/>
                <a:gdLst>
                  <a:gd name="T0" fmla="*/ 0 w 80"/>
                  <a:gd name="T1" fmla="*/ 324 h 381"/>
                  <a:gd name="T2" fmla="*/ 0 w 80"/>
                  <a:gd name="T3" fmla="*/ 0 h 381"/>
                  <a:gd name="T4" fmla="*/ 14 w 80"/>
                  <a:gd name="T5" fmla="*/ 9 h 381"/>
                  <a:gd name="T6" fmla="*/ 26 w 80"/>
                  <a:gd name="T7" fmla="*/ 17 h 381"/>
                  <a:gd name="T8" fmla="*/ 31 w 80"/>
                  <a:gd name="T9" fmla="*/ 32 h 381"/>
                  <a:gd name="T10" fmla="*/ 39 w 80"/>
                  <a:gd name="T11" fmla="*/ 48 h 381"/>
                  <a:gd name="T12" fmla="*/ 48 w 80"/>
                  <a:gd name="T13" fmla="*/ 65 h 381"/>
                  <a:gd name="T14" fmla="*/ 58 w 80"/>
                  <a:gd name="T15" fmla="*/ 85 h 381"/>
                  <a:gd name="T16" fmla="*/ 64 w 80"/>
                  <a:gd name="T17" fmla="*/ 93 h 381"/>
                  <a:gd name="T18" fmla="*/ 69 w 80"/>
                  <a:gd name="T19" fmla="*/ 102 h 381"/>
                  <a:gd name="T20" fmla="*/ 74 w 80"/>
                  <a:gd name="T21" fmla="*/ 111 h 381"/>
                  <a:gd name="T22" fmla="*/ 80 w 80"/>
                  <a:gd name="T23" fmla="*/ 120 h 381"/>
                  <a:gd name="T24" fmla="*/ 80 w 80"/>
                  <a:gd name="T25" fmla="*/ 381 h 381"/>
                  <a:gd name="T26" fmla="*/ 59 w 80"/>
                  <a:gd name="T27" fmla="*/ 366 h 381"/>
                  <a:gd name="T28" fmla="*/ 40 w 80"/>
                  <a:gd name="T29" fmla="*/ 352 h 381"/>
                  <a:gd name="T30" fmla="*/ 20 w 80"/>
                  <a:gd name="T31" fmla="*/ 338 h 381"/>
                  <a:gd name="T32" fmla="*/ 0 w 80"/>
                  <a:gd name="T33" fmla="*/ 324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80" h="381">
                    <a:moveTo>
                      <a:pt x="0" y="324"/>
                    </a:moveTo>
                    <a:lnTo>
                      <a:pt x="0" y="0"/>
                    </a:lnTo>
                    <a:lnTo>
                      <a:pt x="14" y="9"/>
                    </a:lnTo>
                    <a:lnTo>
                      <a:pt x="26" y="17"/>
                    </a:lnTo>
                    <a:lnTo>
                      <a:pt x="31" y="32"/>
                    </a:lnTo>
                    <a:lnTo>
                      <a:pt x="39" y="48"/>
                    </a:lnTo>
                    <a:lnTo>
                      <a:pt x="48" y="65"/>
                    </a:lnTo>
                    <a:lnTo>
                      <a:pt x="58" y="85"/>
                    </a:lnTo>
                    <a:lnTo>
                      <a:pt x="64" y="93"/>
                    </a:lnTo>
                    <a:lnTo>
                      <a:pt x="69" y="102"/>
                    </a:lnTo>
                    <a:lnTo>
                      <a:pt x="74" y="111"/>
                    </a:lnTo>
                    <a:lnTo>
                      <a:pt x="80" y="120"/>
                    </a:lnTo>
                    <a:lnTo>
                      <a:pt x="80" y="381"/>
                    </a:lnTo>
                    <a:lnTo>
                      <a:pt x="59" y="366"/>
                    </a:lnTo>
                    <a:lnTo>
                      <a:pt x="40" y="352"/>
                    </a:lnTo>
                    <a:lnTo>
                      <a:pt x="20" y="338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5" name="Freeform 1347"/>
              <p:cNvSpPr>
                <a:spLocks/>
              </p:cNvSpPr>
              <p:nvPr/>
            </p:nvSpPr>
            <p:spPr bwMode="auto">
              <a:xfrm>
                <a:off x="622" y="1574"/>
                <a:ext cx="16" cy="71"/>
              </a:xfrm>
              <a:custGeom>
                <a:avLst/>
                <a:gdLst>
                  <a:gd name="T0" fmla="*/ 0 w 80"/>
                  <a:gd name="T1" fmla="*/ 302 h 358"/>
                  <a:gd name="T2" fmla="*/ 0 w 80"/>
                  <a:gd name="T3" fmla="*/ 0 h 358"/>
                  <a:gd name="T4" fmla="*/ 4 w 80"/>
                  <a:gd name="T5" fmla="*/ 8 h 358"/>
                  <a:gd name="T6" fmla="*/ 8 w 80"/>
                  <a:gd name="T7" fmla="*/ 16 h 358"/>
                  <a:gd name="T8" fmla="*/ 13 w 80"/>
                  <a:gd name="T9" fmla="*/ 25 h 358"/>
                  <a:gd name="T10" fmla="*/ 18 w 80"/>
                  <a:gd name="T11" fmla="*/ 35 h 358"/>
                  <a:gd name="T12" fmla="*/ 32 w 80"/>
                  <a:gd name="T13" fmla="*/ 56 h 358"/>
                  <a:gd name="T14" fmla="*/ 47 w 80"/>
                  <a:gd name="T15" fmla="*/ 79 h 358"/>
                  <a:gd name="T16" fmla="*/ 62 w 80"/>
                  <a:gd name="T17" fmla="*/ 104 h 358"/>
                  <a:gd name="T18" fmla="*/ 80 w 80"/>
                  <a:gd name="T19" fmla="*/ 130 h 358"/>
                  <a:gd name="T20" fmla="*/ 80 w 80"/>
                  <a:gd name="T21" fmla="*/ 358 h 358"/>
                  <a:gd name="T22" fmla="*/ 60 w 80"/>
                  <a:gd name="T23" fmla="*/ 345 h 358"/>
                  <a:gd name="T24" fmla="*/ 40 w 80"/>
                  <a:gd name="T25" fmla="*/ 331 h 358"/>
                  <a:gd name="T26" fmla="*/ 19 w 80"/>
                  <a:gd name="T27" fmla="*/ 316 h 358"/>
                  <a:gd name="T28" fmla="*/ 0 w 80"/>
                  <a:gd name="T29" fmla="*/ 302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0" h="358">
                    <a:moveTo>
                      <a:pt x="0" y="302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8" y="16"/>
                    </a:lnTo>
                    <a:lnTo>
                      <a:pt x="13" y="25"/>
                    </a:lnTo>
                    <a:lnTo>
                      <a:pt x="18" y="35"/>
                    </a:lnTo>
                    <a:lnTo>
                      <a:pt x="32" y="56"/>
                    </a:lnTo>
                    <a:lnTo>
                      <a:pt x="47" y="79"/>
                    </a:lnTo>
                    <a:lnTo>
                      <a:pt x="62" y="104"/>
                    </a:lnTo>
                    <a:lnTo>
                      <a:pt x="80" y="130"/>
                    </a:lnTo>
                    <a:lnTo>
                      <a:pt x="80" y="358"/>
                    </a:lnTo>
                    <a:lnTo>
                      <a:pt x="60" y="345"/>
                    </a:lnTo>
                    <a:lnTo>
                      <a:pt x="40" y="331"/>
                    </a:lnTo>
                    <a:lnTo>
                      <a:pt x="19" y="316"/>
                    </a:lnTo>
                    <a:lnTo>
                      <a:pt x="0" y="30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6" name="Freeform 1348"/>
              <p:cNvSpPr>
                <a:spLocks/>
              </p:cNvSpPr>
              <p:nvPr/>
            </p:nvSpPr>
            <p:spPr bwMode="auto">
              <a:xfrm>
                <a:off x="630" y="1588"/>
                <a:ext cx="16" cy="63"/>
              </a:xfrm>
              <a:custGeom>
                <a:avLst/>
                <a:gdLst>
                  <a:gd name="T0" fmla="*/ 0 w 81"/>
                  <a:gd name="T1" fmla="*/ 261 h 315"/>
                  <a:gd name="T2" fmla="*/ 0 w 81"/>
                  <a:gd name="T3" fmla="*/ 0 h 315"/>
                  <a:gd name="T4" fmla="*/ 10 w 81"/>
                  <a:gd name="T5" fmla="*/ 14 h 315"/>
                  <a:gd name="T6" fmla="*/ 20 w 81"/>
                  <a:gd name="T7" fmla="*/ 31 h 315"/>
                  <a:gd name="T8" fmla="*/ 31 w 81"/>
                  <a:gd name="T9" fmla="*/ 46 h 315"/>
                  <a:gd name="T10" fmla="*/ 42 w 81"/>
                  <a:gd name="T11" fmla="*/ 62 h 315"/>
                  <a:gd name="T12" fmla="*/ 51 w 81"/>
                  <a:gd name="T13" fmla="*/ 75 h 315"/>
                  <a:gd name="T14" fmla="*/ 61 w 81"/>
                  <a:gd name="T15" fmla="*/ 89 h 315"/>
                  <a:gd name="T16" fmla="*/ 70 w 81"/>
                  <a:gd name="T17" fmla="*/ 102 h 315"/>
                  <a:gd name="T18" fmla="*/ 81 w 81"/>
                  <a:gd name="T19" fmla="*/ 115 h 315"/>
                  <a:gd name="T20" fmla="*/ 81 w 81"/>
                  <a:gd name="T21" fmla="*/ 315 h 315"/>
                  <a:gd name="T22" fmla="*/ 60 w 81"/>
                  <a:gd name="T23" fmla="*/ 301 h 315"/>
                  <a:gd name="T24" fmla="*/ 40 w 81"/>
                  <a:gd name="T25" fmla="*/ 288 h 315"/>
                  <a:gd name="T26" fmla="*/ 20 w 81"/>
                  <a:gd name="T27" fmla="*/ 275 h 315"/>
                  <a:gd name="T28" fmla="*/ 0 w 81"/>
                  <a:gd name="T29" fmla="*/ 261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1" h="315">
                    <a:moveTo>
                      <a:pt x="0" y="261"/>
                    </a:moveTo>
                    <a:lnTo>
                      <a:pt x="0" y="0"/>
                    </a:lnTo>
                    <a:lnTo>
                      <a:pt x="10" y="14"/>
                    </a:lnTo>
                    <a:lnTo>
                      <a:pt x="20" y="31"/>
                    </a:lnTo>
                    <a:lnTo>
                      <a:pt x="31" y="46"/>
                    </a:lnTo>
                    <a:lnTo>
                      <a:pt x="42" y="62"/>
                    </a:lnTo>
                    <a:lnTo>
                      <a:pt x="51" y="75"/>
                    </a:lnTo>
                    <a:lnTo>
                      <a:pt x="61" y="89"/>
                    </a:lnTo>
                    <a:lnTo>
                      <a:pt x="70" y="102"/>
                    </a:lnTo>
                    <a:lnTo>
                      <a:pt x="81" y="115"/>
                    </a:lnTo>
                    <a:lnTo>
                      <a:pt x="81" y="315"/>
                    </a:lnTo>
                    <a:lnTo>
                      <a:pt x="60" y="301"/>
                    </a:lnTo>
                    <a:lnTo>
                      <a:pt x="40" y="288"/>
                    </a:lnTo>
                    <a:lnTo>
                      <a:pt x="20" y="275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7" name="Freeform 1349"/>
              <p:cNvSpPr>
                <a:spLocks/>
              </p:cNvSpPr>
              <p:nvPr/>
            </p:nvSpPr>
            <p:spPr bwMode="auto">
              <a:xfrm>
                <a:off x="638" y="1600"/>
                <a:ext cx="16" cy="56"/>
              </a:xfrm>
              <a:custGeom>
                <a:avLst/>
                <a:gdLst>
                  <a:gd name="T0" fmla="*/ 0 w 80"/>
                  <a:gd name="T1" fmla="*/ 228 h 282"/>
                  <a:gd name="T2" fmla="*/ 0 w 80"/>
                  <a:gd name="T3" fmla="*/ 0 h 282"/>
                  <a:gd name="T4" fmla="*/ 2 w 80"/>
                  <a:gd name="T5" fmla="*/ 2 h 282"/>
                  <a:gd name="T6" fmla="*/ 20 w 80"/>
                  <a:gd name="T7" fmla="*/ 28 h 282"/>
                  <a:gd name="T8" fmla="*/ 40 w 80"/>
                  <a:gd name="T9" fmla="*/ 53 h 282"/>
                  <a:gd name="T10" fmla="*/ 59 w 80"/>
                  <a:gd name="T11" fmla="*/ 81 h 282"/>
                  <a:gd name="T12" fmla="*/ 80 w 80"/>
                  <a:gd name="T13" fmla="*/ 107 h 282"/>
                  <a:gd name="T14" fmla="*/ 80 w 80"/>
                  <a:gd name="T15" fmla="*/ 282 h 282"/>
                  <a:gd name="T16" fmla="*/ 60 w 80"/>
                  <a:gd name="T17" fmla="*/ 269 h 282"/>
                  <a:gd name="T18" fmla="*/ 41 w 80"/>
                  <a:gd name="T19" fmla="*/ 255 h 282"/>
                  <a:gd name="T20" fmla="*/ 20 w 80"/>
                  <a:gd name="T21" fmla="*/ 241 h 282"/>
                  <a:gd name="T22" fmla="*/ 0 w 80"/>
                  <a:gd name="T23" fmla="*/ 228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0" h="282">
                    <a:moveTo>
                      <a:pt x="0" y="228"/>
                    </a:moveTo>
                    <a:lnTo>
                      <a:pt x="0" y="0"/>
                    </a:lnTo>
                    <a:lnTo>
                      <a:pt x="2" y="2"/>
                    </a:lnTo>
                    <a:lnTo>
                      <a:pt x="20" y="28"/>
                    </a:lnTo>
                    <a:lnTo>
                      <a:pt x="40" y="53"/>
                    </a:lnTo>
                    <a:lnTo>
                      <a:pt x="59" y="81"/>
                    </a:lnTo>
                    <a:lnTo>
                      <a:pt x="80" y="107"/>
                    </a:lnTo>
                    <a:lnTo>
                      <a:pt x="80" y="282"/>
                    </a:lnTo>
                    <a:lnTo>
                      <a:pt x="60" y="269"/>
                    </a:lnTo>
                    <a:lnTo>
                      <a:pt x="41" y="255"/>
                    </a:lnTo>
                    <a:lnTo>
                      <a:pt x="20" y="241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8" name="Freeform 1350"/>
              <p:cNvSpPr>
                <a:spLocks/>
              </p:cNvSpPr>
              <p:nvPr/>
            </p:nvSpPr>
            <p:spPr bwMode="auto">
              <a:xfrm>
                <a:off x="646" y="1611"/>
                <a:ext cx="16" cy="50"/>
              </a:xfrm>
              <a:custGeom>
                <a:avLst/>
                <a:gdLst>
                  <a:gd name="T0" fmla="*/ 0 w 80"/>
                  <a:gd name="T1" fmla="*/ 200 h 252"/>
                  <a:gd name="T2" fmla="*/ 0 w 80"/>
                  <a:gd name="T3" fmla="*/ 0 h 252"/>
                  <a:gd name="T4" fmla="*/ 18 w 80"/>
                  <a:gd name="T5" fmla="*/ 24 h 252"/>
                  <a:gd name="T6" fmla="*/ 38 w 80"/>
                  <a:gd name="T7" fmla="*/ 51 h 252"/>
                  <a:gd name="T8" fmla="*/ 58 w 80"/>
                  <a:gd name="T9" fmla="*/ 76 h 252"/>
                  <a:gd name="T10" fmla="*/ 80 w 80"/>
                  <a:gd name="T11" fmla="*/ 103 h 252"/>
                  <a:gd name="T12" fmla="*/ 80 w 80"/>
                  <a:gd name="T13" fmla="*/ 252 h 252"/>
                  <a:gd name="T14" fmla="*/ 59 w 80"/>
                  <a:gd name="T15" fmla="*/ 239 h 252"/>
                  <a:gd name="T16" fmla="*/ 39 w 80"/>
                  <a:gd name="T17" fmla="*/ 227 h 252"/>
                  <a:gd name="T18" fmla="*/ 19 w 80"/>
                  <a:gd name="T19" fmla="*/ 214 h 252"/>
                  <a:gd name="T20" fmla="*/ 0 w 80"/>
                  <a:gd name="T21" fmla="*/ 20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52">
                    <a:moveTo>
                      <a:pt x="0" y="200"/>
                    </a:moveTo>
                    <a:lnTo>
                      <a:pt x="0" y="0"/>
                    </a:lnTo>
                    <a:lnTo>
                      <a:pt x="18" y="24"/>
                    </a:lnTo>
                    <a:lnTo>
                      <a:pt x="38" y="51"/>
                    </a:lnTo>
                    <a:lnTo>
                      <a:pt x="58" y="76"/>
                    </a:lnTo>
                    <a:lnTo>
                      <a:pt x="80" y="103"/>
                    </a:lnTo>
                    <a:lnTo>
                      <a:pt x="80" y="252"/>
                    </a:lnTo>
                    <a:lnTo>
                      <a:pt x="59" y="239"/>
                    </a:lnTo>
                    <a:lnTo>
                      <a:pt x="39" y="227"/>
                    </a:lnTo>
                    <a:lnTo>
                      <a:pt x="19" y="214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9" name="Freeform 1351"/>
              <p:cNvSpPr>
                <a:spLocks/>
              </p:cNvSpPr>
              <p:nvPr/>
            </p:nvSpPr>
            <p:spPr bwMode="auto">
              <a:xfrm>
                <a:off x="654" y="1621"/>
                <a:ext cx="16" cy="45"/>
              </a:xfrm>
              <a:custGeom>
                <a:avLst/>
                <a:gdLst>
                  <a:gd name="T0" fmla="*/ 0 w 81"/>
                  <a:gd name="T1" fmla="*/ 175 h 225"/>
                  <a:gd name="T2" fmla="*/ 0 w 81"/>
                  <a:gd name="T3" fmla="*/ 0 h 225"/>
                  <a:gd name="T4" fmla="*/ 20 w 81"/>
                  <a:gd name="T5" fmla="*/ 24 h 225"/>
                  <a:gd name="T6" fmla="*/ 40 w 81"/>
                  <a:gd name="T7" fmla="*/ 50 h 225"/>
                  <a:gd name="T8" fmla="*/ 60 w 81"/>
                  <a:gd name="T9" fmla="*/ 74 h 225"/>
                  <a:gd name="T10" fmla="*/ 81 w 81"/>
                  <a:gd name="T11" fmla="*/ 99 h 225"/>
                  <a:gd name="T12" fmla="*/ 81 w 81"/>
                  <a:gd name="T13" fmla="*/ 225 h 225"/>
                  <a:gd name="T14" fmla="*/ 61 w 81"/>
                  <a:gd name="T15" fmla="*/ 213 h 225"/>
                  <a:gd name="T16" fmla="*/ 41 w 81"/>
                  <a:gd name="T17" fmla="*/ 200 h 225"/>
                  <a:gd name="T18" fmla="*/ 20 w 81"/>
                  <a:gd name="T19" fmla="*/ 187 h 225"/>
                  <a:gd name="T20" fmla="*/ 0 w 81"/>
                  <a:gd name="T21" fmla="*/ 17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225">
                    <a:moveTo>
                      <a:pt x="0" y="175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40" y="50"/>
                    </a:lnTo>
                    <a:lnTo>
                      <a:pt x="60" y="74"/>
                    </a:lnTo>
                    <a:lnTo>
                      <a:pt x="81" y="99"/>
                    </a:lnTo>
                    <a:lnTo>
                      <a:pt x="81" y="225"/>
                    </a:lnTo>
                    <a:lnTo>
                      <a:pt x="61" y="213"/>
                    </a:lnTo>
                    <a:lnTo>
                      <a:pt x="41" y="200"/>
                    </a:lnTo>
                    <a:lnTo>
                      <a:pt x="20" y="187"/>
                    </a:lnTo>
                    <a:lnTo>
                      <a:pt x="0" y="175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0" name="Freeform 1352"/>
              <p:cNvSpPr>
                <a:spLocks/>
              </p:cNvSpPr>
              <p:nvPr/>
            </p:nvSpPr>
            <p:spPr bwMode="auto">
              <a:xfrm>
                <a:off x="662" y="1631"/>
                <a:ext cx="16" cy="40"/>
              </a:xfrm>
              <a:custGeom>
                <a:avLst/>
                <a:gdLst>
                  <a:gd name="T0" fmla="*/ 0 w 80"/>
                  <a:gd name="T1" fmla="*/ 149 h 198"/>
                  <a:gd name="T2" fmla="*/ 0 w 80"/>
                  <a:gd name="T3" fmla="*/ 0 h 198"/>
                  <a:gd name="T4" fmla="*/ 19 w 80"/>
                  <a:gd name="T5" fmla="*/ 23 h 198"/>
                  <a:gd name="T6" fmla="*/ 38 w 80"/>
                  <a:gd name="T7" fmla="*/ 47 h 198"/>
                  <a:gd name="T8" fmla="*/ 59 w 80"/>
                  <a:gd name="T9" fmla="*/ 71 h 198"/>
                  <a:gd name="T10" fmla="*/ 80 w 80"/>
                  <a:gd name="T11" fmla="*/ 94 h 198"/>
                  <a:gd name="T12" fmla="*/ 80 w 80"/>
                  <a:gd name="T13" fmla="*/ 198 h 198"/>
                  <a:gd name="T14" fmla="*/ 59 w 80"/>
                  <a:gd name="T15" fmla="*/ 186 h 198"/>
                  <a:gd name="T16" fmla="*/ 40 w 80"/>
                  <a:gd name="T17" fmla="*/ 174 h 198"/>
                  <a:gd name="T18" fmla="*/ 20 w 80"/>
                  <a:gd name="T19" fmla="*/ 162 h 198"/>
                  <a:gd name="T20" fmla="*/ 0 w 80"/>
                  <a:gd name="T21" fmla="*/ 149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98">
                    <a:moveTo>
                      <a:pt x="0" y="149"/>
                    </a:moveTo>
                    <a:lnTo>
                      <a:pt x="0" y="0"/>
                    </a:lnTo>
                    <a:lnTo>
                      <a:pt x="19" y="23"/>
                    </a:lnTo>
                    <a:lnTo>
                      <a:pt x="38" y="47"/>
                    </a:lnTo>
                    <a:lnTo>
                      <a:pt x="59" y="71"/>
                    </a:lnTo>
                    <a:lnTo>
                      <a:pt x="80" y="94"/>
                    </a:lnTo>
                    <a:lnTo>
                      <a:pt x="80" y="198"/>
                    </a:lnTo>
                    <a:lnTo>
                      <a:pt x="59" y="186"/>
                    </a:lnTo>
                    <a:lnTo>
                      <a:pt x="40" y="174"/>
                    </a:lnTo>
                    <a:lnTo>
                      <a:pt x="20" y="162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1" name="Freeform 1353"/>
              <p:cNvSpPr>
                <a:spLocks/>
              </p:cNvSpPr>
              <p:nvPr/>
            </p:nvSpPr>
            <p:spPr bwMode="auto">
              <a:xfrm>
                <a:off x="670" y="1641"/>
                <a:ext cx="16" cy="35"/>
              </a:xfrm>
              <a:custGeom>
                <a:avLst/>
                <a:gdLst>
                  <a:gd name="T0" fmla="*/ 0 w 80"/>
                  <a:gd name="T1" fmla="*/ 126 h 174"/>
                  <a:gd name="T2" fmla="*/ 0 w 80"/>
                  <a:gd name="T3" fmla="*/ 0 h 174"/>
                  <a:gd name="T4" fmla="*/ 19 w 80"/>
                  <a:gd name="T5" fmla="*/ 23 h 174"/>
                  <a:gd name="T6" fmla="*/ 39 w 80"/>
                  <a:gd name="T7" fmla="*/ 46 h 174"/>
                  <a:gd name="T8" fmla="*/ 60 w 80"/>
                  <a:gd name="T9" fmla="*/ 69 h 174"/>
                  <a:gd name="T10" fmla="*/ 80 w 80"/>
                  <a:gd name="T11" fmla="*/ 92 h 174"/>
                  <a:gd name="T12" fmla="*/ 80 w 80"/>
                  <a:gd name="T13" fmla="*/ 174 h 174"/>
                  <a:gd name="T14" fmla="*/ 60 w 80"/>
                  <a:gd name="T15" fmla="*/ 162 h 174"/>
                  <a:gd name="T16" fmla="*/ 40 w 80"/>
                  <a:gd name="T17" fmla="*/ 150 h 174"/>
                  <a:gd name="T18" fmla="*/ 19 w 80"/>
                  <a:gd name="T19" fmla="*/ 138 h 174"/>
                  <a:gd name="T20" fmla="*/ 0 w 80"/>
                  <a:gd name="T21" fmla="*/ 126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74">
                    <a:moveTo>
                      <a:pt x="0" y="126"/>
                    </a:moveTo>
                    <a:lnTo>
                      <a:pt x="0" y="0"/>
                    </a:lnTo>
                    <a:lnTo>
                      <a:pt x="19" y="23"/>
                    </a:lnTo>
                    <a:lnTo>
                      <a:pt x="39" y="46"/>
                    </a:lnTo>
                    <a:lnTo>
                      <a:pt x="60" y="69"/>
                    </a:lnTo>
                    <a:lnTo>
                      <a:pt x="80" y="92"/>
                    </a:lnTo>
                    <a:lnTo>
                      <a:pt x="80" y="174"/>
                    </a:lnTo>
                    <a:lnTo>
                      <a:pt x="60" y="162"/>
                    </a:lnTo>
                    <a:lnTo>
                      <a:pt x="40" y="150"/>
                    </a:lnTo>
                    <a:lnTo>
                      <a:pt x="19" y="13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2" name="Freeform 1354"/>
              <p:cNvSpPr>
                <a:spLocks/>
              </p:cNvSpPr>
              <p:nvPr/>
            </p:nvSpPr>
            <p:spPr bwMode="auto">
              <a:xfrm>
                <a:off x="678" y="1650"/>
                <a:ext cx="16" cy="30"/>
              </a:xfrm>
              <a:custGeom>
                <a:avLst/>
                <a:gdLst>
                  <a:gd name="T0" fmla="*/ 0 w 80"/>
                  <a:gd name="T1" fmla="*/ 104 h 150"/>
                  <a:gd name="T2" fmla="*/ 0 w 80"/>
                  <a:gd name="T3" fmla="*/ 0 h 150"/>
                  <a:gd name="T4" fmla="*/ 20 w 80"/>
                  <a:gd name="T5" fmla="*/ 23 h 150"/>
                  <a:gd name="T6" fmla="*/ 40 w 80"/>
                  <a:gd name="T7" fmla="*/ 45 h 150"/>
                  <a:gd name="T8" fmla="*/ 60 w 80"/>
                  <a:gd name="T9" fmla="*/ 68 h 150"/>
                  <a:gd name="T10" fmla="*/ 80 w 80"/>
                  <a:gd name="T11" fmla="*/ 90 h 150"/>
                  <a:gd name="T12" fmla="*/ 80 w 80"/>
                  <a:gd name="T13" fmla="*/ 150 h 150"/>
                  <a:gd name="T14" fmla="*/ 60 w 80"/>
                  <a:gd name="T15" fmla="*/ 140 h 150"/>
                  <a:gd name="T16" fmla="*/ 40 w 80"/>
                  <a:gd name="T17" fmla="*/ 128 h 150"/>
                  <a:gd name="T18" fmla="*/ 20 w 80"/>
                  <a:gd name="T19" fmla="*/ 116 h 150"/>
                  <a:gd name="T20" fmla="*/ 0 w 80"/>
                  <a:gd name="T21" fmla="*/ 10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50">
                    <a:moveTo>
                      <a:pt x="0" y="104"/>
                    </a:moveTo>
                    <a:lnTo>
                      <a:pt x="0" y="0"/>
                    </a:lnTo>
                    <a:lnTo>
                      <a:pt x="20" y="23"/>
                    </a:lnTo>
                    <a:lnTo>
                      <a:pt x="40" y="45"/>
                    </a:lnTo>
                    <a:lnTo>
                      <a:pt x="60" y="68"/>
                    </a:lnTo>
                    <a:lnTo>
                      <a:pt x="80" y="90"/>
                    </a:lnTo>
                    <a:lnTo>
                      <a:pt x="80" y="150"/>
                    </a:lnTo>
                    <a:lnTo>
                      <a:pt x="60" y="140"/>
                    </a:lnTo>
                    <a:lnTo>
                      <a:pt x="40" y="128"/>
                    </a:lnTo>
                    <a:lnTo>
                      <a:pt x="20" y="116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3" name="Freeform 1355"/>
              <p:cNvSpPr>
                <a:spLocks/>
              </p:cNvSpPr>
              <p:nvPr/>
            </p:nvSpPr>
            <p:spPr bwMode="auto">
              <a:xfrm>
                <a:off x="686" y="1659"/>
                <a:ext cx="16" cy="25"/>
              </a:xfrm>
              <a:custGeom>
                <a:avLst/>
                <a:gdLst>
                  <a:gd name="T0" fmla="*/ 0 w 80"/>
                  <a:gd name="T1" fmla="*/ 82 h 126"/>
                  <a:gd name="T2" fmla="*/ 0 w 80"/>
                  <a:gd name="T3" fmla="*/ 0 h 126"/>
                  <a:gd name="T4" fmla="*/ 20 w 80"/>
                  <a:gd name="T5" fmla="*/ 22 h 126"/>
                  <a:gd name="T6" fmla="*/ 39 w 80"/>
                  <a:gd name="T7" fmla="*/ 43 h 126"/>
                  <a:gd name="T8" fmla="*/ 60 w 80"/>
                  <a:gd name="T9" fmla="*/ 64 h 126"/>
                  <a:gd name="T10" fmla="*/ 80 w 80"/>
                  <a:gd name="T11" fmla="*/ 86 h 126"/>
                  <a:gd name="T12" fmla="*/ 80 w 80"/>
                  <a:gd name="T13" fmla="*/ 126 h 126"/>
                  <a:gd name="T14" fmla="*/ 60 w 80"/>
                  <a:gd name="T15" fmla="*/ 115 h 126"/>
                  <a:gd name="T16" fmla="*/ 40 w 80"/>
                  <a:gd name="T17" fmla="*/ 105 h 126"/>
                  <a:gd name="T18" fmla="*/ 21 w 80"/>
                  <a:gd name="T19" fmla="*/ 94 h 126"/>
                  <a:gd name="T20" fmla="*/ 0 w 80"/>
                  <a:gd name="T21" fmla="*/ 82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26">
                    <a:moveTo>
                      <a:pt x="0" y="82"/>
                    </a:moveTo>
                    <a:lnTo>
                      <a:pt x="0" y="0"/>
                    </a:lnTo>
                    <a:lnTo>
                      <a:pt x="20" y="22"/>
                    </a:lnTo>
                    <a:lnTo>
                      <a:pt x="39" y="43"/>
                    </a:lnTo>
                    <a:lnTo>
                      <a:pt x="60" y="64"/>
                    </a:lnTo>
                    <a:lnTo>
                      <a:pt x="80" y="86"/>
                    </a:lnTo>
                    <a:lnTo>
                      <a:pt x="80" y="126"/>
                    </a:lnTo>
                    <a:lnTo>
                      <a:pt x="60" y="115"/>
                    </a:lnTo>
                    <a:lnTo>
                      <a:pt x="40" y="105"/>
                    </a:lnTo>
                    <a:lnTo>
                      <a:pt x="21" y="94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4" name="Freeform 1356"/>
              <p:cNvSpPr>
                <a:spLocks/>
              </p:cNvSpPr>
              <p:nvPr/>
            </p:nvSpPr>
            <p:spPr bwMode="auto">
              <a:xfrm>
                <a:off x="694" y="1668"/>
                <a:ext cx="16" cy="21"/>
              </a:xfrm>
              <a:custGeom>
                <a:avLst/>
                <a:gdLst>
                  <a:gd name="T0" fmla="*/ 0 w 81"/>
                  <a:gd name="T1" fmla="*/ 60 h 103"/>
                  <a:gd name="T2" fmla="*/ 0 w 81"/>
                  <a:gd name="T3" fmla="*/ 0 h 103"/>
                  <a:gd name="T4" fmla="*/ 20 w 81"/>
                  <a:gd name="T5" fmla="*/ 20 h 103"/>
                  <a:gd name="T6" fmla="*/ 40 w 81"/>
                  <a:gd name="T7" fmla="*/ 42 h 103"/>
                  <a:gd name="T8" fmla="*/ 60 w 81"/>
                  <a:gd name="T9" fmla="*/ 62 h 103"/>
                  <a:gd name="T10" fmla="*/ 81 w 81"/>
                  <a:gd name="T11" fmla="*/ 82 h 103"/>
                  <a:gd name="T12" fmla="*/ 81 w 81"/>
                  <a:gd name="T13" fmla="*/ 103 h 103"/>
                  <a:gd name="T14" fmla="*/ 61 w 81"/>
                  <a:gd name="T15" fmla="*/ 92 h 103"/>
                  <a:gd name="T16" fmla="*/ 40 w 81"/>
                  <a:gd name="T17" fmla="*/ 82 h 103"/>
                  <a:gd name="T18" fmla="*/ 20 w 81"/>
                  <a:gd name="T19" fmla="*/ 71 h 103"/>
                  <a:gd name="T20" fmla="*/ 0 w 81"/>
                  <a:gd name="T21" fmla="*/ 6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1" h="103">
                    <a:moveTo>
                      <a:pt x="0" y="60"/>
                    </a:moveTo>
                    <a:lnTo>
                      <a:pt x="0" y="0"/>
                    </a:lnTo>
                    <a:lnTo>
                      <a:pt x="20" y="20"/>
                    </a:lnTo>
                    <a:lnTo>
                      <a:pt x="40" y="42"/>
                    </a:lnTo>
                    <a:lnTo>
                      <a:pt x="60" y="62"/>
                    </a:lnTo>
                    <a:lnTo>
                      <a:pt x="81" y="82"/>
                    </a:lnTo>
                    <a:lnTo>
                      <a:pt x="81" y="103"/>
                    </a:lnTo>
                    <a:lnTo>
                      <a:pt x="61" y="92"/>
                    </a:lnTo>
                    <a:lnTo>
                      <a:pt x="40" y="82"/>
                    </a:lnTo>
                    <a:lnTo>
                      <a:pt x="20" y="71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5" name="Freeform 1357"/>
              <p:cNvSpPr>
                <a:spLocks/>
              </p:cNvSpPr>
              <p:nvPr/>
            </p:nvSpPr>
            <p:spPr bwMode="auto">
              <a:xfrm>
                <a:off x="702" y="1676"/>
                <a:ext cx="16" cy="16"/>
              </a:xfrm>
              <a:custGeom>
                <a:avLst/>
                <a:gdLst>
                  <a:gd name="T0" fmla="*/ 0 w 80"/>
                  <a:gd name="T1" fmla="*/ 40 h 80"/>
                  <a:gd name="T2" fmla="*/ 0 w 80"/>
                  <a:gd name="T3" fmla="*/ 0 h 80"/>
                  <a:gd name="T4" fmla="*/ 20 w 80"/>
                  <a:gd name="T5" fmla="*/ 20 h 80"/>
                  <a:gd name="T6" fmla="*/ 41 w 80"/>
                  <a:gd name="T7" fmla="*/ 40 h 80"/>
                  <a:gd name="T8" fmla="*/ 61 w 80"/>
                  <a:gd name="T9" fmla="*/ 60 h 80"/>
                  <a:gd name="T10" fmla="*/ 80 w 80"/>
                  <a:gd name="T11" fmla="*/ 79 h 80"/>
                  <a:gd name="T12" fmla="*/ 80 w 80"/>
                  <a:gd name="T13" fmla="*/ 80 h 80"/>
                  <a:gd name="T14" fmla="*/ 61 w 80"/>
                  <a:gd name="T15" fmla="*/ 71 h 80"/>
                  <a:gd name="T16" fmla="*/ 41 w 80"/>
                  <a:gd name="T17" fmla="*/ 61 h 80"/>
                  <a:gd name="T18" fmla="*/ 21 w 80"/>
                  <a:gd name="T19" fmla="*/ 50 h 80"/>
                  <a:gd name="T20" fmla="*/ 0 w 80"/>
                  <a:gd name="T21" fmla="*/ 4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80">
                    <a:moveTo>
                      <a:pt x="0" y="40"/>
                    </a:moveTo>
                    <a:lnTo>
                      <a:pt x="0" y="0"/>
                    </a:lnTo>
                    <a:lnTo>
                      <a:pt x="20" y="20"/>
                    </a:lnTo>
                    <a:lnTo>
                      <a:pt x="41" y="40"/>
                    </a:lnTo>
                    <a:lnTo>
                      <a:pt x="61" y="60"/>
                    </a:lnTo>
                    <a:lnTo>
                      <a:pt x="80" y="79"/>
                    </a:lnTo>
                    <a:lnTo>
                      <a:pt x="80" y="80"/>
                    </a:lnTo>
                    <a:lnTo>
                      <a:pt x="61" y="71"/>
                    </a:lnTo>
                    <a:lnTo>
                      <a:pt x="41" y="61"/>
                    </a:lnTo>
                    <a:lnTo>
                      <a:pt x="21" y="50"/>
                    </a:lnTo>
                    <a:lnTo>
                      <a:pt x="0" y="4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6" name="Freeform 1358"/>
              <p:cNvSpPr>
                <a:spLocks/>
              </p:cNvSpPr>
              <p:nvPr/>
            </p:nvSpPr>
            <p:spPr bwMode="auto">
              <a:xfrm>
                <a:off x="710" y="1684"/>
                <a:ext cx="9" cy="9"/>
              </a:xfrm>
              <a:custGeom>
                <a:avLst/>
                <a:gdLst>
                  <a:gd name="T0" fmla="*/ 0 w 42"/>
                  <a:gd name="T1" fmla="*/ 21 h 41"/>
                  <a:gd name="T2" fmla="*/ 0 w 42"/>
                  <a:gd name="T3" fmla="*/ 0 h 41"/>
                  <a:gd name="T4" fmla="*/ 10 w 42"/>
                  <a:gd name="T5" fmla="*/ 10 h 41"/>
                  <a:gd name="T6" fmla="*/ 21 w 42"/>
                  <a:gd name="T7" fmla="*/ 21 h 41"/>
                  <a:gd name="T8" fmla="*/ 31 w 42"/>
                  <a:gd name="T9" fmla="*/ 31 h 41"/>
                  <a:gd name="T10" fmla="*/ 42 w 42"/>
                  <a:gd name="T11" fmla="*/ 41 h 41"/>
                  <a:gd name="T12" fmla="*/ 31 w 42"/>
                  <a:gd name="T13" fmla="*/ 36 h 41"/>
                  <a:gd name="T14" fmla="*/ 21 w 42"/>
                  <a:gd name="T15" fmla="*/ 31 h 41"/>
                  <a:gd name="T16" fmla="*/ 10 w 42"/>
                  <a:gd name="T17" fmla="*/ 26 h 41"/>
                  <a:gd name="T18" fmla="*/ 0 w 42"/>
                  <a:gd name="T19" fmla="*/ 2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" h="41">
                    <a:moveTo>
                      <a:pt x="0" y="21"/>
                    </a:moveTo>
                    <a:lnTo>
                      <a:pt x="0" y="0"/>
                    </a:lnTo>
                    <a:lnTo>
                      <a:pt x="10" y="10"/>
                    </a:lnTo>
                    <a:lnTo>
                      <a:pt x="21" y="21"/>
                    </a:lnTo>
                    <a:lnTo>
                      <a:pt x="31" y="31"/>
                    </a:lnTo>
                    <a:lnTo>
                      <a:pt x="42" y="41"/>
                    </a:lnTo>
                    <a:lnTo>
                      <a:pt x="31" y="36"/>
                    </a:lnTo>
                    <a:lnTo>
                      <a:pt x="21" y="31"/>
                    </a:lnTo>
                    <a:lnTo>
                      <a:pt x="10" y="26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7" name="Freeform 1359"/>
              <p:cNvSpPr>
                <a:spLocks/>
              </p:cNvSpPr>
              <p:nvPr/>
            </p:nvSpPr>
            <p:spPr bwMode="auto">
              <a:xfrm>
                <a:off x="324" y="888"/>
                <a:ext cx="364" cy="607"/>
              </a:xfrm>
              <a:custGeom>
                <a:avLst/>
                <a:gdLst>
                  <a:gd name="T0" fmla="*/ 539 w 1819"/>
                  <a:gd name="T1" fmla="*/ 1235 h 3034"/>
                  <a:gd name="T2" fmla="*/ 617 w 1819"/>
                  <a:gd name="T3" fmla="*/ 1372 h 3034"/>
                  <a:gd name="T4" fmla="*/ 737 w 1819"/>
                  <a:gd name="T5" fmla="*/ 1577 h 3034"/>
                  <a:gd name="T6" fmla="*/ 905 w 1819"/>
                  <a:gd name="T7" fmla="*/ 1846 h 3034"/>
                  <a:gd name="T8" fmla="*/ 1076 w 1819"/>
                  <a:gd name="T9" fmla="*/ 2108 h 3034"/>
                  <a:gd name="T10" fmla="*/ 1205 w 1819"/>
                  <a:gd name="T11" fmla="*/ 2295 h 3034"/>
                  <a:gd name="T12" fmla="*/ 1289 w 1819"/>
                  <a:gd name="T13" fmla="*/ 2415 h 3034"/>
                  <a:gd name="T14" fmla="*/ 1374 w 1819"/>
                  <a:gd name="T15" fmla="*/ 2529 h 3034"/>
                  <a:gd name="T16" fmla="*/ 1456 w 1819"/>
                  <a:gd name="T17" fmla="*/ 2637 h 3034"/>
                  <a:gd name="T18" fmla="*/ 1538 w 1819"/>
                  <a:gd name="T19" fmla="*/ 2739 h 3034"/>
                  <a:gd name="T20" fmla="*/ 1616 w 1819"/>
                  <a:gd name="T21" fmla="*/ 2834 h 3034"/>
                  <a:gd name="T22" fmla="*/ 1691 w 1819"/>
                  <a:gd name="T23" fmla="*/ 2920 h 3034"/>
                  <a:gd name="T24" fmla="*/ 1763 w 1819"/>
                  <a:gd name="T25" fmla="*/ 2999 h 3034"/>
                  <a:gd name="T26" fmla="*/ 1797 w 1819"/>
                  <a:gd name="T27" fmla="*/ 3018 h 3034"/>
                  <a:gd name="T28" fmla="*/ 1796 w 1819"/>
                  <a:gd name="T29" fmla="*/ 2986 h 3034"/>
                  <a:gd name="T30" fmla="*/ 1797 w 1819"/>
                  <a:gd name="T31" fmla="*/ 2941 h 3034"/>
                  <a:gd name="T32" fmla="*/ 1800 w 1819"/>
                  <a:gd name="T33" fmla="*/ 2884 h 3034"/>
                  <a:gd name="T34" fmla="*/ 1807 w 1819"/>
                  <a:gd name="T35" fmla="*/ 2828 h 3034"/>
                  <a:gd name="T36" fmla="*/ 1814 w 1819"/>
                  <a:gd name="T37" fmla="*/ 2773 h 3034"/>
                  <a:gd name="T38" fmla="*/ 1774 w 1819"/>
                  <a:gd name="T39" fmla="*/ 2679 h 3034"/>
                  <a:gd name="T40" fmla="*/ 1686 w 1819"/>
                  <a:gd name="T41" fmla="*/ 2547 h 3034"/>
                  <a:gd name="T42" fmla="*/ 1596 w 1819"/>
                  <a:gd name="T43" fmla="*/ 2415 h 3034"/>
                  <a:gd name="T44" fmla="*/ 1507 w 1819"/>
                  <a:gd name="T45" fmla="*/ 2283 h 3034"/>
                  <a:gd name="T46" fmla="*/ 1418 w 1819"/>
                  <a:gd name="T47" fmla="*/ 2150 h 3034"/>
                  <a:gd name="T48" fmla="*/ 1329 w 1819"/>
                  <a:gd name="T49" fmla="*/ 2018 h 3034"/>
                  <a:gd name="T50" fmla="*/ 1239 w 1819"/>
                  <a:gd name="T51" fmla="*/ 1887 h 3034"/>
                  <a:gd name="T52" fmla="*/ 1151 w 1819"/>
                  <a:gd name="T53" fmla="*/ 1755 h 3034"/>
                  <a:gd name="T54" fmla="*/ 1073 w 1819"/>
                  <a:gd name="T55" fmla="*/ 1642 h 3034"/>
                  <a:gd name="T56" fmla="*/ 1006 w 1819"/>
                  <a:gd name="T57" fmla="*/ 1545 h 3034"/>
                  <a:gd name="T58" fmla="*/ 936 w 1819"/>
                  <a:gd name="T59" fmla="*/ 1448 h 3034"/>
                  <a:gd name="T60" fmla="*/ 866 w 1819"/>
                  <a:gd name="T61" fmla="*/ 1348 h 3034"/>
                  <a:gd name="T62" fmla="*/ 777 w 1819"/>
                  <a:gd name="T63" fmla="*/ 1223 h 3034"/>
                  <a:gd name="T64" fmla="*/ 669 w 1819"/>
                  <a:gd name="T65" fmla="*/ 1069 h 3034"/>
                  <a:gd name="T66" fmla="*/ 560 w 1819"/>
                  <a:gd name="T67" fmla="*/ 912 h 3034"/>
                  <a:gd name="T68" fmla="*/ 452 w 1819"/>
                  <a:gd name="T69" fmla="*/ 754 h 3034"/>
                  <a:gd name="T70" fmla="*/ 345 w 1819"/>
                  <a:gd name="T71" fmla="*/ 592 h 3034"/>
                  <a:gd name="T72" fmla="*/ 241 w 1819"/>
                  <a:gd name="T73" fmla="*/ 426 h 3034"/>
                  <a:gd name="T74" fmla="*/ 140 w 1819"/>
                  <a:gd name="T75" fmla="*/ 258 h 3034"/>
                  <a:gd name="T76" fmla="*/ 44 w 1819"/>
                  <a:gd name="T77" fmla="*/ 87 h 3034"/>
                  <a:gd name="T78" fmla="*/ 4 w 1819"/>
                  <a:gd name="T79" fmla="*/ 20 h 3034"/>
                  <a:gd name="T80" fmla="*/ 14 w 1819"/>
                  <a:gd name="T81" fmla="*/ 63 h 3034"/>
                  <a:gd name="T82" fmla="*/ 27 w 1819"/>
                  <a:gd name="T83" fmla="*/ 107 h 3034"/>
                  <a:gd name="T84" fmla="*/ 40 w 1819"/>
                  <a:gd name="T85" fmla="*/ 153 h 3034"/>
                  <a:gd name="T86" fmla="*/ 65 w 1819"/>
                  <a:gd name="T87" fmla="*/ 229 h 3034"/>
                  <a:gd name="T88" fmla="*/ 106 w 1819"/>
                  <a:gd name="T89" fmla="*/ 339 h 3034"/>
                  <a:gd name="T90" fmla="*/ 152 w 1819"/>
                  <a:gd name="T91" fmla="*/ 455 h 3034"/>
                  <a:gd name="T92" fmla="*/ 205 w 1819"/>
                  <a:gd name="T93" fmla="*/ 577 h 3034"/>
                  <a:gd name="T94" fmla="*/ 251 w 1819"/>
                  <a:gd name="T95" fmla="*/ 678 h 3034"/>
                  <a:gd name="T96" fmla="*/ 287 w 1819"/>
                  <a:gd name="T97" fmla="*/ 755 h 3034"/>
                  <a:gd name="T98" fmla="*/ 327 w 1819"/>
                  <a:gd name="T99" fmla="*/ 834 h 3034"/>
                  <a:gd name="T100" fmla="*/ 367 w 1819"/>
                  <a:gd name="T101" fmla="*/ 913 h 3034"/>
                  <a:gd name="T102" fmla="*/ 401 w 1819"/>
                  <a:gd name="T103" fmla="*/ 981 h 3034"/>
                  <a:gd name="T104" fmla="*/ 429 w 1819"/>
                  <a:gd name="T105" fmla="*/ 1034 h 3034"/>
                  <a:gd name="T106" fmla="*/ 457 w 1819"/>
                  <a:gd name="T107" fmla="*/ 1087 h 3034"/>
                  <a:gd name="T108" fmla="*/ 487 w 1819"/>
                  <a:gd name="T109" fmla="*/ 1140 h 3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19" h="3034">
                    <a:moveTo>
                      <a:pt x="501" y="1168"/>
                    </a:moveTo>
                    <a:lnTo>
                      <a:pt x="539" y="1235"/>
                    </a:lnTo>
                    <a:lnTo>
                      <a:pt x="577" y="1303"/>
                    </a:lnTo>
                    <a:lnTo>
                      <a:pt x="617" y="1372"/>
                    </a:lnTo>
                    <a:lnTo>
                      <a:pt x="656" y="1440"/>
                    </a:lnTo>
                    <a:lnTo>
                      <a:pt x="737" y="1577"/>
                    </a:lnTo>
                    <a:lnTo>
                      <a:pt x="820" y="1712"/>
                    </a:lnTo>
                    <a:lnTo>
                      <a:pt x="905" y="1846"/>
                    </a:lnTo>
                    <a:lnTo>
                      <a:pt x="990" y="1978"/>
                    </a:lnTo>
                    <a:lnTo>
                      <a:pt x="1076" y="2108"/>
                    </a:lnTo>
                    <a:lnTo>
                      <a:pt x="1162" y="2234"/>
                    </a:lnTo>
                    <a:lnTo>
                      <a:pt x="1205" y="2295"/>
                    </a:lnTo>
                    <a:lnTo>
                      <a:pt x="1248" y="2356"/>
                    </a:lnTo>
                    <a:lnTo>
                      <a:pt x="1289" y="2415"/>
                    </a:lnTo>
                    <a:lnTo>
                      <a:pt x="1332" y="2473"/>
                    </a:lnTo>
                    <a:lnTo>
                      <a:pt x="1374" y="2529"/>
                    </a:lnTo>
                    <a:lnTo>
                      <a:pt x="1416" y="2584"/>
                    </a:lnTo>
                    <a:lnTo>
                      <a:pt x="1456" y="2637"/>
                    </a:lnTo>
                    <a:lnTo>
                      <a:pt x="1497" y="2688"/>
                    </a:lnTo>
                    <a:lnTo>
                      <a:pt x="1538" y="2739"/>
                    </a:lnTo>
                    <a:lnTo>
                      <a:pt x="1576" y="2787"/>
                    </a:lnTo>
                    <a:lnTo>
                      <a:pt x="1616" y="2834"/>
                    </a:lnTo>
                    <a:lnTo>
                      <a:pt x="1653" y="2878"/>
                    </a:lnTo>
                    <a:lnTo>
                      <a:pt x="1691" y="2920"/>
                    </a:lnTo>
                    <a:lnTo>
                      <a:pt x="1727" y="2961"/>
                    </a:lnTo>
                    <a:lnTo>
                      <a:pt x="1763" y="2999"/>
                    </a:lnTo>
                    <a:lnTo>
                      <a:pt x="1797" y="3034"/>
                    </a:lnTo>
                    <a:lnTo>
                      <a:pt x="1797" y="3018"/>
                    </a:lnTo>
                    <a:lnTo>
                      <a:pt x="1796" y="3002"/>
                    </a:lnTo>
                    <a:lnTo>
                      <a:pt x="1796" y="2986"/>
                    </a:lnTo>
                    <a:lnTo>
                      <a:pt x="1796" y="2968"/>
                    </a:lnTo>
                    <a:lnTo>
                      <a:pt x="1797" y="2941"/>
                    </a:lnTo>
                    <a:lnTo>
                      <a:pt x="1798" y="2912"/>
                    </a:lnTo>
                    <a:lnTo>
                      <a:pt x="1800" y="2884"/>
                    </a:lnTo>
                    <a:lnTo>
                      <a:pt x="1804" y="2856"/>
                    </a:lnTo>
                    <a:lnTo>
                      <a:pt x="1807" y="2828"/>
                    </a:lnTo>
                    <a:lnTo>
                      <a:pt x="1810" y="2800"/>
                    </a:lnTo>
                    <a:lnTo>
                      <a:pt x="1814" y="2773"/>
                    </a:lnTo>
                    <a:lnTo>
                      <a:pt x="1819" y="2745"/>
                    </a:lnTo>
                    <a:lnTo>
                      <a:pt x="1774" y="2679"/>
                    </a:lnTo>
                    <a:lnTo>
                      <a:pt x="1730" y="2613"/>
                    </a:lnTo>
                    <a:lnTo>
                      <a:pt x="1686" y="2547"/>
                    </a:lnTo>
                    <a:lnTo>
                      <a:pt x="1641" y="2481"/>
                    </a:lnTo>
                    <a:lnTo>
                      <a:pt x="1596" y="2415"/>
                    </a:lnTo>
                    <a:lnTo>
                      <a:pt x="1552" y="2349"/>
                    </a:lnTo>
                    <a:lnTo>
                      <a:pt x="1507" y="2283"/>
                    </a:lnTo>
                    <a:lnTo>
                      <a:pt x="1463" y="2217"/>
                    </a:lnTo>
                    <a:lnTo>
                      <a:pt x="1418" y="2150"/>
                    </a:lnTo>
                    <a:lnTo>
                      <a:pt x="1374" y="2084"/>
                    </a:lnTo>
                    <a:lnTo>
                      <a:pt x="1329" y="2018"/>
                    </a:lnTo>
                    <a:lnTo>
                      <a:pt x="1284" y="1952"/>
                    </a:lnTo>
                    <a:lnTo>
                      <a:pt x="1239" y="1887"/>
                    </a:lnTo>
                    <a:lnTo>
                      <a:pt x="1196" y="1821"/>
                    </a:lnTo>
                    <a:lnTo>
                      <a:pt x="1151" y="1755"/>
                    </a:lnTo>
                    <a:lnTo>
                      <a:pt x="1106" y="1690"/>
                    </a:lnTo>
                    <a:lnTo>
                      <a:pt x="1073" y="1642"/>
                    </a:lnTo>
                    <a:lnTo>
                      <a:pt x="1039" y="1593"/>
                    </a:lnTo>
                    <a:lnTo>
                      <a:pt x="1006" y="1545"/>
                    </a:lnTo>
                    <a:lnTo>
                      <a:pt x="971" y="1496"/>
                    </a:lnTo>
                    <a:lnTo>
                      <a:pt x="936" y="1448"/>
                    </a:lnTo>
                    <a:lnTo>
                      <a:pt x="902" y="1398"/>
                    </a:lnTo>
                    <a:lnTo>
                      <a:pt x="866" y="1348"/>
                    </a:lnTo>
                    <a:lnTo>
                      <a:pt x="831" y="1298"/>
                    </a:lnTo>
                    <a:lnTo>
                      <a:pt x="777" y="1223"/>
                    </a:lnTo>
                    <a:lnTo>
                      <a:pt x="723" y="1146"/>
                    </a:lnTo>
                    <a:lnTo>
                      <a:pt x="669" y="1069"/>
                    </a:lnTo>
                    <a:lnTo>
                      <a:pt x="614" y="991"/>
                    </a:lnTo>
                    <a:lnTo>
                      <a:pt x="560" y="912"/>
                    </a:lnTo>
                    <a:lnTo>
                      <a:pt x="505" y="833"/>
                    </a:lnTo>
                    <a:lnTo>
                      <a:pt x="452" y="754"/>
                    </a:lnTo>
                    <a:lnTo>
                      <a:pt x="398" y="673"/>
                    </a:lnTo>
                    <a:lnTo>
                      <a:pt x="345" y="592"/>
                    </a:lnTo>
                    <a:lnTo>
                      <a:pt x="293" y="510"/>
                    </a:lnTo>
                    <a:lnTo>
                      <a:pt x="241" y="426"/>
                    </a:lnTo>
                    <a:lnTo>
                      <a:pt x="190" y="343"/>
                    </a:lnTo>
                    <a:lnTo>
                      <a:pt x="140" y="258"/>
                    </a:lnTo>
                    <a:lnTo>
                      <a:pt x="92" y="173"/>
                    </a:lnTo>
                    <a:lnTo>
                      <a:pt x="44" y="87"/>
                    </a:lnTo>
                    <a:lnTo>
                      <a:pt x="0" y="0"/>
                    </a:lnTo>
                    <a:lnTo>
                      <a:pt x="4" y="20"/>
                    </a:lnTo>
                    <a:lnTo>
                      <a:pt x="9" y="42"/>
                    </a:lnTo>
                    <a:lnTo>
                      <a:pt x="14" y="63"/>
                    </a:lnTo>
                    <a:lnTo>
                      <a:pt x="20" y="84"/>
                    </a:lnTo>
                    <a:lnTo>
                      <a:pt x="27" y="107"/>
                    </a:lnTo>
                    <a:lnTo>
                      <a:pt x="33" y="129"/>
                    </a:lnTo>
                    <a:lnTo>
                      <a:pt x="40" y="153"/>
                    </a:lnTo>
                    <a:lnTo>
                      <a:pt x="47" y="176"/>
                    </a:lnTo>
                    <a:lnTo>
                      <a:pt x="65" y="229"/>
                    </a:lnTo>
                    <a:lnTo>
                      <a:pt x="85" y="283"/>
                    </a:lnTo>
                    <a:lnTo>
                      <a:pt x="106" y="339"/>
                    </a:lnTo>
                    <a:lnTo>
                      <a:pt x="128" y="397"/>
                    </a:lnTo>
                    <a:lnTo>
                      <a:pt x="152" y="455"/>
                    </a:lnTo>
                    <a:lnTo>
                      <a:pt x="178" y="515"/>
                    </a:lnTo>
                    <a:lnTo>
                      <a:pt x="205" y="577"/>
                    </a:lnTo>
                    <a:lnTo>
                      <a:pt x="233" y="639"/>
                    </a:lnTo>
                    <a:lnTo>
                      <a:pt x="251" y="678"/>
                    </a:lnTo>
                    <a:lnTo>
                      <a:pt x="270" y="716"/>
                    </a:lnTo>
                    <a:lnTo>
                      <a:pt x="287" y="755"/>
                    </a:lnTo>
                    <a:lnTo>
                      <a:pt x="307" y="794"/>
                    </a:lnTo>
                    <a:lnTo>
                      <a:pt x="327" y="834"/>
                    </a:lnTo>
                    <a:lnTo>
                      <a:pt x="347" y="874"/>
                    </a:lnTo>
                    <a:lnTo>
                      <a:pt x="367" y="913"/>
                    </a:lnTo>
                    <a:lnTo>
                      <a:pt x="387" y="954"/>
                    </a:lnTo>
                    <a:lnTo>
                      <a:pt x="401" y="981"/>
                    </a:lnTo>
                    <a:lnTo>
                      <a:pt x="416" y="1007"/>
                    </a:lnTo>
                    <a:lnTo>
                      <a:pt x="429" y="1034"/>
                    </a:lnTo>
                    <a:lnTo>
                      <a:pt x="444" y="1060"/>
                    </a:lnTo>
                    <a:lnTo>
                      <a:pt x="457" y="1087"/>
                    </a:lnTo>
                    <a:lnTo>
                      <a:pt x="472" y="1114"/>
                    </a:lnTo>
                    <a:lnTo>
                      <a:pt x="487" y="1140"/>
                    </a:lnTo>
                    <a:lnTo>
                      <a:pt x="501" y="1168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378" name="Line 1360"/>
              <p:cNvCxnSpPr>
                <a:cxnSpLocks noChangeShapeType="1"/>
              </p:cNvCxnSpPr>
              <p:nvPr/>
            </p:nvCxnSpPr>
            <p:spPr bwMode="auto">
              <a:xfrm>
                <a:off x="545" y="1226"/>
                <a:ext cx="0" cy="0"/>
              </a:xfrm>
              <a:prstGeom prst="line">
                <a:avLst/>
              </a:pr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379" name="Freeform 1361"/>
              <p:cNvSpPr>
                <a:spLocks/>
              </p:cNvSpPr>
              <p:nvPr/>
            </p:nvSpPr>
            <p:spPr bwMode="auto">
              <a:xfrm>
                <a:off x="324" y="888"/>
                <a:ext cx="364" cy="607"/>
              </a:xfrm>
              <a:custGeom>
                <a:avLst/>
                <a:gdLst>
                  <a:gd name="T0" fmla="*/ 539 w 1819"/>
                  <a:gd name="T1" fmla="*/ 1235 h 3034"/>
                  <a:gd name="T2" fmla="*/ 617 w 1819"/>
                  <a:gd name="T3" fmla="*/ 1372 h 3034"/>
                  <a:gd name="T4" fmla="*/ 737 w 1819"/>
                  <a:gd name="T5" fmla="*/ 1577 h 3034"/>
                  <a:gd name="T6" fmla="*/ 905 w 1819"/>
                  <a:gd name="T7" fmla="*/ 1846 h 3034"/>
                  <a:gd name="T8" fmla="*/ 1076 w 1819"/>
                  <a:gd name="T9" fmla="*/ 2108 h 3034"/>
                  <a:gd name="T10" fmla="*/ 1205 w 1819"/>
                  <a:gd name="T11" fmla="*/ 2295 h 3034"/>
                  <a:gd name="T12" fmla="*/ 1289 w 1819"/>
                  <a:gd name="T13" fmla="*/ 2415 h 3034"/>
                  <a:gd name="T14" fmla="*/ 1374 w 1819"/>
                  <a:gd name="T15" fmla="*/ 2529 h 3034"/>
                  <a:gd name="T16" fmla="*/ 1456 w 1819"/>
                  <a:gd name="T17" fmla="*/ 2637 h 3034"/>
                  <a:gd name="T18" fmla="*/ 1538 w 1819"/>
                  <a:gd name="T19" fmla="*/ 2739 h 3034"/>
                  <a:gd name="T20" fmla="*/ 1616 w 1819"/>
                  <a:gd name="T21" fmla="*/ 2834 h 3034"/>
                  <a:gd name="T22" fmla="*/ 1691 w 1819"/>
                  <a:gd name="T23" fmla="*/ 2920 h 3034"/>
                  <a:gd name="T24" fmla="*/ 1763 w 1819"/>
                  <a:gd name="T25" fmla="*/ 2999 h 3034"/>
                  <a:gd name="T26" fmla="*/ 1797 w 1819"/>
                  <a:gd name="T27" fmla="*/ 3018 h 3034"/>
                  <a:gd name="T28" fmla="*/ 1796 w 1819"/>
                  <a:gd name="T29" fmla="*/ 2986 h 3034"/>
                  <a:gd name="T30" fmla="*/ 1797 w 1819"/>
                  <a:gd name="T31" fmla="*/ 2941 h 3034"/>
                  <a:gd name="T32" fmla="*/ 1800 w 1819"/>
                  <a:gd name="T33" fmla="*/ 2884 h 3034"/>
                  <a:gd name="T34" fmla="*/ 1807 w 1819"/>
                  <a:gd name="T35" fmla="*/ 2828 h 3034"/>
                  <a:gd name="T36" fmla="*/ 1814 w 1819"/>
                  <a:gd name="T37" fmla="*/ 2773 h 3034"/>
                  <a:gd name="T38" fmla="*/ 1774 w 1819"/>
                  <a:gd name="T39" fmla="*/ 2679 h 3034"/>
                  <a:gd name="T40" fmla="*/ 1686 w 1819"/>
                  <a:gd name="T41" fmla="*/ 2547 h 3034"/>
                  <a:gd name="T42" fmla="*/ 1596 w 1819"/>
                  <a:gd name="T43" fmla="*/ 2415 h 3034"/>
                  <a:gd name="T44" fmla="*/ 1507 w 1819"/>
                  <a:gd name="T45" fmla="*/ 2283 h 3034"/>
                  <a:gd name="T46" fmla="*/ 1418 w 1819"/>
                  <a:gd name="T47" fmla="*/ 2150 h 3034"/>
                  <a:gd name="T48" fmla="*/ 1329 w 1819"/>
                  <a:gd name="T49" fmla="*/ 2018 h 3034"/>
                  <a:gd name="T50" fmla="*/ 1239 w 1819"/>
                  <a:gd name="T51" fmla="*/ 1887 h 3034"/>
                  <a:gd name="T52" fmla="*/ 1151 w 1819"/>
                  <a:gd name="T53" fmla="*/ 1755 h 3034"/>
                  <a:gd name="T54" fmla="*/ 1073 w 1819"/>
                  <a:gd name="T55" fmla="*/ 1642 h 3034"/>
                  <a:gd name="T56" fmla="*/ 1006 w 1819"/>
                  <a:gd name="T57" fmla="*/ 1545 h 3034"/>
                  <a:gd name="T58" fmla="*/ 936 w 1819"/>
                  <a:gd name="T59" fmla="*/ 1448 h 3034"/>
                  <a:gd name="T60" fmla="*/ 866 w 1819"/>
                  <a:gd name="T61" fmla="*/ 1348 h 3034"/>
                  <a:gd name="T62" fmla="*/ 777 w 1819"/>
                  <a:gd name="T63" fmla="*/ 1223 h 3034"/>
                  <a:gd name="T64" fmla="*/ 669 w 1819"/>
                  <a:gd name="T65" fmla="*/ 1069 h 3034"/>
                  <a:gd name="T66" fmla="*/ 560 w 1819"/>
                  <a:gd name="T67" fmla="*/ 912 h 3034"/>
                  <a:gd name="T68" fmla="*/ 452 w 1819"/>
                  <a:gd name="T69" fmla="*/ 754 h 3034"/>
                  <a:gd name="T70" fmla="*/ 345 w 1819"/>
                  <a:gd name="T71" fmla="*/ 592 h 3034"/>
                  <a:gd name="T72" fmla="*/ 241 w 1819"/>
                  <a:gd name="T73" fmla="*/ 426 h 3034"/>
                  <a:gd name="T74" fmla="*/ 140 w 1819"/>
                  <a:gd name="T75" fmla="*/ 258 h 3034"/>
                  <a:gd name="T76" fmla="*/ 44 w 1819"/>
                  <a:gd name="T77" fmla="*/ 87 h 3034"/>
                  <a:gd name="T78" fmla="*/ 4 w 1819"/>
                  <a:gd name="T79" fmla="*/ 20 h 3034"/>
                  <a:gd name="T80" fmla="*/ 14 w 1819"/>
                  <a:gd name="T81" fmla="*/ 63 h 3034"/>
                  <a:gd name="T82" fmla="*/ 27 w 1819"/>
                  <a:gd name="T83" fmla="*/ 107 h 3034"/>
                  <a:gd name="T84" fmla="*/ 40 w 1819"/>
                  <a:gd name="T85" fmla="*/ 153 h 3034"/>
                  <a:gd name="T86" fmla="*/ 65 w 1819"/>
                  <a:gd name="T87" fmla="*/ 229 h 3034"/>
                  <a:gd name="T88" fmla="*/ 106 w 1819"/>
                  <a:gd name="T89" fmla="*/ 339 h 3034"/>
                  <a:gd name="T90" fmla="*/ 152 w 1819"/>
                  <a:gd name="T91" fmla="*/ 455 h 3034"/>
                  <a:gd name="T92" fmla="*/ 205 w 1819"/>
                  <a:gd name="T93" fmla="*/ 577 h 3034"/>
                  <a:gd name="T94" fmla="*/ 251 w 1819"/>
                  <a:gd name="T95" fmla="*/ 678 h 3034"/>
                  <a:gd name="T96" fmla="*/ 287 w 1819"/>
                  <a:gd name="T97" fmla="*/ 755 h 3034"/>
                  <a:gd name="T98" fmla="*/ 327 w 1819"/>
                  <a:gd name="T99" fmla="*/ 834 h 3034"/>
                  <a:gd name="T100" fmla="*/ 367 w 1819"/>
                  <a:gd name="T101" fmla="*/ 913 h 3034"/>
                  <a:gd name="T102" fmla="*/ 401 w 1819"/>
                  <a:gd name="T103" fmla="*/ 981 h 3034"/>
                  <a:gd name="T104" fmla="*/ 429 w 1819"/>
                  <a:gd name="T105" fmla="*/ 1034 h 3034"/>
                  <a:gd name="T106" fmla="*/ 457 w 1819"/>
                  <a:gd name="T107" fmla="*/ 1087 h 3034"/>
                  <a:gd name="T108" fmla="*/ 487 w 1819"/>
                  <a:gd name="T109" fmla="*/ 1140 h 30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19" h="3034">
                    <a:moveTo>
                      <a:pt x="501" y="1168"/>
                    </a:moveTo>
                    <a:lnTo>
                      <a:pt x="539" y="1235"/>
                    </a:lnTo>
                    <a:lnTo>
                      <a:pt x="577" y="1303"/>
                    </a:lnTo>
                    <a:lnTo>
                      <a:pt x="617" y="1372"/>
                    </a:lnTo>
                    <a:lnTo>
                      <a:pt x="656" y="1440"/>
                    </a:lnTo>
                    <a:lnTo>
                      <a:pt x="737" y="1577"/>
                    </a:lnTo>
                    <a:lnTo>
                      <a:pt x="820" y="1712"/>
                    </a:lnTo>
                    <a:lnTo>
                      <a:pt x="905" y="1846"/>
                    </a:lnTo>
                    <a:lnTo>
                      <a:pt x="990" y="1978"/>
                    </a:lnTo>
                    <a:lnTo>
                      <a:pt x="1076" y="2108"/>
                    </a:lnTo>
                    <a:lnTo>
                      <a:pt x="1162" y="2234"/>
                    </a:lnTo>
                    <a:lnTo>
                      <a:pt x="1205" y="2295"/>
                    </a:lnTo>
                    <a:lnTo>
                      <a:pt x="1248" y="2356"/>
                    </a:lnTo>
                    <a:lnTo>
                      <a:pt x="1289" y="2415"/>
                    </a:lnTo>
                    <a:lnTo>
                      <a:pt x="1332" y="2473"/>
                    </a:lnTo>
                    <a:lnTo>
                      <a:pt x="1374" y="2529"/>
                    </a:lnTo>
                    <a:lnTo>
                      <a:pt x="1416" y="2584"/>
                    </a:lnTo>
                    <a:lnTo>
                      <a:pt x="1456" y="2637"/>
                    </a:lnTo>
                    <a:lnTo>
                      <a:pt x="1497" y="2688"/>
                    </a:lnTo>
                    <a:lnTo>
                      <a:pt x="1538" y="2739"/>
                    </a:lnTo>
                    <a:lnTo>
                      <a:pt x="1576" y="2787"/>
                    </a:lnTo>
                    <a:lnTo>
                      <a:pt x="1616" y="2834"/>
                    </a:lnTo>
                    <a:lnTo>
                      <a:pt x="1653" y="2878"/>
                    </a:lnTo>
                    <a:lnTo>
                      <a:pt x="1691" y="2920"/>
                    </a:lnTo>
                    <a:lnTo>
                      <a:pt x="1727" y="2961"/>
                    </a:lnTo>
                    <a:lnTo>
                      <a:pt x="1763" y="2999"/>
                    </a:lnTo>
                    <a:lnTo>
                      <a:pt x="1797" y="3034"/>
                    </a:lnTo>
                    <a:lnTo>
                      <a:pt x="1797" y="3018"/>
                    </a:lnTo>
                    <a:lnTo>
                      <a:pt x="1796" y="3002"/>
                    </a:lnTo>
                    <a:lnTo>
                      <a:pt x="1796" y="2986"/>
                    </a:lnTo>
                    <a:lnTo>
                      <a:pt x="1796" y="2968"/>
                    </a:lnTo>
                    <a:lnTo>
                      <a:pt x="1797" y="2941"/>
                    </a:lnTo>
                    <a:lnTo>
                      <a:pt x="1798" y="2912"/>
                    </a:lnTo>
                    <a:lnTo>
                      <a:pt x="1800" y="2884"/>
                    </a:lnTo>
                    <a:lnTo>
                      <a:pt x="1804" y="2856"/>
                    </a:lnTo>
                    <a:lnTo>
                      <a:pt x="1807" y="2828"/>
                    </a:lnTo>
                    <a:lnTo>
                      <a:pt x="1810" y="2800"/>
                    </a:lnTo>
                    <a:lnTo>
                      <a:pt x="1814" y="2773"/>
                    </a:lnTo>
                    <a:lnTo>
                      <a:pt x="1819" y="2745"/>
                    </a:lnTo>
                    <a:lnTo>
                      <a:pt x="1774" y="2679"/>
                    </a:lnTo>
                    <a:lnTo>
                      <a:pt x="1730" y="2613"/>
                    </a:lnTo>
                    <a:lnTo>
                      <a:pt x="1686" y="2547"/>
                    </a:lnTo>
                    <a:lnTo>
                      <a:pt x="1641" y="2481"/>
                    </a:lnTo>
                    <a:lnTo>
                      <a:pt x="1596" y="2415"/>
                    </a:lnTo>
                    <a:lnTo>
                      <a:pt x="1552" y="2349"/>
                    </a:lnTo>
                    <a:lnTo>
                      <a:pt x="1507" y="2283"/>
                    </a:lnTo>
                    <a:lnTo>
                      <a:pt x="1463" y="2217"/>
                    </a:lnTo>
                    <a:lnTo>
                      <a:pt x="1418" y="2150"/>
                    </a:lnTo>
                    <a:lnTo>
                      <a:pt x="1374" y="2084"/>
                    </a:lnTo>
                    <a:lnTo>
                      <a:pt x="1329" y="2018"/>
                    </a:lnTo>
                    <a:lnTo>
                      <a:pt x="1284" y="1952"/>
                    </a:lnTo>
                    <a:lnTo>
                      <a:pt x="1239" y="1887"/>
                    </a:lnTo>
                    <a:lnTo>
                      <a:pt x="1196" y="1821"/>
                    </a:lnTo>
                    <a:lnTo>
                      <a:pt x="1151" y="1755"/>
                    </a:lnTo>
                    <a:lnTo>
                      <a:pt x="1106" y="1690"/>
                    </a:lnTo>
                    <a:lnTo>
                      <a:pt x="1073" y="1642"/>
                    </a:lnTo>
                    <a:lnTo>
                      <a:pt x="1039" y="1593"/>
                    </a:lnTo>
                    <a:lnTo>
                      <a:pt x="1006" y="1545"/>
                    </a:lnTo>
                    <a:lnTo>
                      <a:pt x="971" y="1496"/>
                    </a:lnTo>
                    <a:lnTo>
                      <a:pt x="936" y="1448"/>
                    </a:lnTo>
                    <a:lnTo>
                      <a:pt x="902" y="1398"/>
                    </a:lnTo>
                    <a:lnTo>
                      <a:pt x="866" y="1348"/>
                    </a:lnTo>
                    <a:lnTo>
                      <a:pt x="831" y="1298"/>
                    </a:lnTo>
                    <a:lnTo>
                      <a:pt x="777" y="1223"/>
                    </a:lnTo>
                    <a:lnTo>
                      <a:pt x="723" y="1146"/>
                    </a:lnTo>
                    <a:lnTo>
                      <a:pt x="669" y="1069"/>
                    </a:lnTo>
                    <a:lnTo>
                      <a:pt x="614" y="991"/>
                    </a:lnTo>
                    <a:lnTo>
                      <a:pt x="560" y="912"/>
                    </a:lnTo>
                    <a:lnTo>
                      <a:pt x="505" y="833"/>
                    </a:lnTo>
                    <a:lnTo>
                      <a:pt x="452" y="754"/>
                    </a:lnTo>
                    <a:lnTo>
                      <a:pt x="398" y="673"/>
                    </a:lnTo>
                    <a:lnTo>
                      <a:pt x="345" y="592"/>
                    </a:lnTo>
                    <a:lnTo>
                      <a:pt x="293" y="510"/>
                    </a:lnTo>
                    <a:lnTo>
                      <a:pt x="241" y="426"/>
                    </a:lnTo>
                    <a:lnTo>
                      <a:pt x="190" y="343"/>
                    </a:lnTo>
                    <a:lnTo>
                      <a:pt x="140" y="258"/>
                    </a:lnTo>
                    <a:lnTo>
                      <a:pt x="92" y="173"/>
                    </a:lnTo>
                    <a:lnTo>
                      <a:pt x="44" y="87"/>
                    </a:lnTo>
                    <a:lnTo>
                      <a:pt x="0" y="0"/>
                    </a:lnTo>
                    <a:lnTo>
                      <a:pt x="4" y="20"/>
                    </a:lnTo>
                    <a:lnTo>
                      <a:pt x="9" y="42"/>
                    </a:lnTo>
                    <a:lnTo>
                      <a:pt x="14" y="63"/>
                    </a:lnTo>
                    <a:lnTo>
                      <a:pt x="20" y="84"/>
                    </a:lnTo>
                    <a:lnTo>
                      <a:pt x="27" y="107"/>
                    </a:lnTo>
                    <a:lnTo>
                      <a:pt x="33" y="129"/>
                    </a:lnTo>
                    <a:lnTo>
                      <a:pt x="40" y="153"/>
                    </a:lnTo>
                    <a:lnTo>
                      <a:pt x="47" y="176"/>
                    </a:lnTo>
                    <a:lnTo>
                      <a:pt x="65" y="229"/>
                    </a:lnTo>
                    <a:lnTo>
                      <a:pt x="85" y="283"/>
                    </a:lnTo>
                    <a:lnTo>
                      <a:pt x="106" y="339"/>
                    </a:lnTo>
                    <a:lnTo>
                      <a:pt x="128" y="397"/>
                    </a:lnTo>
                    <a:lnTo>
                      <a:pt x="152" y="455"/>
                    </a:lnTo>
                    <a:lnTo>
                      <a:pt x="178" y="515"/>
                    </a:lnTo>
                    <a:lnTo>
                      <a:pt x="205" y="577"/>
                    </a:lnTo>
                    <a:lnTo>
                      <a:pt x="233" y="639"/>
                    </a:lnTo>
                    <a:lnTo>
                      <a:pt x="251" y="678"/>
                    </a:lnTo>
                    <a:lnTo>
                      <a:pt x="270" y="716"/>
                    </a:lnTo>
                    <a:lnTo>
                      <a:pt x="287" y="755"/>
                    </a:lnTo>
                    <a:lnTo>
                      <a:pt x="307" y="794"/>
                    </a:lnTo>
                    <a:lnTo>
                      <a:pt x="327" y="834"/>
                    </a:lnTo>
                    <a:lnTo>
                      <a:pt x="347" y="874"/>
                    </a:lnTo>
                    <a:lnTo>
                      <a:pt x="367" y="913"/>
                    </a:lnTo>
                    <a:lnTo>
                      <a:pt x="387" y="954"/>
                    </a:lnTo>
                    <a:lnTo>
                      <a:pt x="401" y="981"/>
                    </a:lnTo>
                    <a:lnTo>
                      <a:pt x="416" y="1007"/>
                    </a:lnTo>
                    <a:lnTo>
                      <a:pt x="429" y="1034"/>
                    </a:lnTo>
                    <a:lnTo>
                      <a:pt x="444" y="1060"/>
                    </a:lnTo>
                    <a:lnTo>
                      <a:pt x="457" y="1087"/>
                    </a:lnTo>
                    <a:lnTo>
                      <a:pt x="472" y="1114"/>
                    </a:lnTo>
                    <a:lnTo>
                      <a:pt x="487" y="1140"/>
                    </a:lnTo>
                    <a:lnTo>
                      <a:pt x="501" y="1168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0" name="Freeform 1362"/>
              <p:cNvSpPr>
                <a:spLocks/>
              </p:cNvSpPr>
              <p:nvPr/>
            </p:nvSpPr>
            <p:spPr bwMode="auto">
              <a:xfrm>
                <a:off x="501" y="1864"/>
                <a:ext cx="367" cy="100"/>
              </a:xfrm>
              <a:custGeom>
                <a:avLst/>
                <a:gdLst>
                  <a:gd name="T0" fmla="*/ 1750 w 1835"/>
                  <a:gd name="T1" fmla="*/ 290 h 501"/>
                  <a:gd name="T2" fmla="*/ 1577 w 1835"/>
                  <a:gd name="T3" fmla="*/ 280 h 501"/>
                  <a:gd name="T4" fmla="*/ 1405 w 1835"/>
                  <a:gd name="T5" fmla="*/ 267 h 501"/>
                  <a:gd name="T6" fmla="*/ 1235 w 1835"/>
                  <a:gd name="T7" fmla="*/ 249 h 501"/>
                  <a:gd name="T8" fmla="*/ 1071 w 1835"/>
                  <a:gd name="T9" fmla="*/ 226 h 501"/>
                  <a:gd name="T10" fmla="*/ 952 w 1835"/>
                  <a:gd name="T11" fmla="*/ 205 h 501"/>
                  <a:gd name="T12" fmla="*/ 877 w 1835"/>
                  <a:gd name="T13" fmla="*/ 190 h 501"/>
                  <a:gd name="T14" fmla="*/ 805 w 1835"/>
                  <a:gd name="T15" fmla="*/ 172 h 501"/>
                  <a:gd name="T16" fmla="*/ 736 w 1835"/>
                  <a:gd name="T17" fmla="*/ 154 h 501"/>
                  <a:gd name="T18" fmla="*/ 671 w 1835"/>
                  <a:gd name="T19" fmla="*/ 134 h 501"/>
                  <a:gd name="T20" fmla="*/ 612 w 1835"/>
                  <a:gd name="T21" fmla="*/ 112 h 501"/>
                  <a:gd name="T22" fmla="*/ 550 w 1835"/>
                  <a:gd name="T23" fmla="*/ 99 h 501"/>
                  <a:gd name="T24" fmla="*/ 478 w 1835"/>
                  <a:gd name="T25" fmla="*/ 94 h 501"/>
                  <a:gd name="T26" fmla="*/ 403 w 1835"/>
                  <a:gd name="T27" fmla="*/ 85 h 501"/>
                  <a:gd name="T28" fmla="*/ 325 w 1835"/>
                  <a:gd name="T29" fmla="*/ 72 h 501"/>
                  <a:gd name="T30" fmla="*/ 208 w 1835"/>
                  <a:gd name="T31" fmla="*/ 49 h 501"/>
                  <a:gd name="T32" fmla="*/ 62 w 1835"/>
                  <a:gd name="T33" fmla="*/ 16 h 501"/>
                  <a:gd name="T34" fmla="*/ 42 w 1835"/>
                  <a:gd name="T35" fmla="*/ 32 h 501"/>
                  <a:gd name="T36" fmla="*/ 130 w 1835"/>
                  <a:gd name="T37" fmla="*/ 91 h 501"/>
                  <a:gd name="T38" fmla="*/ 219 w 1835"/>
                  <a:gd name="T39" fmla="*/ 145 h 501"/>
                  <a:gd name="T40" fmla="*/ 308 w 1835"/>
                  <a:gd name="T41" fmla="*/ 194 h 501"/>
                  <a:gd name="T42" fmla="*/ 400 w 1835"/>
                  <a:gd name="T43" fmla="*/ 240 h 501"/>
                  <a:gd name="T44" fmla="*/ 492 w 1835"/>
                  <a:gd name="T45" fmla="*/ 280 h 501"/>
                  <a:gd name="T46" fmla="*/ 585 w 1835"/>
                  <a:gd name="T47" fmla="*/ 317 h 501"/>
                  <a:gd name="T48" fmla="*/ 679 w 1835"/>
                  <a:gd name="T49" fmla="*/ 350 h 501"/>
                  <a:gd name="T50" fmla="*/ 772 w 1835"/>
                  <a:gd name="T51" fmla="*/ 379 h 501"/>
                  <a:gd name="T52" fmla="*/ 866 w 1835"/>
                  <a:gd name="T53" fmla="*/ 405 h 501"/>
                  <a:gd name="T54" fmla="*/ 960 w 1835"/>
                  <a:gd name="T55" fmla="*/ 428 h 501"/>
                  <a:gd name="T56" fmla="*/ 1054 w 1835"/>
                  <a:gd name="T57" fmla="*/ 447 h 501"/>
                  <a:gd name="T58" fmla="*/ 1149 w 1835"/>
                  <a:gd name="T59" fmla="*/ 463 h 501"/>
                  <a:gd name="T60" fmla="*/ 1242 w 1835"/>
                  <a:gd name="T61" fmla="*/ 478 h 501"/>
                  <a:gd name="T62" fmla="*/ 1335 w 1835"/>
                  <a:gd name="T63" fmla="*/ 489 h 501"/>
                  <a:gd name="T64" fmla="*/ 1427 w 1835"/>
                  <a:gd name="T65" fmla="*/ 498 h 501"/>
                  <a:gd name="T66" fmla="*/ 1484 w 1835"/>
                  <a:gd name="T67" fmla="*/ 496 h 501"/>
                  <a:gd name="T68" fmla="*/ 1548 w 1835"/>
                  <a:gd name="T69" fmla="*/ 464 h 501"/>
                  <a:gd name="T70" fmla="*/ 1604 w 1835"/>
                  <a:gd name="T71" fmla="*/ 435 h 501"/>
                  <a:gd name="T72" fmla="*/ 1659 w 1835"/>
                  <a:gd name="T73" fmla="*/ 402 h 501"/>
                  <a:gd name="T74" fmla="*/ 1726 w 1835"/>
                  <a:gd name="T75" fmla="*/ 362 h 501"/>
                  <a:gd name="T76" fmla="*/ 1776 w 1835"/>
                  <a:gd name="T77" fmla="*/ 330 h 501"/>
                  <a:gd name="T78" fmla="*/ 1835 w 1835"/>
                  <a:gd name="T79" fmla="*/ 293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35" h="501">
                    <a:moveTo>
                      <a:pt x="1834" y="293"/>
                    </a:moveTo>
                    <a:lnTo>
                      <a:pt x="1750" y="290"/>
                    </a:lnTo>
                    <a:lnTo>
                      <a:pt x="1664" y="286"/>
                    </a:lnTo>
                    <a:lnTo>
                      <a:pt x="1577" y="280"/>
                    </a:lnTo>
                    <a:lnTo>
                      <a:pt x="1492" y="274"/>
                    </a:lnTo>
                    <a:lnTo>
                      <a:pt x="1405" y="267"/>
                    </a:lnTo>
                    <a:lnTo>
                      <a:pt x="1320" y="259"/>
                    </a:lnTo>
                    <a:lnTo>
                      <a:pt x="1235" y="249"/>
                    </a:lnTo>
                    <a:lnTo>
                      <a:pt x="1152" y="239"/>
                    </a:lnTo>
                    <a:lnTo>
                      <a:pt x="1071" y="226"/>
                    </a:lnTo>
                    <a:lnTo>
                      <a:pt x="991" y="213"/>
                    </a:lnTo>
                    <a:lnTo>
                      <a:pt x="952" y="205"/>
                    </a:lnTo>
                    <a:lnTo>
                      <a:pt x="914" y="198"/>
                    </a:lnTo>
                    <a:lnTo>
                      <a:pt x="877" y="190"/>
                    </a:lnTo>
                    <a:lnTo>
                      <a:pt x="840" y="182"/>
                    </a:lnTo>
                    <a:lnTo>
                      <a:pt x="805" y="172"/>
                    </a:lnTo>
                    <a:lnTo>
                      <a:pt x="770" y="163"/>
                    </a:lnTo>
                    <a:lnTo>
                      <a:pt x="736" y="154"/>
                    </a:lnTo>
                    <a:lnTo>
                      <a:pt x="704" y="144"/>
                    </a:lnTo>
                    <a:lnTo>
                      <a:pt x="671" y="134"/>
                    </a:lnTo>
                    <a:lnTo>
                      <a:pt x="641" y="124"/>
                    </a:lnTo>
                    <a:lnTo>
                      <a:pt x="612" y="112"/>
                    </a:lnTo>
                    <a:lnTo>
                      <a:pt x="584" y="100"/>
                    </a:lnTo>
                    <a:lnTo>
                      <a:pt x="550" y="99"/>
                    </a:lnTo>
                    <a:lnTo>
                      <a:pt x="515" y="97"/>
                    </a:lnTo>
                    <a:lnTo>
                      <a:pt x="478" y="94"/>
                    </a:lnTo>
                    <a:lnTo>
                      <a:pt x="441" y="90"/>
                    </a:lnTo>
                    <a:lnTo>
                      <a:pt x="403" y="85"/>
                    </a:lnTo>
                    <a:lnTo>
                      <a:pt x="364" y="79"/>
                    </a:lnTo>
                    <a:lnTo>
                      <a:pt x="325" y="72"/>
                    </a:lnTo>
                    <a:lnTo>
                      <a:pt x="285" y="65"/>
                    </a:lnTo>
                    <a:lnTo>
                      <a:pt x="208" y="49"/>
                    </a:lnTo>
                    <a:lnTo>
                      <a:pt x="133" y="33"/>
                    </a:lnTo>
                    <a:lnTo>
                      <a:pt x="62" y="16"/>
                    </a:lnTo>
                    <a:lnTo>
                      <a:pt x="0" y="0"/>
                    </a:lnTo>
                    <a:lnTo>
                      <a:pt x="42" y="32"/>
                    </a:lnTo>
                    <a:lnTo>
                      <a:pt x="86" y="62"/>
                    </a:lnTo>
                    <a:lnTo>
                      <a:pt x="130" y="91"/>
                    </a:lnTo>
                    <a:lnTo>
                      <a:pt x="174" y="118"/>
                    </a:lnTo>
                    <a:lnTo>
                      <a:pt x="219" y="145"/>
                    </a:lnTo>
                    <a:lnTo>
                      <a:pt x="264" y="170"/>
                    </a:lnTo>
                    <a:lnTo>
                      <a:pt x="308" y="194"/>
                    </a:lnTo>
                    <a:lnTo>
                      <a:pt x="354" y="217"/>
                    </a:lnTo>
                    <a:lnTo>
                      <a:pt x="400" y="240"/>
                    </a:lnTo>
                    <a:lnTo>
                      <a:pt x="446" y="260"/>
                    </a:lnTo>
                    <a:lnTo>
                      <a:pt x="492" y="280"/>
                    </a:lnTo>
                    <a:lnTo>
                      <a:pt x="538" y="300"/>
                    </a:lnTo>
                    <a:lnTo>
                      <a:pt x="585" y="317"/>
                    </a:lnTo>
                    <a:lnTo>
                      <a:pt x="632" y="334"/>
                    </a:lnTo>
                    <a:lnTo>
                      <a:pt x="679" y="350"/>
                    </a:lnTo>
                    <a:lnTo>
                      <a:pt x="726" y="366"/>
                    </a:lnTo>
                    <a:lnTo>
                      <a:pt x="772" y="379"/>
                    </a:lnTo>
                    <a:lnTo>
                      <a:pt x="819" y="393"/>
                    </a:lnTo>
                    <a:lnTo>
                      <a:pt x="866" y="405"/>
                    </a:lnTo>
                    <a:lnTo>
                      <a:pt x="913" y="417"/>
                    </a:lnTo>
                    <a:lnTo>
                      <a:pt x="960" y="428"/>
                    </a:lnTo>
                    <a:lnTo>
                      <a:pt x="1007" y="438"/>
                    </a:lnTo>
                    <a:lnTo>
                      <a:pt x="1054" y="447"/>
                    </a:lnTo>
                    <a:lnTo>
                      <a:pt x="1102" y="456"/>
                    </a:lnTo>
                    <a:lnTo>
                      <a:pt x="1149" y="463"/>
                    </a:lnTo>
                    <a:lnTo>
                      <a:pt x="1195" y="470"/>
                    </a:lnTo>
                    <a:lnTo>
                      <a:pt x="1242" y="478"/>
                    </a:lnTo>
                    <a:lnTo>
                      <a:pt x="1289" y="484"/>
                    </a:lnTo>
                    <a:lnTo>
                      <a:pt x="1335" y="489"/>
                    </a:lnTo>
                    <a:lnTo>
                      <a:pt x="1381" y="493"/>
                    </a:lnTo>
                    <a:lnTo>
                      <a:pt x="1427" y="498"/>
                    </a:lnTo>
                    <a:lnTo>
                      <a:pt x="1473" y="501"/>
                    </a:lnTo>
                    <a:lnTo>
                      <a:pt x="1484" y="496"/>
                    </a:lnTo>
                    <a:lnTo>
                      <a:pt x="1518" y="480"/>
                    </a:lnTo>
                    <a:lnTo>
                      <a:pt x="1548" y="464"/>
                    </a:lnTo>
                    <a:lnTo>
                      <a:pt x="1576" y="450"/>
                    </a:lnTo>
                    <a:lnTo>
                      <a:pt x="1604" y="435"/>
                    </a:lnTo>
                    <a:lnTo>
                      <a:pt x="1631" y="420"/>
                    </a:lnTo>
                    <a:lnTo>
                      <a:pt x="1659" y="402"/>
                    </a:lnTo>
                    <a:lnTo>
                      <a:pt x="1690" y="383"/>
                    </a:lnTo>
                    <a:lnTo>
                      <a:pt x="1726" y="362"/>
                    </a:lnTo>
                    <a:lnTo>
                      <a:pt x="1750" y="346"/>
                    </a:lnTo>
                    <a:lnTo>
                      <a:pt x="1776" y="330"/>
                    </a:lnTo>
                    <a:lnTo>
                      <a:pt x="1804" y="313"/>
                    </a:lnTo>
                    <a:lnTo>
                      <a:pt x="1835" y="293"/>
                    </a:lnTo>
                    <a:lnTo>
                      <a:pt x="1834" y="293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1" name="Freeform 1363"/>
              <p:cNvSpPr>
                <a:spLocks/>
              </p:cNvSpPr>
              <p:nvPr/>
            </p:nvSpPr>
            <p:spPr bwMode="auto">
              <a:xfrm>
                <a:off x="501" y="1864"/>
                <a:ext cx="367" cy="100"/>
              </a:xfrm>
              <a:custGeom>
                <a:avLst/>
                <a:gdLst>
                  <a:gd name="T0" fmla="*/ 1750 w 1835"/>
                  <a:gd name="T1" fmla="*/ 290 h 501"/>
                  <a:gd name="T2" fmla="*/ 1577 w 1835"/>
                  <a:gd name="T3" fmla="*/ 280 h 501"/>
                  <a:gd name="T4" fmla="*/ 1405 w 1835"/>
                  <a:gd name="T5" fmla="*/ 267 h 501"/>
                  <a:gd name="T6" fmla="*/ 1235 w 1835"/>
                  <a:gd name="T7" fmla="*/ 249 h 501"/>
                  <a:gd name="T8" fmla="*/ 1071 w 1835"/>
                  <a:gd name="T9" fmla="*/ 226 h 501"/>
                  <a:gd name="T10" fmla="*/ 952 w 1835"/>
                  <a:gd name="T11" fmla="*/ 205 h 501"/>
                  <a:gd name="T12" fmla="*/ 877 w 1835"/>
                  <a:gd name="T13" fmla="*/ 190 h 501"/>
                  <a:gd name="T14" fmla="*/ 805 w 1835"/>
                  <a:gd name="T15" fmla="*/ 172 h 501"/>
                  <a:gd name="T16" fmla="*/ 736 w 1835"/>
                  <a:gd name="T17" fmla="*/ 154 h 501"/>
                  <a:gd name="T18" fmla="*/ 671 w 1835"/>
                  <a:gd name="T19" fmla="*/ 134 h 501"/>
                  <a:gd name="T20" fmla="*/ 612 w 1835"/>
                  <a:gd name="T21" fmla="*/ 112 h 501"/>
                  <a:gd name="T22" fmla="*/ 550 w 1835"/>
                  <a:gd name="T23" fmla="*/ 99 h 501"/>
                  <a:gd name="T24" fmla="*/ 478 w 1835"/>
                  <a:gd name="T25" fmla="*/ 94 h 501"/>
                  <a:gd name="T26" fmla="*/ 403 w 1835"/>
                  <a:gd name="T27" fmla="*/ 85 h 501"/>
                  <a:gd name="T28" fmla="*/ 325 w 1835"/>
                  <a:gd name="T29" fmla="*/ 72 h 501"/>
                  <a:gd name="T30" fmla="*/ 208 w 1835"/>
                  <a:gd name="T31" fmla="*/ 49 h 501"/>
                  <a:gd name="T32" fmla="*/ 62 w 1835"/>
                  <a:gd name="T33" fmla="*/ 16 h 501"/>
                  <a:gd name="T34" fmla="*/ 42 w 1835"/>
                  <a:gd name="T35" fmla="*/ 32 h 501"/>
                  <a:gd name="T36" fmla="*/ 130 w 1835"/>
                  <a:gd name="T37" fmla="*/ 91 h 501"/>
                  <a:gd name="T38" fmla="*/ 219 w 1835"/>
                  <a:gd name="T39" fmla="*/ 145 h 501"/>
                  <a:gd name="T40" fmla="*/ 308 w 1835"/>
                  <a:gd name="T41" fmla="*/ 194 h 501"/>
                  <a:gd name="T42" fmla="*/ 400 w 1835"/>
                  <a:gd name="T43" fmla="*/ 240 h 501"/>
                  <a:gd name="T44" fmla="*/ 492 w 1835"/>
                  <a:gd name="T45" fmla="*/ 280 h 501"/>
                  <a:gd name="T46" fmla="*/ 585 w 1835"/>
                  <a:gd name="T47" fmla="*/ 317 h 501"/>
                  <a:gd name="T48" fmla="*/ 679 w 1835"/>
                  <a:gd name="T49" fmla="*/ 350 h 501"/>
                  <a:gd name="T50" fmla="*/ 772 w 1835"/>
                  <a:gd name="T51" fmla="*/ 379 h 501"/>
                  <a:gd name="T52" fmla="*/ 866 w 1835"/>
                  <a:gd name="T53" fmla="*/ 405 h 501"/>
                  <a:gd name="T54" fmla="*/ 960 w 1835"/>
                  <a:gd name="T55" fmla="*/ 428 h 501"/>
                  <a:gd name="T56" fmla="*/ 1054 w 1835"/>
                  <a:gd name="T57" fmla="*/ 447 h 501"/>
                  <a:gd name="T58" fmla="*/ 1149 w 1835"/>
                  <a:gd name="T59" fmla="*/ 463 h 501"/>
                  <a:gd name="T60" fmla="*/ 1242 w 1835"/>
                  <a:gd name="T61" fmla="*/ 478 h 501"/>
                  <a:gd name="T62" fmla="*/ 1335 w 1835"/>
                  <a:gd name="T63" fmla="*/ 489 h 501"/>
                  <a:gd name="T64" fmla="*/ 1427 w 1835"/>
                  <a:gd name="T65" fmla="*/ 498 h 501"/>
                  <a:gd name="T66" fmla="*/ 1484 w 1835"/>
                  <a:gd name="T67" fmla="*/ 496 h 501"/>
                  <a:gd name="T68" fmla="*/ 1548 w 1835"/>
                  <a:gd name="T69" fmla="*/ 464 h 501"/>
                  <a:gd name="T70" fmla="*/ 1604 w 1835"/>
                  <a:gd name="T71" fmla="*/ 435 h 501"/>
                  <a:gd name="T72" fmla="*/ 1659 w 1835"/>
                  <a:gd name="T73" fmla="*/ 402 h 501"/>
                  <a:gd name="T74" fmla="*/ 1726 w 1835"/>
                  <a:gd name="T75" fmla="*/ 362 h 501"/>
                  <a:gd name="T76" fmla="*/ 1776 w 1835"/>
                  <a:gd name="T77" fmla="*/ 330 h 501"/>
                  <a:gd name="T78" fmla="*/ 1835 w 1835"/>
                  <a:gd name="T79" fmla="*/ 293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835" h="501">
                    <a:moveTo>
                      <a:pt x="1834" y="293"/>
                    </a:moveTo>
                    <a:lnTo>
                      <a:pt x="1750" y="290"/>
                    </a:lnTo>
                    <a:lnTo>
                      <a:pt x="1664" y="286"/>
                    </a:lnTo>
                    <a:lnTo>
                      <a:pt x="1577" y="280"/>
                    </a:lnTo>
                    <a:lnTo>
                      <a:pt x="1492" y="274"/>
                    </a:lnTo>
                    <a:lnTo>
                      <a:pt x="1405" y="267"/>
                    </a:lnTo>
                    <a:lnTo>
                      <a:pt x="1320" y="259"/>
                    </a:lnTo>
                    <a:lnTo>
                      <a:pt x="1235" y="249"/>
                    </a:lnTo>
                    <a:lnTo>
                      <a:pt x="1152" y="239"/>
                    </a:lnTo>
                    <a:lnTo>
                      <a:pt x="1071" y="226"/>
                    </a:lnTo>
                    <a:lnTo>
                      <a:pt x="991" y="213"/>
                    </a:lnTo>
                    <a:lnTo>
                      <a:pt x="952" y="205"/>
                    </a:lnTo>
                    <a:lnTo>
                      <a:pt x="914" y="198"/>
                    </a:lnTo>
                    <a:lnTo>
                      <a:pt x="877" y="190"/>
                    </a:lnTo>
                    <a:lnTo>
                      <a:pt x="840" y="182"/>
                    </a:lnTo>
                    <a:lnTo>
                      <a:pt x="805" y="172"/>
                    </a:lnTo>
                    <a:lnTo>
                      <a:pt x="770" y="163"/>
                    </a:lnTo>
                    <a:lnTo>
                      <a:pt x="736" y="154"/>
                    </a:lnTo>
                    <a:lnTo>
                      <a:pt x="704" y="144"/>
                    </a:lnTo>
                    <a:lnTo>
                      <a:pt x="671" y="134"/>
                    </a:lnTo>
                    <a:lnTo>
                      <a:pt x="641" y="124"/>
                    </a:lnTo>
                    <a:lnTo>
                      <a:pt x="612" y="112"/>
                    </a:lnTo>
                    <a:lnTo>
                      <a:pt x="584" y="100"/>
                    </a:lnTo>
                    <a:lnTo>
                      <a:pt x="550" y="99"/>
                    </a:lnTo>
                    <a:lnTo>
                      <a:pt x="515" y="97"/>
                    </a:lnTo>
                    <a:lnTo>
                      <a:pt x="478" y="94"/>
                    </a:lnTo>
                    <a:lnTo>
                      <a:pt x="441" y="90"/>
                    </a:lnTo>
                    <a:lnTo>
                      <a:pt x="403" y="85"/>
                    </a:lnTo>
                    <a:lnTo>
                      <a:pt x="364" y="79"/>
                    </a:lnTo>
                    <a:lnTo>
                      <a:pt x="325" y="72"/>
                    </a:lnTo>
                    <a:lnTo>
                      <a:pt x="285" y="65"/>
                    </a:lnTo>
                    <a:lnTo>
                      <a:pt x="208" y="49"/>
                    </a:lnTo>
                    <a:lnTo>
                      <a:pt x="133" y="33"/>
                    </a:lnTo>
                    <a:lnTo>
                      <a:pt x="62" y="16"/>
                    </a:lnTo>
                    <a:lnTo>
                      <a:pt x="0" y="0"/>
                    </a:lnTo>
                    <a:lnTo>
                      <a:pt x="42" y="32"/>
                    </a:lnTo>
                    <a:lnTo>
                      <a:pt x="86" y="62"/>
                    </a:lnTo>
                    <a:lnTo>
                      <a:pt x="130" y="91"/>
                    </a:lnTo>
                    <a:lnTo>
                      <a:pt x="174" y="118"/>
                    </a:lnTo>
                    <a:lnTo>
                      <a:pt x="219" y="145"/>
                    </a:lnTo>
                    <a:lnTo>
                      <a:pt x="264" y="170"/>
                    </a:lnTo>
                    <a:lnTo>
                      <a:pt x="308" y="194"/>
                    </a:lnTo>
                    <a:lnTo>
                      <a:pt x="354" y="217"/>
                    </a:lnTo>
                    <a:lnTo>
                      <a:pt x="400" y="240"/>
                    </a:lnTo>
                    <a:lnTo>
                      <a:pt x="446" y="260"/>
                    </a:lnTo>
                    <a:lnTo>
                      <a:pt x="492" y="280"/>
                    </a:lnTo>
                    <a:lnTo>
                      <a:pt x="538" y="300"/>
                    </a:lnTo>
                    <a:lnTo>
                      <a:pt x="585" y="317"/>
                    </a:lnTo>
                    <a:lnTo>
                      <a:pt x="632" y="334"/>
                    </a:lnTo>
                    <a:lnTo>
                      <a:pt x="679" y="350"/>
                    </a:lnTo>
                    <a:lnTo>
                      <a:pt x="726" y="366"/>
                    </a:lnTo>
                    <a:lnTo>
                      <a:pt x="772" y="379"/>
                    </a:lnTo>
                    <a:lnTo>
                      <a:pt x="819" y="393"/>
                    </a:lnTo>
                    <a:lnTo>
                      <a:pt x="866" y="405"/>
                    </a:lnTo>
                    <a:lnTo>
                      <a:pt x="913" y="417"/>
                    </a:lnTo>
                    <a:lnTo>
                      <a:pt x="960" y="428"/>
                    </a:lnTo>
                    <a:lnTo>
                      <a:pt x="1007" y="438"/>
                    </a:lnTo>
                    <a:lnTo>
                      <a:pt x="1054" y="447"/>
                    </a:lnTo>
                    <a:lnTo>
                      <a:pt x="1102" y="456"/>
                    </a:lnTo>
                    <a:lnTo>
                      <a:pt x="1149" y="463"/>
                    </a:lnTo>
                    <a:lnTo>
                      <a:pt x="1195" y="470"/>
                    </a:lnTo>
                    <a:lnTo>
                      <a:pt x="1242" y="478"/>
                    </a:lnTo>
                    <a:lnTo>
                      <a:pt x="1289" y="484"/>
                    </a:lnTo>
                    <a:lnTo>
                      <a:pt x="1335" y="489"/>
                    </a:lnTo>
                    <a:lnTo>
                      <a:pt x="1381" y="493"/>
                    </a:lnTo>
                    <a:lnTo>
                      <a:pt x="1427" y="498"/>
                    </a:lnTo>
                    <a:lnTo>
                      <a:pt x="1473" y="501"/>
                    </a:lnTo>
                    <a:lnTo>
                      <a:pt x="1484" y="496"/>
                    </a:lnTo>
                    <a:lnTo>
                      <a:pt x="1518" y="480"/>
                    </a:lnTo>
                    <a:lnTo>
                      <a:pt x="1548" y="464"/>
                    </a:lnTo>
                    <a:lnTo>
                      <a:pt x="1576" y="450"/>
                    </a:lnTo>
                    <a:lnTo>
                      <a:pt x="1604" y="435"/>
                    </a:lnTo>
                    <a:lnTo>
                      <a:pt x="1631" y="420"/>
                    </a:lnTo>
                    <a:lnTo>
                      <a:pt x="1659" y="402"/>
                    </a:lnTo>
                    <a:lnTo>
                      <a:pt x="1690" y="383"/>
                    </a:lnTo>
                    <a:lnTo>
                      <a:pt x="1726" y="362"/>
                    </a:lnTo>
                    <a:lnTo>
                      <a:pt x="1750" y="346"/>
                    </a:lnTo>
                    <a:lnTo>
                      <a:pt x="1776" y="330"/>
                    </a:lnTo>
                    <a:lnTo>
                      <a:pt x="1804" y="313"/>
                    </a:lnTo>
                    <a:lnTo>
                      <a:pt x="1835" y="293"/>
                    </a:lnTo>
                    <a:lnTo>
                      <a:pt x="1834" y="293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2" name="Freeform 1364"/>
              <p:cNvSpPr>
                <a:spLocks/>
              </p:cNvSpPr>
              <p:nvPr/>
            </p:nvSpPr>
            <p:spPr bwMode="auto">
              <a:xfrm>
                <a:off x="408" y="1676"/>
                <a:ext cx="16" cy="23"/>
              </a:xfrm>
              <a:custGeom>
                <a:avLst/>
                <a:gdLst>
                  <a:gd name="T0" fmla="*/ 81 w 81"/>
                  <a:gd name="T1" fmla="*/ 82 h 119"/>
                  <a:gd name="T2" fmla="*/ 81 w 81"/>
                  <a:gd name="T3" fmla="*/ 119 h 119"/>
                  <a:gd name="T4" fmla="*/ 60 w 81"/>
                  <a:gd name="T5" fmla="*/ 90 h 119"/>
                  <a:gd name="T6" fmla="*/ 39 w 81"/>
                  <a:gd name="T7" fmla="*/ 61 h 119"/>
                  <a:gd name="T8" fmla="*/ 19 w 81"/>
                  <a:gd name="T9" fmla="*/ 30 h 119"/>
                  <a:gd name="T10" fmla="*/ 0 w 81"/>
                  <a:gd name="T11" fmla="*/ 0 h 119"/>
                  <a:gd name="T12" fmla="*/ 19 w 81"/>
                  <a:gd name="T13" fmla="*/ 21 h 119"/>
                  <a:gd name="T14" fmla="*/ 39 w 81"/>
                  <a:gd name="T15" fmla="*/ 41 h 119"/>
                  <a:gd name="T16" fmla="*/ 60 w 81"/>
                  <a:gd name="T17" fmla="*/ 62 h 119"/>
                  <a:gd name="T18" fmla="*/ 81 w 81"/>
                  <a:gd name="T19" fmla="*/ 82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" h="119">
                    <a:moveTo>
                      <a:pt x="81" y="82"/>
                    </a:moveTo>
                    <a:lnTo>
                      <a:pt x="81" y="119"/>
                    </a:lnTo>
                    <a:lnTo>
                      <a:pt x="60" y="90"/>
                    </a:lnTo>
                    <a:lnTo>
                      <a:pt x="39" y="61"/>
                    </a:lnTo>
                    <a:lnTo>
                      <a:pt x="19" y="30"/>
                    </a:lnTo>
                    <a:lnTo>
                      <a:pt x="0" y="0"/>
                    </a:lnTo>
                    <a:lnTo>
                      <a:pt x="19" y="21"/>
                    </a:lnTo>
                    <a:lnTo>
                      <a:pt x="39" y="41"/>
                    </a:lnTo>
                    <a:lnTo>
                      <a:pt x="60" y="62"/>
                    </a:lnTo>
                    <a:lnTo>
                      <a:pt x="81" y="8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3" name="Freeform 1365"/>
              <p:cNvSpPr>
                <a:spLocks/>
              </p:cNvSpPr>
              <p:nvPr/>
            </p:nvSpPr>
            <p:spPr bwMode="auto">
              <a:xfrm>
                <a:off x="416" y="1684"/>
                <a:ext cx="16" cy="26"/>
              </a:xfrm>
              <a:custGeom>
                <a:avLst/>
                <a:gdLst>
                  <a:gd name="T0" fmla="*/ 0 w 80"/>
                  <a:gd name="T1" fmla="*/ 21 h 129"/>
                  <a:gd name="T2" fmla="*/ 0 w 80"/>
                  <a:gd name="T3" fmla="*/ 0 h 129"/>
                  <a:gd name="T4" fmla="*/ 19 w 80"/>
                  <a:gd name="T5" fmla="*/ 20 h 129"/>
                  <a:gd name="T6" fmla="*/ 39 w 80"/>
                  <a:gd name="T7" fmla="*/ 39 h 129"/>
                  <a:gd name="T8" fmla="*/ 59 w 80"/>
                  <a:gd name="T9" fmla="*/ 58 h 129"/>
                  <a:gd name="T10" fmla="*/ 80 w 80"/>
                  <a:gd name="T11" fmla="*/ 77 h 129"/>
                  <a:gd name="T12" fmla="*/ 80 w 80"/>
                  <a:gd name="T13" fmla="*/ 129 h 129"/>
                  <a:gd name="T14" fmla="*/ 59 w 80"/>
                  <a:gd name="T15" fmla="*/ 103 h 129"/>
                  <a:gd name="T16" fmla="*/ 39 w 80"/>
                  <a:gd name="T17" fmla="*/ 76 h 129"/>
                  <a:gd name="T18" fmla="*/ 19 w 80"/>
                  <a:gd name="T19" fmla="*/ 48 h 129"/>
                  <a:gd name="T20" fmla="*/ 0 w 80"/>
                  <a:gd name="T21" fmla="*/ 21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29">
                    <a:moveTo>
                      <a:pt x="0" y="21"/>
                    </a:moveTo>
                    <a:lnTo>
                      <a:pt x="0" y="0"/>
                    </a:lnTo>
                    <a:lnTo>
                      <a:pt x="19" y="20"/>
                    </a:lnTo>
                    <a:lnTo>
                      <a:pt x="39" y="39"/>
                    </a:lnTo>
                    <a:lnTo>
                      <a:pt x="59" y="58"/>
                    </a:lnTo>
                    <a:lnTo>
                      <a:pt x="80" y="77"/>
                    </a:lnTo>
                    <a:lnTo>
                      <a:pt x="80" y="129"/>
                    </a:lnTo>
                    <a:lnTo>
                      <a:pt x="59" y="103"/>
                    </a:lnTo>
                    <a:lnTo>
                      <a:pt x="39" y="76"/>
                    </a:lnTo>
                    <a:lnTo>
                      <a:pt x="19" y="48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4" name="Freeform 1366"/>
              <p:cNvSpPr>
                <a:spLocks/>
              </p:cNvSpPr>
              <p:nvPr/>
            </p:nvSpPr>
            <p:spPr bwMode="auto">
              <a:xfrm>
                <a:off x="424" y="1692"/>
                <a:ext cx="15" cy="28"/>
              </a:xfrm>
              <a:custGeom>
                <a:avLst/>
                <a:gdLst>
                  <a:gd name="T0" fmla="*/ 0 w 78"/>
                  <a:gd name="T1" fmla="*/ 37 h 139"/>
                  <a:gd name="T2" fmla="*/ 0 w 78"/>
                  <a:gd name="T3" fmla="*/ 0 h 139"/>
                  <a:gd name="T4" fmla="*/ 19 w 78"/>
                  <a:gd name="T5" fmla="*/ 18 h 139"/>
                  <a:gd name="T6" fmla="*/ 39 w 78"/>
                  <a:gd name="T7" fmla="*/ 37 h 139"/>
                  <a:gd name="T8" fmla="*/ 58 w 78"/>
                  <a:gd name="T9" fmla="*/ 55 h 139"/>
                  <a:gd name="T10" fmla="*/ 78 w 78"/>
                  <a:gd name="T11" fmla="*/ 72 h 139"/>
                  <a:gd name="T12" fmla="*/ 78 w 78"/>
                  <a:gd name="T13" fmla="*/ 139 h 139"/>
                  <a:gd name="T14" fmla="*/ 58 w 78"/>
                  <a:gd name="T15" fmla="*/ 115 h 139"/>
                  <a:gd name="T16" fmla="*/ 39 w 78"/>
                  <a:gd name="T17" fmla="*/ 88 h 139"/>
                  <a:gd name="T18" fmla="*/ 19 w 78"/>
                  <a:gd name="T19" fmla="*/ 63 h 139"/>
                  <a:gd name="T20" fmla="*/ 0 w 78"/>
                  <a:gd name="T21" fmla="*/ 37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139">
                    <a:moveTo>
                      <a:pt x="0" y="37"/>
                    </a:moveTo>
                    <a:lnTo>
                      <a:pt x="0" y="0"/>
                    </a:lnTo>
                    <a:lnTo>
                      <a:pt x="19" y="18"/>
                    </a:lnTo>
                    <a:lnTo>
                      <a:pt x="39" y="37"/>
                    </a:lnTo>
                    <a:lnTo>
                      <a:pt x="58" y="55"/>
                    </a:lnTo>
                    <a:lnTo>
                      <a:pt x="78" y="72"/>
                    </a:lnTo>
                    <a:lnTo>
                      <a:pt x="78" y="139"/>
                    </a:lnTo>
                    <a:lnTo>
                      <a:pt x="58" y="115"/>
                    </a:lnTo>
                    <a:lnTo>
                      <a:pt x="39" y="88"/>
                    </a:lnTo>
                    <a:lnTo>
                      <a:pt x="19" y="63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5" name="Freeform 1367"/>
              <p:cNvSpPr>
                <a:spLocks/>
              </p:cNvSpPr>
              <p:nvPr/>
            </p:nvSpPr>
            <p:spPr bwMode="auto">
              <a:xfrm>
                <a:off x="432" y="1699"/>
                <a:ext cx="15" cy="30"/>
              </a:xfrm>
              <a:custGeom>
                <a:avLst/>
                <a:gdLst>
                  <a:gd name="T0" fmla="*/ 0 w 78"/>
                  <a:gd name="T1" fmla="*/ 52 h 150"/>
                  <a:gd name="T2" fmla="*/ 0 w 78"/>
                  <a:gd name="T3" fmla="*/ 0 h 150"/>
                  <a:gd name="T4" fmla="*/ 18 w 78"/>
                  <a:gd name="T5" fmla="*/ 18 h 150"/>
                  <a:gd name="T6" fmla="*/ 38 w 78"/>
                  <a:gd name="T7" fmla="*/ 35 h 150"/>
                  <a:gd name="T8" fmla="*/ 58 w 78"/>
                  <a:gd name="T9" fmla="*/ 52 h 150"/>
                  <a:gd name="T10" fmla="*/ 78 w 78"/>
                  <a:gd name="T11" fmla="*/ 70 h 150"/>
                  <a:gd name="T12" fmla="*/ 78 w 78"/>
                  <a:gd name="T13" fmla="*/ 150 h 150"/>
                  <a:gd name="T14" fmla="*/ 58 w 78"/>
                  <a:gd name="T15" fmla="*/ 127 h 150"/>
                  <a:gd name="T16" fmla="*/ 38 w 78"/>
                  <a:gd name="T17" fmla="*/ 102 h 150"/>
                  <a:gd name="T18" fmla="*/ 18 w 78"/>
                  <a:gd name="T19" fmla="*/ 78 h 150"/>
                  <a:gd name="T20" fmla="*/ 0 w 78"/>
                  <a:gd name="T21" fmla="*/ 52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150">
                    <a:moveTo>
                      <a:pt x="0" y="52"/>
                    </a:moveTo>
                    <a:lnTo>
                      <a:pt x="0" y="0"/>
                    </a:lnTo>
                    <a:lnTo>
                      <a:pt x="18" y="18"/>
                    </a:lnTo>
                    <a:lnTo>
                      <a:pt x="38" y="35"/>
                    </a:lnTo>
                    <a:lnTo>
                      <a:pt x="58" y="52"/>
                    </a:lnTo>
                    <a:lnTo>
                      <a:pt x="78" y="70"/>
                    </a:lnTo>
                    <a:lnTo>
                      <a:pt x="78" y="150"/>
                    </a:lnTo>
                    <a:lnTo>
                      <a:pt x="58" y="127"/>
                    </a:lnTo>
                    <a:lnTo>
                      <a:pt x="38" y="102"/>
                    </a:lnTo>
                    <a:lnTo>
                      <a:pt x="18" y="78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6" name="Freeform 1368"/>
              <p:cNvSpPr>
                <a:spLocks/>
              </p:cNvSpPr>
              <p:nvPr/>
            </p:nvSpPr>
            <p:spPr bwMode="auto">
              <a:xfrm>
                <a:off x="439" y="1706"/>
                <a:ext cx="16" cy="33"/>
              </a:xfrm>
              <a:custGeom>
                <a:avLst/>
                <a:gdLst>
                  <a:gd name="T0" fmla="*/ 0 w 79"/>
                  <a:gd name="T1" fmla="*/ 67 h 161"/>
                  <a:gd name="T2" fmla="*/ 0 w 79"/>
                  <a:gd name="T3" fmla="*/ 0 h 161"/>
                  <a:gd name="T4" fmla="*/ 20 w 79"/>
                  <a:gd name="T5" fmla="*/ 17 h 161"/>
                  <a:gd name="T6" fmla="*/ 40 w 79"/>
                  <a:gd name="T7" fmla="*/ 35 h 161"/>
                  <a:gd name="T8" fmla="*/ 60 w 79"/>
                  <a:gd name="T9" fmla="*/ 51 h 161"/>
                  <a:gd name="T10" fmla="*/ 79 w 79"/>
                  <a:gd name="T11" fmla="*/ 68 h 161"/>
                  <a:gd name="T12" fmla="*/ 79 w 79"/>
                  <a:gd name="T13" fmla="*/ 161 h 161"/>
                  <a:gd name="T14" fmla="*/ 60 w 79"/>
                  <a:gd name="T15" fmla="*/ 139 h 161"/>
                  <a:gd name="T16" fmla="*/ 40 w 79"/>
                  <a:gd name="T17" fmla="*/ 115 h 161"/>
                  <a:gd name="T18" fmla="*/ 20 w 79"/>
                  <a:gd name="T19" fmla="*/ 92 h 161"/>
                  <a:gd name="T20" fmla="*/ 0 w 79"/>
                  <a:gd name="T21" fmla="*/ 67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161">
                    <a:moveTo>
                      <a:pt x="0" y="67"/>
                    </a:moveTo>
                    <a:lnTo>
                      <a:pt x="0" y="0"/>
                    </a:lnTo>
                    <a:lnTo>
                      <a:pt x="20" y="17"/>
                    </a:lnTo>
                    <a:lnTo>
                      <a:pt x="40" y="35"/>
                    </a:lnTo>
                    <a:lnTo>
                      <a:pt x="60" y="51"/>
                    </a:lnTo>
                    <a:lnTo>
                      <a:pt x="79" y="68"/>
                    </a:lnTo>
                    <a:lnTo>
                      <a:pt x="79" y="161"/>
                    </a:lnTo>
                    <a:lnTo>
                      <a:pt x="60" y="139"/>
                    </a:lnTo>
                    <a:lnTo>
                      <a:pt x="40" y="115"/>
                    </a:lnTo>
                    <a:lnTo>
                      <a:pt x="20" y="92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7" name="Freeform 1369"/>
              <p:cNvSpPr>
                <a:spLocks/>
              </p:cNvSpPr>
              <p:nvPr/>
            </p:nvSpPr>
            <p:spPr bwMode="auto">
              <a:xfrm>
                <a:off x="447" y="1713"/>
                <a:ext cx="16" cy="34"/>
              </a:xfrm>
              <a:custGeom>
                <a:avLst/>
                <a:gdLst>
                  <a:gd name="T0" fmla="*/ 0 w 79"/>
                  <a:gd name="T1" fmla="*/ 80 h 170"/>
                  <a:gd name="T2" fmla="*/ 0 w 79"/>
                  <a:gd name="T3" fmla="*/ 0 h 170"/>
                  <a:gd name="T4" fmla="*/ 20 w 79"/>
                  <a:gd name="T5" fmla="*/ 16 h 170"/>
                  <a:gd name="T6" fmla="*/ 39 w 79"/>
                  <a:gd name="T7" fmla="*/ 32 h 170"/>
                  <a:gd name="T8" fmla="*/ 59 w 79"/>
                  <a:gd name="T9" fmla="*/ 49 h 170"/>
                  <a:gd name="T10" fmla="*/ 79 w 79"/>
                  <a:gd name="T11" fmla="*/ 65 h 170"/>
                  <a:gd name="T12" fmla="*/ 79 w 79"/>
                  <a:gd name="T13" fmla="*/ 170 h 170"/>
                  <a:gd name="T14" fmla="*/ 59 w 79"/>
                  <a:gd name="T15" fmla="*/ 147 h 170"/>
                  <a:gd name="T16" fmla="*/ 39 w 79"/>
                  <a:gd name="T17" fmla="*/ 126 h 170"/>
                  <a:gd name="T18" fmla="*/ 20 w 79"/>
                  <a:gd name="T19" fmla="*/ 104 h 170"/>
                  <a:gd name="T20" fmla="*/ 0 w 79"/>
                  <a:gd name="T21" fmla="*/ 8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170">
                    <a:moveTo>
                      <a:pt x="0" y="80"/>
                    </a:moveTo>
                    <a:lnTo>
                      <a:pt x="0" y="0"/>
                    </a:lnTo>
                    <a:lnTo>
                      <a:pt x="20" y="16"/>
                    </a:lnTo>
                    <a:lnTo>
                      <a:pt x="39" y="32"/>
                    </a:lnTo>
                    <a:lnTo>
                      <a:pt x="59" y="49"/>
                    </a:lnTo>
                    <a:lnTo>
                      <a:pt x="79" y="65"/>
                    </a:lnTo>
                    <a:lnTo>
                      <a:pt x="79" y="170"/>
                    </a:lnTo>
                    <a:lnTo>
                      <a:pt x="59" y="147"/>
                    </a:lnTo>
                    <a:lnTo>
                      <a:pt x="39" y="126"/>
                    </a:lnTo>
                    <a:lnTo>
                      <a:pt x="20" y="104"/>
                    </a:lnTo>
                    <a:lnTo>
                      <a:pt x="0" y="8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8" name="Freeform 1370"/>
              <p:cNvSpPr>
                <a:spLocks/>
              </p:cNvSpPr>
              <p:nvPr/>
            </p:nvSpPr>
            <p:spPr bwMode="auto">
              <a:xfrm>
                <a:off x="455" y="1720"/>
                <a:ext cx="16" cy="36"/>
              </a:xfrm>
              <a:custGeom>
                <a:avLst/>
                <a:gdLst>
                  <a:gd name="T0" fmla="*/ 0 w 80"/>
                  <a:gd name="T1" fmla="*/ 93 h 178"/>
                  <a:gd name="T2" fmla="*/ 0 w 80"/>
                  <a:gd name="T3" fmla="*/ 0 h 178"/>
                  <a:gd name="T4" fmla="*/ 20 w 80"/>
                  <a:gd name="T5" fmla="*/ 16 h 178"/>
                  <a:gd name="T6" fmla="*/ 40 w 80"/>
                  <a:gd name="T7" fmla="*/ 32 h 178"/>
                  <a:gd name="T8" fmla="*/ 60 w 80"/>
                  <a:gd name="T9" fmla="*/ 47 h 178"/>
                  <a:gd name="T10" fmla="*/ 80 w 80"/>
                  <a:gd name="T11" fmla="*/ 62 h 178"/>
                  <a:gd name="T12" fmla="*/ 80 w 80"/>
                  <a:gd name="T13" fmla="*/ 178 h 178"/>
                  <a:gd name="T14" fmla="*/ 60 w 80"/>
                  <a:gd name="T15" fmla="*/ 157 h 178"/>
                  <a:gd name="T16" fmla="*/ 40 w 80"/>
                  <a:gd name="T17" fmla="*/ 136 h 178"/>
                  <a:gd name="T18" fmla="*/ 20 w 80"/>
                  <a:gd name="T19" fmla="*/ 114 h 178"/>
                  <a:gd name="T20" fmla="*/ 0 w 80"/>
                  <a:gd name="T21" fmla="*/ 93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78">
                    <a:moveTo>
                      <a:pt x="0" y="93"/>
                    </a:moveTo>
                    <a:lnTo>
                      <a:pt x="0" y="0"/>
                    </a:lnTo>
                    <a:lnTo>
                      <a:pt x="20" y="16"/>
                    </a:lnTo>
                    <a:lnTo>
                      <a:pt x="40" y="32"/>
                    </a:lnTo>
                    <a:lnTo>
                      <a:pt x="60" y="47"/>
                    </a:lnTo>
                    <a:lnTo>
                      <a:pt x="80" y="62"/>
                    </a:lnTo>
                    <a:lnTo>
                      <a:pt x="80" y="178"/>
                    </a:lnTo>
                    <a:lnTo>
                      <a:pt x="60" y="157"/>
                    </a:lnTo>
                    <a:lnTo>
                      <a:pt x="40" y="136"/>
                    </a:lnTo>
                    <a:lnTo>
                      <a:pt x="20" y="114"/>
                    </a:lnTo>
                    <a:lnTo>
                      <a:pt x="0" y="93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9" name="Freeform 1371"/>
              <p:cNvSpPr>
                <a:spLocks/>
              </p:cNvSpPr>
              <p:nvPr/>
            </p:nvSpPr>
            <p:spPr bwMode="auto">
              <a:xfrm>
                <a:off x="463" y="1726"/>
                <a:ext cx="16" cy="38"/>
              </a:xfrm>
              <a:custGeom>
                <a:avLst/>
                <a:gdLst>
                  <a:gd name="T0" fmla="*/ 0 w 79"/>
                  <a:gd name="T1" fmla="*/ 105 h 186"/>
                  <a:gd name="T2" fmla="*/ 0 w 79"/>
                  <a:gd name="T3" fmla="*/ 0 h 186"/>
                  <a:gd name="T4" fmla="*/ 20 w 79"/>
                  <a:gd name="T5" fmla="*/ 15 h 186"/>
                  <a:gd name="T6" fmla="*/ 40 w 79"/>
                  <a:gd name="T7" fmla="*/ 30 h 186"/>
                  <a:gd name="T8" fmla="*/ 60 w 79"/>
                  <a:gd name="T9" fmla="*/ 45 h 186"/>
                  <a:gd name="T10" fmla="*/ 79 w 79"/>
                  <a:gd name="T11" fmla="*/ 60 h 186"/>
                  <a:gd name="T12" fmla="*/ 79 w 79"/>
                  <a:gd name="T13" fmla="*/ 186 h 186"/>
                  <a:gd name="T14" fmla="*/ 60 w 79"/>
                  <a:gd name="T15" fmla="*/ 167 h 186"/>
                  <a:gd name="T16" fmla="*/ 40 w 79"/>
                  <a:gd name="T17" fmla="*/ 146 h 186"/>
                  <a:gd name="T18" fmla="*/ 20 w 79"/>
                  <a:gd name="T19" fmla="*/ 125 h 186"/>
                  <a:gd name="T20" fmla="*/ 0 w 79"/>
                  <a:gd name="T21" fmla="*/ 105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186">
                    <a:moveTo>
                      <a:pt x="0" y="105"/>
                    </a:moveTo>
                    <a:lnTo>
                      <a:pt x="0" y="0"/>
                    </a:lnTo>
                    <a:lnTo>
                      <a:pt x="20" y="15"/>
                    </a:lnTo>
                    <a:lnTo>
                      <a:pt x="40" y="30"/>
                    </a:lnTo>
                    <a:lnTo>
                      <a:pt x="60" y="45"/>
                    </a:lnTo>
                    <a:lnTo>
                      <a:pt x="79" y="60"/>
                    </a:lnTo>
                    <a:lnTo>
                      <a:pt x="79" y="186"/>
                    </a:lnTo>
                    <a:lnTo>
                      <a:pt x="60" y="167"/>
                    </a:lnTo>
                    <a:lnTo>
                      <a:pt x="40" y="146"/>
                    </a:lnTo>
                    <a:lnTo>
                      <a:pt x="20" y="125"/>
                    </a:lnTo>
                    <a:lnTo>
                      <a:pt x="0" y="10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0" name="Freeform 1372"/>
              <p:cNvSpPr>
                <a:spLocks/>
              </p:cNvSpPr>
              <p:nvPr/>
            </p:nvSpPr>
            <p:spPr bwMode="auto">
              <a:xfrm>
                <a:off x="471" y="1732"/>
                <a:ext cx="16" cy="39"/>
              </a:xfrm>
              <a:custGeom>
                <a:avLst/>
                <a:gdLst>
                  <a:gd name="T0" fmla="*/ 0 w 79"/>
                  <a:gd name="T1" fmla="*/ 116 h 195"/>
                  <a:gd name="T2" fmla="*/ 0 w 79"/>
                  <a:gd name="T3" fmla="*/ 0 h 195"/>
                  <a:gd name="T4" fmla="*/ 20 w 79"/>
                  <a:gd name="T5" fmla="*/ 15 h 195"/>
                  <a:gd name="T6" fmla="*/ 39 w 79"/>
                  <a:gd name="T7" fmla="*/ 30 h 195"/>
                  <a:gd name="T8" fmla="*/ 59 w 79"/>
                  <a:gd name="T9" fmla="*/ 44 h 195"/>
                  <a:gd name="T10" fmla="*/ 79 w 79"/>
                  <a:gd name="T11" fmla="*/ 58 h 195"/>
                  <a:gd name="T12" fmla="*/ 79 w 79"/>
                  <a:gd name="T13" fmla="*/ 195 h 195"/>
                  <a:gd name="T14" fmla="*/ 59 w 79"/>
                  <a:gd name="T15" fmla="*/ 175 h 195"/>
                  <a:gd name="T16" fmla="*/ 39 w 79"/>
                  <a:gd name="T17" fmla="*/ 156 h 195"/>
                  <a:gd name="T18" fmla="*/ 20 w 79"/>
                  <a:gd name="T19" fmla="*/ 137 h 195"/>
                  <a:gd name="T20" fmla="*/ 0 w 79"/>
                  <a:gd name="T21" fmla="*/ 11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195">
                    <a:moveTo>
                      <a:pt x="0" y="116"/>
                    </a:moveTo>
                    <a:lnTo>
                      <a:pt x="0" y="0"/>
                    </a:lnTo>
                    <a:lnTo>
                      <a:pt x="20" y="15"/>
                    </a:lnTo>
                    <a:lnTo>
                      <a:pt x="39" y="30"/>
                    </a:lnTo>
                    <a:lnTo>
                      <a:pt x="59" y="44"/>
                    </a:lnTo>
                    <a:lnTo>
                      <a:pt x="79" y="58"/>
                    </a:lnTo>
                    <a:lnTo>
                      <a:pt x="79" y="195"/>
                    </a:lnTo>
                    <a:lnTo>
                      <a:pt x="59" y="175"/>
                    </a:lnTo>
                    <a:lnTo>
                      <a:pt x="39" y="156"/>
                    </a:lnTo>
                    <a:lnTo>
                      <a:pt x="20" y="137"/>
                    </a:lnTo>
                    <a:lnTo>
                      <a:pt x="0" y="116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1" name="Freeform 1373"/>
              <p:cNvSpPr>
                <a:spLocks/>
              </p:cNvSpPr>
              <p:nvPr/>
            </p:nvSpPr>
            <p:spPr bwMode="auto">
              <a:xfrm>
                <a:off x="479" y="1738"/>
                <a:ext cx="16" cy="41"/>
              </a:xfrm>
              <a:custGeom>
                <a:avLst/>
                <a:gdLst>
                  <a:gd name="T0" fmla="*/ 0 w 80"/>
                  <a:gd name="T1" fmla="*/ 126 h 202"/>
                  <a:gd name="T2" fmla="*/ 0 w 80"/>
                  <a:gd name="T3" fmla="*/ 0 h 202"/>
                  <a:gd name="T4" fmla="*/ 20 w 80"/>
                  <a:gd name="T5" fmla="*/ 14 h 202"/>
                  <a:gd name="T6" fmla="*/ 40 w 80"/>
                  <a:gd name="T7" fmla="*/ 28 h 202"/>
                  <a:gd name="T8" fmla="*/ 60 w 80"/>
                  <a:gd name="T9" fmla="*/ 42 h 202"/>
                  <a:gd name="T10" fmla="*/ 80 w 80"/>
                  <a:gd name="T11" fmla="*/ 56 h 202"/>
                  <a:gd name="T12" fmla="*/ 80 w 80"/>
                  <a:gd name="T13" fmla="*/ 202 h 202"/>
                  <a:gd name="T14" fmla="*/ 60 w 80"/>
                  <a:gd name="T15" fmla="*/ 184 h 202"/>
                  <a:gd name="T16" fmla="*/ 40 w 80"/>
                  <a:gd name="T17" fmla="*/ 165 h 202"/>
                  <a:gd name="T18" fmla="*/ 20 w 80"/>
                  <a:gd name="T19" fmla="*/ 146 h 202"/>
                  <a:gd name="T20" fmla="*/ 0 w 80"/>
                  <a:gd name="T21" fmla="*/ 126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02">
                    <a:moveTo>
                      <a:pt x="0" y="126"/>
                    </a:moveTo>
                    <a:lnTo>
                      <a:pt x="0" y="0"/>
                    </a:lnTo>
                    <a:lnTo>
                      <a:pt x="20" y="14"/>
                    </a:lnTo>
                    <a:lnTo>
                      <a:pt x="40" y="28"/>
                    </a:lnTo>
                    <a:lnTo>
                      <a:pt x="60" y="42"/>
                    </a:lnTo>
                    <a:lnTo>
                      <a:pt x="80" y="56"/>
                    </a:lnTo>
                    <a:lnTo>
                      <a:pt x="80" y="202"/>
                    </a:lnTo>
                    <a:lnTo>
                      <a:pt x="60" y="184"/>
                    </a:lnTo>
                    <a:lnTo>
                      <a:pt x="40" y="165"/>
                    </a:lnTo>
                    <a:lnTo>
                      <a:pt x="20" y="146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2" name="Freeform 1374"/>
              <p:cNvSpPr>
                <a:spLocks/>
              </p:cNvSpPr>
              <p:nvPr/>
            </p:nvSpPr>
            <p:spPr bwMode="auto">
              <a:xfrm>
                <a:off x="487" y="1744"/>
                <a:ext cx="16" cy="42"/>
              </a:xfrm>
              <a:custGeom>
                <a:avLst/>
                <a:gdLst>
                  <a:gd name="T0" fmla="*/ 0 w 79"/>
                  <a:gd name="T1" fmla="*/ 137 h 211"/>
                  <a:gd name="T2" fmla="*/ 0 w 79"/>
                  <a:gd name="T3" fmla="*/ 0 h 211"/>
                  <a:gd name="T4" fmla="*/ 20 w 79"/>
                  <a:gd name="T5" fmla="*/ 14 h 211"/>
                  <a:gd name="T6" fmla="*/ 39 w 79"/>
                  <a:gd name="T7" fmla="*/ 27 h 211"/>
                  <a:gd name="T8" fmla="*/ 58 w 79"/>
                  <a:gd name="T9" fmla="*/ 41 h 211"/>
                  <a:gd name="T10" fmla="*/ 79 w 79"/>
                  <a:gd name="T11" fmla="*/ 54 h 211"/>
                  <a:gd name="T12" fmla="*/ 79 w 79"/>
                  <a:gd name="T13" fmla="*/ 211 h 211"/>
                  <a:gd name="T14" fmla="*/ 59 w 79"/>
                  <a:gd name="T15" fmla="*/ 193 h 211"/>
                  <a:gd name="T16" fmla="*/ 40 w 79"/>
                  <a:gd name="T17" fmla="*/ 174 h 211"/>
                  <a:gd name="T18" fmla="*/ 20 w 79"/>
                  <a:gd name="T19" fmla="*/ 156 h 211"/>
                  <a:gd name="T20" fmla="*/ 0 w 79"/>
                  <a:gd name="T21" fmla="*/ 137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11">
                    <a:moveTo>
                      <a:pt x="0" y="137"/>
                    </a:moveTo>
                    <a:lnTo>
                      <a:pt x="0" y="0"/>
                    </a:lnTo>
                    <a:lnTo>
                      <a:pt x="20" y="14"/>
                    </a:lnTo>
                    <a:lnTo>
                      <a:pt x="39" y="27"/>
                    </a:lnTo>
                    <a:lnTo>
                      <a:pt x="58" y="41"/>
                    </a:lnTo>
                    <a:lnTo>
                      <a:pt x="79" y="54"/>
                    </a:lnTo>
                    <a:lnTo>
                      <a:pt x="79" y="211"/>
                    </a:lnTo>
                    <a:lnTo>
                      <a:pt x="59" y="193"/>
                    </a:lnTo>
                    <a:lnTo>
                      <a:pt x="40" y="174"/>
                    </a:lnTo>
                    <a:lnTo>
                      <a:pt x="20" y="156"/>
                    </a:lnTo>
                    <a:lnTo>
                      <a:pt x="0" y="137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3" name="Freeform 1375"/>
              <p:cNvSpPr>
                <a:spLocks/>
              </p:cNvSpPr>
              <p:nvPr/>
            </p:nvSpPr>
            <p:spPr bwMode="auto">
              <a:xfrm>
                <a:off x="495" y="1750"/>
                <a:ext cx="16" cy="43"/>
              </a:xfrm>
              <a:custGeom>
                <a:avLst/>
                <a:gdLst>
                  <a:gd name="T0" fmla="*/ 0 w 78"/>
                  <a:gd name="T1" fmla="*/ 146 h 217"/>
                  <a:gd name="T2" fmla="*/ 0 w 78"/>
                  <a:gd name="T3" fmla="*/ 0 h 217"/>
                  <a:gd name="T4" fmla="*/ 18 w 78"/>
                  <a:gd name="T5" fmla="*/ 13 h 217"/>
                  <a:gd name="T6" fmla="*/ 38 w 78"/>
                  <a:gd name="T7" fmla="*/ 26 h 217"/>
                  <a:gd name="T8" fmla="*/ 58 w 78"/>
                  <a:gd name="T9" fmla="*/ 38 h 217"/>
                  <a:gd name="T10" fmla="*/ 78 w 78"/>
                  <a:gd name="T11" fmla="*/ 52 h 217"/>
                  <a:gd name="T12" fmla="*/ 78 w 78"/>
                  <a:gd name="T13" fmla="*/ 217 h 217"/>
                  <a:gd name="T14" fmla="*/ 59 w 78"/>
                  <a:gd name="T15" fmla="*/ 200 h 217"/>
                  <a:gd name="T16" fmla="*/ 39 w 78"/>
                  <a:gd name="T17" fmla="*/ 183 h 217"/>
                  <a:gd name="T18" fmla="*/ 19 w 78"/>
                  <a:gd name="T19" fmla="*/ 165 h 217"/>
                  <a:gd name="T20" fmla="*/ 0 w 78"/>
                  <a:gd name="T21" fmla="*/ 146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217">
                    <a:moveTo>
                      <a:pt x="0" y="146"/>
                    </a:moveTo>
                    <a:lnTo>
                      <a:pt x="0" y="0"/>
                    </a:lnTo>
                    <a:lnTo>
                      <a:pt x="18" y="13"/>
                    </a:lnTo>
                    <a:lnTo>
                      <a:pt x="38" y="26"/>
                    </a:lnTo>
                    <a:lnTo>
                      <a:pt x="58" y="38"/>
                    </a:lnTo>
                    <a:lnTo>
                      <a:pt x="78" y="52"/>
                    </a:lnTo>
                    <a:lnTo>
                      <a:pt x="78" y="217"/>
                    </a:lnTo>
                    <a:lnTo>
                      <a:pt x="59" y="200"/>
                    </a:lnTo>
                    <a:lnTo>
                      <a:pt x="39" y="183"/>
                    </a:lnTo>
                    <a:lnTo>
                      <a:pt x="19" y="165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4" name="Freeform 1376"/>
              <p:cNvSpPr>
                <a:spLocks/>
              </p:cNvSpPr>
              <p:nvPr/>
            </p:nvSpPr>
            <p:spPr bwMode="auto">
              <a:xfrm>
                <a:off x="503" y="1755"/>
                <a:ext cx="15" cy="45"/>
              </a:xfrm>
              <a:custGeom>
                <a:avLst/>
                <a:gdLst>
                  <a:gd name="T0" fmla="*/ 0 w 78"/>
                  <a:gd name="T1" fmla="*/ 157 h 226"/>
                  <a:gd name="T2" fmla="*/ 0 w 78"/>
                  <a:gd name="T3" fmla="*/ 0 h 226"/>
                  <a:gd name="T4" fmla="*/ 19 w 78"/>
                  <a:gd name="T5" fmla="*/ 12 h 226"/>
                  <a:gd name="T6" fmla="*/ 39 w 78"/>
                  <a:gd name="T7" fmla="*/ 26 h 226"/>
                  <a:gd name="T8" fmla="*/ 59 w 78"/>
                  <a:gd name="T9" fmla="*/ 38 h 226"/>
                  <a:gd name="T10" fmla="*/ 78 w 78"/>
                  <a:gd name="T11" fmla="*/ 50 h 226"/>
                  <a:gd name="T12" fmla="*/ 78 w 78"/>
                  <a:gd name="T13" fmla="*/ 226 h 226"/>
                  <a:gd name="T14" fmla="*/ 59 w 78"/>
                  <a:gd name="T15" fmla="*/ 209 h 226"/>
                  <a:gd name="T16" fmla="*/ 40 w 78"/>
                  <a:gd name="T17" fmla="*/ 191 h 226"/>
                  <a:gd name="T18" fmla="*/ 20 w 78"/>
                  <a:gd name="T19" fmla="*/ 174 h 226"/>
                  <a:gd name="T20" fmla="*/ 0 w 78"/>
                  <a:gd name="T21" fmla="*/ 157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226">
                    <a:moveTo>
                      <a:pt x="0" y="157"/>
                    </a:moveTo>
                    <a:lnTo>
                      <a:pt x="0" y="0"/>
                    </a:lnTo>
                    <a:lnTo>
                      <a:pt x="19" y="12"/>
                    </a:lnTo>
                    <a:lnTo>
                      <a:pt x="39" y="26"/>
                    </a:lnTo>
                    <a:lnTo>
                      <a:pt x="59" y="38"/>
                    </a:lnTo>
                    <a:lnTo>
                      <a:pt x="78" y="50"/>
                    </a:lnTo>
                    <a:lnTo>
                      <a:pt x="78" y="226"/>
                    </a:lnTo>
                    <a:lnTo>
                      <a:pt x="59" y="209"/>
                    </a:lnTo>
                    <a:lnTo>
                      <a:pt x="40" y="191"/>
                    </a:lnTo>
                    <a:lnTo>
                      <a:pt x="20" y="174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5" name="Freeform 1377"/>
              <p:cNvSpPr>
                <a:spLocks/>
              </p:cNvSpPr>
              <p:nvPr/>
            </p:nvSpPr>
            <p:spPr bwMode="auto">
              <a:xfrm>
                <a:off x="511" y="1760"/>
                <a:ext cx="15" cy="47"/>
              </a:xfrm>
              <a:custGeom>
                <a:avLst/>
                <a:gdLst>
                  <a:gd name="T0" fmla="*/ 0 w 79"/>
                  <a:gd name="T1" fmla="*/ 165 h 234"/>
                  <a:gd name="T2" fmla="*/ 0 w 79"/>
                  <a:gd name="T3" fmla="*/ 0 h 234"/>
                  <a:gd name="T4" fmla="*/ 20 w 79"/>
                  <a:gd name="T5" fmla="*/ 12 h 234"/>
                  <a:gd name="T6" fmla="*/ 39 w 79"/>
                  <a:gd name="T7" fmla="*/ 24 h 234"/>
                  <a:gd name="T8" fmla="*/ 59 w 79"/>
                  <a:gd name="T9" fmla="*/ 36 h 234"/>
                  <a:gd name="T10" fmla="*/ 79 w 79"/>
                  <a:gd name="T11" fmla="*/ 49 h 234"/>
                  <a:gd name="T12" fmla="*/ 79 w 79"/>
                  <a:gd name="T13" fmla="*/ 234 h 234"/>
                  <a:gd name="T14" fmla="*/ 59 w 79"/>
                  <a:gd name="T15" fmla="*/ 216 h 234"/>
                  <a:gd name="T16" fmla="*/ 39 w 79"/>
                  <a:gd name="T17" fmla="*/ 200 h 234"/>
                  <a:gd name="T18" fmla="*/ 20 w 79"/>
                  <a:gd name="T19" fmla="*/ 183 h 234"/>
                  <a:gd name="T20" fmla="*/ 0 w 79"/>
                  <a:gd name="T21" fmla="*/ 165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34">
                    <a:moveTo>
                      <a:pt x="0" y="165"/>
                    </a:moveTo>
                    <a:lnTo>
                      <a:pt x="0" y="0"/>
                    </a:lnTo>
                    <a:lnTo>
                      <a:pt x="20" y="12"/>
                    </a:lnTo>
                    <a:lnTo>
                      <a:pt x="39" y="24"/>
                    </a:lnTo>
                    <a:lnTo>
                      <a:pt x="59" y="36"/>
                    </a:lnTo>
                    <a:lnTo>
                      <a:pt x="79" y="49"/>
                    </a:lnTo>
                    <a:lnTo>
                      <a:pt x="79" y="234"/>
                    </a:lnTo>
                    <a:lnTo>
                      <a:pt x="59" y="216"/>
                    </a:lnTo>
                    <a:lnTo>
                      <a:pt x="39" y="200"/>
                    </a:lnTo>
                    <a:lnTo>
                      <a:pt x="20" y="183"/>
                    </a:lnTo>
                    <a:lnTo>
                      <a:pt x="0" y="165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6" name="Freeform 1378"/>
              <p:cNvSpPr>
                <a:spLocks/>
              </p:cNvSpPr>
              <p:nvPr/>
            </p:nvSpPr>
            <p:spPr bwMode="auto">
              <a:xfrm>
                <a:off x="518" y="1765"/>
                <a:ext cx="16" cy="48"/>
              </a:xfrm>
              <a:custGeom>
                <a:avLst/>
                <a:gdLst>
                  <a:gd name="T0" fmla="*/ 0 w 80"/>
                  <a:gd name="T1" fmla="*/ 176 h 241"/>
                  <a:gd name="T2" fmla="*/ 0 w 80"/>
                  <a:gd name="T3" fmla="*/ 0 h 241"/>
                  <a:gd name="T4" fmla="*/ 20 w 80"/>
                  <a:gd name="T5" fmla="*/ 12 h 241"/>
                  <a:gd name="T6" fmla="*/ 40 w 80"/>
                  <a:gd name="T7" fmla="*/ 25 h 241"/>
                  <a:gd name="T8" fmla="*/ 60 w 80"/>
                  <a:gd name="T9" fmla="*/ 37 h 241"/>
                  <a:gd name="T10" fmla="*/ 80 w 80"/>
                  <a:gd name="T11" fmla="*/ 48 h 241"/>
                  <a:gd name="T12" fmla="*/ 80 w 80"/>
                  <a:gd name="T13" fmla="*/ 241 h 241"/>
                  <a:gd name="T14" fmla="*/ 60 w 80"/>
                  <a:gd name="T15" fmla="*/ 226 h 241"/>
                  <a:gd name="T16" fmla="*/ 40 w 80"/>
                  <a:gd name="T17" fmla="*/ 210 h 241"/>
                  <a:gd name="T18" fmla="*/ 20 w 80"/>
                  <a:gd name="T19" fmla="*/ 192 h 241"/>
                  <a:gd name="T20" fmla="*/ 0 w 80"/>
                  <a:gd name="T21" fmla="*/ 176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41">
                    <a:moveTo>
                      <a:pt x="0" y="176"/>
                    </a:moveTo>
                    <a:lnTo>
                      <a:pt x="0" y="0"/>
                    </a:lnTo>
                    <a:lnTo>
                      <a:pt x="20" y="12"/>
                    </a:lnTo>
                    <a:lnTo>
                      <a:pt x="40" y="25"/>
                    </a:lnTo>
                    <a:lnTo>
                      <a:pt x="60" y="37"/>
                    </a:lnTo>
                    <a:lnTo>
                      <a:pt x="80" y="48"/>
                    </a:lnTo>
                    <a:lnTo>
                      <a:pt x="80" y="241"/>
                    </a:lnTo>
                    <a:lnTo>
                      <a:pt x="60" y="226"/>
                    </a:lnTo>
                    <a:lnTo>
                      <a:pt x="40" y="210"/>
                    </a:lnTo>
                    <a:lnTo>
                      <a:pt x="20" y="192"/>
                    </a:lnTo>
                    <a:lnTo>
                      <a:pt x="0" y="176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7" name="Freeform 1379"/>
              <p:cNvSpPr>
                <a:spLocks/>
              </p:cNvSpPr>
              <p:nvPr/>
            </p:nvSpPr>
            <p:spPr bwMode="auto">
              <a:xfrm>
                <a:off x="526" y="1770"/>
                <a:ext cx="16" cy="49"/>
              </a:xfrm>
              <a:custGeom>
                <a:avLst/>
                <a:gdLst>
                  <a:gd name="T0" fmla="*/ 0 w 79"/>
                  <a:gd name="T1" fmla="*/ 185 h 248"/>
                  <a:gd name="T2" fmla="*/ 0 w 79"/>
                  <a:gd name="T3" fmla="*/ 0 h 248"/>
                  <a:gd name="T4" fmla="*/ 20 w 79"/>
                  <a:gd name="T5" fmla="*/ 12 h 248"/>
                  <a:gd name="T6" fmla="*/ 40 w 79"/>
                  <a:gd name="T7" fmla="*/ 23 h 248"/>
                  <a:gd name="T8" fmla="*/ 59 w 79"/>
                  <a:gd name="T9" fmla="*/ 34 h 248"/>
                  <a:gd name="T10" fmla="*/ 79 w 79"/>
                  <a:gd name="T11" fmla="*/ 45 h 248"/>
                  <a:gd name="T12" fmla="*/ 79 w 79"/>
                  <a:gd name="T13" fmla="*/ 248 h 248"/>
                  <a:gd name="T14" fmla="*/ 59 w 79"/>
                  <a:gd name="T15" fmla="*/ 232 h 248"/>
                  <a:gd name="T16" fmla="*/ 40 w 79"/>
                  <a:gd name="T17" fmla="*/ 216 h 248"/>
                  <a:gd name="T18" fmla="*/ 20 w 79"/>
                  <a:gd name="T19" fmla="*/ 201 h 248"/>
                  <a:gd name="T20" fmla="*/ 0 w 79"/>
                  <a:gd name="T21" fmla="*/ 185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48">
                    <a:moveTo>
                      <a:pt x="0" y="185"/>
                    </a:moveTo>
                    <a:lnTo>
                      <a:pt x="0" y="0"/>
                    </a:lnTo>
                    <a:lnTo>
                      <a:pt x="20" y="12"/>
                    </a:lnTo>
                    <a:lnTo>
                      <a:pt x="40" y="23"/>
                    </a:lnTo>
                    <a:lnTo>
                      <a:pt x="59" y="34"/>
                    </a:lnTo>
                    <a:lnTo>
                      <a:pt x="79" y="45"/>
                    </a:lnTo>
                    <a:lnTo>
                      <a:pt x="79" y="248"/>
                    </a:lnTo>
                    <a:lnTo>
                      <a:pt x="59" y="232"/>
                    </a:lnTo>
                    <a:lnTo>
                      <a:pt x="40" y="216"/>
                    </a:lnTo>
                    <a:lnTo>
                      <a:pt x="20" y="201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8" name="Freeform 1380"/>
              <p:cNvSpPr>
                <a:spLocks/>
              </p:cNvSpPr>
              <p:nvPr/>
            </p:nvSpPr>
            <p:spPr bwMode="auto">
              <a:xfrm>
                <a:off x="534" y="1774"/>
                <a:ext cx="16" cy="52"/>
              </a:xfrm>
              <a:custGeom>
                <a:avLst/>
                <a:gdLst>
                  <a:gd name="T0" fmla="*/ 0 w 79"/>
                  <a:gd name="T1" fmla="*/ 193 h 256"/>
                  <a:gd name="T2" fmla="*/ 0 w 79"/>
                  <a:gd name="T3" fmla="*/ 0 h 256"/>
                  <a:gd name="T4" fmla="*/ 19 w 79"/>
                  <a:gd name="T5" fmla="*/ 11 h 256"/>
                  <a:gd name="T6" fmla="*/ 39 w 79"/>
                  <a:gd name="T7" fmla="*/ 22 h 256"/>
                  <a:gd name="T8" fmla="*/ 59 w 79"/>
                  <a:gd name="T9" fmla="*/ 33 h 256"/>
                  <a:gd name="T10" fmla="*/ 79 w 79"/>
                  <a:gd name="T11" fmla="*/ 45 h 256"/>
                  <a:gd name="T12" fmla="*/ 79 w 79"/>
                  <a:gd name="T13" fmla="*/ 256 h 256"/>
                  <a:gd name="T14" fmla="*/ 59 w 79"/>
                  <a:gd name="T15" fmla="*/ 241 h 256"/>
                  <a:gd name="T16" fmla="*/ 39 w 79"/>
                  <a:gd name="T17" fmla="*/ 225 h 256"/>
                  <a:gd name="T18" fmla="*/ 19 w 79"/>
                  <a:gd name="T19" fmla="*/ 209 h 256"/>
                  <a:gd name="T20" fmla="*/ 0 w 79"/>
                  <a:gd name="T21" fmla="*/ 193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56">
                    <a:moveTo>
                      <a:pt x="0" y="193"/>
                    </a:moveTo>
                    <a:lnTo>
                      <a:pt x="0" y="0"/>
                    </a:lnTo>
                    <a:lnTo>
                      <a:pt x="19" y="11"/>
                    </a:lnTo>
                    <a:lnTo>
                      <a:pt x="39" y="22"/>
                    </a:lnTo>
                    <a:lnTo>
                      <a:pt x="59" y="33"/>
                    </a:lnTo>
                    <a:lnTo>
                      <a:pt x="79" y="45"/>
                    </a:lnTo>
                    <a:lnTo>
                      <a:pt x="79" y="256"/>
                    </a:lnTo>
                    <a:lnTo>
                      <a:pt x="59" y="241"/>
                    </a:lnTo>
                    <a:lnTo>
                      <a:pt x="39" y="225"/>
                    </a:lnTo>
                    <a:lnTo>
                      <a:pt x="19" y="209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9" name="Freeform 1381"/>
              <p:cNvSpPr>
                <a:spLocks/>
              </p:cNvSpPr>
              <p:nvPr/>
            </p:nvSpPr>
            <p:spPr bwMode="auto">
              <a:xfrm>
                <a:off x="542" y="1779"/>
                <a:ext cx="16" cy="53"/>
              </a:xfrm>
              <a:custGeom>
                <a:avLst/>
                <a:gdLst>
                  <a:gd name="T0" fmla="*/ 0 w 80"/>
                  <a:gd name="T1" fmla="*/ 203 h 264"/>
                  <a:gd name="T2" fmla="*/ 0 w 80"/>
                  <a:gd name="T3" fmla="*/ 0 h 264"/>
                  <a:gd name="T4" fmla="*/ 20 w 80"/>
                  <a:gd name="T5" fmla="*/ 11 h 264"/>
                  <a:gd name="T6" fmla="*/ 40 w 80"/>
                  <a:gd name="T7" fmla="*/ 23 h 264"/>
                  <a:gd name="T8" fmla="*/ 60 w 80"/>
                  <a:gd name="T9" fmla="*/ 33 h 264"/>
                  <a:gd name="T10" fmla="*/ 80 w 80"/>
                  <a:gd name="T11" fmla="*/ 44 h 264"/>
                  <a:gd name="T12" fmla="*/ 80 w 80"/>
                  <a:gd name="T13" fmla="*/ 264 h 264"/>
                  <a:gd name="T14" fmla="*/ 60 w 80"/>
                  <a:gd name="T15" fmla="*/ 249 h 264"/>
                  <a:gd name="T16" fmla="*/ 40 w 80"/>
                  <a:gd name="T17" fmla="*/ 234 h 264"/>
                  <a:gd name="T18" fmla="*/ 20 w 80"/>
                  <a:gd name="T19" fmla="*/ 219 h 264"/>
                  <a:gd name="T20" fmla="*/ 0 w 80"/>
                  <a:gd name="T21" fmla="*/ 203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64">
                    <a:moveTo>
                      <a:pt x="0" y="203"/>
                    </a:moveTo>
                    <a:lnTo>
                      <a:pt x="0" y="0"/>
                    </a:lnTo>
                    <a:lnTo>
                      <a:pt x="20" y="11"/>
                    </a:lnTo>
                    <a:lnTo>
                      <a:pt x="40" y="23"/>
                    </a:lnTo>
                    <a:lnTo>
                      <a:pt x="60" y="33"/>
                    </a:lnTo>
                    <a:lnTo>
                      <a:pt x="80" y="44"/>
                    </a:lnTo>
                    <a:lnTo>
                      <a:pt x="80" y="264"/>
                    </a:lnTo>
                    <a:lnTo>
                      <a:pt x="60" y="249"/>
                    </a:lnTo>
                    <a:lnTo>
                      <a:pt x="40" y="234"/>
                    </a:lnTo>
                    <a:lnTo>
                      <a:pt x="20" y="219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0" name="Freeform 1382"/>
              <p:cNvSpPr>
                <a:spLocks/>
              </p:cNvSpPr>
              <p:nvPr/>
            </p:nvSpPr>
            <p:spPr bwMode="auto">
              <a:xfrm>
                <a:off x="550" y="1783"/>
                <a:ext cx="16" cy="54"/>
              </a:xfrm>
              <a:custGeom>
                <a:avLst/>
                <a:gdLst>
                  <a:gd name="T0" fmla="*/ 0 w 79"/>
                  <a:gd name="T1" fmla="*/ 211 h 270"/>
                  <a:gd name="T2" fmla="*/ 0 w 79"/>
                  <a:gd name="T3" fmla="*/ 0 h 270"/>
                  <a:gd name="T4" fmla="*/ 20 w 79"/>
                  <a:gd name="T5" fmla="*/ 10 h 270"/>
                  <a:gd name="T6" fmla="*/ 40 w 79"/>
                  <a:gd name="T7" fmla="*/ 21 h 270"/>
                  <a:gd name="T8" fmla="*/ 59 w 79"/>
                  <a:gd name="T9" fmla="*/ 31 h 270"/>
                  <a:gd name="T10" fmla="*/ 79 w 79"/>
                  <a:gd name="T11" fmla="*/ 41 h 270"/>
                  <a:gd name="T12" fmla="*/ 79 w 79"/>
                  <a:gd name="T13" fmla="*/ 270 h 270"/>
                  <a:gd name="T14" fmla="*/ 59 w 79"/>
                  <a:gd name="T15" fmla="*/ 256 h 270"/>
                  <a:gd name="T16" fmla="*/ 40 w 79"/>
                  <a:gd name="T17" fmla="*/ 241 h 270"/>
                  <a:gd name="T18" fmla="*/ 20 w 79"/>
                  <a:gd name="T19" fmla="*/ 226 h 270"/>
                  <a:gd name="T20" fmla="*/ 0 w 79"/>
                  <a:gd name="T21" fmla="*/ 211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70">
                    <a:moveTo>
                      <a:pt x="0" y="211"/>
                    </a:moveTo>
                    <a:lnTo>
                      <a:pt x="0" y="0"/>
                    </a:lnTo>
                    <a:lnTo>
                      <a:pt x="20" y="10"/>
                    </a:lnTo>
                    <a:lnTo>
                      <a:pt x="40" y="21"/>
                    </a:lnTo>
                    <a:lnTo>
                      <a:pt x="59" y="31"/>
                    </a:lnTo>
                    <a:lnTo>
                      <a:pt x="79" y="41"/>
                    </a:lnTo>
                    <a:lnTo>
                      <a:pt x="79" y="270"/>
                    </a:lnTo>
                    <a:lnTo>
                      <a:pt x="59" y="256"/>
                    </a:lnTo>
                    <a:lnTo>
                      <a:pt x="40" y="241"/>
                    </a:lnTo>
                    <a:lnTo>
                      <a:pt x="20" y="226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1" name="Freeform 1383"/>
              <p:cNvSpPr>
                <a:spLocks/>
              </p:cNvSpPr>
              <p:nvPr/>
            </p:nvSpPr>
            <p:spPr bwMode="auto">
              <a:xfrm>
                <a:off x="558" y="1788"/>
                <a:ext cx="16" cy="55"/>
              </a:xfrm>
              <a:custGeom>
                <a:avLst/>
                <a:gdLst>
                  <a:gd name="T0" fmla="*/ 0 w 79"/>
                  <a:gd name="T1" fmla="*/ 220 h 278"/>
                  <a:gd name="T2" fmla="*/ 0 w 79"/>
                  <a:gd name="T3" fmla="*/ 0 h 278"/>
                  <a:gd name="T4" fmla="*/ 19 w 79"/>
                  <a:gd name="T5" fmla="*/ 10 h 278"/>
                  <a:gd name="T6" fmla="*/ 39 w 79"/>
                  <a:gd name="T7" fmla="*/ 20 h 278"/>
                  <a:gd name="T8" fmla="*/ 59 w 79"/>
                  <a:gd name="T9" fmla="*/ 31 h 278"/>
                  <a:gd name="T10" fmla="*/ 79 w 79"/>
                  <a:gd name="T11" fmla="*/ 41 h 278"/>
                  <a:gd name="T12" fmla="*/ 79 w 79"/>
                  <a:gd name="T13" fmla="*/ 278 h 278"/>
                  <a:gd name="T14" fmla="*/ 59 w 79"/>
                  <a:gd name="T15" fmla="*/ 264 h 278"/>
                  <a:gd name="T16" fmla="*/ 39 w 79"/>
                  <a:gd name="T17" fmla="*/ 249 h 278"/>
                  <a:gd name="T18" fmla="*/ 19 w 79"/>
                  <a:gd name="T19" fmla="*/ 235 h 278"/>
                  <a:gd name="T20" fmla="*/ 0 w 79"/>
                  <a:gd name="T21" fmla="*/ 220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78">
                    <a:moveTo>
                      <a:pt x="0" y="220"/>
                    </a:moveTo>
                    <a:lnTo>
                      <a:pt x="0" y="0"/>
                    </a:lnTo>
                    <a:lnTo>
                      <a:pt x="19" y="10"/>
                    </a:lnTo>
                    <a:lnTo>
                      <a:pt x="39" y="20"/>
                    </a:lnTo>
                    <a:lnTo>
                      <a:pt x="59" y="31"/>
                    </a:lnTo>
                    <a:lnTo>
                      <a:pt x="79" y="41"/>
                    </a:lnTo>
                    <a:lnTo>
                      <a:pt x="79" y="278"/>
                    </a:lnTo>
                    <a:lnTo>
                      <a:pt x="59" y="264"/>
                    </a:lnTo>
                    <a:lnTo>
                      <a:pt x="39" y="249"/>
                    </a:lnTo>
                    <a:lnTo>
                      <a:pt x="19" y="235"/>
                    </a:ln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2" name="Freeform 1384"/>
              <p:cNvSpPr>
                <a:spLocks/>
              </p:cNvSpPr>
              <p:nvPr/>
            </p:nvSpPr>
            <p:spPr bwMode="auto">
              <a:xfrm>
                <a:off x="566" y="1792"/>
                <a:ext cx="16" cy="57"/>
              </a:xfrm>
              <a:custGeom>
                <a:avLst/>
                <a:gdLst>
                  <a:gd name="T0" fmla="*/ 0 w 79"/>
                  <a:gd name="T1" fmla="*/ 229 h 286"/>
                  <a:gd name="T2" fmla="*/ 0 w 79"/>
                  <a:gd name="T3" fmla="*/ 0 h 286"/>
                  <a:gd name="T4" fmla="*/ 20 w 79"/>
                  <a:gd name="T5" fmla="*/ 11 h 286"/>
                  <a:gd name="T6" fmla="*/ 40 w 79"/>
                  <a:gd name="T7" fmla="*/ 21 h 286"/>
                  <a:gd name="T8" fmla="*/ 59 w 79"/>
                  <a:gd name="T9" fmla="*/ 30 h 286"/>
                  <a:gd name="T10" fmla="*/ 79 w 79"/>
                  <a:gd name="T11" fmla="*/ 40 h 286"/>
                  <a:gd name="T12" fmla="*/ 79 w 79"/>
                  <a:gd name="T13" fmla="*/ 286 h 286"/>
                  <a:gd name="T14" fmla="*/ 60 w 79"/>
                  <a:gd name="T15" fmla="*/ 273 h 286"/>
                  <a:gd name="T16" fmla="*/ 40 w 79"/>
                  <a:gd name="T17" fmla="*/ 259 h 286"/>
                  <a:gd name="T18" fmla="*/ 20 w 79"/>
                  <a:gd name="T19" fmla="*/ 244 h 286"/>
                  <a:gd name="T20" fmla="*/ 0 w 79"/>
                  <a:gd name="T21" fmla="*/ 229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86">
                    <a:moveTo>
                      <a:pt x="0" y="229"/>
                    </a:moveTo>
                    <a:lnTo>
                      <a:pt x="0" y="0"/>
                    </a:lnTo>
                    <a:lnTo>
                      <a:pt x="20" y="11"/>
                    </a:lnTo>
                    <a:lnTo>
                      <a:pt x="40" y="21"/>
                    </a:lnTo>
                    <a:lnTo>
                      <a:pt x="59" y="30"/>
                    </a:lnTo>
                    <a:lnTo>
                      <a:pt x="79" y="40"/>
                    </a:lnTo>
                    <a:lnTo>
                      <a:pt x="79" y="286"/>
                    </a:lnTo>
                    <a:lnTo>
                      <a:pt x="60" y="273"/>
                    </a:lnTo>
                    <a:lnTo>
                      <a:pt x="40" y="259"/>
                    </a:lnTo>
                    <a:lnTo>
                      <a:pt x="20" y="244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3" name="Freeform 1385"/>
              <p:cNvSpPr>
                <a:spLocks/>
              </p:cNvSpPr>
              <p:nvPr/>
            </p:nvSpPr>
            <p:spPr bwMode="auto">
              <a:xfrm>
                <a:off x="574" y="1796"/>
                <a:ext cx="16" cy="59"/>
              </a:xfrm>
              <a:custGeom>
                <a:avLst/>
                <a:gdLst>
                  <a:gd name="T0" fmla="*/ 0 w 78"/>
                  <a:gd name="T1" fmla="*/ 237 h 294"/>
                  <a:gd name="T2" fmla="*/ 0 w 78"/>
                  <a:gd name="T3" fmla="*/ 0 h 294"/>
                  <a:gd name="T4" fmla="*/ 20 w 78"/>
                  <a:gd name="T5" fmla="*/ 9 h 294"/>
                  <a:gd name="T6" fmla="*/ 38 w 78"/>
                  <a:gd name="T7" fmla="*/ 19 h 294"/>
                  <a:gd name="T8" fmla="*/ 58 w 78"/>
                  <a:gd name="T9" fmla="*/ 28 h 294"/>
                  <a:gd name="T10" fmla="*/ 78 w 78"/>
                  <a:gd name="T11" fmla="*/ 38 h 294"/>
                  <a:gd name="T12" fmla="*/ 78 w 78"/>
                  <a:gd name="T13" fmla="*/ 294 h 294"/>
                  <a:gd name="T14" fmla="*/ 59 w 78"/>
                  <a:gd name="T15" fmla="*/ 279 h 294"/>
                  <a:gd name="T16" fmla="*/ 39 w 78"/>
                  <a:gd name="T17" fmla="*/ 266 h 294"/>
                  <a:gd name="T18" fmla="*/ 20 w 78"/>
                  <a:gd name="T19" fmla="*/ 252 h 294"/>
                  <a:gd name="T20" fmla="*/ 0 w 78"/>
                  <a:gd name="T21" fmla="*/ 237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294">
                    <a:moveTo>
                      <a:pt x="0" y="237"/>
                    </a:moveTo>
                    <a:lnTo>
                      <a:pt x="0" y="0"/>
                    </a:lnTo>
                    <a:lnTo>
                      <a:pt x="20" y="9"/>
                    </a:lnTo>
                    <a:lnTo>
                      <a:pt x="38" y="19"/>
                    </a:lnTo>
                    <a:lnTo>
                      <a:pt x="58" y="28"/>
                    </a:lnTo>
                    <a:lnTo>
                      <a:pt x="78" y="38"/>
                    </a:lnTo>
                    <a:lnTo>
                      <a:pt x="78" y="294"/>
                    </a:lnTo>
                    <a:lnTo>
                      <a:pt x="59" y="279"/>
                    </a:lnTo>
                    <a:lnTo>
                      <a:pt x="39" y="266"/>
                    </a:lnTo>
                    <a:lnTo>
                      <a:pt x="20" y="252"/>
                    </a:ln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4" name="Freeform 1386"/>
              <p:cNvSpPr>
                <a:spLocks/>
              </p:cNvSpPr>
              <p:nvPr/>
            </p:nvSpPr>
            <p:spPr bwMode="auto">
              <a:xfrm>
                <a:off x="582" y="1800"/>
                <a:ext cx="16" cy="60"/>
              </a:xfrm>
              <a:custGeom>
                <a:avLst/>
                <a:gdLst>
                  <a:gd name="T0" fmla="*/ 0 w 79"/>
                  <a:gd name="T1" fmla="*/ 246 h 302"/>
                  <a:gd name="T2" fmla="*/ 0 w 79"/>
                  <a:gd name="T3" fmla="*/ 0 h 302"/>
                  <a:gd name="T4" fmla="*/ 19 w 79"/>
                  <a:gd name="T5" fmla="*/ 9 h 302"/>
                  <a:gd name="T6" fmla="*/ 39 w 79"/>
                  <a:gd name="T7" fmla="*/ 18 h 302"/>
                  <a:gd name="T8" fmla="*/ 59 w 79"/>
                  <a:gd name="T9" fmla="*/ 29 h 302"/>
                  <a:gd name="T10" fmla="*/ 79 w 79"/>
                  <a:gd name="T11" fmla="*/ 38 h 302"/>
                  <a:gd name="T12" fmla="*/ 79 w 79"/>
                  <a:gd name="T13" fmla="*/ 302 h 302"/>
                  <a:gd name="T14" fmla="*/ 60 w 79"/>
                  <a:gd name="T15" fmla="*/ 289 h 302"/>
                  <a:gd name="T16" fmla="*/ 40 w 79"/>
                  <a:gd name="T17" fmla="*/ 275 h 302"/>
                  <a:gd name="T18" fmla="*/ 20 w 79"/>
                  <a:gd name="T19" fmla="*/ 260 h 302"/>
                  <a:gd name="T20" fmla="*/ 0 w 79"/>
                  <a:gd name="T21" fmla="*/ 246 h 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02">
                    <a:moveTo>
                      <a:pt x="0" y="246"/>
                    </a:moveTo>
                    <a:lnTo>
                      <a:pt x="0" y="0"/>
                    </a:lnTo>
                    <a:lnTo>
                      <a:pt x="19" y="9"/>
                    </a:lnTo>
                    <a:lnTo>
                      <a:pt x="39" y="18"/>
                    </a:lnTo>
                    <a:lnTo>
                      <a:pt x="59" y="29"/>
                    </a:lnTo>
                    <a:lnTo>
                      <a:pt x="79" y="38"/>
                    </a:lnTo>
                    <a:lnTo>
                      <a:pt x="79" y="302"/>
                    </a:lnTo>
                    <a:lnTo>
                      <a:pt x="60" y="289"/>
                    </a:lnTo>
                    <a:lnTo>
                      <a:pt x="40" y="275"/>
                    </a:lnTo>
                    <a:lnTo>
                      <a:pt x="20" y="260"/>
                    </a:lnTo>
                    <a:lnTo>
                      <a:pt x="0" y="24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5" name="Freeform 1387"/>
              <p:cNvSpPr>
                <a:spLocks/>
              </p:cNvSpPr>
              <p:nvPr/>
            </p:nvSpPr>
            <p:spPr bwMode="auto">
              <a:xfrm>
                <a:off x="590" y="1803"/>
                <a:ext cx="15" cy="63"/>
              </a:xfrm>
              <a:custGeom>
                <a:avLst/>
                <a:gdLst>
                  <a:gd name="T0" fmla="*/ 0 w 79"/>
                  <a:gd name="T1" fmla="*/ 256 h 311"/>
                  <a:gd name="T2" fmla="*/ 0 w 79"/>
                  <a:gd name="T3" fmla="*/ 0 h 311"/>
                  <a:gd name="T4" fmla="*/ 20 w 79"/>
                  <a:gd name="T5" fmla="*/ 10 h 311"/>
                  <a:gd name="T6" fmla="*/ 40 w 79"/>
                  <a:gd name="T7" fmla="*/ 19 h 311"/>
                  <a:gd name="T8" fmla="*/ 59 w 79"/>
                  <a:gd name="T9" fmla="*/ 27 h 311"/>
                  <a:gd name="T10" fmla="*/ 79 w 79"/>
                  <a:gd name="T11" fmla="*/ 36 h 311"/>
                  <a:gd name="T12" fmla="*/ 79 w 79"/>
                  <a:gd name="T13" fmla="*/ 311 h 311"/>
                  <a:gd name="T14" fmla="*/ 60 w 79"/>
                  <a:gd name="T15" fmla="*/ 297 h 311"/>
                  <a:gd name="T16" fmla="*/ 41 w 79"/>
                  <a:gd name="T17" fmla="*/ 283 h 311"/>
                  <a:gd name="T18" fmla="*/ 21 w 79"/>
                  <a:gd name="T19" fmla="*/ 270 h 311"/>
                  <a:gd name="T20" fmla="*/ 0 w 79"/>
                  <a:gd name="T21" fmla="*/ 256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11">
                    <a:moveTo>
                      <a:pt x="0" y="256"/>
                    </a:moveTo>
                    <a:lnTo>
                      <a:pt x="0" y="0"/>
                    </a:lnTo>
                    <a:lnTo>
                      <a:pt x="20" y="10"/>
                    </a:lnTo>
                    <a:lnTo>
                      <a:pt x="40" y="19"/>
                    </a:lnTo>
                    <a:lnTo>
                      <a:pt x="59" y="27"/>
                    </a:lnTo>
                    <a:lnTo>
                      <a:pt x="79" y="36"/>
                    </a:lnTo>
                    <a:lnTo>
                      <a:pt x="79" y="311"/>
                    </a:lnTo>
                    <a:lnTo>
                      <a:pt x="60" y="297"/>
                    </a:lnTo>
                    <a:lnTo>
                      <a:pt x="41" y="283"/>
                    </a:lnTo>
                    <a:lnTo>
                      <a:pt x="21" y="270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6" name="Freeform 1388"/>
              <p:cNvSpPr>
                <a:spLocks/>
              </p:cNvSpPr>
              <p:nvPr/>
            </p:nvSpPr>
            <p:spPr bwMode="auto">
              <a:xfrm>
                <a:off x="598" y="1807"/>
                <a:ext cx="15" cy="64"/>
              </a:xfrm>
              <a:custGeom>
                <a:avLst/>
                <a:gdLst>
                  <a:gd name="T0" fmla="*/ 0 w 79"/>
                  <a:gd name="T1" fmla="*/ 264 h 318"/>
                  <a:gd name="T2" fmla="*/ 0 w 79"/>
                  <a:gd name="T3" fmla="*/ 0 h 318"/>
                  <a:gd name="T4" fmla="*/ 19 w 79"/>
                  <a:gd name="T5" fmla="*/ 8 h 318"/>
                  <a:gd name="T6" fmla="*/ 39 w 79"/>
                  <a:gd name="T7" fmla="*/ 17 h 318"/>
                  <a:gd name="T8" fmla="*/ 59 w 79"/>
                  <a:gd name="T9" fmla="*/ 26 h 318"/>
                  <a:gd name="T10" fmla="*/ 79 w 79"/>
                  <a:gd name="T11" fmla="*/ 34 h 318"/>
                  <a:gd name="T12" fmla="*/ 79 w 79"/>
                  <a:gd name="T13" fmla="*/ 318 h 318"/>
                  <a:gd name="T14" fmla="*/ 60 w 79"/>
                  <a:gd name="T15" fmla="*/ 305 h 318"/>
                  <a:gd name="T16" fmla="*/ 40 w 79"/>
                  <a:gd name="T17" fmla="*/ 292 h 318"/>
                  <a:gd name="T18" fmla="*/ 20 w 79"/>
                  <a:gd name="T19" fmla="*/ 278 h 318"/>
                  <a:gd name="T20" fmla="*/ 0 w 79"/>
                  <a:gd name="T21" fmla="*/ 264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18">
                    <a:moveTo>
                      <a:pt x="0" y="264"/>
                    </a:moveTo>
                    <a:lnTo>
                      <a:pt x="0" y="0"/>
                    </a:lnTo>
                    <a:lnTo>
                      <a:pt x="19" y="8"/>
                    </a:lnTo>
                    <a:lnTo>
                      <a:pt x="39" y="17"/>
                    </a:lnTo>
                    <a:lnTo>
                      <a:pt x="59" y="26"/>
                    </a:lnTo>
                    <a:lnTo>
                      <a:pt x="79" y="34"/>
                    </a:lnTo>
                    <a:lnTo>
                      <a:pt x="79" y="318"/>
                    </a:lnTo>
                    <a:lnTo>
                      <a:pt x="60" y="305"/>
                    </a:lnTo>
                    <a:lnTo>
                      <a:pt x="40" y="292"/>
                    </a:lnTo>
                    <a:lnTo>
                      <a:pt x="20" y="278"/>
                    </a:lnTo>
                    <a:lnTo>
                      <a:pt x="0" y="264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7" name="Freeform 1389"/>
              <p:cNvSpPr>
                <a:spLocks/>
              </p:cNvSpPr>
              <p:nvPr/>
            </p:nvSpPr>
            <p:spPr bwMode="auto">
              <a:xfrm>
                <a:off x="605" y="1811"/>
                <a:ext cx="16" cy="64"/>
              </a:xfrm>
              <a:custGeom>
                <a:avLst/>
                <a:gdLst>
                  <a:gd name="T0" fmla="*/ 0 w 80"/>
                  <a:gd name="T1" fmla="*/ 275 h 322"/>
                  <a:gd name="T2" fmla="*/ 0 w 80"/>
                  <a:gd name="T3" fmla="*/ 0 h 322"/>
                  <a:gd name="T4" fmla="*/ 20 w 80"/>
                  <a:gd name="T5" fmla="*/ 9 h 322"/>
                  <a:gd name="T6" fmla="*/ 40 w 80"/>
                  <a:gd name="T7" fmla="*/ 17 h 322"/>
                  <a:gd name="T8" fmla="*/ 60 w 80"/>
                  <a:gd name="T9" fmla="*/ 26 h 322"/>
                  <a:gd name="T10" fmla="*/ 80 w 80"/>
                  <a:gd name="T11" fmla="*/ 35 h 322"/>
                  <a:gd name="T12" fmla="*/ 80 w 80"/>
                  <a:gd name="T13" fmla="*/ 322 h 322"/>
                  <a:gd name="T14" fmla="*/ 68 w 80"/>
                  <a:gd name="T15" fmla="*/ 317 h 322"/>
                  <a:gd name="T16" fmla="*/ 57 w 80"/>
                  <a:gd name="T17" fmla="*/ 312 h 322"/>
                  <a:gd name="T18" fmla="*/ 43 w 80"/>
                  <a:gd name="T19" fmla="*/ 303 h 322"/>
                  <a:gd name="T20" fmla="*/ 28 w 80"/>
                  <a:gd name="T21" fmla="*/ 294 h 322"/>
                  <a:gd name="T22" fmla="*/ 15 w 80"/>
                  <a:gd name="T23" fmla="*/ 284 h 322"/>
                  <a:gd name="T24" fmla="*/ 0 w 80"/>
                  <a:gd name="T25" fmla="*/ 275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322">
                    <a:moveTo>
                      <a:pt x="0" y="275"/>
                    </a:moveTo>
                    <a:lnTo>
                      <a:pt x="0" y="0"/>
                    </a:lnTo>
                    <a:lnTo>
                      <a:pt x="20" y="9"/>
                    </a:lnTo>
                    <a:lnTo>
                      <a:pt x="40" y="17"/>
                    </a:lnTo>
                    <a:lnTo>
                      <a:pt x="60" y="26"/>
                    </a:lnTo>
                    <a:lnTo>
                      <a:pt x="80" y="35"/>
                    </a:lnTo>
                    <a:lnTo>
                      <a:pt x="80" y="322"/>
                    </a:lnTo>
                    <a:lnTo>
                      <a:pt x="68" y="317"/>
                    </a:lnTo>
                    <a:lnTo>
                      <a:pt x="57" y="312"/>
                    </a:lnTo>
                    <a:lnTo>
                      <a:pt x="43" y="303"/>
                    </a:lnTo>
                    <a:lnTo>
                      <a:pt x="28" y="294"/>
                    </a:lnTo>
                    <a:lnTo>
                      <a:pt x="15" y="284"/>
                    </a:ln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8" name="Freeform 1390"/>
              <p:cNvSpPr>
                <a:spLocks/>
              </p:cNvSpPr>
              <p:nvPr/>
            </p:nvSpPr>
            <p:spPr bwMode="auto">
              <a:xfrm>
                <a:off x="613" y="1814"/>
                <a:ext cx="16" cy="64"/>
              </a:xfrm>
              <a:custGeom>
                <a:avLst/>
                <a:gdLst>
                  <a:gd name="T0" fmla="*/ 0 w 79"/>
                  <a:gd name="T1" fmla="*/ 284 h 321"/>
                  <a:gd name="T2" fmla="*/ 0 w 79"/>
                  <a:gd name="T3" fmla="*/ 0 h 321"/>
                  <a:gd name="T4" fmla="*/ 20 w 79"/>
                  <a:gd name="T5" fmla="*/ 9 h 321"/>
                  <a:gd name="T6" fmla="*/ 40 w 79"/>
                  <a:gd name="T7" fmla="*/ 18 h 321"/>
                  <a:gd name="T8" fmla="*/ 59 w 79"/>
                  <a:gd name="T9" fmla="*/ 26 h 321"/>
                  <a:gd name="T10" fmla="*/ 79 w 79"/>
                  <a:gd name="T11" fmla="*/ 34 h 321"/>
                  <a:gd name="T12" fmla="*/ 79 w 79"/>
                  <a:gd name="T13" fmla="*/ 321 h 321"/>
                  <a:gd name="T14" fmla="*/ 62 w 79"/>
                  <a:gd name="T15" fmla="*/ 315 h 321"/>
                  <a:gd name="T16" fmla="*/ 47 w 79"/>
                  <a:gd name="T17" fmla="*/ 308 h 321"/>
                  <a:gd name="T18" fmla="*/ 31 w 79"/>
                  <a:gd name="T19" fmla="*/ 301 h 321"/>
                  <a:gd name="T20" fmla="*/ 17 w 79"/>
                  <a:gd name="T21" fmla="*/ 295 h 321"/>
                  <a:gd name="T22" fmla="*/ 0 w 79"/>
                  <a:gd name="T23" fmla="*/ 284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9" h="321">
                    <a:moveTo>
                      <a:pt x="0" y="284"/>
                    </a:moveTo>
                    <a:lnTo>
                      <a:pt x="0" y="0"/>
                    </a:lnTo>
                    <a:lnTo>
                      <a:pt x="20" y="9"/>
                    </a:lnTo>
                    <a:lnTo>
                      <a:pt x="40" y="18"/>
                    </a:lnTo>
                    <a:lnTo>
                      <a:pt x="59" y="26"/>
                    </a:lnTo>
                    <a:lnTo>
                      <a:pt x="79" y="34"/>
                    </a:lnTo>
                    <a:lnTo>
                      <a:pt x="79" y="321"/>
                    </a:lnTo>
                    <a:lnTo>
                      <a:pt x="62" y="315"/>
                    </a:lnTo>
                    <a:lnTo>
                      <a:pt x="47" y="308"/>
                    </a:lnTo>
                    <a:lnTo>
                      <a:pt x="31" y="301"/>
                    </a:lnTo>
                    <a:lnTo>
                      <a:pt x="17" y="295"/>
                    </a:lnTo>
                    <a:lnTo>
                      <a:pt x="0" y="28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9" name="Freeform 1391"/>
              <p:cNvSpPr>
                <a:spLocks/>
              </p:cNvSpPr>
              <p:nvPr/>
            </p:nvSpPr>
            <p:spPr bwMode="auto">
              <a:xfrm>
                <a:off x="621" y="1818"/>
                <a:ext cx="16" cy="63"/>
              </a:xfrm>
              <a:custGeom>
                <a:avLst/>
                <a:gdLst>
                  <a:gd name="T0" fmla="*/ 0 w 79"/>
                  <a:gd name="T1" fmla="*/ 287 h 317"/>
                  <a:gd name="T2" fmla="*/ 0 w 79"/>
                  <a:gd name="T3" fmla="*/ 0 h 317"/>
                  <a:gd name="T4" fmla="*/ 19 w 79"/>
                  <a:gd name="T5" fmla="*/ 8 h 317"/>
                  <a:gd name="T6" fmla="*/ 39 w 79"/>
                  <a:gd name="T7" fmla="*/ 16 h 317"/>
                  <a:gd name="T8" fmla="*/ 59 w 79"/>
                  <a:gd name="T9" fmla="*/ 24 h 317"/>
                  <a:gd name="T10" fmla="*/ 79 w 79"/>
                  <a:gd name="T11" fmla="*/ 32 h 317"/>
                  <a:gd name="T12" fmla="*/ 79 w 79"/>
                  <a:gd name="T13" fmla="*/ 317 h 317"/>
                  <a:gd name="T14" fmla="*/ 58 w 79"/>
                  <a:gd name="T15" fmla="*/ 310 h 317"/>
                  <a:gd name="T16" fmla="*/ 38 w 79"/>
                  <a:gd name="T17" fmla="*/ 303 h 317"/>
                  <a:gd name="T18" fmla="*/ 18 w 79"/>
                  <a:gd name="T19" fmla="*/ 295 h 317"/>
                  <a:gd name="T20" fmla="*/ 0 w 79"/>
                  <a:gd name="T21" fmla="*/ 287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17">
                    <a:moveTo>
                      <a:pt x="0" y="287"/>
                    </a:moveTo>
                    <a:lnTo>
                      <a:pt x="0" y="0"/>
                    </a:lnTo>
                    <a:lnTo>
                      <a:pt x="19" y="8"/>
                    </a:lnTo>
                    <a:lnTo>
                      <a:pt x="39" y="16"/>
                    </a:lnTo>
                    <a:lnTo>
                      <a:pt x="59" y="24"/>
                    </a:lnTo>
                    <a:lnTo>
                      <a:pt x="79" y="32"/>
                    </a:lnTo>
                    <a:lnTo>
                      <a:pt x="79" y="317"/>
                    </a:lnTo>
                    <a:lnTo>
                      <a:pt x="58" y="310"/>
                    </a:lnTo>
                    <a:lnTo>
                      <a:pt x="38" y="303"/>
                    </a:lnTo>
                    <a:lnTo>
                      <a:pt x="18" y="295"/>
                    </a:lnTo>
                    <a:lnTo>
                      <a:pt x="0" y="287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0" name="Freeform 1392"/>
              <p:cNvSpPr>
                <a:spLocks/>
              </p:cNvSpPr>
              <p:nvPr/>
            </p:nvSpPr>
            <p:spPr bwMode="auto">
              <a:xfrm>
                <a:off x="629" y="1821"/>
                <a:ext cx="16" cy="62"/>
              </a:xfrm>
              <a:custGeom>
                <a:avLst/>
                <a:gdLst>
                  <a:gd name="T0" fmla="*/ 0 w 79"/>
                  <a:gd name="T1" fmla="*/ 287 h 313"/>
                  <a:gd name="T2" fmla="*/ 0 w 79"/>
                  <a:gd name="T3" fmla="*/ 0 h 313"/>
                  <a:gd name="T4" fmla="*/ 20 w 79"/>
                  <a:gd name="T5" fmla="*/ 8 h 313"/>
                  <a:gd name="T6" fmla="*/ 40 w 79"/>
                  <a:gd name="T7" fmla="*/ 16 h 313"/>
                  <a:gd name="T8" fmla="*/ 60 w 79"/>
                  <a:gd name="T9" fmla="*/ 23 h 313"/>
                  <a:gd name="T10" fmla="*/ 79 w 79"/>
                  <a:gd name="T11" fmla="*/ 31 h 313"/>
                  <a:gd name="T12" fmla="*/ 79 w 79"/>
                  <a:gd name="T13" fmla="*/ 313 h 313"/>
                  <a:gd name="T14" fmla="*/ 59 w 79"/>
                  <a:gd name="T15" fmla="*/ 307 h 313"/>
                  <a:gd name="T16" fmla="*/ 39 w 79"/>
                  <a:gd name="T17" fmla="*/ 301 h 313"/>
                  <a:gd name="T18" fmla="*/ 19 w 79"/>
                  <a:gd name="T19" fmla="*/ 294 h 313"/>
                  <a:gd name="T20" fmla="*/ 0 w 79"/>
                  <a:gd name="T21" fmla="*/ 287 h 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13">
                    <a:moveTo>
                      <a:pt x="0" y="287"/>
                    </a:moveTo>
                    <a:lnTo>
                      <a:pt x="0" y="0"/>
                    </a:lnTo>
                    <a:lnTo>
                      <a:pt x="20" y="8"/>
                    </a:lnTo>
                    <a:lnTo>
                      <a:pt x="40" y="16"/>
                    </a:lnTo>
                    <a:lnTo>
                      <a:pt x="60" y="23"/>
                    </a:lnTo>
                    <a:lnTo>
                      <a:pt x="79" y="31"/>
                    </a:lnTo>
                    <a:lnTo>
                      <a:pt x="79" y="313"/>
                    </a:lnTo>
                    <a:lnTo>
                      <a:pt x="59" y="307"/>
                    </a:lnTo>
                    <a:lnTo>
                      <a:pt x="39" y="301"/>
                    </a:lnTo>
                    <a:lnTo>
                      <a:pt x="19" y="294"/>
                    </a:lnTo>
                    <a:lnTo>
                      <a:pt x="0" y="287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1" name="Freeform 1393"/>
              <p:cNvSpPr>
                <a:spLocks/>
              </p:cNvSpPr>
              <p:nvPr/>
            </p:nvSpPr>
            <p:spPr bwMode="auto">
              <a:xfrm>
                <a:off x="637" y="1824"/>
                <a:ext cx="16" cy="62"/>
              </a:xfrm>
              <a:custGeom>
                <a:avLst/>
                <a:gdLst>
                  <a:gd name="T0" fmla="*/ 0 w 79"/>
                  <a:gd name="T1" fmla="*/ 285 h 309"/>
                  <a:gd name="T2" fmla="*/ 0 w 79"/>
                  <a:gd name="T3" fmla="*/ 0 h 309"/>
                  <a:gd name="T4" fmla="*/ 20 w 79"/>
                  <a:gd name="T5" fmla="*/ 7 h 309"/>
                  <a:gd name="T6" fmla="*/ 39 w 79"/>
                  <a:gd name="T7" fmla="*/ 15 h 309"/>
                  <a:gd name="T8" fmla="*/ 59 w 79"/>
                  <a:gd name="T9" fmla="*/ 22 h 309"/>
                  <a:gd name="T10" fmla="*/ 79 w 79"/>
                  <a:gd name="T11" fmla="*/ 31 h 309"/>
                  <a:gd name="T12" fmla="*/ 79 w 79"/>
                  <a:gd name="T13" fmla="*/ 309 h 309"/>
                  <a:gd name="T14" fmla="*/ 58 w 79"/>
                  <a:gd name="T15" fmla="*/ 303 h 309"/>
                  <a:gd name="T16" fmla="*/ 38 w 79"/>
                  <a:gd name="T17" fmla="*/ 297 h 309"/>
                  <a:gd name="T18" fmla="*/ 19 w 79"/>
                  <a:gd name="T19" fmla="*/ 291 h 309"/>
                  <a:gd name="T20" fmla="*/ 0 w 79"/>
                  <a:gd name="T21" fmla="*/ 285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09">
                    <a:moveTo>
                      <a:pt x="0" y="285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39" y="15"/>
                    </a:lnTo>
                    <a:lnTo>
                      <a:pt x="59" y="22"/>
                    </a:lnTo>
                    <a:lnTo>
                      <a:pt x="79" y="31"/>
                    </a:lnTo>
                    <a:lnTo>
                      <a:pt x="79" y="309"/>
                    </a:lnTo>
                    <a:lnTo>
                      <a:pt x="58" y="303"/>
                    </a:lnTo>
                    <a:lnTo>
                      <a:pt x="38" y="297"/>
                    </a:lnTo>
                    <a:lnTo>
                      <a:pt x="19" y="291"/>
                    </a:lnTo>
                    <a:lnTo>
                      <a:pt x="0" y="285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2" name="Freeform 1394"/>
              <p:cNvSpPr>
                <a:spLocks/>
              </p:cNvSpPr>
              <p:nvPr/>
            </p:nvSpPr>
            <p:spPr bwMode="auto">
              <a:xfrm>
                <a:off x="645" y="1827"/>
                <a:ext cx="16" cy="61"/>
              </a:xfrm>
              <a:custGeom>
                <a:avLst/>
                <a:gdLst>
                  <a:gd name="T0" fmla="*/ 0 w 79"/>
                  <a:gd name="T1" fmla="*/ 282 h 305"/>
                  <a:gd name="T2" fmla="*/ 0 w 79"/>
                  <a:gd name="T3" fmla="*/ 0 h 305"/>
                  <a:gd name="T4" fmla="*/ 20 w 79"/>
                  <a:gd name="T5" fmla="*/ 7 h 305"/>
                  <a:gd name="T6" fmla="*/ 40 w 79"/>
                  <a:gd name="T7" fmla="*/ 16 h 305"/>
                  <a:gd name="T8" fmla="*/ 59 w 79"/>
                  <a:gd name="T9" fmla="*/ 23 h 305"/>
                  <a:gd name="T10" fmla="*/ 79 w 79"/>
                  <a:gd name="T11" fmla="*/ 30 h 305"/>
                  <a:gd name="T12" fmla="*/ 79 w 79"/>
                  <a:gd name="T13" fmla="*/ 305 h 305"/>
                  <a:gd name="T14" fmla="*/ 59 w 79"/>
                  <a:gd name="T15" fmla="*/ 299 h 305"/>
                  <a:gd name="T16" fmla="*/ 39 w 79"/>
                  <a:gd name="T17" fmla="*/ 294 h 305"/>
                  <a:gd name="T18" fmla="*/ 19 w 79"/>
                  <a:gd name="T19" fmla="*/ 288 h 305"/>
                  <a:gd name="T20" fmla="*/ 0 w 79"/>
                  <a:gd name="T21" fmla="*/ 282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305">
                    <a:moveTo>
                      <a:pt x="0" y="282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40" y="16"/>
                    </a:lnTo>
                    <a:lnTo>
                      <a:pt x="59" y="23"/>
                    </a:lnTo>
                    <a:lnTo>
                      <a:pt x="79" y="30"/>
                    </a:lnTo>
                    <a:lnTo>
                      <a:pt x="79" y="305"/>
                    </a:lnTo>
                    <a:lnTo>
                      <a:pt x="59" y="299"/>
                    </a:lnTo>
                    <a:lnTo>
                      <a:pt x="39" y="294"/>
                    </a:lnTo>
                    <a:lnTo>
                      <a:pt x="19" y="288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3" name="Freeform 1395"/>
              <p:cNvSpPr>
                <a:spLocks/>
              </p:cNvSpPr>
              <p:nvPr/>
            </p:nvSpPr>
            <p:spPr bwMode="auto">
              <a:xfrm>
                <a:off x="653" y="1830"/>
                <a:ext cx="16" cy="60"/>
              </a:xfrm>
              <a:custGeom>
                <a:avLst/>
                <a:gdLst>
                  <a:gd name="T0" fmla="*/ 0 w 78"/>
                  <a:gd name="T1" fmla="*/ 278 h 299"/>
                  <a:gd name="T2" fmla="*/ 0 w 78"/>
                  <a:gd name="T3" fmla="*/ 0 h 299"/>
                  <a:gd name="T4" fmla="*/ 19 w 78"/>
                  <a:gd name="T5" fmla="*/ 7 h 299"/>
                  <a:gd name="T6" fmla="*/ 39 w 78"/>
                  <a:gd name="T7" fmla="*/ 14 h 299"/>
                  <a:gd name="T8" fmla="*/ 58 w 78"/>
                  <a:gd name="T9" fmla="*/ 21 h 299"/>
                  <a:gd name="T10" fmla="*/ 78 w 78"/>
                  <a:gd name="T11" fmla="*/ 28 h 299"/>
                  <a:gd name="T12" fmla="*/ 78 w 78"/>
                  <a:gd name="T13" fmla="*/ 299 h 299"/>
                  <a:gd name="T14" fmla="*/ 58 w 78"/>
                  <a:gd name="T15" fmla="*/ 294 h 299"/>
                  <a:gd name="T16" fmla="*/ 39 w 78"/>
                  <a:gd name="T17" fmla="*/ 289 h 299"/>
                  <a:gd name="T18" fmla="*/ 19 w 78"/>
                  <a:gd name="T19" fmla="*/ 283 h 299"/>
                  <a:gd name="T20" fmla="*/ 0 w 78"/>
                  <a:gd name="T21" fmla="*/ 278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299">
                    <a:moveTo>
                      <a:pt x="0" y="278"/>
                    </a:moveTo>
                    <a:lnTo>
                      <a:pt x="0" y="0"/>
                    </a:lnTo>
                    <a:lnTo>
                      <a:pt x="19" y="7"/>
                    </a:lnTo>
                    <a:lnTo>
                      <a:pt x="39" y="14"/>
                    </a:lnTo>
                    <a:lnTo>
                      <a:pt x="58" y="21"/>
                    </a:lnTo>
                    <a:lnTo>
                      <a:pt x="78" y="28"/>
                    </a:lnTo>
                    <a:lnTo>
                      <a:pt x="78" y="299"/>
                    </a:lnTo>
                    <a:lnTo>
                      <a:pt x="58" y="294"/>
                    </a:lnTo>
                    <a:lnTo>
                      <a:pt x="39" y="289"/>
                    </a:lnTo>
                    <a:lnTo>
                      <a:pt x="19" y="283"/>
                    </a:lnTo>
                    <a:lnTo>
                      <a:pt x="0" y="278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4" name="Freeform 1396"/>
              <p:cNvSpPr>
                <a:spLocks/>
              </p:cNvSpPr>
              <p:nvPr/>
            </p:nvSpPr>
            <p:spPr bwMode="auto">
              <a:xfrm>
                <a:off x="661" y="1833"/>
                <a:ext cx="16" cy="59"/>
              </a:xfrm>
              <a:custGeom>
                <a:avLst/>
                <a:gdLst>
                  <a:gd name="T0" fmla="*/ 0 w 79"/>
                  <a:gd name="T1" fmla="*/ 275 h 294"/>
                  <a:gd name="T2" fmla="*/ 0 w 79"/>
                  <a:gd name="T3" fmla="*/ 0 h 294"/>
                  <a:gd name="T4" fmla="*/ 19 w 79"/>
                  <a:gd name="T5" fmla="*/ 7 h 294"/>
                  <a:gd name="T6" fmla="*/ 39 w 79"/>
                  <a:gd name="T7" fmla="*/ 14 h 294"/>
                  <a:gd name="T8" fmla="*/ 59 w 79"/>
                  <a:gd name="T9" fmla="*/ 21 h 294"/>
                  <a:gd name="T10" fmla="*/ 79 w 79"/>
                  <a:gd name="T11" fmla="*/ 27 h 294"/>
                  <a:gd name="T12" fmla="*/ 79 w 79"/>
                  <a:gd name="T13" fmla="*/ 294 h 294"/>
                  <a:gd name="T14" fmla="*/ 59 w 79"/>
                  <a:gd name="T15" fmla="*/ 289 h 294"/>
                  <a:gd name="T16" fmla="*/ 39 w 79"/>
                  <a:gd name="T17" fmla="*/ 285 h 294"/>
                  <a:gd name="T18" fmla="*/ 19 w 79"/>
                  <a:gd name="T19" fmla="*/ 280 h 294"/>
                  <a:gd name="T20" fmla="*/ 0 w 79"/>
                  <a:gd name="T21" fmla="*/ 275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94">
                    <a:moveTo>
                      <a:pt x="0" y="275"/>
                    </a:moveTo>
                    <a:lnTo>
                      <a:pt x="0" y="0"/>
                    </a:lnTo>
                    <a:lnTo>
                      <a:pt x="19" y="7"/>
                    </a:lnTo>
                    <a:lnTo>
                      <a:pt x="39" y="14"/>
                    </a:lnTo>
                    <a:lnTo>
                      <a:pt x="59" y="21"/>
                    </a:lnTo>
                    <a:lnTo>
                      <a:pt x="79" y="27"/>
                    </a:lnTo>
                    <a:lnTo>
                      <a:pt x="79" y="294"/>
                    </a:lnTo>
                    <a:lnTo>
                      <a:pt x="59" y="289"/>
                    </a:lnTo>
                    <a:lnTo>
                      <a:pt x="39" y="285"/>
                    </a:lnTo>
                    <a:lnTo>
                      <a:pt x="19" y="280"/>
                    </a:lnTo>
                    <a:lnTo>
                      <a:pt x="0" y="275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5" name="Freeform 1397"/>
              <p:cNvSpPr>
                <a:spLocks/>
              </p:cNvSpPr>
              <p:nvPr/>
            </p:nvSpPr>
            <p:spPr bwMode="auto">
              <a:xfrm>
                <a:off x="669" y="1836"/>
                <a:ext cx="15" cy="57"/>
              </a:xfrm>
              <a:custGeom>
                <a:avLst/>
                <a:gdLst>
                  <a:gd name="T0" fmla="*/ 0 w 79"/>
                  <a:gd name="T1" fmla="*/ 271 h 288"/>
                  <a:gd name="T2" fmla="*/ 0 w 79"/>
                  <a:gd name="T3" fmla="*/ 0 h 288"/>
                  <a:gd name="T4" fmla="*/ 20 w 79"/>
                  <a:gd name="T5" fmla="*/ 7 h 288"/>
                  <a:gd name="T6" fmla="*/ 40 w 79"/>
                  <a:gd name="T7" fmla="*/ 13 h 288"/>
                  <a:gd name="T8" fmla="*/ 60 w 79"/>
                  <a:gd name="T9" fmla="*/ 20 h 288"/>
                  <a:gd name="T10" fmla="*/ 79 w 79"/>
                  <a:gd name="T11" fmla="*/ 28 h 288"/>
                  <a:gd name="T12" fmla="*/ 79 w 79"/>
                  <a:gd name="T13" fmla="*/ 288 h 288"/>
                  <a:gd name="T14" fmla="*/ 60 w 79"/>
                  <a:gd name="T15" fmla="*/ 284 h 288"/>
                  <a:gd name="T16" fmla="*/ 40 w 79"/>
                  <a:gd name="T17" fmla="*/ 280 h 288"/>
                  <a:gd name="T18" fmla="*/ 20 w 79"/>
                  <a:gd name="T19" fmla="*/ 275 h 288"/>
                  <a:gd name="T20" fmla="*/ 0 w 79"/>
                  <a:gd name="T21" fmla="*/ 271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88">
                    <a:moveTo>
                      <a:pt x="0" y="271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40" y="13"/>
                    </a:lnTo>
                    <a:lnTo>
                      <a:pt x="60" y="20"/>
                    </a:lnTo>
                    <a:lnTo>
                      <a:pt x="79" y="28"/>
                    </a:lnTo>
                    <a:lnTo>
                      <a:pt x="79" y="288"/>
                    </a:lnTo>
                    <a:lnTo>
                      <a:pt x="60" y="284"/>
                    </a:lnTo>
                    <a:lnTo>
                      <a:pt x="40" y="280"/>
                    </a:lnTo>
                    <a:lnTo>
                      <a:pt x="20" y="275"/>
                    </a:lnTo>
                    <a:lnTo>
                      <a:pt x="0" y="271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6" name="Freeform 1398"/>
              <p:cNvSpPr>
                <a:spLocks/>
              </p:cNvSpPr>
              <p:nvPr/>
            </p:nvSpPr>
            <p:spPr bwMode="auto">
              <a:xfrm>
                <a:off x="677" y="1838"/>
                <a:ext cx="15" cy="57"/>
              </a:xfrm>
              <a:custGeom>
                <a:avLst/>
                <a:gdLst>
                  <a:gd name="T0" fmla="*/ 0 w 79"/>
                  <a:gd name="T1" fmla="*/ 267 h 283"/>
                  <a:gd name="T2" fmla="*/ 0 w 79"/>
                  <a:gd name="T3" fmla="*/ 0 h 283"/>
                  <a:gd name="T4" fmla="*/ 20 w 79"/>
                  <a:gd name="T5" fmla="*/ 7 h 283"/>
                  <a:gd name="T6" fmla="*/ 39 w 79"/>
                  <a:gd name="T7" fmla="*/ 15 h 283"/>
                  <a:gd name="T8" fmla="*/ 59 w 79"/>
                  <a:gd name="T9" fmla="*/ 21 h 283"/>
                  <a:gd name="T10" fmla="*/ 79 w 79"/>
                  <a:gd name="T11" fmla="*/ 27 h 283"/>
                  <a:gd name="T12" fmla="*/ 79 w 79"/>
                  <a:gd name="T13" fmla="*/ 283 h 283"/>
                  <a:gd name="T14" fmla="*/ 59 w 79"/>
                  <a:gd name="T15" fmla="*/ 279 h 283"/>
                  <a:gd name="T16" fmla="*/ 39 w 79"/>
                  <a:gd name="T17" fmla="*/ 275 h 283"/>
                  <a:gd name="T18" fmla="*/ 20 w 79"/>
                  <a:gd name="T19" fmla="*/ 271 h 283"/>
                  <a:gd name="T20" fmla="*/ 0 w 79"/>
                  <a:gd name="T21" fmla="*/ 267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83">
                    <a:moveTo>
                      <a:pt x="0" y="267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39" y="15"/>
                    </a:lnTo>
                    <a:lnTo>
                      <a:pt x="59" y="21"/>
                    </a:lnTo>
                    <a:lnTo>
                      <a:pt x="79" y="27"/>
                    </a:lnTo>
                    <a:lnTo>
                      <a:pt x="79" y="283"/>
                    </a:lnTo>
                    <a:lnTo>
                      <a:pt x="59" y="279"/>
                    </a:lnTo>
                    <a:lnTo>
                      <a:pt x="39" y="275"/>
                    </a:lnTo>
                    <a:lnTo>
                      <a:pt x="20" y="271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7" name="Freeform 1399"/>
              <p:cNvSpPr>
                <a:spLocks/>
              </p:cNvSpPr>
              <p:nvPr/>
            </p:nvSpPr>
            <p:spPr bwMode="auto">
              <a:xfrm>
                <a:off x="684" y="1841"/>
                <a:ext cx="16" cy="55"/>
              </a:xfrm>
              <a:custGeom>
                <a:avLst/>
                <a:gdLst>
                  <a:gd name="T0" fmla="*/ 0 w 80"/>
                  <a:gd name="T1" fmla="*/ 260 h 275"/>
                  <a:gd name="T2" fmla="*/ 0 w 80"/>
                  <a:gd name="T3" fmla="*/ 0 h 275"/>
                  <a:gd name="T4" fmla="*/ 20 w 80"/>
                  <a:gd name="T5" fmla="*/ 6 h 275"/>
                  <a:gd name="T6" fmla="*/ 40 w 80"/>
                  <a:gd name="T7" fmla="*/ 12 h 275"/>
                  <a:gd name="T8" fmla="*/ 60 w 80"/>
                  <a:gd name="T9" fmla="*/ 19 h 275"/>
                  <a:gd name="T10" fmla="*/ 80 w 80"/>
                  <a:gd name="T11" fmla="*/ 25 h 275"/>
                  <a:gd name="T12" fmla="*/ 80 w 80"/>
                  <a:gd name="T13" fmla="*/ 275 h 275"/>
                  <a:gd name="T14" fmla="*/ 60 w 80"/>
                  <a:gd name="T15" fmla="*/ 271 h 275"/>
                  <a:gd name="T16" fmla="*/ 40 w 80"/>
                  <a:gd name="T17" fmla="*/ 268 h 275"/>
                  <a:gd name="T18" fmla="*/ 20 w 80"/>
                  <a:gd name="T19" fmla="*/ 264 h 275"/>
                  <a:gd name="T20" fmla="*/ 0 w 80"/>
                  <a:gd name="T21" fmla="*/ 26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75">
                    <a:moveTo>
                      <a:pt x="0" y="260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40" y="12"/>
                    </a:lnTo>
                    <a:lnTo>
                      <a:pt x="60" y="19"/>
                    </a:lnTo>
                    <a:lnTo>
                      <a:pt x="80" y="25"/>
                    </a:lnTo>
                    <a:lnTo>
                      <a:pt x="80" y="275"/>
                    </a:lnTo>
                    <a:lnTo>
                      <a:pt x="60" y="271"/>
                    </a:lnTo>
                    <a:lnTo>
                      <a:pt x="40" y="268"/>
                    </a:lnTo>
                    <a:lnTo>
                      <a:pt x="20" y="264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8" name="Freeform 1400"/>
              <p:cNvSpPr>
                <a:spLocks/>
              </p:cNvSpPr>
              <p:nvPr/>
            </p:nvSpPr>
            <p:spPr bwMode="auto">
              <a:xfrm>
                <a:off x="692" y="1844"/>
                <a:ext cx="16" cy="54"/>
              </a:xfrm>
              <a:custGeom>
                <a:avLst/>
                <a:gdLst>
                  <a:gd name="T0" fmla="*/ 0 w 79"/>
                  <a:gd name="T1" fmla="*/ 256 h 270"/>
                  <a:gd name="T2" fmla="*/ 0 w 79"/>
                  <a:gd name="T3" fmla="*/ 0 h 270"/>
                  <a:gd name="T4" fmla="*/ 20 w 79"/>
                  <a:gd name="T5" fmla="*/ 7 h 270"/>
                  <a:gd name="T6" fmla="*/ 40 w 79"/>
                  <a:gd name="T7" fmla="*/ 13 h 270"/>
                  <a:gd name="T8" fmla="*/ 60 w 79"/>
                  <a:gd name="T9" fmla="*/ 19 h 270"/>
                  <a:gd name="T10" fmla="*/ 79 w 79"/>
                  <a:gd name="T11" fmla="*/ 25 h 270"/>
                  <a:gd name="T12" fmla="*/ 79 w 79"/>
                  <a:gd name="T13" fmla="*/ 270 h 270"/>
                  <a:gd name="T14" fmla="*/ 60 w 79"/>
                  <a:gd name="T15" fmla="*/ 266 h 270"/>
                  <a:gd name="T16" fmla="*/ 40 w 79"/>
                  <a:gd name="T17" fmla="*/ 263 h 270"/>
                  <a:gd name="T18" fmla="*/ 20 w 79"/>
                  <a:gd name="T19" fmla="*/ 259 h 270"/>
                  <a:gd name="T20" fmla="*/ 0 w 79"/>
                  <a:gd name="T21" fmla="*/ 256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70">
                    <a:moveTo>
                      <a:pt x="0" y="256"/>
                    </a:moveTo>
                    <a:lnTo>
                      <a:pt x="0" y="0"/>
                    </a:lnTo>
                    <a:lnTo>
                      <a:pt x="20" y="7"/>
                    </a:lnTo>
                    <a:lnTo>
                      <a:pt x="40" y="13"/>
                    </a:lnTo>
                    <a:lnTo>
                      <a:pt x="60" y="19"/>
                    </a:lnTo>
                    <a:lnTo>
                      <a:pt x="79" y="25"/>
                    </a:lnTo>
                    <a:lnTo>
                      <a:pt x="79" y="270"/>
                    </a:lnTo>
                    <a:lnTo>
                      <a:pt x="60" y="266"/>
                    </a:lnTo>
                    <a:lnTo>
                      <a:pt x="40" y="263"/>
                    </a:lnTo>
                    <a:lnTo>
                      <a:pt x="20" y="259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9" name="Freeform 1401"/>
              <p:cNvSpPr>
                <a:spLocks/>
              </p:cNvSpPr>
              <p:nvPr/>
            </p:nvSpPr>
            <p:spPr bwMode="auto">
              <a:xfrm>
                <a:off x="700" y="1846"/>
                <a:ext cx="16" cy="53"/>
              </a:xfrm>
              <a:custGeom>
                <a:avLst/>
                <a:gdLst>
                  <a:gd name="T0" fmla="*/ 0 w 79"/>
                  <a:gd name="T1" fmla="*/ 250 h 263"/>
                  <a:gd name="T2" fmla="*/ 0 w 79"/>
                  <a:gd name="T3" fmla="*/ 0 h 263"/>
                  <a:gd name="T4" fmla="*/ 20 w 79"/>
                  <a:gd name="T5" fmla="*/ 6 h 263"/>
                  <a:gd name="T6" fmla="*/ 39 w 79"/>
                  <a:gd name="T7" fmla="*/ 12 h 263"/>
                  <a:gd name="T8" fmla="*/ 59 w 79"/>
                  <a:gd name="T9" fmla="*/ 18 h 263"/>
                  <a:gd name="T10" fmla="*/ 79 w 79"/>
                  <a:gd name="T11" fmla="*/ 24 h 263"/>
                  <a:gd name="T12" fmla="*/ 79 w 79"/>
                  <a:gd name="T13" fmla="*/ 263 h 263"/>
                  <a:gd name="T14" fmla="*/ 59 w 79"/>
                  <a:gd name="T15" fmla="*/ 260 h 263"/>
                  <a:gd name="T16" fmla="*/ 39 w 79"/>
                  <a:gd name="T17" fmla="*/ 257 h 263"/>
                  <a:gd name="T18" fmla="*/ 20 w 79"/>
                  <a:gd name="T19" fmla="*/ 253 h 263"/>
                  <a:gd name="T20" fmla="*/ 0 w 79"/>
                  <a:gd name="T21" fmla="*/ 25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263">
                    <a:moveTo>
                      <a:pt x="0" y="250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39" y="12"/>
                    </a:lnTo>
                    <a:lnTo>
                      <a:pt x="59" y="18"/>
                    </a:lnTo>
                    <a:lnTo>
                      <a:pt x="79" y="24"/>
                    </a:lnTo>
                    <a:lnTo>
                      <a:pt x="79" y="263"/>
                    </a:lnTo>
                    <a:lnTo>
                      <a:pt x="59" y="260"/>
                    </a:lnTo>
                    <a:lnTo>
                      <a:pt x="39" y="257"/>
                    </a:lnTo>
                    <a:lnTo>
                      <a:pt x="20" y="253"/>
                    </a:lnTo>
                    <a:lnTo>
                      <a:pt x="0" y="250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0" name="Freeform 1402"/>
              <p:cNvSpPr>
                <a:spLocks/>
              </p:cNvSpPr>
              <p:nvPr/>
            </p:nvSpPr>
            <p:spPr bwMode="auto">
              <a:xfrm>
                <a:off x="708" y="1849"/>
                <a:ext cx="16" cy="51"/>
              </a:xfrm>
              <a:custGeom>
                <a:avLst/>
                <a:gdLst>
                  <a:gd name="T0" fmla="*/ 0 w 80"/>
                  <a:gd name="T1" fmla="*/ 245 h 258"/>
                  <a:gd name="T2" fmla="*/ 0 w 80"/>
                  <a:gd name="T3" fmla="*/ 0 h 258"/>
                  <a:gd name="T4" fmla="*/ 20 w 80"/>
                  <a:gd name="T5" fmla="*/ 6 h 258"/>
                  <a:gd name="T6" fmla="*/ 40 w 80"/>
                  <a:gd name="T7" fmla="*/ 12 h 258"/>
                  <a:gd name="T8" fmla="*/ 60 w 80"/>
                  <a:gd name="T9" fmla="*/ 17 h 258"/>
                  <a:gd name="T10" fmla="*/ 80 w 80"/>
                  <a:gd name="T11" fmla="*/ 24 h 258"/>
                  <a:gd name="T12" fmla="*/ 80 w 80"/>
                  <a:gd name="T13" fmla="*/ 258 h 258"/>
                  <a:gd name="T14" fmla="*/ 59 w 80"/>
                  <a:gd name="T15" fmla="*/ 254 h 258"/>
                  <a:gd name="T16" fmla="*/ 39 w 80"/>
                  <a:gd name="T17" fmla="*/ 251 h 258"/>
                  <a:gd name="T18" fmla="*/ 20 w 80"/>
                  <a:gd name="T19" fmla="*/ 248 h 258"/>
                  <a:gd name="T20" fmla="*/ 0 w 80"/>
                  <a:gd name="T21" fmla="*/ 245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258">
                    <a:moveTo>
                      <a:pt x="0" y="245"/>
                    </a:moveTo>
                    <a:lnTo>
                      <a:pt x="0" y="0"/>
                    </a:lnTo>
                    <a:lnTo>
                      <a:pt x="20" y="6"/>
                    </a:lnTo>
                    <a:lnTo>
                      <a:pt x="40" y="12"/>
                    </a:lnTo>
                    <a:lnTo>
                      <a:pt x="60" y="17"/>
                    </a:lnTo>
                    <a:lnTo>
                      <a:pt x="80" y="24"/>
                    </a:lnTo>
                    <a:lnTo>
                      <a:pt x="80" y="258"/>
                    </a:lnTo>
                    <a:lnTo>
                      <a:pt x="59" y="254"/>
                    </a:lnTo>
                    <a:lnTo>
                      <a:pt x="39" y="251"/>
                    </a:lnTo>
                    <a:lnTo>
                      <a:pt x="20" y="248"/>
                    </a:lnTo>
                    <a:lnTo>
                      <a:pt x="0" y="24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1" name="Freeform 1403"/>
              <p:cNvSpPr>
                <a:spLocks/>
              </p:cNvSpPr>
              <p:nvPr/>
            </p:nvSpPr>
            <p:spPr bwMode="auto">
              <a:xfrm>
                <a:off x="716" y="1851"/>
                <a:ext cx="16" cy="50"/>
              </a:xfrm>
              <a:custGeom>
                <a:avLst/>
                <a:gdLst>
                  <a:gd name="T0" fmla="*/ 0 w 78"/>
                  <a:gd name="T1" fmla="*/ 239 h 251"/>
                  <a:gd name="T2" fmla="*/ 0 w 78"/>
                  <a:gd name="T3" fmla="*/ 0 h 251"/>
                  <a:gd name="T4" fmla="*/ 20 w 78"/>
                  <a:gd name="T5" fmla="*/ 5 h 251"/>
                  <a:gd name="T6" fmla="*/ 40 w 78"/>
                  <a:gd name="T7" fmla="*/ 12 h 251"/>
                  <a:gd name="T8" fmla="*/ 59 w 78"/>
                  <a:gd name="T9" fmla="*/ 17 h 251"/>
                  <a:gd name="T10" fmla="*/ 78 w 78"/>
                  <a:gd name="T11" fmla="*/ 23 h 251"/>
                  <a:gd name="T12" fmla="*/ 78 w 78"/>
                  <a:gd name="T13" fmla="*/ 251 h 251"/>
                  <a:gd name="T14" fmla="*/ 58 w 78"/>
                  <a:gd name="T15" fmla="*/ 249 h 251"/>
                  <a:gd name="T16" fmla="*/ 39 w 78"/>
                  <a:gd name="T17" fmla="*/ 246 h 251"/>
                  <a:gd name="T18" fmla="*/ 19 w 78"/>
                  <a:gd name="T19" fmla="*/ 242 h 251"/>
                  <a:gd name="T20" fmla="*/ 0 w 78"/>
                  <a:gd name="T21" fmla="*/ 239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251">
                    <a:moveTo>
                      <a:pt x="0" y="239"/>
                    </a:moveTo>
                    <a:lnTo>
                      <a:pt x="0" y="0"/>
                    </a:lnTo>
                    <a:lnTo>
                      <a:pt x="20" y="5"/>
                    </a:lnTo>
                    <a:lnTo>
                      <a:pt x="40" y="12"/>
                    </a:lnTo>
                    <a:lnTo>
                      <a:pt x="59" y="17"/>
                    </a:lnTo>
                    <a:lnTo>
                      <a:pt x="78" y="23"/>
                    </a:lnTo>
                    <a:lnTo>
                      <a:pt x="78" y="251"/>
                    </a:lnTo>
                    <a:lnTo>
                      <a:pt x="58" y="249"/>
                    </a:lnTo>
                    <a:lnTo>
                      <a:pt x="39" y="246"/>
                    </a:lnTo>
                    <a:lnTo>
                      <a:pt x="19" y="242"/>
                    </a:lnTo>
                    <a:lnTo>
                      <a:pt x="0" y="239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2" name="Freeform 1404"/>
              <p:cNvSpPr>
                <a:spLocks/>
              </p:cNvSpPr>
              <p:nvPr/>
            </p:nvSpPr>
            <p:spPr bwMode="auto">
              <a:xfrm>
                <a:off x="724" y="1854"/>
                <a:ext cx="16" cy="48"/>
              </a:xfrm>
              <a:custGeom>
                <a:avLst/>
                <a:gdLst>
                  <a:gd name="T0" fmla="*/ 0 w 78"/>
                  <a:gd name="T1" fmla="*/ 234 h 244"/>
                  <a:gd name="T2" fmla="*/ 0 w 78"/>
                  <a:gd name="T3" fmla="*/ 0 h 244"/>
                  <a:gd name="T4" fmla="*/ 18 w 78"/>
                  <a:gd name="T5" fmla="*/ 5 h 244"/>
                  <a:gd name="T6" fmla="*/ 37 w 78"/>
                  <a:gd name="T7" fmla="*/ 10 h 244"/>
                  <a:gd name="T8" fmla="*/ 56 w 78"/>
                  <a:gd name="T9" fmla="*/ 16 h 244"/>
                  <a:gd name="T10" fmla="*/ 75 w 78"/>
                  <a:gd name="T11" fmla="*/ 21 h 244"/>
                  <a:gd name="T12" fmla="*/ 78 w 78"/>
                  <a:gd name="T13" fmla="*/ 24 h 244"/>
                  <a:gd name="T14" fmla="*/ 78 w 78"/>
                  <a:gd name="T15" fmla="*/ 244 h 244"/>
                  <a:gd name="T16" fmla="*/ 58 w 78"/>
                  <a:gd name="T17" fmla="*/ 242 h 244"/>
                  <a:gd name="T18" fmla="*/ 38 w 78"/>
                  <a:gd name="T19" fmla="*/ 239 h 244"/>
                  <a:gd name="T20" fmla="*/ 18 w 78"/>
                  <a:gd name="T21" fmla="*/ 237 h 244"/>
                  <a:gd name="T22" fmla="*/ 0 w 78"/>
                  <a:gd name="T23" fmla="*/ 23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244">
                    <a:moveTo>
                      <a:pt x="0" y="234"/>
                    </a:moveTo>
                    <a:lnTo>
                      <a:pt x="0" y="0"/>
                    </a:lnTo>
                    <a:lnTo>
                      <a:pt x="18" y="5"/>
                    </a:lnTo>
                    <a:lnTo>
                      <a:pt x="37" y="10"/>
                    </a:lnTo>
                    <a:lnTo>
                      <a:pt x="56" y="16"/>
                    </a:lnTo>
                    <a:lnTo>
                      <a:pt x="75" y="21"/>
                    </a:lnTo>
                    <a:lnTo>
                      <a:pt x="78" y="24"/>
                    </a:lnTo>
                    <a:lnTo>
                      <a:pt x="78" y="244"/>
                    </a:lnTo>
                    <a:lnTo>
                      <a:pt x="58" y="242"/>
                    </a:lnTo>
                    <a:lnTo>
                      <a:pt x="38" y="239"/>
                    </a:lnTo>
                    <a:lnTo>
                      <a:pt x="18" y="237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3" name="Freeform 1405"/>
              <p:cNvSpPr>
                <a:spLocks/>
              </p:cNvSpPr>
              <p:nvPr/>
            </p:nvSpPr>
            <p:spPr bwMode="auto">
              <a:xfrm>
                <a:off x="732" y="1856"/>
                <a:ext cx="16" cy="47"/>
              </a:xfrm>
              <a:custGeom>
                <a:avLst/>
                <a:gdLst>
                  <a:gd name="T0" fmla="*/ 0 w 79"/>
                  <a:gd name="T1" fmla="*/ 228 h 238"/>
                  <a:gd name="T2" fmla="*/ 0 w 79"/>
                  <a:gd name="T3" fmla="*/ 0 h 238"/>
                  <a:gd name="T4" fmla="*/ 10 w 79"/>
                  <a:gd name="T5" fmla="*/ 2 h 238"/>
                  <a:gd name="T6" fmla="*/ 19 w 79"/>
                  <a:gd name="T7" fmla="*/ 5 h 238"/>
                  <a:gd name="T8" fmla="*/ 28 w 79"/>
                  <a:gd name="T9" fmla="*/ 7 h 238"/>
                  <a:gd name="T10" fmla="*/ 37 w 79"/>
                  <a:gd name="T11" fmla="*/ 10 h 238"/>
                  <a:gd name="T12" fmla="*/ 47 w 79"/>
                  <a:gd name="T13" fmla="*/ 21 h 238"/>
                  <a:gd name="T14" fmla="*/ 58 w 79"/>
                  <a:gd name="T15" fmla="*/ 32 h 238"/>
                  <a:gd name="T16" fmla="*/ 68 w 79"/>
                  <a:gd name="T17" fmla="*/ 44 h 238"/>
                  <a:gd name="T18" fmla="*/ 79 w 79"/>
                  <a:gd name="T19" fmla="*/ 54 h 238"/>
                  <a:gd name="T20" fmla="*/ 79 w 79"/>
                  <a:gd name="T21" fmla="*/ 238 h 238"/>
                  <a:gd name="T22" fmla="*/ 60 w 79"/>
                  <a:gd name="T23" fmla="*/ 236 h 238"/>
                  <a:gd name="T24" fmla="*/ 40 w 79"/>
                  <a:gd name="T25" fmla="*/ 233 h 238"/>
                  <a:gd name="T26" fmla="*/ 20 w 79"/>
                  <a:gd name="T27" fmla="*/ 231 h 238"/>
                  <a:gd name="T28" fmla="*/ 0 w 79"/>
                  <a:gd name="T29" fmla="*/ 228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9" h="238">
                    <a:moveTo>
                      <a:pt x="0" y="228"/>
                    </a:moveTo>
                    <a:lnTo>
                      <a:pt x="0" y="0"/>
                    </a:lnTo>
                    <a:lnTo>
                      <a:pt x="10" y="2"/>
                    </a:lnTo>
                    <a:lnTo>
                      <a:pt x="19" y="5"/>
                    </a:lnTo>
                    <a:lnTo>
                      <a:pt x="28" y="7"/>
                    </a:lnTo>
                    <a:lnTo>
                      <a:pt x="37" y="10"/>
                    </a:lnTo>
                    <a:lnTo>
                      <a:pt x="47" y="21"/>
                    </a:lnTo>
                    <a:lnTo>
                      <a:pt x="58" y="32"/>
                    </a:lnTo>
                    <a:lnTo>
                      <a:pt x="68" y="44"/>
                    </a:lnTo>
                    <a:lnTo>
                      <a:pt x="79" y="54"/>
                    </a:lnTo>
                    <a:lnTo>
                      <a:pt x="79" y="238"/>
                    </a:lnTo>
                    <a:lnTo>
                      <a:pt x="60" y="236"/>
                    </a:lnTo>
                    <a:lnTo>
                      <a:pt x="40" y="233"/>
                    </a:lnTo>
                    <a:lnTo>
                      <a:pt x="20" y="231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4" name="Freeform 1406"/>
              <p:cNvSpPr>
                <a:spLocks/>
              </p:cNvSpPr>
              <p:nvPr/>
            </p:nvSpPr>
            <p:spPr bwMode="auto">
              <a:xfrm>
                <a:off x="740" y="1858"/>
                <a:ext cx="16" cy="46"/>
              </a:xfrm>
              <a:custGeom>
                <a:avLst/>
                <a:gdLst>
                  <a:gd name="T0" fmla="*/ 0 w 79"/>
                  <a:gd name="T1" fmla="*/ 220 h 230"/>
                  <a:gd name="T2" fmla="*/ 0 w 79"/>
                  <a:gd name="T3" fmla="*/ 0 h 230"/>
                  <a:gd name="T4" fmla="*/ 12 w 79"/>
                  <a:gd name="T5" fmla="*/ 13 h 230"/>
                  <a:gd name="T6" fmla="*/ 25 w 79"/>
                  <a:gd name="T7" fmla="*/ 26 h 230"/>
                  <a:gd name="T8" fmla="*/ 38 w 79"/>
                  <a:gd name="T9" fmla="*/ 40 h 230"/>
                  <a:gd name="T10" fmla="*/ 52 w 79"/>
                  <a:gd name="T11" fmla="*/ 53 h 230"/>
                  <a:gd name="T12" fmla="*/ 66 w 79"/>
                  <a:gd name="T13" fmla="*/ 64 h 230"/>
                  <a:gd name="T14" fmla="*/ 79 w 79"/>
                  <a:gd name="T15" fmla="*/ 76 h 230"/>
                  <a:gd name="T16" fmla="*/ 79 w 79"/>
                  <a:gd name="T17" fmla="*/ 230 h 230"/>
                  <a:gd name="T18" fmla="*/ 59 w 79"/>
                  <a:gd name="T19" fmla="*/ 228 h 230"/>
                  <a:gd name="T20" fmla="*/ 39 w 79"/>
                  <a:gd name="T21" fmla="*/ 225 h 230"/>
                  <a:gd name="T22" fmla="*/ 20 w 79"/>
                  <a:gd name="T23" fmla="*/ 223 h 230"/>
                  <a:gd name="T24" fmla="*/ 0 w 79"/>
                  <a:gd name="T25" fmla="*/ 22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9" h="230">
                    <a:moveTo>
                      <a:pt x="0" y="220"/>
                    </a:moveTo>
                    <a:lnTo>
                      <a:pt x="0" y="0"/>
                    </a:lnTo>
                    <a:lnTo>
                      <a:pt x="12" y="13"/>
                    </a:lnTo>
                    <a:lnTo>
                      <a:pt x="25" y="26"/>
                    </a:lnTo>
                    <a:lnTo>
                      <a:pt x="38" y="40"/>
                    </a:lnTo>
                    <a:lnTo>
                      <a:pt x="52" y="53"/>
                    </a:lnTo>
                    <a:lnTo>
                      <a:pt x="66" y="64"/>
                    </a:lnTo>
                    <a:lnTo>
                      <a:pt x="79" y="76"/>
                    </a:lnTo>
                    <a:lnTo>
                      <a:pt x="79" y="230"/>
                    </a:lnTo>
                    <a:lnTo>
                      <a:pt x="59" y="228"/>
                    </a:lnTo>
                    <a:lnTo>
                      <a:pt x="39" y="225"/>
                    </a:lnTo>
                    <a:lnTo>
                      <a:pt x="20" y="223"/>
                    </a:ln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5" name="Freeform 1407"/>
              <p:cNvSpPr>
                <a:spLocks/>
              </p:cNvSpPr>
              <p:nvPr/>
            </p:nvSpPr>
            <p:spPr bwMode="auto">
              <a:xfrm>
                <a:off x="748" y="1867"/>
                <a:ext cx="16" cy="38"/>
              </a:xfrm>
              <a:custGeom>
                <a:avLst/>
                <a:gdLst>
                  <a:gd name="T0" fmla="*/ 0 w 80"/>
                  <a:gd name="T1" fmla="*/ 184 h 193"/>
                  <a:gd name="T2" fmla="*/ 0 w 80"/>
                  <a:gd name="T3" fmla="*/ 0 h 193"/>
                  <a:gd name="T4" fmla="*/ 7 w 80"/>
                  <a:gd name="T5" fmla="*/ 6 h 193"/>
                  <a:gd name="T6" fmla="*/ 13 w 80"/>
                  <a:gd name="T7" fmla="*/ 12 h 193"/>
                  <a:gd name="T8" fmla="*/ 29 w 80"/>
                  <a:gd name="T9" fmla="*/ 25 h 193"/>
                  <a:gd name="T10" fmla="*/ 45 w 80"/>
                  <a:gd name="T11" fmla="*/ 39 h 193"/>
                  <a:gd name="T12" fmla="*/ 62 w 80"/>
                  <a:gd name="T13" fmla="*/ 53 h 193"/>
                  <a:gd name="T14" fmla="*/ 80 w 80"/>
                  <a:gd name="T15" fmla="*/ 66 h 193"/>
                  <a:gd name="T16" fmla="*/ 80 w 80"/>
                  <a:gd name="T17" fmla="*/ 193 h 193"/>
                  <a:gd name="T18" fmla="*/ 60 w 80"/>
                  <a:gd name="T19" fmla="*/ 191 h 193"/>
                  <a:gd name="T20" fmla="*/ 40 w 80"/>
                  <a:gd name="T21" fmla="*/ 189 h 193"/>
                  <a:gd name="T22" fmla="*/ 20 w 80"/>
                  <a:gd name="T23" fmla="*/ 187 h 193"/>
                  <a:gd name="T24" fmla="*/ 0 w 80"/>
                  <a:gd name="T25" fmla="*/ 18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0" h="193">
                    <a:moveTo>
                      <a:pt x="0" y="184"/>
                    </a:moveTo>
                    <a:lnTo>
                      <a:pt x="0" y="0"/>
                    </a:lnTo>
                    <a:lnTo>
                      <a:pt x="7" y="6"/>
                    </a:lnTo>
                    <a:lnTo>
                      <a:pt x="13" y="12"/>
                    </a:lnTo>
                    <a:lnTo>
                      <a:pt x="29" y="25"/>
                    </a:lnTo>
                    <a:lnTo>
                      <a:pt x="45" y="39"/>
                    </a:lnTo>
                    <a:lnTo>
                      <a:pt x="62" y="53"/>
                    </a:lnTo>
                    <a:lnTo>
                      <a:pt x="80" y="66"/>
                    </a:lnTo>
                    <a:lnTo>
                      <a:pt x="80" y="193"/>
                    </a:lnTo>
                    <a:lnTo>
                      <a:pt x="60" y="191"/>
                    </a:lnTo>
                    <a:lnTo>
                      <a:pt x="40" y="189"/>
                    </a:lnTo>
                    <a:lnTo>
                      <a:pt x="20" y="187"/>
                    </a:lnTo>
                    <a:lnTo>
                      <a:pt x="0" y="184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6" name="Freeform 1408"/>
              <p:cNvSpPr>
                <a:spLocks/>
              </p:cNvSpPr>
              <p:nvPr/>
            </p:nvSpPr>
            <p:spPr bwMode="auto">
              <a:xfrm>
                <a:off x="756" y="1874"/>
                <a:ext cx="15" cy="32"/>
              </a:xfrm>
              <a:custGeom>
                <a:avLst/>
                <a:gdLst>
                  <a:gd name="T0" fmla="*/ 0 w 79"/>
                  <a:gd name="T1" fmla="*/ 154 h 162"/>
                  <a:gd name="T2" fmla="*/ 0 w 79"/>
                  <a:gd name="T3" fmla="*/ 0 h 162"/>
                  <a:gd name="T4" fmla="*/ 17 w 79"/>
                  <a:gd name="T5" fmla="*/ 13 h 162"/>
                  <a:gd name="T6" fmla="*/ 32 w 79"/>
                  <a:gd name="T7" fmla="*/ 26 h 162"/>
                  <a:gd name="T8" fmla="*/ 50 w 79"/>
                  <a:gd name="T9" fmla="*/ 38 h 162"/>
                  <a:gd name="T10" fmla="*/ 68 w 79"/>
                  <a:gd name="T11" fmla="*/ 50 h 162"/>
                  <a:gd name="T12" fmla="*/ 73 w 79"/>
                  <a:gd name="T13" fmla="*/ 54 h 162"/>
                  <a:gd name="T14" fmla="*/ 79 w 79"/>
                  <a:gd name="T15" fmla="*/ 58 h 162"/>
                  <a:gd name="T16" fmla="*/ 79 w 79"/>
                  <a:gd name="T17" fmla="*/ 162 h 162"/>
                  <a:gd name="T18" fmla="*/ 60 w 79"/>
                  <a:gd name="T19" fmla="*/ 160 h 162"/>
                  <a:gd name="T20" fmla="*/ 40 w 79"/>
                  <a:gd name="T21" fmla="*/ 158 h 162"/>
                  <a:gd name="T22" fmla="*/ 20 w 79"/>
                  <a:gd name="T23" fmla="*/ 156 h 162"/>
                  <a:gd name="T24" fmla="*/ 0 w 79"/>
                  <a:gd name="T25" fmla="*/ 154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9" h="162">
                    <a:moveTo>
                      <a:pt x="0" y="154"/>
                    </a:moveTo>
                    <a:lnTo>
                      <a:pt x="0" y="0"/>
                    </a:lnTo>
                    <a:lnTo>
                      <a:pt x="17" y="13"/>
                    </a:lnTo>
                    <a:lnTo>
                      <a:pt x="32" y="26"/>
                    </a:lnTo>
                    <a:lnTo>
                      <a:pt x="50" y="38"/>
                    </a:lnTo>
                    <a:lnTo>
                      <a:pt x="68" y="50"/>
                    </a:lnTo>
                    <a:lnTo>
                      <a:pt x="73" y="54"/>
                    </a:lnTo>
                    <a:lnTo>
                      <a:pt x="79" y="58"/>
                    </a:lnTo>
                    <a:lnTo>
                      <a:pt x="79" y="162"/>
                    </a:lnTo>
                    <a:lnTo>
                      <a:pt x="60" y="160"/>
                    </a:lnTo>
                    <a:lnTo>
                      <a:pt x="40" y="158"/>
                    </a:lnTo>
                    <a:lnTo>
                      <a:pt x="20" y="156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7" name="Freeform 1409"/>
              <p:cNvSpPr>
                <a:spLocks/>
              </p:cNvSpPr>
              <p:nvPr/>
            </p:nvSpPr>
            <p:spPr bwMode="auto">
              <a:xfrm>
                <a:off x="764" y="1880"/>
                <a:ext cx="15" cy="27"/>
              </a:xfrm>
              <a:custGeom>
                <a:avLst/>
                <a:gdLst>
                  <a:gd name="T0" fmla="*/ 0 w 79"/>
                  <a:gd name="T1" fmla="*/ 127 h 135"/>
                  <a:gd name="T2" fmla="*/ 0 w 79"/>
                  <a:gd name="T3" fmla="*/ 0 h 135"/>
                  <a:gd name="T4" fmla="*/ 13 w 79"/>
                  <a:gd name="T5" fmla="*/ 10 h 135"/>
                  <a:gd name="T6" fmla="*/ 28 w 79"/>
                  <a:gd name="T7" fmla="*/ 19 h 135"/>
                  <a:gd name="T8" fmla="*/ 40 w 79"/>
                  <a:gd name="T9" fmla="*/ 28 h 135"/>
                  <a:gd name="T10" fmla="*/ 53 w 79"/>
                  <a:gd name="T11" fmla="*/ 36 h 135"/>
                  <a:gd name="T12" fmla="*/ 65 w 79"/>
                  <a:gd name="T13" fmla="*/ 45 h 135"/>
                  <a:gd name="T14" fmla="*/ 79 w 79"/>
                  <a:gd name="T15" fmla="*/ 53 h 135"/>
                  <a:gd name="T16" fmla="*/ 79 w 79"/>
                  <a:gd name="T17" fmla="*/ 135 h 135"/>
                  <a:gd name="T18" fmla="*/ 59 w 79"/>
                  <a:gd name="T19" fmla="*/ 133 h 135"/>
                  <a:gd name="T20" fmla="*/ 39 w 79"/>
                  <a:gd name="T21" fmla="*/ 131 h 135"/>
                  <a:gd name="T22" fmla="*/ 20 w 79"/>
                  <a:gd name="T23" fmla="*/ 129 h 135"/>
                  <a:gd name="T24" fmla="*/ 0 w 79"/>
                  <a:gd name="T25" fmla="*/ 127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9" h="135">
                    <a:moveTo>
                      <a:pt x="0" y="127"/>
                    </a:moveTo>
                    <a:lnTo>
                      <a:pt x="0" y="0"/>
                    </a:lnTo>
                    <a:lnTo>
                      <a:pt x="13" y="10"/>
                    </a:lnTo>
                    <a:lnTo>
                      <a:pt x="28" y="19"/>
                    </a:lnTo>
                    <a:lnTo>
                      <a:pt x="40" y="28"/>
                    </a:lnTo>
                    <a:lnTo>
                      <a:pt x="53" y="36"/>
                    </a:lnTo>
                    <a:lnTo>
                      <a:pt x="65" y="45"/>
                    </a:lnTo>
                    <a:lnTo>
                      <a:pt x="79" y="53"/>
                    </a:lnTo>
                    <a:lnTo>
                      <a:pt x="79" y="135"/>
                    </a:lnTo>
                    <a:lnTo>
                      <a:pt x="59" y="133"/>
                    </a:lnTo>
                    <a:lnTo>
                      <a:pt x="39" y="131"/>
                    </a:lnTo>
                    <a:lnTo>
                      <a:pt x="20" y="129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8" name="Freeform 1410"/>
              <p:cNvSpPr>
                <a:spLocks/>
              </p:cNvSpPr>
              <p:nvPr/>
            </p:nvSpPr>
            <p:spPr bwMode="auto">
              <a:xfrm>
                <a:off x="771" y="1885"/>
                <a:ext cx="16" cy="22"/>
              </a:xfrm>
              <a:custGeom>
                <a:avLst/>
                <a:gdLst>
                  <a:gd name="T0" fmla="*/ 0 w 80"/>
                  <a:gd name="T1" fmla="*/ 104 h 111"/>
                  <a:gd name="T2" fmla="*/ 0 w 80"/>
                  <a:gd name="T3" fmla="*/ 0 h 111"/>
                  <a:gd name="T4" fmla="*/ 19 w 80"/>
                  <a:gd name="T5" fmla="*/ 12 h 111"/>
                  <a:gd name="T6" fmla="*/ 39 w 80"/>
                  <a:gd name="T7" fmla="*/ 25 h 111"/>
                  <a:gd name="T8" fmla="*/ 59 w 80"/>
                  <a:gd name="T9" fmla="*/ 37 h 111"/>
                  <a:gd name="T10" fmla="*/ 80 w 80"/>
                  <a:gd name="T11" fmla="*/ 48 h 111"/>
                  <a:gd name="T12" fmla="*/ 80 w 80"/>
                  <a:gd name="T13" fmla="*/ 111 h 111"/>
                  <a:gd name="T14" fmla="*/ 60 w 80"/>
                  <a:gd name="T15" fmla="*/ 109 h 111"/>
                  <a:gd name="T16" fmla="*/ 40 w 80"/>
                  <a:gd name="T17" fmla="*/ 108 h 111"/>
                  <a:gd name="T18" fmla="*/ 20 w 80"/>
                  <a:gd name="T19" fmla="*/ 106 h 111"/>
                  <a:gd name="T20" fmla="*/ 0 w 80"/>
                  <a:gd name="T21" fmla="*/ 104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" h="111">
                    <a:moveTo>
                      <a:pt x="0" y="104"/>
                    </a:moveTo>
                    <a:lnTo>
                      <a:pt x="0" y="0"/>
                    </a:lnTo>
                    <a:lnTo>
                      <a:pt x="19" y="12"/>
                    </a:lnTo>
                    <a:lnTo>
                      <a:pt x="39" y="25"/>
                    </a:lnTo>
                    <a:lnTo>
                      <a:pt x="59" y="37"/>
                    </a:lnTo>
                    <a:lnTo>
                      <a:pt x="80" y="48"/>
                    </a:lnTo>
                    <a:lnTo>
                      <a:pt x="80" y="111"/>
                    </a:lnTo>
                    <a:lnTo>
                      <a:pt x="60" y="109"/>
                    </a:lnTo>
                    <a:lnTo>
                      <a:pt x="40" y="108"/>
                    </a:lnTo>
                    <a:lnTo>
                      <a:pt x="20" y="106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13" name="Group 1612"/>
            <p:cNvGrpSpPr>
              <a:grpSpLocks/>
            </p:cNvGrpSpPr>
            <p:nvPr/>
          </p:nvGrpSpPr>
          <p:grpSpPr bwMode="auto">
            <a:xfrm>
              <a:off x="372745" y="1200150"/>
              <a:ext cx="524510" cy="450215"/>
              <a:chOff x="587" y="1890"/>
              <a:chExt cx="826" cy="709"/>
            </a:xfrm>
          </p:grpSpPr>
          <p:sp>
            <p:nvSpPr>
              <p:cNvPr id="29" name="Freeform 1412"/>
              <p:cNvSpPr>
                <a:spLocks/>
              </p:cNvSpPr>
              <p:nvPr/>
            </p:nvSpPr>
            <p:spPr bwMode="auto">
              <a:xfrm>
                <a:off x="779" y="1890"/>
                <a:ext cx="16" cy="18"/>
              </a:xfrm>
              <a:custGeom>
                <a:avLst/>
                <a:gdLst>
                  <a:gd name="T0" fmla="*/ 0 w 79"/>
                  <a:gd name="T1" fmla="*/ 82 h 88"/>
                  <a:gd name="T2" fmla="*/ 0 w 79"/>
                  <a:gd name="T3" fmla="*/ 0 h 88"/>
                  <a:gd name="T4" fmla="*/ 19 w 79"/>
                  <a:gd name="T5" fmla="*/ 11 h 88"/>
                  <a:gd name="T6" fmla="*/ 39 w 79"/>
                  <a:gd name="T7" fmla="*/ 22 h 88"/>
                  <a:gd name="T8" fmla="*/ 58 w 79"/>
                  <a:gd name="T9" fmla="*/ 33 h 88"/>
                  <a:gd name="T10" fmla="*/ 79 w 79"/>
                  <a:gd name="T11" fmla="*/ 43 h 88"/>
                  <a:gd name="T12" fmla="*/ 79 w 79"/>
                  <a:gd name="T13" fmla="*/ 88 h 88"/>
                  <a:gd name="T14" fmla="*/ 59 w 79"/>
                  <a:gd name="T15" fmla="*/ 87 h 88"/>
                  <a:gd name="T16" fmla="*/ 40 w 79"/>
                  <a:gd name="T17" fmla="*/ 85 h 88"/>
                  <a:gd name="T18" fmla="*/ 20 w 79"/>
                  <a:gd name="T19" fmla="*/ 83 h 88"/>
                  <a:gd name="T20" fmla="*/ 0 w 79"/>
                  <a:gd name="T21" fmla="*/ 82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88">
                    <a:moveTo>
                      <a:pt x="0" y="82"/>
                    </a:moveTo>
                    <a:lnTo>
                      <a:pt x="0" y="0"/>
                    </a:lnTo>
                    <a:lnTo>
                      <a:pt x="19" y="11"/>
                    </a:lnTo>
                    <a:lnTo>
                      <a:pt x="39" y="22"/>
                    </a:lnTo>
                    <a:lnTo>
                      <a:pt x="58" y="33"/>
                    </a:lnTo>
                    <a:lnTo>
                      <a:pt x="79" y="43"/>
                    </a:lnTo>
                    <a:lnTo>
                      <a:pt x="79" y="88"/>
                    </a:lnTo>
                    <a:lnTo>
                      <a:pt x="59" y="87"/>
                    </a:lnTo>
                    <a:lnTo>
                      <a:pt x="40" y="85"/>
                    </a:lnTo>
                    <a:lnTo>
                      <a:pt x="20" y="83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0" name="Freeform 1413"/>
              <p:cNvSpPr>
                <a:spLocks/>
              </p:cNvSpPr>
              <p:nvPr/>
            </p:nvSpPr>
            <p:spPr bwMode="auto">
              <a:xfrm>
                <a:off x="787" y="1895"/>
                <a:ext cx="16" cy="14"/>
              </a:xfrm>
              <a:custGeom>
                <a:avLst/>
                <a:gdLst>
                  <a:gd name="T0" fmla="*/ 0 w 79"/>
                  <a:gd name="T1" fmla="*/ 63 h 69"/>
                  <a:gd name="T2" fmla="*/ 0 w 79"/>
                  <a:gd name="T3" fmla="*/ 0 h 69"/>
                  <a:gd name="T4" fmla="*/ 18 w 79"/>
                  <a:gd name="T5" fmla="*/ 11 h 69"/>
                  <a:gd name="T6" fmla="*/ 38 w 79"/>
                  <a:gd name="T7" fmla="*/ 21 h 69"/>
                  <a:gd name="T8" fmla="*/ 58 w 79"/>
                  <a:gd name="T9" fmla="*/ 31 h 69"/>
                  <a:gd name="T10" fmla="*/ 79 w 79"/>
                  <a:gd name="T11" fmla="*/ 41 h 69"/>
                  <a:gd name="T12" fmla="*/ 79 w 79"/>
                  <a:gd name="T13" fmla="*/ 69 h 69"/>
                  <a:gd name="T14" fmla="*/ 59 w 79"/>
                  <a:gd name="T15" fmla="*/ 68 h 69"/>
                  <a:gd name="T16" fmla="*/ 39 w 79"/>
                  <a:gd name="T17" fmla="*/ 66 h 69"/>
                  <a:gd name="T18" fmla="*/ 19 w 79"/>
                  <a:gd name="T19" fmla="*/ 65 h 69"/>
                  <a:gd name="T20" fmla="*/ 0 w 79"/>
                  <a:gd name="T21" fmla="*/ 6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" h="69">
                    <a:moveTo>
                      <a:pt x="0" y="63"/>
                    </a:moveTo>
                    <a:lnTo>
                      <a:pt x="0" y="0"/>
                    </a:lnTo>
                    <a:lnTo>
                      <a:pt x="18" y="11"/>
                    </a:lnTo>
                    <a:lnTo>
                      <a:pt x="38" y="21"/>
                    </a:lnTo>
                    <a:lnTo>
                      <a:pt x="58" y="31"/>
                    </a:lnTo>
                    <a:lnTo>
                      <a:pt x="79" y="41"/>
                    </a:lnTo>
                    <a:lnTo>
                      <a:pt x="79" y="69"/>
                    </a:lnTo>
                    <a:lnTo>
                      <a:pt x="59" y="68"/>
                    </a:lnTo>
                    <a:lnTo>
                      <a:pt x="39" y="66"/>
                    </a:lnTo>
                    <a:lnTo>
                      <a:pt x="19" y="65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1" name="Freeform 1414"/>
              <p:cNvSpPr>
                <a:spLocks/>
              </p:cNvSpPr>
              <p:nvPr/>
            </p:nvSpPr>
            <p:spPr bwMode="auto">
              <a:xfrm>
                <a:off x="795" y="1899"/>
                <a:ext cx="16" cy="10"/>
              </a:xfrm>
              <a:custGeom>
                <a:avLst/>
                <a:gdLst>
                  <a:gd name="T0" fmla="*/ 0 w 78"/>
                  <a:gd name="T1" fmla="*/ 45 h 51"/>
                  <a:gd name="T2" fmla="*/ 0 w 78"/>
                  <a:gd name="T3" fmla="*/ 0 h 51"/>
                  <a:gd name="T4" fmla="*/ 19 w 78"/>
                  <a:gd name="T5" fmla="*/ 10 h 51"/>
                  <a:gd name="T6" fmla="*/ 39 w 78"/>
                  <a:gd name="T7" fmla="*/ 20 h 51"/>
                  <a:gd name="T8" fmla="*/ 59 w 78"/>
                  <a:gd name="T9" fmla="*/ 29 h 51"/>
                  <a:gd name="T10" fmla="*/ 78 w 78"/>
                  <a:gd name="T11" fmla="*/ 37 h 51"/>
                  <a:gd name="T12" fmla="*/ 78 w 78"/>
                  <a:gd name="T13" fmla="*/ 51 h 51"/>
                  <a:gd name="T14" fmla="*/ 59 w 78"/>
                  <a:gd name="T15" fmla="*/ 50 h 51"/>
                  <a:gd name="T16" fmla="*/ 40 w 78"/>
                  <a:gd name="T17" fmla="*/ 48 h 51"/>
                  <a:gd name="T18" fmla="*/ 20 w 78"/>
                  <a:gd name="T19" fmla="*/ 47 h 51"/>
                  <a:gd name="T20" fmla="*/ 0 w 78"/>
                  <a:gd name="T21" fmla="*/ 45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51">
                    <a:moveTo>
                      <a:pt x="0" y="45"/>
                    </a:moveTo>
                    <a:lnTo>
                      <a:pt x="0" y="0"/>
                    </a:lnTo>
                    <a:lnTo>
                      <a:pt x="19" y="10"/>
                    </a:lnTo>
                    <a:lnTo>
                      <a:pt x="39" y="20"/>
                    </a:lnTo>
                    <a:lnTo>
                      <a:pt x="59" y="29"/>
                    </a:lnTo>
                    <a:lnTo>
                      <a:pt x="78" y="37"/>
                    </a:lnTo>
                    <a:lnTo>
                      <a:pt x="78" y="51"/>
                    </a:lnTo>
                    <a:lnTo>
                      <a:pt x="59" y="50"/>
                    </a:lnTo>
                    <a:lnTo>
                      <a:pt x="40" y="48"/>
                    </a:lnTo>
                    <a:lnTo>
                      <a:pt x="20" y="47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2" name="Freeform 1415"/>
              <p:cNvSpPr>
                <a:spLocks/>
              </p:cNvSpPr>
              <p:nvPr/>
            </p:nvSpPr>
            <p:spPr bwMode="auto">
              <a:xfrm>
                <a:off x="803" y="1903"/>
                <a:ext cx="16" cy="7"/>
              </a:xfrm>
              <a:custGeom>
                <a:avLst/>
                <a:gdLst>
                  <a:gd name="T0" fmla="*/ 0 w 78"/>
                  <a:gd name="T1" fmla="*/ 28 h 34"/>
                  <a:gd name="T2" fmla="*/ 0 w 78"/>
                  <a:gd name="T3" fmla="*/ 0 h 34"/>
                  <a:gd name="T4" fmla="*/ 19 w 78"/>
                  <a:gd name="T5" fmla="*/ 9 h 34"/>
                  <a:gd name="T6" fmla="*/ 38 w 78"/>
                  <a:gd name="T7" fmla="*/ 17 h 34"/>
                  <a:gd name="T8" fmla="*/ 58 w 78"/>
                  <a:gd name="T9" fmla="*/ 25 h 34"/>
                  <a:gd name="T10" fmla="*/ 78 w 78"/>
                  <a:gd name="T11" fmla="*/ 33 h 34"/>
                  <a:gd name="T12" fmla="*/ 78 w 78"/>
                  <a:gd name="T13" fmla="*/ 34 h 34"/>
                  <a:gd name="T14" fmla="*/ 58 w 78"/>
                  <a:gd name="T15" fmla="*/ 32 h 34"/>
                  <a:gd name="T16" fmla="*/ 38 w 78"/>
                  <a:gd name="T17" fmla="*/ 31 h 34"/>
                  <a:gd name="T18" fmla="*/ 19 w 78"/>
                  <a:gd name="T19" fmla="*/ 30 h 34"/>
                  <a:gd name="T20" fmla="*/ 0 w 78"/>
                  <a:gd name="T21" fmla="*/ 28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8" h="34">
                    <a:moveTo>
                      <a:pt x="0" y="28"/>
                    </a:moveTo>
                    <a:lnTo>
                      <a:pt x="0" y="0"/>
                    </a:lnTo>
                    <a:lnTo>
                      <a:pt x="19" y="9"/>
                    </a:lnTo>
                    <a:lnTo>
                      <a:pt x="38" y="17"/>
                    </a:lnTo>
                    <a:lnTo>
                      <a:pt x="58" y="25"/>
                    </a:lnTo>
                    <a:lnTo>
                      <a:pt x="78" y="33"/>
                    </a:lnTo>
                    <a:lnTo>
                      <a:pt x="78" y="34"/>
                    </a:lnTo>
                    <a:lnTo>
                      <a:pt x="58" y="32"/>
                    </a:lnTo>
                    <a:lnTo>
                      <a:pt x="38" y="31"/>
                    </a:lnTo>
                    <a:lnTo>
                      <a:pt x="19" y="3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3" name="Freeform 1416"/>
              <p:cNvSpPr>
                <a:spLocks/>
              </p:cNvSpPr>
              <p:nvPr/>
            </p:nvSpPr>
            <p:spPr bwMode="auto">
              <a:xfrm>
                <a:off x="811" y="1906"/>
                <a:ext cx="8" cy="4"/>
              </a:xfrm>
              <a:custGeom>
                <a:avLst/>
                <a:gdLst>
                  <a:gd name="T0" fmla="*/ 0 w 42"/>
                  <a:gd name="T1" fmla="*/ 14 h 17"/>
                  <a:gd name="T2" fmla="*/ 0 w 42"/>
                  <a:gd name="T3" fmla="*/ 0 h 17"/>
                  <a:gd name="T4" fmla="*/ 11 w 42"/>
                  <a:gd name="T5" fmla="*/ 5 h 17"/>
                  <a:gd name="T6" fmla="*/ 21 w 42"/>
                  <a:gd name="T7" fmla="*/ 9 h 17"/>
                  <a:gd name="T8" fmla="*/ 32 w 42"/>
                  <a:gd name="T9" fmla="*/ 13 h 17"/>
                  <a:gd name="T10" fmla="*/ 42 w 42"/>
                  <a:gd name="T11" fmla="*/ 17 h 17"/>
                  <a:gd name="T12" fmla="*/ 32 w 42"/>
                  <a:gd name="T13" fmla="*/ 16 h 17"/>
                  <a:gd name="T14" fmla="*/ 21 w 42"/>
                  <a:gd name="T15" fmla="*/ 16 h 17"/>
                  <a:gd name="T16" fmla="*/ 11 w 42"/>
                  <a:gd name="T17" fmla="*/ 15 h 17"/>
                  <a:gd name="T18" fmla="*/ 0 w 42"/>
                  <a:gd name="T19" fmla="*/ 14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" h="17">
                    <a:moveTo>
                      <a:pt x="0" y="14"/>
                    </a:moveTo>
                    <a:lnTo>
                      <a:pt x="0" y="0"/>
                    </a:lnTo>
                    <a:lnTo>
                      <a:pt x="11" y="5"/>
                    </a:lnTo>
                    <a:lnTo>
                      <a:pt x="21" y="9"/>
                    </a:lnTo>
                    <a:lnTo>
                      <a:pt x="32" y="13"/>
                    </a:lnTo>
                    <a:lnTo>
                      <a:pt x="42" y="17"/>
                    </a:lnTo>
                    <a:lnTo>
                      <a:pt x="32" y="16"/>
                    </a:lnTo>
                    <a:lnTo>
                      <a:pt x="21" y="16"/>
                    </a:lnTo>
                    <a:lnTo>
                      <a:pt x="11" y="15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4" name="Freeform 1417"/>
              <p:cNvSpPr>
                <a:spLocks/>
              </p:cNvSpPr>
              <p:nvPr/>
            </p:nvSpPr>
            <p:spPr bwMode="auto">
              <a:xfrm>
                <a:off x="931" y="2436"/>
                <a:ext cx="11" cy="4"/>
              </a:xfrm>
              <a:custGeom>
                <a:avLst/>
                <a:gdLst>
                  <a:gd name="T0" fmla="*/ 56 w 56"/>
                  <a:gd name="T1" fmla="*/ 0 h 21"/>
                  <a:gd name="T2" fmla="*/ 56 w 56"/>
                  <a:gd name="T3" fmla="*/ 21 h 21"/>
                  <a:gd name="T4" fmla="*/ 43 w 56"/>
                  <a:gd name="T5" fmla="*/ 18 h 21"/>
                  <a:gd name="T6" fmla="*/ 28 w 56"/>
                  <a:gd name="T7" fmla="*/ 14 h 21"/>
                  <a:gd name="T8" fmla="*/ 14 w 56"/>
                  <a:gd name="T9" fmla="*/ 11 h 21"/>
                  <a:gd name="T10" fmla="*/ 0 w 56"/>
                  <a:gd name="T11" fmla="*/ 8 h 21"/>
                  <a:gd name="T12" fmla="*/ 14 w 56"/>
                  <a:gd name="T13" fmla="*/ 6 h 21"/>
                  <a:gd name="T14" fmla="*/ 28 w 56"/>
                  <a:gd name="T15" fmla="*/ 4 h 21"/>
                  <a:gd name="T16" fmla="*/ 43 w 56"/>
                  <a:gd name="T17" fmla="*/ 2 h 21"/>
                  <a:gd name="T18" fmla="*/ 56 w 56"/>
                  <a:gd name="T1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6" h="21">
                    <a:moveTo>
                      <a:pt x="56" y="0"/>
                    </a:moveTo>
                    <a:lnTo>
                      <a:pt x="56" y="21"/>
                    </a:lnTo>
                    <a:lnTo>
                      <a:pt x="43" y="18"/>
                    </a:lnTo>
                    <a:lnTo>
                      <a:pt x="28" y="14"/>
                    </a:lnTo>
                    <a:lnTo>
                      <a:pt x="14" y="11"/>
                    </a:lnTo>
                    <a:lnTo>
                      <a:pt x="0" y="8"/>
                    </a:lnTo>
                    <a:lnTo>
                      <a:pt x="14" y="6"/>
                    </a:lnTo>
                    <a:lnTo>
                      <a:pt x="28" y="4"/>
                    </a:lnTo>
                    <a:lnTo>
                      <a:pt x="43" y="2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5" name="Freeform 1418"/>
              <p:cNvSpPr>
                <a:spLocks/>
              </p:cNvSpPr>
              <p:nvPr/>
            </p:nvSpPr>
            <p:spPr bwMode="auto">
              <a:xfrm>
                <a:off x="936" y="2435"/>
                <a:ext cx="11" cy="6"/>
              </a:xfrm>
              <a:custGeom>
                <a:avLst/>
                <a:gdLst>
                  <a:gd name="T0" fmla="*/ 0 w 55"/>
                  <a:gd name="T1" fmla="*/ 20 h 31"/>
                  <a:gd name="T2" fmla="*/ 0 w 55"/>
                  <a:gd name="T3" fmla="*/ 9 h 31"/>
                  <a:gd name="T4" fmla="*/ 14 w 55"/>
                  <a:gd name="T5" fmla="*/ 7 h 31"/>
                  <a:gd name="T6" fmla="*/ 28 w 55"/>
                  <a:gd name="T7" fmla="*/ 5 h 31"/>
                  <a:gd name="T8" fmla="*/ 42 w 55"/>
                  <a:gd name="T9" fmla="*/ 3 h 31"/>
                  <a:gd name="T10" fmla="*/ 55 w 55"/>
                  <a:gd name="T11" fmla="*/ 0 h 31"/>
                  <a:gd name="T12" fmla="*/ 55 w 55"/>
                  <a:gd name="T13" fmla="*/ 31 h 31"/>
                  <a:gd name="T14" fmla="*/ 42 w 55"/>
                  <a:gd name="T15" fmla="*/ 29 h 31"/>
                  <a:gd name="T16" fmla="*/ 28 w 55"/>
                  <a:gd name="T17" fmla="*/ 26 h 31"/>
                  <a:gd name="T18" fmla="*/ 14 w 55"/>
                  <a:gd name="T19" fmla="*/ 23 h 31"/>
                  <a:gd name="T20" fmla="*/ 0 w 55"/>
                  <a:gd name="T21" fmla="*/ 2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31">
                    <a:moveTo>
                      <a:pt x="0" y="20"/>
                    </a:moveTo>
                    <a:lnTo>
                      <a:pt x="0" y="9"/>
                    </a:lnTo>
                    <a:lnTo>
                      <a:pt x="14" y="7"/>
                    </a:lnTo>
                    <a:lnTo>
                      <a:pt x="28" y="5"/>
                    </a:lnTo>
                    <a:lnTo>
                      <a:pt x="42" y="3"/>
                    </a:lnTo>
                    <a:lnTo>
                      <a:pt x="55" y="0"/>
                    </a:lnTo>
                    <a:lnTo>
                      <a:pt x="55" y="31"/>
                    </a:lnTo>
                    <a:lnTo>
                      <a:pt x="42" y="29"/>
                    </a:lnTo>
                    <a:lnTo>
                      <a:pt x="28" y="26"/>
                    </a:lnTo>
                    <a:lnTo>
                      <a:pt x="14" y="23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6" name="Freeform 1419"/>
              <p:cNvSpPr>
                <a:spLocks/>
              </p:cNvSpPr>
              <p:nvPr/>
            </p:nvSpPr>
            <p:spPr bwMode="auto">
              <a:xfrm>
                <a:off x="942" y="2434"/>
                <a:ext cx="11" cy="8"/>
              </a:xfrm>
              <a:custGeom>
                <a:avLst/>
                <a:gdLst>
                  <a:gd name="T0" fmla="*/ 0 w 57"/>
                  <a:gd name="T1" fmla="*/ 30 h 41"/>
                  <a:gd name="T2" fmla="*/ 0 w 57"/>
                  <a:gd name="T3" fmla="*/ 9 h 41"/>
                  <a:gd name="T4" fmla="*/ 15 w 57"/>
                  <a:gd name="T5" fmla="*/ 6 h 41"/>
                  <a:gd name="T6" fmla="*/ 28 w 57"/>
                  <a:gd name="T7" fmla="*/ 4 h 41"/>
                  <a:gd name="T8" fmla="*/ 43 w 57"/>
                  <a:gd name="T9" fmla="*/ 2 h 41"/>
                  <a:gd name="T10" fmla="*/ 57 w 57"/>
                  <a:gd name="T11" fmla="*/ 0 h 41"/>
                  <a:gd name="T12" fmla="*/ 57 w 57"/>
                  <a:gd name="T13" fmla="*/ 41 h 41"/>
                  <a:gd name="T14" fmla="*/ 43 w 57"/>
                  <a:gd name="T15" fmla="*/ 38 h 41"/>
                  <a:gd name="T16" fmla="*/ 28 w 57"/>
                  <a:gd name="T17" fmla="*/ 35 h 41"/>
                  <a:gd name="T18" fmla="*/ 15 w 57"/>
                  <a:gd name="T19" fmla="*/ 33 h 41"/>
                  <a:gd name="T20" fmla="*/ 0 w 57"/>
                  <a:gd name="T21" fmla="*/ 3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41">
                    <a:moveTo>
                      <a:pt x="0" y="30"/>
                    </a:moveTo>
                    <a:lnTo>
                      <a:pt x="0" y="9"/>
                    </a:lnTo>
                    <a:lnTo>
                      <a:pt x="15" y="6"/>
                    </a:lnTo>
                    <a:lnTo>
                      <a:pt x="28" y="4"/>
                    </a:lnTo>
                    <a:lnTo>
                      <a:pt x="43" y="2"/>
                    </a:lnTo>
                    <a:lnTo>
                      <a:pt x="57" y="0"/>
                    </a:lnTo>
                    <a:lnTo>
                      <a:pt x="57" y="41"/>
                    </a:lnTo>
                    <a:lnTo>
                      <a:pt x="43" y="38"/>
                    </a:lnTo>
                    <a:lnTo>
                      <a:pt x="28" y="35"/>
                    </a:lnTo>
                    <a:lnTo>
                      <a:pt x="15" y="3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7" name="Freeform 1420"/>
              <p:cNvSpPr>
                <a:spLocks/>
              </p:cNvSpPr>
              <p:nvPr/>
            </p:nvSpPr>
            <p:spPr bwMode="auto">
              <a:xfrm>
                <a:off x="947" y="2433"/>
                <a:ext cx="12" cy="10"/>
              </a:xfrm>
              <a:custGeom>
                <a:avLst/>
                <a:gdLst>
                  <a:gd name="T0" fmla="*/ 0 w 57"/>
                  <a:gd name="T1" fmla="*/ 41 h 51"/>
                  <a:gd name="T2" fmla="*/ 0 w 57"/>
                  <a:gd name="T3" fmla="*/ 10 h 51"/>
                  <a:gd name="T4" fmla="*/ 15 w 57"/>
                  <a:gd name="T5" fmla="*/ 8 h 51"/>
                  <a:gd name="T6" fmla="*/ 29 w 57"/>
                  <a:gd name="T7" fmla="*/ 6 h 51"/>
                  <a:gd name="T8" fmla="*/ 43 w 57"/>
                  <a:gd name="T9" fmla="*/ 3 h 51"/>
                  <a:gd name="T10" fmla="*/ 57 w 57"/>
                  <a:gd name="T11" fmla="*/ 0 h 51"/>
                  <a:gd name="T12" fmla="*/ 57 w 57"/>
                  <a:gd name="T13" fmla="*/ 51 h 51"/>
                  <a:gd name="T14" fmla="*/ 43 w 57"/>
                  <a:gd name="T15" fmla="*/ 49 h 51"/>
                  <a:gd name="T16" fmla="*/ 29 w 57"/>
                  <a:gd name="T17" fmla="*/ 47 h 51"/>
                  <a:gd name="T18" fmla="*/ 15 w 57"/>
                  <a:gd name="T19" fmla="*/ 44 h 51"/>
                  <a:gd name="T20" fmla="*/ 0 w 57"/>
                  <a:gd name="T21" fmla="*/ 4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51">
                    <a:moveTo>
                      <a:pt x="0" y="41"/>
                    </a:moveTo>
                    <a:lnTo>
                      <a:pt x="0" y="10"/>
                    </a:lnTo>
                    <a:lnTo>
                      <a:pt x="15" y="8"/>
                    </a:lnTo>
                    <a:lnTo>
                      <a:pt x="29" y="6"/>
                    </a:lnTo>
                    <a:lnTo>
                      <a:pt x="43" y="3"/>
                    </a:lnTo>
                    <a:lnTo>
                      <a:pt x="57" y="0"/>
                    </a:lnTo>
                    <a:lnTo>
                      <a:pt x="57" y="51"/>
                    </a:lnTo>
                    <a:lnTo>
                      <a:pt x="43" y="49"/>
                    </a:lnTo>
                    <a:lnTo>
                      <a:pt x="29" y="47"/>
                    </a:lnTo>
                    <a:lnTo>
                      <a:pt x="15" y="44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8" name="Freeform 1421"/>
              <p:cNvSpPr>
                <a:spLocks/>
              </p:cNvSpPr>
              <p:nvPr/>
            </p:nvSpPr>
            <p:spPr bwMode="auto">
              <a:xfrm>
                <a:off x="953" y="2432"/>
                <a:ext cx="11" cy="12"/>
              </a:xfrm>
              <a:custGeom>
                <a:avLst/>
                <a:gdLst>
                  <a:gd name="T0" fmla="*/ 0 w 56"/>
                  <a:gd name="T1" fmla="*/ 53 h 61"/>
                  <a:gd name="T2" fmla="*/ 0 w 56"/>
                  <a:gd name="T3" fmla="*/ 12 h 61"/>
                  <a:gd name="T4" fmla="*/ 14 w 56"/>
                  <a:gd name="T5" fmla="*/ 9 h 61"/>
                  <a:gd name="T6" fmla="*/ 28 w 56"/>
                  <a:gd name="T7" fmla="*/ 6 h 61"/>
                  <a:gd name="T8" fmla="*/ 41 w 56"/>
                  <a:gd name="T9" fmla="*/ 4 h 61"/>
                  <a:gd name="T10" fmla="*/ 56 w 56"/>
                  <a:gd name="T11" fmla="*/ 0 h 61"/>
                  <a:gd name="T12" fmla="*/ 56 w 56"/>
                  <a:gd name="T13" fmla="*/ 61 h 61"/>
                  <a:gd name="T14" fmla="*/ 41 w 56"/>
                  <a:gd name="T15" fmla="*/ 59 h 61"/>
                  <a:gd name="T16" fmla="*/ 28 w 56"/>
                  <a:gd name="T17" fmla="*/ 57 h 61"/>
                  <a:gd name="T18" fmla="*/ 14 w 56"/>
                  <a:gd name="T19" fmla="*/ 55 h 61"/>
                  <a:gd name="T20" fmla="*/ 0 w 56"/>
                  <a:gd name="T21" fmla="*/ 53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61">
                    <a:moveTo>
                      <a:pt x="0" y="53"/>
                    </a:moveTo>
                    <a:lnTo>
                      <a:pt x="0" y="12"/>
                    </a:lnTo>
                    <a:lnTo>
                      <a:pt x="14" y="9"/>
                    </a:lnTo>
                    <a:lnTo>
                      <a:pt x="28" y="6"/>
                    </a:lnTo>
                    <a:lnTo>
                      <a:pt x="41" y="4"/>
                    </a:lnTo>
                    <a:lnTo>
                      <a:pt x="56" y="0"/>
                    </a:lnTo>
                    <a:lnTo>
                      <a:pt x="56" y="61"/>
                    </a:lnTo>
                    <a:lnTo>
                      <a:pt x="41" y="59"/>
                    </a:lnTo>
                    <a:lnTo>
                      <a:pt x="28" y="57"/>
                    </a:lnTo>
                    <a:lnTo>
                      <a:pt x="14" y="55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39" name="Freeform 1422"/>
              <p:cNvSpPr>
                <a:spLocks/>
              </p:cNvSpPr>
              <p:nvPr/>
            </p:nvSpPr>
            <p:spPr bwMode="auto">
              <a:xfrm>
                <a:off x="959" y="2431"/>
                <a:ext cx="11" cy="14"/>
              </a:xfrm>
              <a:custGeom>
                <a:avLst/>
                <a:gdLst>
                  <a:gd name="T0" fmla="*/ 0 w 55"/>
                  <a:gd name="T1" fmla="*/ 63 h 72"/>
                  <a:gd name="T2" fmla="*/ 0 w 55"/>
                  <a:gd name="T3" fmla="*/ 12 h 72"/>
                  <a:gd name="T4" fmla="*/ 13 w 55"/>
                  <a:gd name="T5" fmla="*/ 10 h 72"/>
                  <a:gd name="T6" fmla="*/ 28 w 55"/>
                  <a:gd name="T7" fmla="*/ 6 h 72"/>
                  <a:gd name="T8" fmla="*/ 41 w 55"/>
                  <a:gd name="T9" fmla="*/ 3 h 72"/>
                  <a:gd name="T10" fmla="*/ 55 w 55"/>
                  <a:gd name="T11" fmla="*/ 0 h 72"/>
                  <a:gd name="T12" fmla="*/ 55 w 55"/>
                  <a:gd name="T13" fmla="*/ 72 h 72"/>
                  <a:gd name="T14" fmla="*/ 41 w 55"/>
                  <a:gd name="T15" fmla="*/ 70 h 72"/>
                  <a:gd name="T16" fmla="*/ 28 w 55"/>
                  <a:gd name="T17" fmla="*/ 67 h 72"/>
                  <a:gd name="T18" fmla="*/ 13 w 55"/>
                  <a:gd name="T19" fmla="*/ 65 h 72"/>
                  <a:gd name="T20" fmla="*/ 0 w 55"/>
                  <a:gd name="T21" fmla="*/ 63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72">
                    <a:moveTo>
                      <a:pt x="0" y="63"/>
                    </a:moveTo>
                    <a:lnTo>
                      <a:pt x="0" y="12"/>
                    </a:lnTo>
                    <a:lnTo>
                      <a:pt x="13" y="10"/>
                    </a:lnTo>
                    <a:lnTo>
                      <a:pt x="28" y="6"/>
                    </a:lnTo>
                    <a:lnTo>
                      <a:pt x="41" y="3"/>
                    </a:lnTo>
                    <a:lnTo>
                      <a:pt x="55" y="0"/>
                    </a:lnTo>
                    <a:lnTo>
                      <a:pt x="55" y="72"/>
                    </a:lnTo>
                    <a:lnTo>
                      <a:pt x="41" y="70"/>
                    </a:lnTo>
                    <a:lnTo>
                      <a:pt x="28" y="67"/>
                    </a:lnTo>
                    <a:lnTo>
                      <a:pt x="13" y="65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0" name="Freeform 1423"/>
              <p:cNvSpPr>
                <a:spLocks/>
              </p:cNvSpPr>
              <p:nvPr/>
            </p:nvSpPr>
            <p:spPr bwMode="auto">
              <a:xfrm>
                <a:off x="964" y="2429"/>
                <a:ext cx="11" cy="17"/>
              </a:xfrm>
              <a:custGeom>
                <a:avLst/>
                <a:gdLst>
                  <a:gd name="T0" fmla="*/ 0 w 55"/>
                  <a:gd name="T1" fmla="*/ 73 h 81"/>
                  <a:gd name="T2" fmla="*/ 0 w 55"/>
                  <a:gd name="T3" fmla="*/ 12 h 81"/>
                  <a:gd name="T4" fmla="*/ 13 w 55"/>
                  <a:gd name="T5" fmla="*/ 9 h 81"/>
                  <a:gd name="T6" fmla="*/ 28 w 55"/>
                  <a:gd name="T7" fmla="*/ 6 h 81"/>
                  <a:gd name="T8" fmla="*/ 42 w 55"/>
                  <a:gd name="T9" fmla="*/ 3 h 81"/>
                  <a:gd name="T10" fmla="*/ 55 w 55"/>
                  <a:gd name="T11" fmla="*/ 0 h 81"/>
                  <a:gd name="T12" fmla="*/ 55 w 55"/>
                  <a:gd name="T13" fmla="*/ 81 h 81"/>
                  <a:gd name="T14" fmla="*/ 42 w 55"/>
                  <a:gd name="T15" fmla="*/ 79 h 81"/>
                  <a:gd name="T16" fmla="*/ 28 w 55"/>
                  <a:gd name="T17" fmla="*/ 78 h 81"/>
                  <a:gd name="T18" fmla="*/ 13 w 55"/>
                  <a:gd name="T19" fmla="*/ 76 h 81"/>
                  <a:gd name="T20" fmla="*/ 0 w 55"/>
                  <a:gd name="T21" fmla="*/ 73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81">
                    <a:moveTo>
                      <a:pt x="0" y="73"/>
                    </a:moveTo>
                    <a:lnTo>
                      <a:pt x="0" y="12"/>
                    </a:lnTo>
                    <a:lnTo>
                      <a:pt x="13" y="9"/>
                    </a:lnTo>
                    <a:lnTo>
                      <a:pt x="28" y="6"/>
                    </a:lnTo>
                    <a:lnTo>
                      <a:pt x="42" y="3"/>
                    </a:lnTo>
                    <a:lnTo>
                      <a:pt x="55" y="0"/>
                    </a:lnTo>
                    <a:lnTo>
                      <a:pt x="55" y="81"/>
                    </a:lnTo>
                    <a:lnTo>
                      <a:pt x="42" y="79"/>
                    </a:lnTo>
                    <a:lnTo>
                      <a:pt x="28" y="78"/>
                    </a:lnTo>
                    <a:lnTo>
                      <a:pt x="13" y="76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1" name="Freeform 1424"/>
              <p:cNvSpPr>
                <a:spLocks/>
              </p:cNvSpPr>
              <p:nvPr/>
            </p:nvSpPr>
            <p:spPr bwMode="auto">
              <a:xfrm>
                <a:off x="970" y="2428"/>
                <a:ext cx="11" cy="18"/>
              </a:xfrm>
              <a:custGeom>
                <a:avLst/>
                <a:gdLst>
                  <a:gd name="T0" fmla="*/ 0 w 56"/>
                  <a:gd name="T1" fmla="*/ 85 h 90"/>
                  <a:gd name="T2" fmla="*/ 0 w 56"/>
                  <a:gd name="T3" fmla="*/ 13 h 90"/>
                  <a:gd name="T4" fmla="*/ 15 w 56"/>
                  <a:gd name="T5" fmla="*/ 10 h 90"/>
                  <a:gd name="T6" fmla="*/ 28 w 56"/>
                  <a:gd name="T7" fmla="*/ 7 h 90"/>
                  <a:gd name="T8" fmla="*/ 43 w 56"/>
                  <a:gd name="T9" fmla="*/ 4 h 90"/>
                  <a:gd name="T10" fmla="*/ 56 w 56"/>
                  <a:gd name="T11" fmla="*/ 0 h 90"/>
                  <a:gd name="T12" fmla="*/ 56 w 56"/>
                  <a:gd name="T13" fmla="*/ 90 h 90"/>
                  <a:gd name="T14" fmla="*/ 43 w 56"/>
                  <a:gd name="T15" fmla="*/ 89 h 90"/>
                  <a:gd name="T16" fmla="*/ 28 w 56"/>
                  <a:gd name="T17" fmla="*/ 88 h 90"/>
                  <a:gd name="T18" fmla="*/ 15 w 56"/>
                  <a:gd name="T19" fmla="*/ 86 h 90"/>
                  <a:gd name="T20" fmla="*/ 0 w 56"/>
                  <a:gd name="T21" fmla="*/ 85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90">
                    <a:moveTo>
                      <a:pt x="0" y="85"/>
                    </a:moveTo>
                    <a:lnTo>
                      <a:pt x="0" y="13"/>
                    </a:lnTo>
                    <a:lnTo>
                      <a:pt x="15" y="10"/>
                    </a:lnTo>
                    <a:lnTo>
                      <a:pt x="28" y="7"/>
                    </a:lnTo>
                    <a:lnTo>
                      <a:pt x="43" y="4"/>
                    </a:lnTo>
                    <a:lnTo>
                      <a:pt x="56" y="0"/>
                    </a:lnTo>
                    <a:lnTo>
                      <a:pt x="56" y="90"/>
                    </a:lnTo>
                    <a:lnTo>
                      <a:pt x="43" y="89"/>
                    </a:lnTo>
                    <a:lnTo>
                      <a:pt x="28" y="88"/>
                    </a:lnTo>
                    <a:lnTo>
                      <a:pt x="15" y="86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2" name="Freeform 1425"/>
              <p:cNvSpPr>
                <a:spLocks/>
              </p:cNvSpPr>
              <p:nvPr/>
            </p:nvSpPr>
            <p:spPr bwMode="auto">
              <a:xfrm>
                <a:off x="975" y="2427"/>
                <a:ext cx="12" cy="19"/>
              </a:xfrm>
              <a:custGeom>
                <a:avLst/>
                <a:gdLst>
                  <a:gd name="T0" fmla="*/ 0 w 57"/>
                  <a:gd name="T1" fmla="*/ 95 h 99"/>
                  <a:gd name="T2" fmla="*/ 0 w 57"/>
                  <a:gd name="T3" fmla="*/ 14 h 99"/>
                  <a:gd name="T4" fmla="*/ 15 w 57"/>
                  <a:gd name="T5" fmla="*/ 11 h 99"/>
                  <a:gd name="T6" fmla="*/ 28 w 57"/>
                  <a:gd name="T7" fmla="*/ 7 h 99"/>
                  <a:gd name="T8" fmla="*/ 43 w 57"/>
                  <a:gd name="T9" fmla="*/ 4 h 99"/>
                  <a:gd name="T10" fmla="*/ 57 w 57"/>
                  <a:gd name="T11" fmla="*/ 0 h 99"/>
                  <a:gd name="T12" fmla="*/ 57 w 57"/>
                  <a:gd name="T13" fmla="*/ 99 h 99"/>
                  <a:gd name="T14" fmla="*/ 43 w 57"/>
                  <a:gd name="T15" fmla="*/ 98 h 99"/>
                  <a:gd name="T16" fmla="*/ 28 w 57"/>
                  <a:gd name="T17" fmla="*/ 97 h 99"/>
                  <a:gd name="T18" fmla="*/ 15 w 57"/>
                  <a:gd name="T19" fmla="*/ 96 h 99"/>
                  <a:gd name="T20" fmla="*/ 0 w 57"/>
                  <a:gd name="T21" fmla="*/ 95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99">
                    <a:moveTo>
                      <a:pt x="0" y="95"/>
                    </a:moveTo>
                    <a:lnTo>
                      <a:pt x="0" y="14"/>
                    </a:lnTo>
                    <a:lnTo>
                      <a:pt x="15" y="11"/>
                    </a:lnTo>
                    <a:lnTo>
                      <a:pt x="28" y="7"/>
                    </a:lnTo>
                    <a:lnTo>
                      <a:pt x="43" y="4"/>
                    </a:lnTo>
                    <a:lnTo>
                      <a:pt x="57" y="0"/>
                    </a:lnTo>
                    <a:lnTo>
                      <a:pt x="57" y="99"/>
                    </a:lnTo>
                    <a:lnTo>
                      <a:pt x="43" y="98"/>
                    </a:lnTo>
                    <a:lnTo>
                      <a:pt x="28" y="97"/>
                    </a:lnTo>
                    <a:lnTo>
                      <a:pt x="15" y="96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3" name="Freeform 1426"/>
              <p:cNvSpPr>
                <a:spLocks/>
              </p:cNvSpPr>
              <p:nvPr/>
            </p:nvSpPr>
            <p:spPr bwMode="auto">
              <a:xfrm>
                <a:off x="981" y="2425"/>
                <a:ext cx="11" cy="22"/>
              </a:xfrm>
              <a:custGeom>
                <a:avLst/>
                <a:gdLst>
                  <a:gd name="T0" fmla="*/ 0 w 57"/>
                  <a:gd name="T1" fmla="*/ 104 h 108"/>
                  <a:gd name="T2" fmla="*/ 0 w 57"/>
                  <a:gd name="T3" fmla="*/ 14 h 108"/>
                  <a:gd name="T4" fmla="*/ 15 w 57"/>
                  <a:gd name="T5" fmla="*/ 11 h 108"/>
                  <a:gd name="T6" fmla="*/ 29 w 57"/>
                  <a:gd name="T7" fmla="*/ 7 h 108"/>
                  <a:gd name="T8" fmla="*/ 42 w 57"/>
                  <a:gd name="T9" fmla="*/ 4 h 108"/>
                  <a:gd name="T10" fmla="*/ 57 w 57"/>
                  <a:gd name="T11" fmla="*/ 0 h 108"/>
                  <a:gd name="T12" fmla="*/ 57 w 57"/>
                  <a:gd name="T13" fmla="*/ 108 h 108"/>
                  <a:gd name="T14" fmla="*/ 42 w 57"/>
                  <a:gd name="T15" fmla="*/ 107 h 108"/>
                  <a:gd name="T16" fmla="*/ 29 w 57"/>
                  <a:gd name="T17" fmla="*/ 106 h 108"/>
                  <a:gd name="T18" fmla="*/ 15 w 57"/>
                  <a:gd name="T19" fmla="*/ 105 h 108"/>
                  <a:gd name="T20" fmla="*/ 0 w 57"/>
                  <a:gd name="T21" fmla="*/ 104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108">
                    <a:moveTo>
                      <a:pt x="0" y="104"/>
                    </a:moveTo>
                    <a:lnTo>
                      <a:pt x="0" y="14"/>
                    </a:lnTo>
                    <a:lnTo>
                      <a:pt x="15" y="11"/>
                    </a:lnTo>
                    <a:lnTo>
                      <a:pt x="29" y="7"/>
                    </a:lnTo>
                    <a:lnTo>
                      <a:pt x="42" y="4"/>
                    </a:lnTo>
                    <a:lnTo>
                      <a:pt x="57" y="0"/>
                    </a:lnTo>
                    <a:lnTo>
                      <a:pt x="57" y="108"/>
                    </a:lnTo>
                    <a:lnTo>
                      <a:pt x="42" y="107"/>
                    </a:lnTo>
                    <a:lnTo>
                      <a:pt x="29" y="106"/>
                    </a:lnTo>
                    <a:lnTo>
                      <a:pt x="15" y="105"/>
                    </a:lnTo>
                    <a:lnTo>
                      <a:pt x="0" y="104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4" name="Freeform 1427"/>
              <p:cNvSpPr>
                <a:spLocks/>
              </p:cNvSpPr>
              <p:nvPr/>
            </p:nvSpPr>
            <p:spPr bwMode="auto">
              <a:xfrm>
                <a:off x="987" y="2424"/>
                <a:ext cx="11" cy="23"/>
              </a:xfrm>
              <a:custGeom>
                <a:avLst/>
                <a:gdLst>
                  <a:gd name="T0" fmla="*/ 0 w 56"/>
                  <a:gd name="T1" fmla="*/ 114 h 117"/>
                  <a:gd name="T2" fmla="*/ 0 w 56"/>
                  <a:gd name="T3" fmla="*/ 15 h 117"/>
                  <a:gd name="T4" fmla="*/ 13 w 56"/>
                  <a:gd name="T5" fmla="*/ 12 h 117"/>
                  <a:gd name="T6" fmla="*/ 28 w 56"/>
                  <a:gd name="T7" fmla="*/ 8 h 117"/>
                  <a:gd name="T8" fmla="*/ 41 w 56"/>
                  <a:gd name="T9" fmla="*/ 4 h 117"/>
                  <a:gd name="T10" fmla="*/ 56 w 56"/>
                  <a:gd name="T11" fmla="*/ 0 h 117"/>
                  <a:gd name="T12" fmla="*/ 56 w 56"/>
                  <a:gd name="T13" fmla="*/ 117 h 117"/>
                  <a:gd name="T14" fmla="*/ 41 w 56"/>
                  <a:gd name="T15" fmla="*/ 117 h 117"/>
                  <a:gd name="T16" fmla="*/ 28 w 56"/>
                  <a:gd name="T17" fmla="*/ 116 h 117"/>
                  <a:gd name="T18" fmla="*/ 13 w 56"/>
                  <a:gd name="T19" fmla="*/ 115 h 117"/>
                  <a:gd name="T20" fmla="*/ 0 w 56"/>
                  <a:gd name="T21" fmla="*/ 11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17">
                    <a:moveTo>
                      <a:pt x="0" y="114"/>
                    </a:moveTo>
                    <a:lnTo>
                      <a:pt x="0" y="15"/>
                    </a:lnTo>
                    <a:lnTo>
                      <a:pt x="13" y="12"/>
                    </a:lnTo>
                    <a:lnTo>
                      <a:pt x="28" y="8"/>
                    </a:lnTo>
                    <a:lnTo>
                      <a:pt x="41" y="4"/>
                    </a:lnTo>
                    <a:lnTo>
                      <a:pt x="56" y="0"/>
                    </a:lnTo>
                    <a:lnTo>
                      <a:pt x="56" y="117"/>
                    </a:lnTo>
                    <a:lnTo>
                      <a:pt x="41" y="117"/>
                    </a:lnTo>
                    <a:lnTo>
                      <a:pt x="28" y="116"/>
                    </a:lnTo>
                    <a:lnTo>
                      <a:pt x="13" y="115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5" name="Freeform 1428"/>
              <p:cNvSpPr>
                <a:spLocks/>
              </p:cNvSpPr>
              <p:nvPr/>
            </p:nvSpPr>
            <p:spPr bwMode="auto">
              <a:xfrm>
                <a:off x="992" y="2422"/>
                <a:ext cx="11" cy="25"/>
              </a:xfrm>
              <a:custGeom>
                <a:avLst/>
                <a:gdLst>
                  <a:gd name="T0" fmla="*/ 0 w 55"/>
                  <a:gd name="T1" fmla="*/ 124 h 125"/>
                  <a:gd name="T2" fmla="*/ 0 w 55"/>
                  <a:gd name="T3" fmla="*/ 16 h 125"/>
                  <a:gd name="T4" fmla="*/ 13 w 55"/>
                  <a:gd name="T5" fmla="*/ 12 h 125"/>
                  <a:gd name="T6" fmla="*/ 28 w 55"/>
                  <a:gd name="T7" fmla="*/ 8 h 125"/>
                  <a:gd name="T8" fmla="*/ 41 w 55"/>
                  <a:gd name="T9" fmla="*/ 4 h 125"/>
                  <a:gd name="T10" fmla="*/ 55 w 55"/>
                  <a:gd name="T11" fmla="*/ 0 h 125"/>
                  <a:gd name="T12" fmla="*/ 55 w 55"/>
                  <a:gd name="T13" fmla="*/ 125 h 125"/>
                  <a:gd name="T14" fmla="*/ 41 w 55"/>
                  <a:gd name="T15" fmla="*/ 125 h 125"/>
                  <a:gd name="T16" fmla="*/ 28 w 55"/>
                  <a:gd name="T17" fmla="*/ 125 h 125"/>
                  <a:gd name="T18" fmla="*/ 13 w 55"/>
                  <a:gd name="T19" fmla="*/ 125 h 125"/>
                  <a:gd name="T20" fmla="*/ 0 w 55"/>
                  <a:gd name="T21" fmla="*/ 124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25">
                    <a:moveTo>
                      <a:pt x="0" y="124"/>
                    </a:moveTo>
                    <a:lnTo>
                      <a:pt x="0" y="16"/>
                    </a:lnTo>
                    <a:lnTo>
                      <a:pt x="13" y="12"/>
                    </a:lnTo>
                    <a:lnTo>
                      <a:pt x="28" y="8"/>
                    </a:lnTo>
                    <a:lnTo>
                      <a:pt x="41" y="4"/>
                    </a:lnTo>
                    <a:lnTo>
                      <a:pt x="55" y="0"/>
                    </a:lnTo>
                    <a:lnTo>
                      <a:pt x="55" y="125"/>
                    </a:lnTo>
                    <a:lnTo>
                      <a:pt x="41" y="125"/>
                    </a:lnTo>
                    <a:lnTo>
                      <a:pt x="28" y="125"/>
                    </a:lnTo>
                    <a:lnTo>
                      <a:pt x="13" y="125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6" name="Freeform 1429"/>
              <p:cNvSpPr>
                <a:spLocks/>
              </p:cNvSpPr>
              <p:nvPr/>
            </p:nvSpPr>
            <p:spPr bwMode="auto">
              <a:xfrm>
                <a:off x="998" y="2420"/>
                <a:ext cx="11" cy="27"/>
              </a:xfrm>
              <a:custGeom>
                <a:avLst/>
                <a:gdLst>
                  <a:gd name="T0" fmla="*/ 0 w 55"/>
                  <a:gd name="T1" fmla="*/ 134 h 135"/>
                  <a:gd name="T2" fmla="*/ 0 w 55"/>
                  <a:gd name="T3" fmla="*/ 17 h 135"/>
                  <a:gd name="T4" fmla="*/ 13 w 55"/>
                  <a:gd name="T5" fmla="*/ 13 h 135"/>
                  <a:gd name="T6" fmla="*/ 27 w 55"/>
                  <a:gd name="T7" fmla="*/ 9 h 135"/>
                  <a:gd name="T8" fmla="*/ 42 w 55"/>
                  <a:gd name="T9" fmla="*/ 5 h 135"/>
                  <a:gd name="T10" fmla="*/ 55 w 55"/>
                  <a:gd name="T11" fmla="*/ 0 h 135"/>
                  <a:gd name="T12" fmla="*/ 55 w 55"/>
                  <a:gd name="T13" fmla="*/ 135 h 135"/>
                  <a:gd name="T14" fmla="*/ 42 w 55"/>
                  <a:gd name="T15" fmla="*/ 135 h 135"/>
                  <a:gd name="T16" fmla="*/ 27 w 55"/>
                  <a:gd name="T17" fmla="*/ 134 h 135"/>
                  <a:gd name="T18" fmla="*/ 13 w 55"/>
                  <a:gd name="T19" fmla="*/ 134 h 135"/>
                  <a:gd name="T20" fmla="*/ 0 w 55"/>
                  <a:gd name="T21" fmla="*/ 134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5">
                    <a:moveTo>
                      <a:pt x="0" y="134"/>
                    </a:moveTo>
                    <a:lnTo>
                      <a:pt x="0" y="17"/>
                    </a:lnTo>
                    <a:lnTo>
                      <a:pt x="13" y="13"/>
                    </a:lnTo>
                    <a:lnTo>
                      <a:pt x="27" y="9"/>
                    </a:lnTo>
                    <a:lnTo>
                      <a:pt x="42" y="5"/>
                    </a:lnTo>
                    <a:lnTo>
                      <a:pt x="55" y="0"/>
                    </a:lnTo>
                    <a:lnTo>
                      <a:pt x="55" y="135"/>
                    </a:lnTo>
                    <a:lnTo>
                      <a:pt x="42" y="135"/>
                    </a:lnTo>
                    <a:lnTo>
                      <a:pt x="27" y="134"/>
                    </a:lnTo>
                    <a:lnTo>
                      <a:pt x="13" y="134"/>
                    </a:lnTo>
                    <a:lnTo>
                      <a:pt x="0" y="13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7" name="Freeform 1430"/>
              <p:cNvSpPr>
                <a:spLocks/>
              </p:cNvSpPr>
              <p:nvPr/>
            </p:nvSpPr>
            <p:spPr bwMode="auto">
              <a:xfrm>
                <a:off x="1003" y="2418"/>
                <a:ext cx="12" cy="29"/>
              </a:xfrm>
              <a:custGeom>
                <a:avLst/>
                <a:gdLst>
                  <a:gd name="T0" fmla="*/ 0 w 56"/>
                  <a:gd name="T1" fmla="*/ 143 h 144"/>
                  <a:gd name="T2" fmla="*/ 0 w 56"/>
                  <a:gd name="T3" fmla="*/ 18 h 144"/>
                  <a:gd name="T4" fmla="*/ 15 w 56"/>
                  <a:gd name="T5" fmla="*/ 14 h 144"/>
                  <a:gd name="T6" fmla="*/ 28 w 56"/>
                  <a:gd name="T7" fmla="*/ 9 h 144"/>
                  <a:gd name="T8" fmla="*/ 43 w 56"/>
                  <a:gd name="T9" fmla="*/ 4 h 144"/>
                  <a:gd name="T10" fmla="*/ 56 w 56"/>
                  <a:gd name="T11" fmla="*/ 0 h 144"/>
                  <a:gd name="T12" fmla="*/ 56 w 56"/>
                  <a:gd name="T13" fmla="*/ 143 h 144"/>
                  <a:gd name="T14" fmla="*/ 43 w 56"/>
                  <a:gd name="T15" fmla="*/ 143 h 144"/>
                  <a:gd name="T16" fmla="*/ 28 w 56"/>
                  <a:gd name="T17" fmla="*/ 144 h 144"/>
                  <a:gd name="T18" fmla="*/ 15 w 56"/>
                  <a:gd name="T19" fmla="*/ 144 h 144"/>
                  <a:gd name="T20" fmla="*/ 0 w 56"/>
                  <a:gd name="T21" fmla="*/ 143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44">
                    <a:moveTo>
                      <a:pt x="0" y="143"/>
                    </a:moveTo>
                    <a:lnTo>
                      <a:pt x="0" y="18"/>
                    </a:lnTo>
                    <a:lnTo>
                      <a:pt x="15" y="14"/>
                    </a:lnTo>
                    <a:lnTo>
                      <a:pt x="28" y="9"/>
                    </a:lnTo>
                    <a:lnTo>
                      <a:pt x="43" y="4"/>
                    </a:lnTo>
                    <a:lnTo>
                      <a:pt x="56" y="0"/>
                    </a:lnTo>
                    <a:lnTo>
                      <a:pt x="56" y="143"/>
                    </a:lnTo>
                    <a:lnTo>
                      <a:pt x="43" y="143"/>
                    </a:lnTo>
                    <a:lnTo>
                      <a:pt x="28" y="144"/>
                    </a:lnTo>
                    <a:lnTo>
                      <a:pt x="15" y="144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8" name="Freeform 1431"/>
              <p:cNvSpPr>
                <a:spLocks/>
              </p:cNvSpPr>
              <p:nvPr/>
            </p:nvSpPr>
            <p:spPr bwMode="auto">
              <a:xfrm>
                <a:off x="1009" y="2416"/>
                <a:ext cx="11" cy="31"/>
              </a:xfrm>
              <a:custGeom>
                <a:avLst/>
                <a:gdLst>
                  <a:gd name="T0" fmla="*/ 0 w 56"/>
                  <a:gd name="T1" fmla="*/ 154 h 154"/>
                  <a:gd name="T2" fmla="*/ 0 w 56"/>
                  <a:gd name="T3" fmla="*/ 19 h 154"/>
                  <a:gd name="T4" fmla="*/ 15 w 56"/>
                  <a:gd name="T5" fmla="*/ 14 h 154"/>
                  <a:gd name="T6" fmla="*/ 28 w 56"/>
                  <a:gd name="T7" fmla="*/ 10 h 154"/>
                  <a:gd name="T8" fmla="*/ 42 w 56"/>
                  <a:gd name="T9" fmla="*/ 5 h 154"/>
                  <a:gd name="T10" fmla="*/ 56 w 56"/>
                  <a:gd name="T11" fmla="*/ 0 h 154"/>
                  <a:gd name="T12" fmla="*/ 56 w 56"/>
                  <a:gd name="T13" fmla="*/ 152 h 154"/>
                  <a:gd name="T14" fmla="*/ 42 w 56"/>
                  <a:gd name="T15" fmla="*/ 153 h 154"/>
                  <a:gd name="T16" fmla="*/ 28 w 56"/>
                  <a:gd name="T17" fmla="*/ 153 h 154"/>
                  <a:gd name="T18" fmla="*/ 15 w 56"/>
                  <a:gd name="T19" fmla="*/ 153 h 154"/>
                  <a:gd name="T20" fmla="*/ 0 w 56"/>
                  <a:gd name="T21" fmla="*/ 154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54">
                    <a:moveTo>
                      <a:pt x="0" y="154"/>
                    </a:moveTo>
                    <a:lnTo>
                      <a:pt x="0" y="19"/>
                    </a:lnTo>
                    <a:lnTo>
                      <a:pt x="15" y="14"/>
                    </a:lnTo>
                    <a:lnTo>
                      <a:pt x="28" y="10"/>
                    </a:lnTo>
                    <a:lnTo>
                      <a:pt x="42" y="5"/>
                    </a:lnTo>
                    <a:lnTo>
                      <a:pt x="56" y="0"/>
                    </a:lnTo>
                    <a:lnTo>
                      <a:pt x="56" y="152"/>
                    </a:lnTo>
                    <a:lnTo>
                      <a:pt x="42" y="153"/>
                    </a:lnTo>
                    <a:lnTo>
                      <a:pt x="28" y="153"/>
                    </a:lnTo>
                    <a:lnTo>
                      <a:pt x="15" y="153"/>
                    </a:lnTo>
                    <a:lnTo>
                      <a:pt x="0" y="154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49" name="Freeform 1432"/>
              <p:cNvSpPr>
                <a:spLocks/>
              </p:cNvSpPr>
              <p:nvPr/>
            </p:nvSpPr>
            <p:spPr bwMode="auto">
              <a:xfrm>
                <a:off x="1015" y="2414"/>
                <a:ext cx="11" cy="33"/>
              </a:xfrm>
              <a:custGeom>
                <a:avLst/>
                <a:gdLst>
                  <a:gd name="T0" fmla="*/ 0 w 57"/>
                  <a:gd name="T1" fmla="*/ 163 h 163"/>
                  <a:gd name="T2" fmla="*/ 0 w 57"/>
                  <a:gd name="T3" fmla="*/ 20 h 163"/>
                  <a:gd name="T4" fmla="*/ 14 w 57"/>
                  <a:gd name="T5" fmla="*/ 15 h 163"/>
                  <a:gd name="T6" fmla="*/ 28 w 57"/>
                  <a:gd name="T7" fmla="*/ 10 h 163"/>
                  <a:gd name="T8" fmla="*/ 42 w 57"/>
                  <a:gd name="T9" fmla="*/ 5 h 163"/>
                  <a:gd name="T10" fmla="*/ 57 w 57"/>
                  <a:gd name="T11" fmla="*/ 0 h 163"/>
                  <a:gd name="T12" fmla="*/ 57 w 57"/>
                  <a:gd name="T13" fmla="*/ 161 h 163"/>
                  <a:gd name="T14" fmla="*/ 42 w 57"/>
                  <a:gd name="T15" fmla="*/ 162 h 163"/>
                  <a:gd name="T16" fmla="*/ 28 w 57"/>
                  <a:gd name="T17" fmla="*/ 162 h 163"/>
                  <a:gd name="T18" fmla="*/ 14 w 57"/>
                  <a:gd name="T19" fmla="*/ 163 h 163"/>
                  <a:gd name="T20" fmla="*/ 0 w 57"/>
                  <a:gd name="T21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163">
                    <a:moveTo>
                      <a:pt x="0" y="163"/>
                    </a:moveTo>
                    <a:lnTo>
                      <a:pt x="0" y="20"/>
                    </a:lnTo>
                    <a:lnTo>
                      <a:pt x="14" y="15"/>
                    </a:lnTo>
                    <a:lnTo>
                      <a:pt x="28" y="10"/>
                    </a:lnTo>
                    <a:lnTo>
                      <a:pt x="42" y="5"/>
                    </a:lnTo>
                    <a:lnTo>
                      <a:pt x="57" y="0"/>
                    </a:lnTo>
                    <a:lnTo>
                      <a:pt x="57" y="161"/>
                    </a:lnTo>
                    <a:lnTo>
                      <a:pt x="42" y="162"/>
                    </a:lnTo>
                    <a:lnTo>
                      <a:pt x="28" y="162"/>
                    </a:lnTo>
                    <a:lnTo>
                      <a:pt x="14" y="163"/>
                    </a:lnTo>
                    <a:lnTo>
                      <a:pt x="0" y="163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0" name="Freeform 1433"/>
              <p:cNvSpPr>
                <a:spLocks/>
              </p:cNvSpPr>
              <p:nvPr/>
            </p:nvSpPr>
            <p:spPr bwMode="auto">
              <a:xfrm>
                <a:off x="1020" y="2412"/>
                <a:ext cx="11" cy="35"/>
              </a:xfrm>
              <a:custGeom>
                <a:avLst/>
                <a:gdLst>
                  <a:gd name="T0" fmla="*/ 0 w 56"/>
                  <a:gd name="T1" fmla="*/ 172 h 172"/>
                  <a:gd name="T2" fmla="*/ 0 w 56"/>
                  <a:gd name="T3" fmla="*/ 20 h 172"/>
                  <a:gd name="T4" fmla="*/ 14 w 56"/>
                  <a:gd name="T5" fmla="*/ 15 h 172"/>
                  <a:gd name="T6" fmla="*/ 29 w 56"/>
                  <a:gd name="T7" fmla="*/ 10 h 172"/>
                  <a:gd name="T8" fmla="*/ 42 w 56"/>
                  <a:gd name="T9" fmla="*/ 5 h 172"/>
                  <a:gd name="T10" fmla="*/ 56 w 56"/>
                  <a:gd name="T11" fmla="*/ 0 h 172"/>
                  <a:gd name="T12" fmla="*/ 56 w 56"/>
                  <a:gd name="T13" fmla="*/ 169 h 172"/>
                  <a:gd name="T14" fmla="*/ 42 w 56"/>
                  <a:gd name="T15" fmla="*/ 170 h 172"/>
                  <a:gd name="T16" fmla="*/ 29 w 56"/>
                  <a:gd name="T17" fmla="*/ 171 h 172"/>
                  <a:gd name="T18" fmla="*/ 14 w 56"/>
                  <a:gd name="T19" fmla="*/ 172 h 172"/>
                  <a:gd name="T20" fmla="*/ 0 w 56"/>
                  <a:gd name="T21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72">
                    <a:moveTo>
                      <a:pt x="0" y="172"/>
                    </a:moveTo>
                    <a:lnTo>
                      <a:pt x="0" y="20"/>
                    </a:lnTo>
                    <a:lnTo>
                      <a:pt x="14" y="15"/>
                    </a:lnTo>
                    <a:lnTo>
                      <a:pt x="29" y="10"/>
                    </a:lnTo>
                    <a:lnTo>
                      <a:pt x="42" y="5"/>
                    </a:lnTo>
                    <a:lnTo>
                      <a:pt x="56" y="0"/>
                    </a:lnTo>
                    <a:lnTo>
                      <a:pt x="56" y="169"/>
                    </a:lnTo>
                    <a:lnTo>
                      <a:pt x="42" y="170"/>
                    </a:lnTo>
                    <a:lnTo>
                      <a:pt x="29" y="171"/>
                    </a:lnTo>
                    <a:lnTo>
                      <a:pt x="14" y="172"/>
                    </a:lnTo>
                    <a:lnTo>
                      <a:pt x="0" y="172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1" name="Freeform 1434"/>
              <p:cNvSpPr>
                <a:spLocks/>
              </p:cNvSpPr>
              <p:nvPr/>
            </p:nvSpPr>
            <p:spPr bwMode="auto">
              <a:xfrm>
                <a:off x="1026" y="2410"/>
                <a:ext cx="11" cy="37"/>
              </a:xfrm>
              <a:custGeom>
                <a:avLst/>
                <a:gdLst>
                  <a:gd name="T0" fmla="*/ 0 w 55"/>
                  <a:gd name="T1" fmla="*/ 182 h 182"/>
                  <a:gd name="T2" fmla="*/ 0 w 55"/>
                  <a:gd name="T3" fmla="*/ 21 h 182"/>
                  <a:gd name="T4" fmla="*/ 13 w 55"/>
                  <a:gd name="T5" fmla="*/ 16 h 182"/>
                  <a:gd name="T6" fmla="*/ 28 w 55"/>
                  <a:gd name="T7" fmla="*/ 11 h 182"/>
                  <a:gd name="T8" fmla="*/ 41 w 55"/>
                  <a:gd name="T9" fmla="*/ 6 h 182"/>
                  <a:gd name="T10" fmla="*/ 55 w 55"/>
                  <a:gd name="T11" fmla="*/ 0 h 182"/>
                  <a:gd name="T12" fmla="*/ 55 w 55"/>
                  <a:gd name="T13" fmla="*/ 178 h 182"/>
                  <a:gd name="T14" fmla="*/ 41 w 55"/>
                  <a:gd name="T15" fmla="*/ 179 h 182"/>
                  <a:gd name="T16" fmla="*/ 28 w 55"/>
                  <a:gd name="T17" fmla="*/ 180 h 182"/>
                  <a:gd name="T18" fmla="*/ 13 w 55"/>
                  <a:gd name="T19" fmla="*/ 181 h 182"/>
                  <a:gd name="T20" fmla="*/ 0 w 55"/>
                  <a:gd name="T21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82">
                    <a:moveTo>
                      <a:pt x="0" y="182"/>
                    </a:moveTo>
                    <a:lnTo>
                      <a:pt x="0" y="21"/>
                    </a:lnTo>
                    <a:lnTo>
                      <a:pt x="13" y="16"/>
                    </a:lnTo>
                    <a:lnTo>
                      <a:pt x="28" y="11"/>
                    </a:lnTo>
                    <a:lnTo>
                      <a:pt x="41" y="6"/>
                    </a:lnTo>
                    <a:lnTo>
                      <a:pt x="55" y="0"/>
                    </a:lnTo>
                    <a:lnTo>
                      <a:pt x="55" y="178"/>
                    </a:lnTo>
                    <a:lnTo>
                      <a:pt x="41" y="179"/>
                    </a:lnTo>
                    <a:lnTo>
                      <a:pt x="28" y="180"/>
                    </a:lnTo>
                    <a:lnTo>
                      <a:pt x="13" y="181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2" name="Freeform 1435"/>
              <p:cNvSpPr>
                <a:spLocks/>
              </p:cNvSpPr>
              <p:nvPr/>
            </p:nvSpPr>
            <p:spPr bwMode="auto">
              <a:xfrm>
                <a:off x="1031" y="2408"/>
                <a:ext cx="12" cy="38"/>
              </a:xfrm>
              <a:custGeom>
                <a:avLst/>
                <a:gdLst>
                  <a:gd name="T0" fmla="*/ 0 w 56"/>
                  <a:gd name="T1" fmla="*/ 192 h 192"/>
                  <a:gd name="T2" fmla="*/ 0 w 56"/>
                  <a:gd name="T3" fmla="*/ 23 h 192"/>
                  <a:gd name="T4" fmla="*/ 14 w 56"/>
                  <a:gd name="T5" fmla="*/ 18 h 192"/>
                  <a:gd name="T6" fmla="*/ 28 w 56"/>
                  <a:gd name="T7" fmla="*/ 12 h 192"/>
                  <a:gd name="T8" fmla="*/ 42 w 56"/>
                  <a:gd name="T9" fmla="*/ 7 h 192"/>
                  <a:gd name="T10" fmla="*/ 56 w 56"/>
                  <a:gd name="T11" fmla="*/ 0 h 192"/>
                  <a:gd name="T12" fmla="*/ 56 w 56"/>
                  <a:gd name="T13" fmla="*/ 187 h 192"/>
                  <a:gd name="T14" fmla="*/ 42 w 56"/>
                  <a:gd name="T15" fmla="*/ 189 h 192"/>
                  <a:gd name="T16" fmla="*/ 28 w 56"/>
                  <a:gd name="T17" fmla="*/ 190 h 192"/>
                  <a:gd name="T18" fmla="*/ 14 w 56"/>
                  <a:gd name="T19" fmla="*/ 191 h 192"/>
                  <a:gd name="T20" fmla="*/ 0 w 56"/>
                  <a:gd name="T21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92">
                    <a:moveTo>
                      <a:pt x="0" y="192"/>
                    </a:moveTo>
                    <a:lnTo>
                      <a:pt x="0" y="23"/>
                    </a:lnTo>
                    <a:lnTo>
                      <a:pt x="14" y="18"/>
                    </a:lnTo>
                    <a:lnTo>
                      <a:pt x="28" y="12"/>
                    </a:lnTo>
                    <a:lnTo>
                      <a:pt x="42" y="7"/>
                    </a:lnTo>
                    <a:lnTo>
                      <a:pt x="56" y="0"/>
                    </a:lnTo>
                    <a:lnTo>
                      <a:pt x="56" y="187"/>
                    </a:lnTo>
                    <a:lnTo>
                      <a:pt x="42" y="189"/>
                    </a:lnTo>
                    <a:lnTo>
                      <a:pt x="28" y="190"/>
                    </a:lnTo>
                    <a:lnTo>
                      <a:pt x="14" y="191"/>
                    </a:ln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3" name="Freeform 1436"/>
              <p:cNvSpPr>
                <a:spLocks/>
              </p:cNvSpPr>
              <p:nvPr/>
            </p:nvSpPr>
            <p:spPr bwMode="auto">
              <a:xfrm>
                <a:off x="1037" y="2406"/>
                <a:ext cx="11" cy="40"/>
              </a:xfrm>
              <a:custGeom>
                <a:avLst/>
                <a:gdLst>
                  <a:gd name="T0" fmla="*/ 0 w 56"/>
                  <a:gd name="T1" fmla="*/ 201 h 201"/>
                  <a:gd name="T2" fmla="*/ 0 w 56"/>
                  <a:gd name="T3" fmla="*/ 23 h 201"/>
                  <a:gd name="T4" fmla="*/ 14 w 56"/>
                  <a:gd name="T5" fmla="*/ 18 h 201"/>
                  <a:gd name="T6" fmla="*/ 28 w 56"/>
                  <a:gd name="T7" fmla="*/ 11 h 201"/>
                  <a:gd name="T8" fmla="*/ 42 w 56"/>
                  <a:gd name="T9" fmla="*/ 6 h 201"/>
                  <a:gd name="T10" fmla="*/ 56 w 56"/>
                  <a:gd name="T11" fmla="*/ 0 h 201"/>
                  <a:gd name="T12" fmla="*/ 56 w 56"/>
                  <a:gd name="T13" fmla="*/ 195 h 201"/>
                  <a:gd name="T14" fmla="*/ 43 w 56"/>
                  <a:gd name="T15" fmla="*/ 197 h 201"/>
                  <a:gd name="T16" fmla="*/ 28 w 56"/>
                  <a:gd name="T17" fmla="*/ 198 h 201"/>
                  <a:gd name="T18" fmla="*/ 14 w 56"/>
                  <a:gd name="T19" fmla="*/ 200 h 201"/>
                  <a:gd name="T20" fmla="*/ 0 w 56"/>
                  <a:gd name="T21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01">
                    <a:moveTo>
                      <a:pt x="0" y="201"/>
                    </a:moveTo>
                    <a:lnTo>
                      <a:pt x="0" y="23"/>
                    </a:lnTo>
                    <a:lnTo>
                      <a:pt x="14" y="18"/>
                    </a:lnTo>
                    <a:lnTo>
                      <a:pt x="28" y="11"/>
                    </a:lnTo>
                    <a:lnTo>
                      <a:pt x="42" y="6"/>
                    </a:lnTo>
                    <a:lnTo>
                      <a:pt x="56" y="0"/>
                    </a:lnTo>
                    <a:lnTo>
                      <a:pt x="56" y="195"/>
                    </a:lnTo>
                    <a:lnTo>
                      <a:pt x="43" y="197"/>
                    </a:lnTo>
                    <a:lnTo>
                      <a:pt x="28" y="198"/>
                    </a:lnTo>
                    <a:lnTo>
                      <a:pt x="14" y="200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4" name="Freeform 1437"/>
              <p:cNvSpPr>
                <a:spLocks/>
              </p:cNvSpPr>
              <p:nvPr/>
            </p:nvSpPr>
            <p:spPr bwMode="auto">
              <a:xfrm>
                <a:off x="1043" y="2403"/>
                <a:ext cx="11" cy="42"/>
              </a:xfrm>
              <a:custGeom>
                <a:avLst/>
                <a:gdLst>
                  <a:gd name="T0" fmla="*/ 0 w 56"/>
                  <a:gd name="T1" fmla="*/ 210 h 210"/>
                  <a:gd name="T2" fmla="*/ 0 w 56"/>
                  <a:gd name="T3" fmla="*/ 23 h 210"/>
                  <a:gd name="T4" fmla="*/ 15 w 56"/>
                  <a:gd name="T5" fmla="*/ 18 h 210"/>
                  <a:gd name="T6" fmla="*/ 28 w 56"/>
                  <a:gd name="T7" fmla="*/ 12 h 210"/>
                  <a:gd name="T8" fmla="*/ 42 w 56"/>
                  <a:gd name="T9" fmla="*/ 6 h 210"/>
                  <a:gd name="T10" fmla="*/ 56 w 56"/>
                  <a:gd name="T11" fmla="*/ 0 h 210"/>
                  <a:gd name="T12" fmla="*/ 56 w 56"/>
                  <a:gd name="T13" fmla="*/ 203 h 210"/>
                  <a:gd name="T14" fmla="*/ 42 w 56"/>
                  <a:gd name="T15" fmla="*/ 206 h 210"/>
                  <a:gd name="T16" fmla="*/ 28 w 56"/>
                  <a:gd name="T17" fmla="*/ 207 h 210"/>
                  <a:gd name="T18" fmla="*/ 15 w 56"/>
                  <a:gd name="T19" fmla="*/ 209 h 210"/>
                  <a:gd name="T20" fmla="*/ 0 w 56"/>
                  <a:gd name="T21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10">
                    <a:moveTo>
                      <a:pt x="0" y="210"/>
                    </a:moveTo>
                    <a:lnTo>
                      <a:pt x="0" y="23"/>
                    </a:lnTo>
                    <a:lnTo>
                      <a:pt x="15" y="18"/>
                    </a:lnTo>
                    <a:lnTo>
                      <a:pt x="28" y="12"/>
                    </a:lnTo>
                    <a:lnTo>
                      <a:pt x="42" y="6"/>
                    </a:lnTo>
                    <a:lnTo>
                      <a:pt x="56" y="0"/>
                    </a:lnTo>
                    <a:lnTo>
                      <a:pt x="56" y="203"/>
                    </a:lnTo>
                    <a:lnTo>
                      <a:pt x="42" y="206"/>
                    </a:lnTo>
                    <a:lnTo>
                      <a:pt x="28" y="207"/>
                    </a:lnTo>
                    <a:lnTo>
                      <a:pt x="15" y="209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5" name="Freeform 1438"/>
              <p:cNvSpPr>
                <a:spLocks/>
              </p:cNvSpPr>
              <p:nvPr/>
            </p:nvSpPr>
            <p:spPr bwMode="auto">
              <a:xfrm>
                <a:off x="1048" y="2401"/>
                <a:ext cx="11" cy="44"/>
              </a:xfrm>
              <a:custGeom>
                <a:avLst/>
                <a:gdLst>
                  <a:gd name="T0" fmla="*/ 0 w 55"/>
                  <a:gd name="T1" fmla="*/ 220 h 220"/>
                  <a:gd name="T2" fmla="*/ 0 w 55"/>
                  <a:gd name="T3" fmla="*/ 25 h 220"/>
                  <a:gd name="T4" fmla="*/ 14 w 55"/>
                  <a:gd name="T5" fmla="*/ 19 h 220"/>
                  <a:gd name="T6" fmla="*/ 28 w 55"/>
                  <a:gd name="T7" fmla="*/ 13 h 220"/>
                  <a:gd name="T8" fmla="*/ 42 w 55"/>
                  <a:gd name="T9" fmla="*/ 7 h 220"/>
                  <a:gd name="T10" fmla="*/ 55 w 55"/>
                  <a:gd name="T11" fmla="*/ 0 h 220"/>
                  <a:gd name="T12" fmla="*/ 55 w 55"/>
                  <a:gd name="T13" fmla="*/ 213 h 220"/>
                  <a:gd name="T14" fmla="*/ 42 w 55"/>
                  <a:gd name="T15" fmla="*/ 214 h 220"/>
                  <a:gd name="T16" fmla="*/ 28 w 55"/>
                  <a:gd name="T17" fmla="*/ 216 h 220"/>
                  <a:gd name="T18" fmla="*/ 14 w 55"/>
                  <a:gd name="T19" fmla="*/ 219 h 220"/>
                  <a:gd name="T20" fmla="*/ 0 w 55"/>
                  <a:gd name="T21" fmla="*/ 22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220">
                    <a:moveTo>
                      <a:pt x="0" y="220"/>
                    </a:moveTo>
                    <a:lnTo>
                      <a:pt x="0" y="25"/>
                    </a:lnTo>
                    <a:lnTo>
                      <a:pt x="14" y="19"/>
                    </a:lnTo>
                    <a:lnTo>
                      <a:pt x="28" y="13"/>
                    </a:lnTo>
                    <a:lnTo>
                      <a:pt x="42" y="7"/>
                    </a:lnTo>
                    <a:lnTo>
                      <a:pt x="55" y="0"/>
                    </a:lnTo>
                    <a:lnTo>
                      <a:pt x="55" y="213"/>
                    </a:lnTo>
                    <a:lnTo>
                      <a:pt x="42" y="214"/>
                    </a:lnTo>
                    <a:lnTo>
                      <a:pt x="28" y="216"/>
                    </a:lnTo>
                    <a:lnTo>
                      <a:pt x="14" y="219"/>
                    </a:lnTo>
                    <a:lnTo>
                      <a:pt x="0" y="220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6" name="Freeform 1439"/>
              <p:cNvSpPr>
                <a:spLocks/>
              </p:cNvSpPr>
              <p:nvPr/>
            </p:nvSpPr>
            <p:spPr bwMode="auto">
              <a:xfrm>
                <a:off x="1054" y="2398"/>
                <a:ext cx="11" cy="46"/>
              </a:xfrm>
              <a:custGeom>
                <a:avLst/>
                <a:gdLst>
                  <a:gd name="T0" fmla="*/ 0 w 56"/>
                  <a:gd name="T1" fmla="*/ 229 h 229"/>
                  <a:gd name="T2" fmla="*/ 0 w 56"/>
                  <a:gd name="T3" fmla="*/ 26 h 229"/>
                  <a:gd name="T4" fmla="*/ 14 w 56"/>
                  <a:gd name="T5" fmla="*/ 20 h 229"/>
                  <a:gd name="T6" fmla="*/ 28 w 56"/>
                  <a:gd name="T7" fmla="*/ 13 h 229"/>
                  <a:gd name="T8" fmla="*/ 42 w 56"/>
                  <a:gd name="T9" fmla="*/ 7 h 229"/>
                  <a:gd name="T10" fmla="*/ 56 w 56"/>
                  <a:gd name="T11" fmla="*/ 0 h 229"/>
                  <a:gd name="T12" fmla="*/ 56 w 56"/>
                  <a:gd name="T13" fmla="*/ 222 h 229"/>
                  <a:gd name="T14" fmla="*/ 42 w 56"/>
                  <a:gd name="T15" fmla="*/ 224 h 229"/>
                  <a:gd name="T16" fmla="*/ 28 w 56"/>
                  <a:gd name="T17" fmla="*/ 225 h 229"/>
                  <a:gd name="T18" fmla="*/ 14 w 56"/>
                  <a:gd name="T19" fmla="*/ 227 h 229"/>
                  <a:gd name="T20" fmla="*/ 0 w 56"/>
                  <a:gd name="T21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29">
                    <a:moveTo>
                      <a:pt x="0" y="229"/>
                    </a:moveTo>
                    <a:lnTo>
                      <a:pt x="0" y="26"/>
                    </a:lnTo>
                    <a:lnTo>
                      <a:pt x="14" y="20"/>
                    </a:lnTo>
                    <a:lnTo>
                      <a:pt x="28" y="13"/>
                    </a:lnTo>
                    <a:lnTo>
                      <a:pt x="42" y="7"/>
                    </a:lnTo>
                    <a:lnTo>
                      <a:pt x="56" y="0"/>
                    </a:lnTo>
                    <a:lnTo>
                      <a:pt x="56" y="222"/>
                    </a:lnTo>
                    <a:lnTo>
                      <a:pt x="42" y="224"/>
                    </a:lnTo>
                    <a:lnTo>
                      <a:pt x="28" y="225"/>
                    </a:lnTo>
                    <a:lnTo>
                      <a:pt x="14" y="227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7" name="Freeform 1440"/>
              <p:cNvSpPr>
                <a:spLocks/>
              </p:cNvSpPr>
              <p:nvPr/>
            </p:nvSpPr>
            <p:spPr bwMode="auto">
              <a:xfrm>
                <a:off x="1059" y="2395"/>
                <a:ext cx="12" cy="48"/>
              </a:xfrm>
              <a:custGeom>
                <a:avLst/>
                <a:gdLst>
                  <a:gd name="T0" fmla="*/ 0 w 57"/>
                  <a:gd name="T1" fmla="*/ 240 h 240"/>
                  <a:gd name="T2" fmla="*/ 0 w 57"/>
                  <a:gd name="T3" fmla="*/ 27 h 240"/>
                  <a:gd name="T4" fmla="*/ 15 w 57"/>
                  <a:gd name="T5" fmla="*/ 21 h 240"/>
                  <a:gd name="T6" fmla="*/ 29 w 57"/>
                  <a:gd name="T7" fmla="*/ 14 h 240"/>
                  <a:gd name="T8" fmla="*/ 43 w 57"/>
                  <a:gd name="T9" fmla="*/ 7 h 240"/>
                  <a:gd name="T10" fmla="*/ 57 w 57"/>
                  <a:gd name="T11" fmla="*/ 0 h 240"/>
                  <a:gd name="T12" fmla="*/ 57 w 57"/>
                  <a:gd name="T13" fmla="*/ 231 h 240"/>
                  <a:gd name="T14" fmla="*/ 43 w 57"/>
                  <a:gd name="T15" fmla="*/ 233 h 240"/>
                  <a:gd name="T16" fmla="*/ 29 w 57"/>
                  <a:gd name="T17" fmla="*/ 235 h 240"/>
                  <a:gd name="T18" fmla="*/ 15 w 57"/>
                  <a:gd name="T19" fmla="*/ 238 h 240"/>
                  <a:gd name="T20" fmla="*/ 0 w 57"/>
                  <a:gd name="T21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7" h="240">
                    <a:moveTo>
                      <a:pt x="0" y="240"/>
                    </a:moveTo>
                    <a:lnTo>
                      <a:pt x="0" y="27"/>
                    </a:lnTo>
                    <a:lnTo>
                      <a:pt x="15" y="21"/>
                    </a:lnTo>
                    <a:lnTo>
                      <a:pt x="29" y="14"/>
                    </a:lnTo>
                    <a:lnTo>
                      <a:pt x="43" y="7"/>
                    </a:lnTo>
                    <a:lnTo>
                      <a:pt x="57" y="0"/>
                    </a:lnTo>
                    <a:lnTo>
                      <a:pt x="57" y="231"/>
                    </a:lnTo>
                    <a:lnTo>
                      <a:pt x="43" y="233"/>
                    </a:lnTo>
                    <a:lnTo>
                      <a:pt x="29" y="235"/>
                    </a:lnTo>
                    <a:lnTo>
                      <a:pt x="15" y="238"/>
                    </a:lnTo>
                    <a:lnTo>
                      <a:pt x="0" y="24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8" name="Freeform 1441"/>
              <p:cNvSpPr>
                <a:spLocks/>
              </p:cNvSpPr>
              <p:nvPr/>
            </p:nvSpPr>
            <p:spPr bwMode="auto">
              <a:xfrm>
                <a:off x="1065" y="2392"/>
                <a:ext cx="11" cy="50"/>
              </a:xfrm>
              <a:custGeom>
                <a:avLst/>
                <a:gdLst>
                  <a:gd name="T0" fmla="*/ 0 w 56"/>
                  <a:gd name="T1" fmla="*/ 250 h 250"/>
                  <a:gd name="T2" fmla="*/ 0 w 56"/>
                  <a:gd name="T3" fmla="*/ 28 h 250"/>
                  <a:gd name="T4" fmla="*/ 14 w 56"/>
                  <a:gd name="T5" fmla="*/ 21 h 250"/>
                  <a:gd name="T6" fmla="*/ 28 w 56"/>
                  <a:gd name="T7" fmla="*/ 14 h 250"/>
                  <a:gd name="T8" fmla="*/ 42 w 56"/>
                  <a:gd name="T9" fmla="*/ 7 h 250"/>
                  <a:gd name="T10" fmla="*/ 56 w 56"/>
                  <a:gd name="T11" fmla="*/ 0 h 250"/>
                  <a:gd name="T12" fmla="*/ 56 w 56"/>
                  <a:gd name="T13" fmla="*/ 241 h 250"/>
                  <a:gd name="T14" fmla="*/ 42 w 56"/>
                  <a:gd name="T15" fmla="*/ 243 h 250"/>
                  <a:gd name="T16" fmla="*/ 28 w 56"/>
                  <a:gd name="T17" fmla="*/ 245 h 250"/>
                  <a:gd name="T18" fmla="*/ 14 w 56"/>
                  <a:gd name="T19" fmla="*/ 247 h 250"/>
                  <a:gd name="T20" fmla="*/ 0 w 56"/>
                  <a:gd name="T21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50">
                    <a:moveTo>
                      <a:pt x="0" y="250"/>
                    </a:moveTo>
                    <a:lnTo>
                      <a:pt x="0" y="28"/>
                    </a:lnTo>
                    <a:lnTo>
                      <a:pt x="14" y="21"/>
                    </a:lnTo>
                    <a:lnTo>
                      <a:pt x="28" y="14"/>
                    </a:lnTo>
                    <a:lnTo>
                      <a:pt x="42" y="7"/>
                    </a:lnTo>
                    <a:lnTo>
                      <a:pt x="56" y="0"/>
                    </a:lnTo>
                    <a:lnTo>
                      <a:pt x="56" y="241"/>
                    </a:lnTo>
                    <a:lnTo>
                      <a:pt x="42" y="243"/>
                    </a:lnTo>
                    <a:lnTo>
                      <a:pt x="28" y="245"/>
                    </a:lnTo>
                    <a:lnTo>
                      <a:pt x="14" y="247"/>
                    </a:lnTo>
                    <a:lnTo>
                      <a:pt x="0" y="250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59" name="Freeform 1442"/>
              <p:cNvSpPr>
                <a:spLocks/>
              </p:cNvSpPr>
              <p:nvPr/>
            </p:nvSpPr>
            <p:spPr bwMode="auto">
              <a:xfrm>
                <a:off x="1071" y="2389"/>
                <a:ext cx="11" cy="52"/>
              </a:xfrm>
              <a:custGeom>
                <a:avLst/>
                <a:gdLst>
                  <a:gd name="T0" fmla="*/ 0 w 56"/>
                  <a:gd name="T1" fmla="*/ 260 h 260"/>
                  <a:gd name="T2" fmla="*/ 0 w 56"/>
                  <a:gd name="T3" fmla="*/ 29 h 260"/>
                  <a:gd name="T4" fmla="*/ 14 w 56"/>
                  <a:gd name="T5" fmla="*/ 22 h 260"/>
                  <a:gd name="T6" fmla="*/ 28 w 56"/>
                  <a:gd name="T7" fmla="*/ 15 h 260"/>
                  <a:gd name="T8" fmla="*/ 41 w 56"/>
                  <a:gd name="T9" fmla="*/ 8 h 260"/>
                  <a:gd name="T10" fmla="*/ 56 w 56"/>
                  <a:gd name="T11" fmla="*/ 0 h 260"/>
                  <a:gd name="T12" fmla="*/ 56 w 56"/>
                  <a:gd name="T13" fmla="*/ 251 h 260"/>
                  <a:gd name="T14" fmla="*/ 41 w 56"/>
                  <a:gd name="T15" fmla="*/ 253 h 260"/>
                  <a:gd name="T16" fmla="*/ 28 w 56"/>
                  <a:gd name="T17" fmla="*/ 256 h 260"/>
                  <a:gd name="T18" fmla="*/ 14 w 56"/>
                  <a:gd name="T19" fmla="*/ 258 h 260"/>
                  <a:gd name="T20" fmla="*/ 0 w 56"/>
                  <a:gd name="T21" fmla="*/ 260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60">
                    <a:moveTo>
                      <a:pt x="0" y="260"/>
                    </a:moveTo>
                    <a:lnTo>
                      <a:pt x="0" y="29"/>
                    </a:lnTo>
                    <a:lnTo>
                      <a:pt x="14" y="22"/>
                    </a:lnTo>
                    <a:lnTo>
                      <a:pt x="28" y="15"/>
                    </a:lnTo>
                    <a:lnTo>
                      <a:pt x="41" y="8"/>
                    </a:lnTo>
                    <a:lnTo>
                      <a:pt x="56" y="0"/>
                    </a:lnTo>
                    <a:lnTo>
                      <a:pt x="56" y="251"/>
                    </a:lnTo>
                    <a:lnTo>
                      <a:pt x="41" y="253"/>
                    </a:lnTo>
                    <a:lnTo>
                      <a:pt x="28" y="256"/>
                    </a:lnTo>
                    <a:lnTo>
                      <a:pt x="14" y="258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0" name="Freeform 1443"/>
              <p:cNvSpPr>
                <a:spLocks/>
              </p:cNvSpPr>
              <p:nvPr/>
            </p:nvSpPr>
            <p:spPr bwMode="auto">
              <a:xfrm>
                <a:off x="1076" y="2387"/>
                <a:ext cx="11" cy="54"/>
              </a:xfrm>
              <a:custGeom>
                <a:avLst/>
                <a:gdLst>
                  <a:gd name="T0" fmla="*/ 0 w 55"/>
                  <a:gd name="T1" fmla="*/ 270 h 270"/>
                  <a:gd name="T2" fmla="*/ 0 w 55"/>
                  <a:gd name="T3" fmla="*/ 29 h 270"/>
                  <a:gd name="T4" fmla="*/ 13 w 55"/>
                  <a:gd name="T5" fmla="*/ 22 h 270"/>
                  <a:gd name="T6" fmla="*/ 28 w 55"/>
                  <a:gd name="T7" fmla="*/ 14 h 270"/>
                  <a:gd name="T8" fmla="*/ 42 w 55"/>
                  <a:gd name="T9" fmla="*/ 7 h 270"/>
                  <a:gd name="T10" fmla="*/ 55 w 55"/>
                  <a:gd name="T11" fmla="*/ 0 h 270"/>
                  <a:gd name="T12" fmla="*/ 55 w 55"/>
                  <a:gd name="T13" fmla="*/ 260 h 270"/>
                  <a:gd name="T14" fmla="*/ 42 w 55"/>
                  <a:gd name="T15" fmla="*/ 263 h 270"/>
                  <a:gd name="T16" fmla="*/ 28 w 55"/>
                  <a:gd name="T17" fmla="*/ 265 h 270"/>
                  <a:gd name="T18" fmla="*/ 13 w 55"/>
                  <a:gd name="T19" fmla="*/ 267 h 270"/>
                  <a:gd name="T20" fmla="*/ 0 w 55"/>
                  <a:gd name="T21" fmla="*/ 27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270">
                    <a:moveTo>
                      <a:pt x="0" y="270"/>
                    </a:moveTo>
                    <a:lnTo>
                      <a:pt x="0" y="29"/>
                    </a:lnTo>
                    <a:lnTo>
                      <a:pt x="13" y="22"/>
                    </a:lnTo>
                    <a:lnTo>
                      <a:pt x="28" y="14"/>
                    </a:lnTo>
                    <a:lnTo>
                      <a:pt x="42" y="7"/>
                    </a:lnTo>
                    <a:lnTo>
                      <a:pt x="55" y="0"/>
                    </a:lnTo>
                    <a:lnTo>
                      <a:pt x="55" y="260"/>
                    </a:lnTo>
                    <a:lnTo>
                      <a:pt x="42" y="263"/>
                    </a:lnTo>
                    <a:lnTo>
                      <a:pt x="28" y="265"/>
                    </a:lnTo>
                    <a:lnTo>
                      <a:pt x="13" y="267"/>
                    </a:lnTo>
                    <a:lnTo>
                      <a:pt x="0" y="270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1" name="Freeform 1444"/>
              <p:cNvSpPr>
                <a:spLocks/>
              </p:cNvSpPr>
              <p:nvPr/>
            </p:nvSpPr>
            <p:spPr bwMode="auto">
              <a:xfrm>
                <a:off x="1082" y="2383"/>
                <a:ext cx="11" cy="57"/>
              </a:xfrm>
              <a:custGeom>
                <a:avLst/>
                <a:gdLst>
                  <a:gd name="T0" fmla="*/ 0 w 55"/>
                  <a:gd name="T1" fmla="*/ 282 h 282"/>
                  <a:gd name="T2" fmla="*/ 0 w 55"/>
                  <a:gd name="T3" fmla="*/ 31 h 282"/>
                  <a:gd name="T4" fmla="*/ 14 w 55"/>
                  <a:gd name="T5" fmla="*/ 24 h 282"/>
                  <a:gd name="T6" fmla="*/ 28 w 55"/>
                  <a:gd name="T7" fmla="*/ 16 h 282"/>
                  <a:gd name="T8" fmla="*/ 42 w 55"/>
                  <a:gd name="T9" fmla="*/ 8 h 282"/>
                  <a:gd name="T10" fmla="*/ 55 w 55"/>
                  <a:gd name="T11" fmla="*/ 0 h 282"/>
                  <a:gd name="T12" fmla="*/ 55 w 55"/>
                  <a:gd name="T13" fmla="*/ 272 h 282"/>
                  <a:gd name="T14" fmla="*/ 42 w 55"/>
                  <a:gd name="T15" fmla="*/ 275 h 282"/>
                  <a:gd name="T16" fmla="*/ 28 w 55"/>
                  <a:gd name="T17" fmla="*/ 277 h 282"/>
                  <a:gd name="T18" fmla="*/ 14 w 55"/>
                  <a:gd name="T19" fmla="*/ 280 h 282"/>
                  <a:gd name="T20" fmla="*/ 0 w 55"/>
                  <a:gd name="T21" fmla="*/ 28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282">
                    <a:moveTo>
                      <a:pt x="0" y="282"/>
                    </a:moveTo>
                    <a:lnTo>
                      <a:pt x="0" y="31"/>
                    </a:lnTo>
                    <a:lnTo>
                      <a:pt x="14" y="24"/>
                    </a:lnTo>
                    <a:lnTo>
                      <a:pt x="28" y="16"/>
                    </a:lnTo>
                    <a:lnTo>
                      <a:pt x="42" y="8"/>
                    </a:lnTo>
                    <a:lnTo>
                      <a:pt x="55" y="0"/>
                    </a:lnTo>
                    <a:lnTo>
                      <a:pt x="55" y="272"/>
                    </a:lnTo>
                    <a:lnTo>
                      <a:pt x="42" y="275"/>
                    </a:lnTo>
                    <a:lnTo>
                      <a:pt x="28" y="277"/>
                    </a:lnTo>
                    <a:lnTo>
                      <a:pt x="14" y="280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2" name="Freeform 1445"/>
              <p:cNvSpPr>
                <a:spLocks/>
              </p:cNvSpPr>
              <p:nvPr/>
            </p:nvSpPr>
            <p:spPr bwMode="auto">
              <a:xfrm>
                <a:off x="1087" y="2380"/>
                <a:ext cx="11" cy="59"/>
              </a:xfrm>
              <a:custGeom>
                <a:avLst/>
                <a:gdLst>
                  <a:gd name="T0" fmla="*/ 0 w 56"/>
                  <a:gd name="T1" fmla="*/ 293 h 293"/>
                  <a:gd name="T2" fmla="*/ 0 w 56"/>
                  <a:gd name="T3" fmla="*/ 33 h 293"/>
                  <a:gd name="T4" fmla="*/ 15 w 56"/>
                  <a:gd name="T5" fmla="*/ 24 h 293"/>
                  <a:gd name="T6" fmla="*/ 28 w 56"/>
                  <a:gd name="T7" fmla="*/ 16 h 293"/>
                  <a:gd name="T8" fmla="*/ 43 w 56"/>
                  <a:gd name="T9" fmla="*/ 8 h 293"/>
                  <a:gd name="T10" fmla="*/ 56 w 56"/>
                  <a:gd name="T11" fmla="*/ 0 h 293"/>
                  <a:gd name="T12" fmla="*/ 56 w 56"/>
                  <a:gd name="T13" fmla="*/ 283 h 293"/>
                  <a:gd name="T14" fmla="*/ 43 w 56"/>
                  <a:gd name="T15" fmla="*/ 285 h 293"/>
                  <a:gd name="T16" fmla="*/ 29 w 56"/>
                  <a:gd name="T17" fmla="*/ 288 h 293"/>
                  <a:gd name="T18" fmla="*/ 15 w 56"/>
                  <a:gd name="T19" fmla="*/ 291 h 293"/>
                  <a:gd name="T20" fmla="*/ 0 w 56"/>
                  <a:gd name="T21" fmla="*/ 293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93">
                    <a:moveTo>
                      <a:pt x="0" y="293"/>
                    </a:moveTo>
                    <a:lnTo>
                      <a:pt x="0" y="33"/>
                    </a:lnTo>
                    <a:lnTo>
                      <a:pt x="15" y="24"/>
                    </a:lnTo>
                    <a:lnTo>
                      <a:pt x="28" y="16"/>
                    </a:lnTo>
                    <a:lnTo>
                      <a:pt x="43" y="8"/>
                    </a:lnTo>
                    <a:lnTo>
                      <a:pt x="56" y="0"/>
                    </a:lnTo>
                    <a:lnTo>
                      <a:pt x="56" y="283"/>
                    </a:lnTo>
                    <a:lnTo>
                      <a:pt x="43" y="285"/>
                    </a:lnTo>
                    <a:lnTo>
                      <a:pt x="29" y="288"/>
                    </a:lnTo>
                    <a:lnTo>
                      <a:pt x="15" y="291"/>
                    </a:lnTo>
                    <a:lnTo>
                      <a:pt x="0" y="293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3" name="Freeform 1446"/>
              <p:cNvSpPr>
                <a:spLocks/>
              </p:cNvSpPr>
              <p:nvPr/>
            </p:nvSpPr>
            <p:spPr bwMode="auto">
              <a:xfrm>
                <a:off x="1093" y="2377"/>
                <a:ext cx="11" cy="61"/>
              </a:xfrm>
              <a:custGeom>
                <a:avLst/>
                <a:gdLst>
                  <a:gd name="T0" fmla="*/ 0 w 57"/>
                  <a:gd name="T1" fmla="*/ 304 h 304"/>
                  <a:gd name="T2" fmla="*/ 0 w 57"/>
                  <a:gd name="T3" fmla="*/ 32 h 304"/>
                  <a:gd name="T4" fmla="*/ 15 w 57"/>
                  <a:gd name="T5" fmla="*/ 24 h 304"/>
                  <a:gd name="T6" fmla="*/ 28 w 57"/>
                  <a:gd name="T7" fmla="*/ 16 h 304"/>
                  <a:gd name="T8" fmla="*/ 43 w 57"/>
                  <a:gd name="T9" fmla="*/ 8 h 304"/>
                  <a:gd name="T10" fmla="*/ 57 w 57"/>
                  <a:gd name="T11" fmla="*/ 0 h 304"/>
                  <a:gd name="T12" fmla="*/ 57 w 57"/>
                  <a:gd name="T13" fmla="*/ 294 h 304"/>
                  <a:gd name="T14" fmla="*/ 31 w 57"/>
                  <a:gd name="T15" fmla="*/ 299 h 304"/>
                  <a:gd name="T16" fmla="*/ 0 w 57"/>
                  <a:gd name="T17" fmla="*/ 304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7" h="304">
                    <a:moveTo>
                      <a:pt x="0" y="304"/>
                    </a:moveTo>
                    <a:lnTo>
                      <a:pt x="0" y="32"/>
                    </a:lnTo>
                    <a:lnTo>
                      <a:pt x="15" y="24"/>
                    </a:lnTo>
                    <a:lnTo>
                      <a:pt x="28" y="16"/>
                    </a:lnTo>
                    <a:lnTo>
                      <a:pt x="43" y="8"/>
                    </a:lnTo>
                    <a:lnTo>
                      <a:pt x="57" y="0"/>
                    </a:lnTo>
                    <a:lnTo>
                      <a:pt x="57" y="294"/>
                    </a:lnTo>
                    <a:lnTo>
                      <a:pt x="31" y="299"/>
                    </a:lnTo>
                    <a:lnTo>
                      <a:pt x="0" y="304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" name="Freeform 1447"/>
              <p:cNvSpPr>
                <a:spLocks/>
              </p:cNvSpPr>
              <p:nvPr/>
            </p:nvSpPr>
            <p:spPr bwMode="auto">
              <a:xfrm>
                <a:off x="1098" y="2373"/>
                <a:ext cx="12" cy="64"/>
              </a:xfrm>
              <a:custGeom>
                <a:avLst/>
                <a:gdLst>
                  <a:gd name="T0" fmla="*/ 0 w 57"/>
                  <a:gd name="T1" fmla="*/ 318 h 318"/>
                  <a:gd name="T2" fmla="*/ 0 w 57"/>
                  <a:gd name="T3" fmla="*/ 35 h 318"/>
                  <a:gd name="T4" fmla="*/ 15 w 57"/>
                  <a:gd name="T5" fmla="*/ 27 h 318"/>
                  <a:gd name="T6" fmla="*/ 29 w 57"/>
                  <a:gd name="T7" fmla="*/ 18 h 318"/>
                  <a:gd name="T8" fmla="*/ 42 w 57"/>
                  <a:gd name="T9" fmla="*/ 10 h 318"/>
                  <a:gd name="T10" fmla="*/ 57 w 57"/>
                  <a:gd name="T11" fmla="*/ 0 h 318"/>
                  <a:gd name="T12" fmla="*/ 57 w 57"/>
                  <a:gd name="T13" fmla="*/ 308 h 318"/>
                  <a:gd name="T14" fmla="*/ 43 w 57"/>
                  <a:gd name="T15" fmla="*/ 310 h 318"/>
                  <a:gd name="T16" fmla="*/ 30 w 57"/>
                  <a:gd name="T17" fmla="*/ 313 h 318"/>
                  <a:gd name="T18" fmla="*/ 16 w 57"/>
                  <a:gd name="T19" fmla="*/ 315 h 318"/>
                  <a:gd name="T20" fmla="*/ 3 w 57"/>
                  <a:gd name="T21" fmla="*/ 318 h 318"/>
                  <a:gd name="T22" fmla="*/ 0 w 57"/>
                  <a:gd name="T23" fmla="*/ 318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7" h="318">
                    <a:moveTo>
                      <a:pt x="0" y="318"/>
                    </a:moveTo>
                    <a:lnTo>
                      <a:pt x="0" y="35"/>
                    </a:lnTo>
                    <a:lnTo>
                      <a:pt x="15" y="27"/>
                    </a:lnTo>
                    <a:lnTo>
                      <a:pt x="29" y="18"/>
                    </a:lnTo>
                    <a:lnTo>
                      <a:pt x="42" y="10"/>
                    </a:lnTo>
                    <a:lnTo>
                      <a:pt x="57" y="0"/>
                    </a:lnTo>
                    <a:lnTo>
                      <a:pt x="57" y="308"/>
                    </a:lnTo>
                    <a:lnTo>
                      <a:pt x="43" y="310"/>
                    </a:lnTo>
                    <a:lnTo>
                      <a:pt x="30" y="313"/>
                    </a:lnTo>
                    <a:lnTo>
                      <a:pt x="16" y="315"/>
                    </a:lnTo>
                    <a:lnTo>
                      <a:pt x="3" y="318"/>
                    </a:lnTo>
                    <a:lnTo>
                      <a:pt x="0" y="31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5" name="Freeform 1448"/>
              <p:cNvSpPr>
                <a:spLocks/>
              </p:cNvSpPr>
              <p:nvPr/>
            </p:nvSpPr>
            <p:spPr bwMode="auto">
              <a:xfrm>
                <a:off x="1104" y="2370"/>
                <a:ext cx="11" cy="66"/>
              </a:xfrm>
              <a:custGeom>
                <a:avLst/>
                <a:gdLst>
                  <a:gd name="T0" fmla="*/ 0 w 55"/>
                  <a:gd name="T1" fmla="*/ 330 h 330"/>
                  <a:gd name="T2" fmla="*/ 0 w 55"/>
                  <a:gd name="T3" fmla="*/ 36 h 330"/>
                  <a:gd name="T4" fmla="*/ 13 w 55"/>
                  <a:gd name="T5" fmla="*/ 27 h 330"/>
                  <a:gd name="T6" fmla="*/ 28 w 55"/>
                  <a:gd name="T7" fmla="*/ 17 h 330"/>
                  <a:gd name="T8" fmla="*/ 41 w 55"/>
                  <a:gd name="T9" fmla="*/ 9 h 330"/>
                  <a:gd name="T10" fmla="*/ 55 w 55"/>
                  <a:gd name="T11" fmla="*/ 0 h 330"/>
                  <a:gd name="T12" fmla="*/ 55 w 55"/>
                  <a:gd name="T13" fmla="*/ 320 h 330"/>
                  <a:gd name="T14" fmla="*/ 41 w 55"/>
                  <a:gd name="T15" fmla="*/ 322 h 330"/>
                  <a:gd name="T16" fmla="*/ 28 w 55"/>
                  <a:gd name="T17" fmla="*/ 325 h 330"/>
                  <a:gd name="T18" fmla="*/ 13 w 55"/>
                  <a:gd name="T19" fmla="*/ 327 h 330"/>
                  <a:gd name="T20" fmla="*/ 0 w 55"/>
                  <a:gd name="T21" fmla="*/ 330 h 3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330">
                    <a:moveTo>
                      <a:pt x="0" y="330"/>
                    </a:moveTo>
                    <a:lnTo>
                      <a:pt x="0" y="36"/>
                    </a:lnTo>
                    <a:lnTo>
                      <a:pt x="13" y="27"/>
                    </a:lnTo>
                    <a:lnTo>
                      <a:pt x="28" y="17"/>
                    </a:lnTo>
                    <a:lnTo>
                      <a:pt x="41" y="9"/>
                    </a:lnTo>
                    <a:lnTo>
                      <a:pt x="55" y="0"/>
                    </a:lnTo>
                    <a:lnTo>
                      <a:pt x="55" y="320"/>
                    </a:lnTo>
                    <a:lnTo>
                      <a:pt x="41" y="322"/>
                    </a:lnTo>
                    <a:lnTo>
                      <a:pt x="28" y="325"/>
                    </a:lnTo>
                    <a:lnTo>
                      <a:pt x="13" y="327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6" name="Freeform 1449"/>
              <p:cNvSpPr>
                <a:spLocks/>
              </p:cNvSpPr>
              <p:nvPr/>
            </p:nvSpPr>
            <p:spPr bwMode="auto">
              <a:xfrm>
                <a:off x="1110" y="2366"/>
                <a:ext cx="11" cy="69"/>
              </a:xfrm>
              <a:custGeom>
                <a:avLst/>
                <a:gdLst>
                  <a:gd name="T0" fmla="*/ 0 w 55"/>
                  <a:gd name="T1" fmla="*/ 343 h 343"/>
                  <a:gd name="T2" fmla="*/ 0 w 55"/>
                  <a:gd name="T3" fmla="*/ 35 h 343"/>
                  <a:gd name="T4" fmla="*/ 13 w 55"/>
                  <a:gd name="T5" fmla="*/ 27 h 343"/>
                  <a:gd name="T6" fmla="*/ 28 w 55"/>
                  <a:gd name="T7" fmla="*/ 18 h 343"/>
                  <a:gd name="T8" fmla="*/ 41 w 55"/>
                  <a:gd name="T9" fmla="*/ 9 h 343"/>
                  <a:gd name="T10" fmla="*/ 55 w 55"/>
                  <a:gd name="T11" fmla="*/ 0 h 343"/>
                  <a:gd name="T12" fmla="*/ 55 w 55"/>
                  <a:gd name="T13" fmla="*/ 333 h 343"/>
                  <a:gd name="T14" fmla="*/ 41 w 55"/>
                  <a:gd name="T15" fmla="*/ 335 h 343"/>
                  <a:gd name="T16" fmla="*/ 28 w 55"/>
                  <a:gd name="T17" fmla="*/ 338 h 343"/>
                  <a:gd name="T18" fmla="*/ 13 w 55"/>
                  <a:gd name="T19" fmla="*/ 340 h 343"/>
                  <a:gd name="T20" fmla="*/ 0 w 55"/>
                  <a:gd name="T21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343">
                    <a:moveTo>
                      <a:pt x="0" y="343"/>
                    </a:moveTo>
                    <a:lnTo>
                      <a:pt x="0" y="35"/>
                    </a:lnTo>
                    <a:lnTo>
                      <a:pt x="13" y="27"/>
                    </a:lnTo>
                    <a:lnTo>
                      <a:pt x="28" y="18"/>
                    </a:lnTo>
                    <a:lnTo>
                      <a:pt x="41" y="9"/>
                    </a:lnTo>
                    <a:lnTo>
                      <a:pt x="55" y="0"/>
                    </a:lnTo>
                    <a:lnTo>
                      <a:pt x="55" y="333"/>
                    </a:lnTo>
                    <a:lnTo>
                      <a:pt x="41" y="335"/>
                    </a:lnTo>
                    <a:lnTo>
                      <a:pt x="28" y="338"/>
                    </a:lnTo>
                    <a:lnTo>
                      <a:pt x="13" y="340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7" name="Freeform 1450"/>
              <p:cNvSpPr>
                <a:spLocks/>
              </p:cNvSpPr>
              <p:nvPr/>
            </p:nvSpPr>
            <p:spPr bwMode="auto">
              <a:xfrm>
                <a:off x="1115" y="2362"/>
                <a:ext cx="11" cy="72"/>
              </a:xfrm>
              <a:custGeom>
                <a:avLst/>
                <a:gdLst>
                  <a:gd name="T0" fmla="*/ 0 w 56"/>
                  <a:gd name="T1" fmla="*/ 357 h 357"/>
                  <a:gd name="T2" fmla="*/ 0 w 56"/>
                  <a:gd name="T3" fmla="*/ 37 h 357"/>
                  <a:gd name="T4" fmla="*/ 14 w 56"/>
                  <a:gd name="T5" fmla="*/ 28 h 357"/>
                  <a:gd name="T6" fmla="*/ 29 w 56"/>
                  <a:gd name="T7" fmla="*/ 18 h 357"/>
                  <a:gd name="T8" fmla="*/ 43 w 56"/>
                  <a:gd name="T9" fmla="*/ 9 h 357"/>
                  <a:gd name="T10" fmla="*/ 56 w 56"/>
                  <a:gd name="T11" fmla="*/ 0 h 357"/>
                  <a:gd name="T12" fmla="*/ 56 w 56"/>
                  <a:gd name="T13" fmla="*/ 347 h 357"/>
                  <a:gd name="T14" fmla="*/ 43 w 56"/>
                  <a:gd name="T15" fmla="*/ 349 h 357"/>
                  <a:gd name="T16" fmla="*/ 29 w 56"/>
                  <a:gd name="T17" fmla="*/ 352 h 357"/>
                  <a:gd name="T18" fmla="*/ 14 w 56"/>
                  <a:gd name="T19" fmla="*/ 355 h 357"/>
                  <a:gd name="T20" fmla="*/ 0 w 56"/>
                  <a:gd name="T21" fmla="*/ 35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357">
                    <a:moveTo>
                      <a:pt x="0" y="357"/>
                    </a:moveTo>
                    <a:lnTo>
                      <a:pt x="0" y="37"/>
                    </a:lnTo>
                    <a:lnTo>
                      <a:pt x="14" y="28"/>
                    </a:lnTo>
                    <a:lnTo>
                      <a:pt x="29" y="18"/>
                    </a:lnTo>
                    <a:lnTo>
                      <a:pt x="43" y="9"/>
                    </a:lnTo>
                    <a:lnTo>
                      <a:pt x="56" y="0"/>
                    </a:lnTo>
                    <a:lnTo>
                      <a:pt x="56" y="347"/>
                    </a:lnTo>
                    <a:lnTo>
                      <a:pt x="43" y="349"/>
                    </a:lnTo>
                    <a:lnTo>
                      <a:pt x="29" y="352"/>
                    </a:lnTo>
                    <a:lnTo>
                      <a:pt x="14" y="355"/>
                    </a:lnTo>
                    <a:lnTo>
                      <a:pt x="0" y="357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8" name="Freeform 1451"/>
              <p:cNvSpPr>
                <a:spLocks/>
              </p:cNvSpPr>
              <p:nvPr/>
            </p:nvSpPr>
            <p:spPr bwMode="auto">
              <a:xfrm>
                <a:off x="1121" y="2358"/>
                <a:ext cx="11" cy="75"/>
              </a:xfrm>
              <a:custGeom>
                <a:avLst/>
                <a:gdLst>
                  <a:gd name="T0" fmla="*/ 0 w 56"/>
                  <a:gd name="T1" fmla="*/ 373 h 373"/>
                  <a:gd name="T2" fmla="*/ 0 w 56"/>
                  <a:gd name="T3" fmla="*/ 40 h 373"/>
                  <a:gd name="T4" fmla="*/ 15 w 56"/>
                  <a:gd name="T5" fmla="*/ 30 h 373"/>
                  <a:gd name="T6" fmla="*/ 28 w 56"/>
                  <a:gd name="T7" fmla="*/ 21 h 373"/>
                  <a:gd name="T8" fmla="*/ 43 w 56"/>
                  <a:gd name="T9" fmla="*/ 10 h 373"/>
                  <a:gd name="T10" fmla="*/ 56 w 56"/>
                  <a:gd name="T11" fmla="*/ 0 h 373"/>
                  <a:gd name="T12" fmla="*/ 56 w 56"/>
                  <a:gd name="T13" fmla="*/ 346 h 373"/>
                  <a:gd name="T14" fmla="*/ 46 w 56"/>
                  <a:gd name="T15" fmla="*/ 354 h 373"/>
                  <a:gd name="T16" fmla="*/ 37 w 56"/>
                  <a:gd name="T17" fmla="*/ 363 h 373"/>
                  <a:gd name="T18" fmla="*/ 40 w 56"/>
                  <a:gd name="T19" fmla="*/ 366 h 373"/>
                  <a:gd name="T20" fmla="*/ 38 w 56"/>
                  <a:gd name="T21" fmla="*/ 367 h 373"/>
                  <a:gd name="T22" fmla="*/ 28 w 56"/>
                  <a:gd name="T23" fmla="*/ 368 h 373"/>
                  <a:gd name="T24" fmla="*/ 19 w 56"/>
                  <a:gd name="T25" fmla="*/ 369 h 373"/>
                  <a:gd name="T26" fmla="*/ 9 w 56"/>
                  <a:gd name="T27" fmla="*/ 371 h 373"/>
                  <a:gd name="T28" fmla="*/ 0 w 56"/>
                  <a:gd name="T29" fmla="*/ 373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6" h="373">
                    <a:moveTo>
                      <a:pt x="0" y="373"/>
                    </a:moveTo>
                    <a:lnTo>
                      <a:pt x="0" y="40"/>
                    </a:lnTo>
                    <a:lnTo>
                      <a:pt x="15" y="30"/>
                    </a:lnTo>
                    <a:lnTo>
                      <a:pt x="28" y="21"/>
                    </a:lnTo>
                    <a:lnTo>
                      <a:pt x="43" y="10"/>
                    </a:lnTo>
                    <a:lnTo>
                      <a:pt x="56" y="0"/>
                    </a:lnTo>
                    <a:lnTo>
                      <a:pt x="56" y="346"/>
                    </a:lnTo>
                    <a:lnTo>
                      <a:pt x="46" y="354"/>
                    </a:lnTo>
                    <a:lnTo>
                      <a:pt x="37" y="363"/>
                    </a:lnTo>
                    <a:lnTo>
                      <a:pt x="40" y="366"/>
                    </a:lnTo>
                    <a:lnTo>
                      <a:pt x="38" y="367"/>
                    </a:lnTo>
                    <a:lnTo>
                      <a:pt x="28" y="368"/>
                    </a:lnTo>
                    <a:lnTo>
                      <a:pt x="19" y="369"/>
                    </a:lnTo>
                    <a:lnTo>
                      <a:pt x="9" y="371"/>
                    </a:lnTo>
                    <a:lnTo>
                      <a:pt x="0" y="373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9" name="Freeform 1452"/>
              <p:cNvSpPr>
                <a:spLocks/>
              </p:cNvSpPr>
              <p:nvPr/>
            </p:nvSpPr>
            <p:spPr bwMode="auto">
              <a:xfrm>
                <a:off x="1126" y="2354"/>
                <a:ext cx="12" cy="78"/>
              </a:xfrm>
              <a:custGeom>
                <a:avLst/>
                <a:gdLst>
                  <a:gd name="T0" fmla="*/ 0 w 57"/>
                  <a:gd name="T1" fmla="*/ 388 h 388"/>
                  <a:gd name="T2" fmla="*/ 0 w 57"/>
                  <a:gd name="T3" fmla="*/ 41 h 388"/>
                  <a:gd name="T4" fmla="*/ 15 w 57"/>
                  <a:gd name="T5" fmla="*/ 30 h 388"/>
                  <a:gd name="T6" fmla="*/ 28 w 57"/>
                  <a:gd name="T7" fmla="*/ 20 h 388"/>
                  <a:gd name="T8" fmla="*/ 42 w 57"/>
                  <a:gd name="T9" fmla="*/ 10 h 388"/>
                  <a:gd name="T10" fmla="*/ 57 w 57"/>
                  <a:gd name="T11" fmla="*/ 0 h 388"/>
                  <a:gd name="T12" fmla="*/ 57 w 57"/>
                  <a:gd name="T13" fmla="*/ 341 h 388"/>
                  <a:gd name="T14" fmla="*/ 44 w 57"/>
                  <a:gd name="T15" fmla="*/ 351 h 388"/>
                  <a:gd name="T16" fmla="*/ 33 w 57"/>
                  <a:gd name="T17" fmla="*/ 362 h 388"/>
                  <a:gd name="T18" fmla="*/ 21 w 57"/>
                  <a:gd name="T19" fmla="*/ 372 h 388"/>
                  <a:gd name="T20" fmla="*/ 9 w 57"/>
                  <a:gd name="T21" fmla="*/ 383 h 388"/>
                  <a:gd name="T22" fmla="*/ 12 w 57"/>
                  <a:gd name="T23" fmla="*/ 386 h 388"/>
                  <a:gd name="T24" fmla="*/ 10 w 57"/>
                  <a:gd name="T25" fmla="*/ 387 h 388"/>
                  <a:gd name="T26" fmla="*/ 0 w 57"/>
                  <a:gd name="T27" fmla="*/ 388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7" h="388">
                    <a:moveTo>
                      <a:pt x="0" y="388"/>
                    </a:moveTo>
                    <a:lnTo>
                      <a:pt x="0" y="41"/>
                    </a:lnTo>
                    <a:lnTo>
                      <a:pt x="15" y="30"/>
                    </a:lnTo>
                    <a:lnTo>
                      <a:pt x="28" y="20"/>
                    </a:lnTo>
                    <a:lnTo>
                      <a:pt x="42" y="10"/>
                    </a:lnTo>
                    <a:lnTo>
                      <a:pt x="57" y="0"/>
                    </a:lnTo>
                    <a:lnTo>
                      <a:pt x="57" y="341"/>
                    </a:lnTo>
                    <a:lnTo>
                      <a:pt x="44" y="351"/>
                    </a:lnTo>
                    <a:lnTo>
                      <a:pt x="33" y="362"/>
                    </a:lnTo>
                    <a:lnTo>
                      <a:pt x="21" y="372"/>
                    </a:lnTo>
                    <a:lnTo>
                      <a:pt x="9" y="383"/>
                    </a:lnTo>
                    <a:lnTo>
                      <a:pt x="12" y="386"/>
                    </a:lnTo>
                    <a:lnTo>
                      <a:pt x="10" y="387"/>
                    </a:lnTo>
                    <a:lnTo>
                      <a:pt x="0" y="388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0" name="Freeform 1453"/>
              <p:cNvSpPr>
                <a:spLocks/>
              </p:cNvSpPr>
              <p:nvPr/>
            </p:nvSpPr>
            <p:spPr bwMode="auto">
              <a:xfrm>
                <a:off x="1132" y="2350"/>
                <a:ext cx="11" cy="77"/>
              </a:xfrm>
              <a:custGeom>
                <a:avLst/>
                <a:gdLst>
                  <a:gd name="T0" fmla="*/ 0 w 56"/>
                  <a:gd name="T1" fmla="*/ 386 h 386"/>
                  <a:gd name="T2" fmla="*/ 0 w 56"/>
                  <a:gd name="T3" fmla="*/ 40 h 386"/>
                  <a:gd name="T4" fmla="*/ 14 w 56"/>
                  <a:gd name="T5" fmla="*/ 30 h 386"/>
                  <a:gd name="T6" fmla="*/ 29 w 56"/>
                  <a:gd name="T7" fmla="*/ 20 h 386"/>
                  <a:gd name="T8" fmla="*/ 42 w 56"/>
                  <a:gd name="T9" fmla="*/ 10 h 386"/>
                  <a:gd name="T10" fmla="*/ 56 w 56"/>
                  <a:gd name="T11" fmla="*/ 0 h 386"/>
                  <a:gd name="T12" fmla="*/ 56 w 56"/>
                  <a:gd name="T13" fmla="*/ 334 h 386"/>
                  <a:gd name="T14" fmla="*/ 43 w 56"/>
                  <a:gd name="T15" fmla="*/ 346 h 386"/>
                  <a:gd name="T16" fmla="*/ 33 w 56"/>
                  <a:gd name="T17" fmla="*/ 357 h 386"/>
                  <a:gd name="T18" fmla="*/ 22 w 56"/>
                  <a:gd name="T19" fmla="*/ 366 h 386"/>
                  <a:gd name="T20" fmla="*/ 11 w 56"/>
                  <a:gd name="T21" fmla="*/ 376 h 386"/>
                  <a:gd name="T22" fmla="*/ 0 w 56"/>
                  <a:gd name="T23" fmla="*/ 386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" h="386">
                    <a:moveTo>
                      <a:pt x="0" y="386"/>
                    </a:moveTo>
                    <a:lnTo>
                      <a:pt x="0" y="40"/>
                    </a:lnTo>
                    <a:lnTo>
                      <a:pt x="14" y="30"/>
                    </a:lnTo>
                    <a:lnTo>
                      <a:pt x="29" y="20"/>
                    </a:lnTo>
                    <a:lnTo>
                      <a:pt x="42" y="10"/>
                    </a:lnTo>
                    <a:lnTo>
                      <a:pt x="56" y="0"/>
                    </a:lnTo>
                    <a:lnTo>
                      <a:pt x="56" y="334"/>
                    </a:lnTo>
                    <a:lnTo>
                      <a:pt x="43" y="346"/>
                    </a:lnTo>
                    <a:lnTo>
                      <a:pt x="33" y="357"/>
                    </a:lnTo>
                    <a:lnTo>
                      <a:pt x="22" y="366"/>
                    </a:lnTo>
                    <a:lnTo>
                      <a:pt x="11" y="376"/>
                    </a:lnTo>
                    <a:lnTo>
                      <a:pt x="0" y="386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" name="Freeform 1454"/>
              <p:cNvSpPr>
                <a:spLocks/>
              </p:cNvSpPr>
              <p:nvPr/>
            </p:nvSpPr>
            <p:spPr bwMode="auto">
              <a:xfrm>
                <a:off x="1138" y="2345"/>
                <a:ext cx="11" cy="77"/>
              </a:xfrm>
              <a:custGeom>
                <a:avLst/>
                <a:gdLst>
                  <a:gd name="T0" fmla="*/ 0 w 55"/>
                  <a:gd name="T1" fmla="*/ 384 h 384"/>
                  <a:gd name="T2" fmla="*/ 0 w 55"/>
                  <a:gd name="T3" fmla="*/ 43 h 384"/>
                  <a:gd name="T4" fmla="*/ 13 w 55"/>
                  <a:gd name="T5" fmla="*/ 33 h 384"/>
                  <a:gd name="T6" fmla="*/ 28 w 55"/>
                  <a:gd name="T7" fmla="*/ 22 h 384"/>
                  <a:gd name="T8" fmla="*/ 41 w 55"/>
                  <a:gd name="T9" fmla="*/ 11 h 384"/>
                  <a:gd name="T10" fmla="*/ 55 w 55"/>
                  <a:gd name="T11" fmla="*/ 0 h 384"/>
                  <a:gd name="T12" fmla="*/ 55 w 55"/>
                  <a:gd name="T13" fmla="*/ 331 h 384"/>
                  <a:gd name="T14" fmla="*/ 45 w 55"/>
                  <a:gd name="T15" fmla="*/ 340 h 384"/>
                  <a:gd name="T16" fmla="*/ 35 w 55"/>
                  <a:gd name="T17" fmla="*/ 350 h 384"/>
                  <a:gd name="T18" fmla="*/ 25 w 55"/>
                  <a:gd name="T19" fmla="*/ 360 h 384"/>
                  <a:gd name="T20" fmla="*/ 14 w 55"/>
                  <a:gd name="T21" fmla="*/ 369 h 384"/>
                  <a:gd name="T22" fmla="*/ 0 w 55"/>
                  <a:gd name="T23" fmla="*/ 384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384">
                    <a:moveTo>
                      <a:pt x="0" y="384"/>
                    </a:moveTo>
                    <a:lnTo>
                      <a:pt x="0" y="43"/>
                    </a:lnTo>
                    <a:lnTo>
                      <a:pt x="13" y="33"/>
                    </a:lnTo>
                    <a:lnTo>
                      <a:pt x="28" y="22"/>
                    </a:lnTo>
                    <a:lnTo>
                      <a:pt x="41" y="11"/>
                    </a:lnTo>
                    <a:lnTo>
                      <a:pt x="55" y="0"/>
                    </a:lnTo>
                    <a:lnTo>
                      <a:pt x="55" y="331"/>
                    </a:lnTo>
                    <a:lnTo>
                      <a:pt x="45" y="340"/>
                    </a:lnTo>
                    <a:lnTo>
                      <a:pt x="35" y="350"/>
                    </a:lnTo>
                    <a:lnTo>
                      <a:pt x="25" y="360"/>
                    </a:lnTo>
                    <a:lnTo>
                      <a:pt x="14" y="369"/>
                    </a:lnTo>
                    <a:lnTo>
                      <a:pt x="0" y="384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" name="Freeform 1455"/>
              <p:cNvSpPr>
                <a:spLocks/>
              </p:cNvSpPr>
              <p:nvPr/>
            </p:nvSpPr>
            <p:spPr bwMode="auto">
              <a:xfrm>
                <a:off x="1143" y="2344"/>
                <a:ext cx="11" cy="73"/>
              </a:xfrm>
              <a:custGeom>
                <a:avLst/>
                <a:gdLst>
                  <a:gd name="T0" fmla="*/ 0 w 56"/>
                  <a:gd name="T1" fmla="*/ 365 h 365"/>
                  <a:gd name="T2" fmla="*/ 0 w 56"/>
                  <a:gd name="T3" fmla="*/ 31 h 365"/>
                  <a:gd name="T4" fmla="*/ 10 w 56"/>
                  <a:gd name="T5" fmla="*/ 22 h 365"/>
                  <a:gd name="T6" fmla="*/ 19 w 56"/>
                  <a:gd name="T7" fmla="*/ 15 h 365"/>
                  <a:gd name="T8" fmla="*/ 29 w 56"/>
                  <a:gd name="T9" fmla="*/ 8 h 365"/>
                  <a:gd name="T10" fmla="*/ 38 w 56"/>
                  <a:gd name="T11" fmla="*/ 0 h 365"/>
                  <a:gd name="T12" fmla="*/ 48 w 56"/>
                  <a:gd name="T13" fmla="*/ 3 h 365"/>
                  <a:gd name="T14" fmla="*/ 56 w 56"/>
                  <a:gd name="T15" fmla="*/ 6 h 365"/>
                  <a:gd name="T16" fmla="*/ 56 w 56"/>
                  <a:gd name="T17" fmla="*/ 311 h 365"/>
                  <a:gd name="T18" fmla="*/ 42 w 56"/>
                  <a:gd name="T19" fmla="*/ 325 h 365"/>
                  <a:gd name="T20" fmla="*/ 29 w 56"/>
                  <a:gd name="T21" fmla="*/ 339 h 365"/>
                  <a:gd name="T22" fmla="*/ 14 w 56"/>
                  <a:gd name="T23" fmla="*/ 352 h 365"/>
                  <a:gd name="T24" fmla="*/ 0 w 56"/>
                  <a:gd name="T25" fmla="*/ 365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365">
                    <a:moveTo>
                      <a:pt x="0" y="365"/>
                    </a:moveTo>
                    <a:lnTo>
                      <a:pt x="0" y="31"/>
                    </a:lnTo>
                    <a:lnTo>
                      <a:pt x="10" y="22"/>
                    </a:lnTo>
                    <a:lnTo>
                      <a:pt x="19" y="15"/>
                    </a:lnTo>
                    <a:lnTo>
                      <a:pt x="29" y="8"/>
                    </a:lnTo>
                    <a:lnTo>
                      <a:pt x="38" y="0"/>
                    </a:lnTo>
                    <a:lnTo>
                      <a:pt x="48" y="3"/>
                    </a:lnTo>
                    <a:lnTo>
                      <a:pt x="56" y="6"/>
                    </a:lnTo>
                    <a:lnTo>
                      <a:pt x="56" y="311"/>
                    </a:lnTo>
                    <a:lnTo>
                      <a:pt x="42" y="325"/>
                    </a:lnTo>
                    <a:lnTo>
                      <a:pt x="29" y="339"/>
                    </a:lnTo>
                    <a:lnTo>
                      <a:pt x="14" y="352"/>
                    </a:lnTo>
                    <a:lnTo>
                      <a:pt x="0" y="36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3" name="Freeform 1456"/>
              <p:cNvSpPr>
                <a:spLocks/>
              </p:cNvSpPr>
              <p:nvPr/>
            </p:nvSpPr>
            <p:spPr bwMode="auto">
              <a:xfrm>
                <a:off x="1149" y="2344"/>
                <a:ext cx="11" cy="68"/>
              </a:xfrm>
              <a:custGeom>
                <a:avLst/>
                <a:gdLst>
                  <a:gd name="T0" fmla="*/ 0 w 56"/>
                  <a:gd name="T1" fmla="*/ 339 h 339"/>
                  <a:gd name="T2" fmla="*/ 0 w 56"/>
                  <a:gd name="T3" fmla="*/ 8 h 339"/>
                  <a:gd name="T4" fmla="*/ 10 w 56"/>
                  <a:gd name="T5" fmla="*/ 0 h 339"/>
                  <a:gd name="T6" fmla="*/ 22 w 56"/>
                  <a:gd name="T7" fmla="*/ 4 h 339"/>
                  <a:gd name="T8" fmla="*/ 32 w 56"/>
                  <a:gd name="T9" fmla="*/ 7 h 339"/>
                  <a:gd name="T10" fmla="*/ 44 w 56"/>
                  <a:gd name="T11" fmla="*/ 9 h 339"/>
                  <a:gd name="T12" fmla="*/ 56 w 56"/>
                  <a:gd name="T13" fmla="*/ 11 h 339"/>
                  <a:gd name="T14" fmla="*/ 56 w 56"/>
                  <a:gd name="T15" fmla="*/ 284 h 339"/>
                  <a:gd name="T16" fmla="*/ 43 w 56"/>
                  <a:gd name="T17" fmla="*/ 297 h 339"/>
                  <a:gd name="T18" fmla="*/ 28 w 56"/>
                  <a:gd name="T19" fmla="*/ 311 h 339"/>
                  <a:gd name="T20" fmla="*/ 14 w 56"/>
                  <a:gd name="T21" fmla="*/ 325 h 339"/>
                  <a:gd name="T22" fmla="*/ 0 w 56"/>
                  <a:gd name="T23" fmla="*/ 339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" h="339">
                    <a:moveTo>
                      <a:pt x="0" y="339"/>
                    </a:moveTo>
                    <a:lnTo>
                      <a:pt x="0" y="8"/>
                    </a:lnTo>
                    <a:lnTo>
                      <a:pt x="10" y="0"/>
                    </a:lnTo>
                    <a:lnTo>
                      <a:pt x="22" y="4"/>
                    </a:lnTo>
                    <a:lnTo>
                      <a:pt x="32" y="7"/>
                    </a:lnTo>
                    <a:lnTo>
                      <a:pt x="44" y="9"/>
                    </a:lnTo>
                    <a:lnTo>
                      <a:pt x="56" y="11"/>
                    </a:lnTo>
                    <a:lnTo>
                      <a:pt x="56" y="284"/>
                    </a:lnTo>
                    <a:lnTo>
                      <a:pt x="43" y="297"/>
                    </a:lnTo>
                    <a:lnTo>
                      <a:pt x="28" y="311"/>
                    </a:lnTo>
                    <a:lnTo>
                      <a:pt x="14" y="325"/>
                    </a:lnTo>
                    <a:lnTo>
                      <a:pt x="0" y="339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4" name="Freeform 1457"/>
              <p:cNvSpPr>
                <a:spLocks/>
              </p:cNvSpPr>
              <p:nvPr/>
            </p:nvSpPr>
            <p:spPr bwMode="auto">
              <a:xfrm>
                <a:off x="1154" y="2345"/>
                <a:ext cx="12" cy="61"/>
              </a:xfrm>
              <a:custGeom>
                <a:avLst/>
                <a:gdLst>
                  <a:gd name="T0" fmla="*/ 0 w 56"/>
                  <a:gd name="T1" fmla="*/ 305 h 305"/>
                  <a:gd name="T2" fmla="*/ 0 w 56"/>
                  <a:gd name="T3" fmla="*/ 0 h 305"/>
                  <a:gd name="T4" fmla="*/ 16 w 56"/>
                  <a:gd name="T5" fmla="*/ 3 h 305"/>
                  <a:gd name="T6" fmla="*/ 31 w 56"/>
                  <a:gd name="T7" fmla="*/ 5 h 305"/>
                  <a:gd name="T8" fmla="*/ 44 w 56"/>
                  <a:gd name="T9" fmla="*/ 5 h 305"/>
                  <a:gd name="T10" fmla="*/ 56 w 56"/>
                  <a:gd name="T11" fmla="*/ 6 h 305"/>
                  <a:gd name="T12" fmla="*/ 56 w 56"/>
                  <a:gd name="T13" fmla="*/ 249 h 305"/>
                  <a:gd name="T14" fmla="*/ 43 w 56"/>
                  <a:gd name="T15" fmla="*/ 264 h 305"/>
                  <a:gd name="T16" fmla="*/ 28 w 56"/>
                  <a:gd name="T17" fmla="*/ 277 h 305"/>
                  <a:gd name="T18" fmla="*/ 15 w 56"/>
                  <a:gd name="T19" fmla="*/ 291 h 305"/>
                  <a:gd name="T20" fmla="*/ 0 w 56"/>
                  <a:gd name="T21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305">
                    <a:moveTo>
                      <a:pt x="0" y="305"/>
                    </a:moveTo>
                    <a:lnTo>
                      <a:pt x="0" y="0"/>
                    </a:lnTo>
                    <a:lnTo>
                      <a:pt x="16" y="3"/>
                    </a:lnTo>
                    <a:lnTo>
                      <a:pt x="31" y="5"/>
                    </a:lnTo>
                    <a:lnTo>
                      <a:pt x="44" y="5"/>
                    </a:lnTo>
                    <a:lnTo>
                      <a:pt x="56" y="6"/>
                    </a:lnTo>
                    <a:lnTo>
                      <a:pt x="56" y="249"/>
                    </a:lnTo>
                    <a:lnTo>
                      <a:pt x="43" y="264"/>
                    </a:lnTo>
                    <a:lnTo>
                      <a:pt x="28" y="277"/>
                    </a:lnTo>
                    <a:lnTo>
                      <a:pt x="15" y="291"/>
                    </a:lnTo>
                    <a:lnTo>
                      <a:pt x="0" y="305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5" name="Freeform 1458"/>
              <p:cNvSpPr>
                <a:spLocks/>
              </p:cNvSpPr>
              <p:nvPr/>
            </p:nvSpPr>
            <p:spPr bwMode="auto">
              <a:xfrm>
                <a:off x="1160" y="2346"/>
                <a:ext cx="11" cy="55"/>
              </a:xfrm>
              <a:custGeom>
                <a:avLst/>
                <a:gdLst>
                  <a:gd name="T0" fmla="*/ 0 w 56"/>
                  <a:gd name="T1" fmla="*/ 274 h 274"/>
                  <a:gd name="T2" fmla="*/ 0 w 56"/>
                  <a:gd name="T3" fmla="*/ 1 h 274"/>
                  <a:gd name="T4" fmla="*/ 3 w 56"/>
                  <a:gd name="T5" fmla="*/ 1 h 274"/>
                  <a:gd name="T6" fmla="*/ 16 w 56"/>
                  <a:gd name="T7" fmla="*/ 2 h 274"/>
                  <a:gd name="T8" fmla="*/ 28 w 56"/>
                  <a:gd name="T9" fmla="*/ 2 h 274"/>
                  <a:gd name="T10" fmla="*/ 42 w 56"/>
                  <a:gd name="T11" fmla="*/ 1 h 274"/>
                  <a:gd name="T12" fmla="*/ 56 w 56"/>
                  <a:gd name="T13" fmla="*/ 0 h 274"/>
                  <a:gd name="T14" fmla="*/ 56 w 56"/>
                  <a:gd name="T15" fmla="*/ 216 h 274"/>
                  <a:gd name="T16" fmla="*/ 42 w 56"/>
                  <a:gd name="T17" fmla="*/ 230 h 274"/>
                  <a:gd name="T18" fmla="*/ 28 w 56"/>
                  <a:gd name="T19" fmla="*/ 244 h 274"/>
                  <a:gd name="T20" fmla="*/ 15 w 56"/>
                  <a:gd name="T21" fmla="*/ 260 h 274"/>
                  <a:gd name="T22" fmla="*/ 0 w 56"/>
                  <a:gd name="T23" fmla="*/ 274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6" h="274">
                    <a:moveTo>
                      <a:pt x="0" y="274"/>
                    </a:moveTo>
                    <a:lnTo>
                      <a:pt x="0" y="1"/>
                    </a:lnTo>
                    <a:lnTo>
                      <a:pt x="3" y="1"/>
                    </a:lnTo>
                    <a:lnTo>
                      <a:pt x="16" y="2"/>
                    </a:lnTo>
                    <a:lnTo>
                      <a:pt x="28" y="2"/>
                    </a:lnTo>
                    <a:lnTo>
                      <a:pt x="42" y="1"/>
                    </a:lnTo>
                    <a:lnTo>
                      <a:pt x="56" y="0"/>
                    </a:lnTo>
                    <a:lnTo>
                      <a:pt x="56" y="216"/>
                    </a:lnTo>
                    <a:lnTo>
                      <a:pt x="42" y="230"/>
                    </a:lnTo>
                    <a:lnTo>
                      <a:pt x="28" y="244"/>
                    </a:lnTo>
                    <a:lnTo>
                      <a:pt x="15" y="260"/>
                    </a:lnTo>
                    <a:lnTo>
                      <a:pt x="0" y="274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6" name="Freeform 1459"/>
              <p:cNvSpPr>
                <a:spLocks/>
              </p:cNvSpPr>
              <p:nvPr/>
            </p:nvSpPr>
            <p:spPr bwMode="auto">
              <a:xfrm>
                <a:off x="1166" y="2345"/>
                <a:ext cx="11" cy="50"/>
              </a:xfrm>
              <a:custGeom>
                <a:avLst/>
                <a:gdLst>
                  <a:gd name="T0" fmla="*/ 0 w 56"/>
                  <a:gd name="T1" fmla="*/ 249 h 249"/>
                  <a:gd name="T2" fmla="*/ 0 w 56"/>
                  <a:gd name="T3" fmla="*/ 6 h 249"/>
                  <a:gd name="T4" fmla="*/ 10 w 56"/>
                  <a:gd name="T5" fmla="*/ 5 h 249"/>
                  <a:gd name="T6" fmla="*/ 19 w 56"/>
                  <a:gd name="T7" fmla="*/ 5 h 249"/>
                  <a:gd name="T8" fmla="*/ 29 w 56"/>
                  <a:gd name="T9" fmla="*/ 4 h 249"/>
                  <a:gd name="T10" fmla="*/ 40 w 56"/>
                  <a:gd name="T11" fmla="*/ 2 h 249"/>
                  <a:gd name="T12" fmla="*/ 48 w 56"/>
                  <a:gd name="T13" fmla="*/ 1 h 249"/>
                  <a:gd name="T14" fmla="*/ 56 w 56"/>
                  <a:gd name="T15" fmla="*/ 0 h 249"/>
                  <a:gd name="T16" fmla="*/ 56 w 56"/>
                  <a:gd name="T17" fmla="*/ 190 h 249"/>
                  <a:gd name="T18" fmla="*/ 42 w 56"/>
                  <a:gd name="T19" fmla="*/ 205 h 249"/>
                  <a:gd name="T20" fmla="*/ 28 w 56"/>
                  <a:gd name="T21" fmla="*/ 220 h 249"/>
                  <a:gd name="T22" fmla="*/ 14 w 56"/>
                  <a:gd name="T23" fmla="*/ 234 h 249"/>
                  <a:gd name="T24" fmla="*/ 0 w 56"/>
                  <a:gd name="T25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249">
                    <a:moveTo>
                      <a:pt x="0" y="249"/>
                    </a:moveTo>
                    <a:lnTo>
                      <a:pt x="0" y="6"/>
                    </a:lnTo>
                    <a:lnTo>
                      <a:pt x="10" y="5"/>
                    </a:lnTo>
                    <a:lnTo>
                      <a:pt x="19" y="5"/>
                    </a:lnTo>
                    <a:lnTo>
                      <a:pt x="29" y="4"/>
                    </a:lnTo>
                    <a:lnTo>
                      <a:pt x="40" y="2"/>
                    </a:lnTo>
                    <a:lnTo>
                      <a:pt x="48" y="1"/>
                    </a:lnTo>
                    <a:lnTo>
                      <a:pt x="56" y="0"/>
                    </a:lnTo>
                    <a:lnTo>
                      <a:pt x="56" y="190"/>
                    </a:lnTo>
                    <a:lnTo>
                      <a:pt x="42" y="205"/>
                    </a:lnTo>
                    <a:lnTo>
                      <a:pt x="28" y="220"/>
                    </a:lnTo>
                    <a:lnTo>
                      <a:pt x="14" y="234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7" name="Freeform 1460"/>
              <p:cNvSpPr>
                <a:spLocks/>
              </p:cNvSpPr>
              <p:nvPr/>
            </p:nvSpPr>
            <p:spPr bwMode="auto">
              <a:xfrm>
                <a:off x="1171" y="2344"/>
                <a:ext cx="11" cy="45"/>
              </a:xfrm>
              <a:custGeom>
                <a:avLst/>
                <a:gdLst>
                  <a:gd name="T0" fmla="*/ 0 w 56"/>
                  <a:gd name="T1" fmla="*/ 226 h 226"/>
                  <a:gd name="T2" fmla="*/ 0 w 56"/>
                  <a:gd name="T3" fmla="*/ 10 h 226"/>
                  <a:gd name="T4" fmla="*/ 6 w 56"/>
                  <a:gd name="T5" fmla="*/ 9 h 226"/>
                  <a:gd name="T6" fmla="*/ 12 w 56"/>
                  <a:gd name="T7" fmla="*/ 8 h 226"/>
                  <a:gd name="T8" fmla="*/ 22 w 56"/>
                  <a:gd name="T9" fmla="*/ 7 h 226"/>
                  <a:gd name="T10" fmla="*/ 34 w 56"/>
                  <a:gd name="T11" fmla="*/ 5 h 226"/>
                  <a:gd name="T12" fmla="*/ 44 w 56"/>
                  <a:gd name="T13" fmla="*/ 2 h 226"/>
                  <a:gd name="T14" fmla="*/ 56 w 56"/>
                  <a:gd name="T15" fmla="*/ 0 h 226"/>
                  <a:gd name="T16" fmla="*/ 56 w 56"/>
                  <a:gd name="T17" fmla="*/ 165 h 226"/>
                  <a:gd name="T18" fmla="*/ 42 w 56"/>
                  <a:gd name="T19" fmla="*/ 180 h 226"/>
                  <a:gd name="T20" fmla="*/ 29 w 56"/>
                  <a:gd name="T21" fmla="*/ 195 h 226"/>
                  <a:gd name="T22" fmla="*/ 14 w 56"/>
                  <a:gd name="T23" fmla="*/ 211 h 226"/>
                  <a:gd name="T24" fmla="*/ 0 w 56"/>
                  <a:gd name="T25" fmla="*/ 226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6" h="226">
                    <a:moveTo>
                      <a:pt x="0" y="226"/>
                    </a:moveTo>
                    <a:lnTo>
                      <a:pt x="0" y="10"/>
                    </a:lnTo>
                    <a:lnTo>
                      <a:pt x="6" y="9"/>
                    </a:lnTo>
                    <a:lnTo>
                      <a:pt x="12" y="8"/>
                    </a:lnTo>
                    <a:lnTo>
                      <a:pt x="22" y="7"/>
                    </a:lnTo>
                    <a:lnTo>
                      <a:pt x="34" y="5"/>
                    </a:lnTo>
                    <a:lnTo>
                      <a:pt x="44" y="2"/>
                    </a:lnTo>
                    <a:lnTo>
                      <a:pt x="56" y="0"/>
                    </a:lnTo>
                    <a:lnTo>
                      <a:pt x="56" y="165"/>
                    </a:lnTo>
                    <a:lnTo>
                      <a:pt x="42" y="180"/>
                    </a:lnTo>
                    <a:lnTo>
                      <a:pt x="29" y="195"/>
                    </a:lnTo>
                    <a:lnTo>
                      <a:pt x="14" y="211"/>
                    </a:lnTo>
                    <a:lnTo>
                      <a:pt x="0" y="226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8" name="Freeform 1461"/>
              <p:cNvSpPr>
                <a:spLocks/>
              </p:cNvSpPr>
              <p:nvPr/>
            </p:nvSpPr>
            <p:spPr bwMode="auto">
              <a:xfrm>
                <a:off x="1177" y="2342"/>
                <a:ext cx="11" cy="41"/>
              </a:xfrm>
              <a:custGeom>
                <a:avLst/>
                <a:gdLst>
                  <a:gd name="T0" fmla="*/ 0 w 56"/>
                  <a:gd name="T1" fmla="*/ 204 h 204"/>
                  <a:gd name="T2" fmla="*/ 0 w 56"/>
                  <a:gd name="T3" fmla="*/ 14 h 204"/>
                  <a:gd name="T4" fmla="*/ 13 w 56"/>
                  <a:gd name="T5" fmla="*/ 11 h 204"/>
                  <a:gd name="T6" fmla="*/ 28 w 56"/>
                  <a:gd name="T7" fmla="*/ 8 h 204"/>
                  <a:gd name="T8" fmla="*/ 41 w 56"/>
                  <a:gd name="T9" fmla="*/ 4 h 204"/>
                  <a:gd name="T10" fmla="*/ 56 w 56"/>
                  <a:gd name="T11" fmla="*/ 0 h 204"/>
                  <a:gd name="T12" fmla="*/ 56 w 56"/>
                  <a:gd name="T13" fmla="*/ 141 h 204"/>
                  <a:gd name="T14" fmla="*/ 42 w 56"/>
                  <a:gd name="T15" fmla="*/ 158 h 204"/>
                  <a:gd name="T16" fmla="*/ 29 w 56"/>
                  <a:gd name="T17" fmla="*/ 173 h 204"/>
                  <a:gd name="T18" fmla="*/ 14 w 56"/>
                  <a:gd name="T19" fmla="*/ 188 h 204"/>
                  <a:gd name="T20" fmla="*/ 0 w 56"/>
                  <a:gd name="T2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204">
                    <a:moveTo>
                      <a:pt x="0" y="204"/>
                    </a:moveTo>
                    <a:lnTo>
                      <a:pt x="0" y="14"/>
                    </a:lnTo>
                    <a:lnTo>
                      <a:pt x="13" y="11"/>
                    </a:lnTo>
                    <a:lnTo>
                      <a:pt x="28" y="8"/>
                    </a:lnTo>
                    <a:lnTo>
                      <a:pt x="41" y="4"/>
                    </a:lnTo>
                    <a:lnTo>
                      <a:pt x="56" y="0"/>
                    </a:lnTo>
                    <a:lnTo>
                      <a:pt x="56" y="141"/>
                    </a:lnTo>
                    <a:lnTo>
                      <a:pt x="42" y="158"/>
                    </a:lnTo>
                    <a:lnTo>
                      <a:pt x="29" y="173"/>
                    </a:lnTo>
                    <a:lnTo>
                      <a:pt x="14" y="188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9" name="Freeform 1462"/>
              <p:cNvSpPr>
                <a:spLocks/>
              </p:cNvSpPr>
              <p:nvPr/>
            </p:nvSpPr>
            <p:spPr bwMode="auto">
              <a:xfrm>
                <a:off x="1182" y="2340"/>
                <a:ext cx="12" cy="37"/>
              </a:xfrm>
              <a:custGeom>
                <a:avLst/>
                <a:gdLst>
                  <a:gd name="T0" fmla="*/ 0 w 56"/>
                  <a:gd name="T1" fmla="*/ 182 h 182"/>
                  <a:gd name="T2" fmla="*/ 0 w 56"/>
                  <a:gd name="T3" fmla="*/ 17 h 182"/>
                  <a:gd name="T4" fmla="*/ 13 w 56"/>
                  <a:gd name="T5" fmla="*/ 13 h 182"/>
                  <a:gd name="T6" fmla="*/ 28 w 56"/>
                  <a:gd name="T7" fmla="*/ 9 h 182"/>
                  <a:gd name="T8" fmla="*/ 41 w 56"/>
                  <a:gd name="T9" fmla="*/ 5 h 182"/>
                  <a:gd name="T10" fmla="*/ 56 w 56"/>
                  <a:gd name="T11" fmla="*/ 0 h 182"/>
                  <a:gd name="T12" fmla="*/ 56 w 56"/>
                  <a:gd name="T13" fmla="*/ 118 h 182"/>
                  <a:gd name="T14" fmla="*/ 42 w 56"/>
                  <a:gd name="T15" fmla="*/ 134 h 182"/>
                  <a:gd name="T16" fmla="*/ 28 w 56"/>
                  <a:gd name="T17" fmla="*/ 150 h 182"/>
                  <a:gd name="T18" fmla="*/ 14 w 56"/>
                  <a:gd name="T19" fmla="*/ 167 h 182"/>
                  <a:gd name="T20" fmla="*/ 0 w 56"/>
                  <a:gd name="T21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82">
                    <a:moveTo>
                      <a:pt x="0" y="182"/>
                    </a:moveTo>
                    <a:lnTo>
                      <a:pt x="0" y="17"/>
                    </a:lnTo>
                    <a:lnTo>
                      <a:pt x="13" y="13"/>
                    </a:lnTo>
                    <a:lnTo>
                      <a:pt x="28" y="9"/>
                    </a:lnTo>
                    <a:lnTo>
                      <a:pt x="41" y="5"/>
                    </a:lnTo>
                    <a:lnTo>
                      <a:pt x="56" y="0"/>
                    </a:lnTo>
                    <a:lnTo>
                      <a:pt x="56" y="118"/>
                    </a:lnTo>
                    <a:lnTo>
                      <a:pt x="42" y="134"/>
                    </a:lnTo>
                    <a:lnTo>
                      <a:pt x="28" y="150"/>
                    </a:lnTo>
                    <a:lnTo>
                      <a:pt x="14" y="167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0" name="Freeform 1463"/>
              <p:cNvSpPr>
                <a:spLocks/>
              </p:cNvSpPr>
              <p:nvPr/>
            </p:nvSpPr>
            <p:spPr bwMode="auto">
              <a:xfrm>
                <a:off x="1188" y="2338"/>
                <a:ext cx="11" cy="32"/>
              </a:xfrm>
              <a:custGeom>
                <a:avLst/>
                <a:gdLst>
                  <a:gd name="T0" fmla="*/ 0 w 56"/>
                  <a:gd name="T1" fmla="*/ 160 h 160"/>
                  <a:gd name="T2" fmla="*/ 0 w 56"/>
                  <a:gd name="T3" fmla="*/ 19 h 160"/>
                  <a:gd name="T4" fmla="*/ 13 w 56"/>
                  <a:gd name="T5" fmla="*/ 15 h 160"/>
                  <a:gd name="T6" fmla="*/ 28 w 56"/>
                  <a:gd name="T7" fmla="*/ 10 h 160"/>
                  <a:gd name="T8" fmla="*/ 42 w 56"/>
                  <a:gd name="T9" fmla="*/ 5 h 160"/>
                  <a:gd name="T10" fmla="*/ 56 w 56"/>
                  <a:gd name="T11" fmla="*/ 0 h 160"/>
                  <a:gd name="T12" fmla="*/ 56 w 56"/>
                  <a:gd name="T13" fmla="*/ 95 h 160"/>
                  <a:gd name="T14" fmla="*/ 43 w 56"/>
                  <a:gd name="T15" fmla="*/ 111 h 160"/>
                  <a:gd name="T16" fmla="*/ 28 w 56"/>
                  <a:gd name="T17" fmla="*/ 128 h 160"/>
                  <a:gd name="T18" fmla="*/ 14 w 56"/>
                  <a:gd name="T19" fmla="*/ 144 h 160"/>
                  <a:gd name="T20" fmla="*/ 0 w 56"/>
                  <a:gd name="T21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6" h="160">
                    <a:moveTo>
                      <a:pt x="0" y="160"/>
                    </a:moveTo>
                    <a:lnTo>
                      <a:pt x="0" y="19"/>
                    </a:lnTo>
                    <a:lnTo>
                      <a:pt x="13" y="15"/>
                    </a:lnTo>
                    <a:lnTo>
                      <a:pt x="28" y="10"/>
                    </a:lnTo>
                    <a:lnTo>
                      <a:pt x="42" y="5"/>
                    </a:lnTo>
                    <a:lnTo>
                      <a:pt x="56" y="0"/>
                    </a:lnTo>
                    <a:lnTo>
                      <a:pt x="56" y="95"/>
                    </a:lnTo>
                    <a:lnTo>
                      <a:pt x="43" y="111"/>
                    </a:lnTo>
                    <a:lnTo>
                      <a:pt x="28" y="128"/>
                    </a:lnTo>
                    <a:lnTo>
                      <a:pt x="14" y="144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1" name="Freeform 1464"/>
              <p:cNvSpPr>
                <a:spLocks/>
              </p:cNvSpPr>
              <p:nvPr/>
            </p:nvSpPr>
            <p:spPr bwMode="auto">
              <a:xfrm>
                <a:off x="1194" y="2336"/>
                <a:ext cx="11" cy="28"/>
              </a:xfrm>
              <a:custGeom>
                <a:avLst/>
                <a:gdLst>
                  <a:gd name="T0" fmla="*/ 0 w 55"/>
                  <a:gd name="T1" fmla="*/ 141 h 141"/>
                  <a:gd name="T2" fmla="*/ 0 w 55"/>
                  <a:gd name="T3" fmla="*/ 23 h 141"/>
                  <a:gd name="T4" fmla="*/ 14 w 55"/>
                  <a:gd name="T5" fmla="*/ 18 h 141"/>
                  <a:gd name="T6" fmla="*/ 28 w 55"/>
                  <a:gd name="T7" fmla="*/ 13 h 141"/>
                  <a:gd name="T8" fmla="*/ 42 w 55"/>
                  <a:gd name="T9" fmla="*/ 6 h 141"/>
                  <a:gd name="T10" fmla="*/ 55 w 55"/>
                  <a:gd name="T11" fmla="*/ 0 h 141"/>
                  <a:gd name="T12" fmla="*/ 55 w 55"/>
                  <a:gd name="T13" fmla="*/ 74 h 141"/>
                  <a:gd name="T14" fmla="*/ 42 w 55"/>
                  <a:gd name="T15" fmla="*/ 90 h 141"/>
                  <a:gd name="T16" fmla="*/ 28 w 55"/>
                  <a:gd name="T17" fmla="*/ 107 h 141"/>
                  <a:gd name="T18" fmla="*/ 15 w 55"/>
                  <a:gd name="T19" fmla="*/ 124 h 141"/>
                  <a:gd name="T20" fmla="*/ 0 w 55"/>
                  <a:gd name="T21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41">
                    <a:moveTo>
                      <a:pt x="0" y="141"/>
                    </a:moveTo>
                    <a:lnTo>
                      <a:pt x="0" y="23"/>
                    </a:lnTo>
                    <a:lnTo>
                      <a:pt x="14" y="18"/>
                    </a:lnTo>
                    <a:lnTo>
                      <a:pt x="28" y="13"/>
                    </a:lnTo>
                    <a:lnTo>
                      <a:pt x="42" y="6"/>
                    </a:lnTo>
                    <a:lnTo>
                      <a:pt x="55" y="0"/>
                    </a:lnTo>
                    <a:lnTo>
                      <a:pt x="55" y="74"/>
                    </a:lnTo>
                    <a:lnTo>
                      <a:pt x="42" y="90"/>
                    </a:lnTo>
                    <a:lnTo>
                      <a:pt x="28" y="107"/>
                    </a:lnTo>
                    <a:lnTo>
                      <a:pt x="15" y="124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2" name="Freeform 1465"/>
              <p:cNvSpPr>
                <a:spLocks/>
              </p:cNvSpPr>
              <p:nvPr/>
            </p:nvSpPr>
            <p:spPr bwMode="auto">
              <a:xfrm>
                <a:off x="1199" y="2333"/>
                <a:ext cx="11" cy="24"/>
              </a:xfrm>
              <a:custGeom>
                <a:avLst/>
                <a:gdLst>
                  <a:gd name="T0" fmla="*/ 0 w 55"/>
                  <a:gd name="T1" fmla="*/ 121 h 121"/>
                  <a:gd name="T2" fmla="*/ 0 w 55"/>
                  <a:gd name="T3" fmla="*/ 26 h 121"/>
                  <a:gd name="T4" fmla="*/ 12 w 55"/>
                  <a:gd name="T5" fmla="*/ 20 h 121"/>
                  <a:gd name="T6" fmla="*/ 24 w 55"/>
                  <a:gd name="T7" fmla="*/ 15 h 121"/>
                  <a:gd name="T8" fmla="*/ 36 w 55"/>
                  <a:gd name="T9" fmla="*/ 10 h 121"/>
                  <a:gd name="T10" fmla="*/ 47 w 55"/>
                  <a:gd name="T11" fmla="*/ 4 h 121"/>
                  <a:gd name="T12" fmla="*/ 48 w 55"/>
                  <a:gd name="T13" fmla="*/ 4 h 121"/>
                  <a:gd name="T14" fmla="*/ 48 w 55"/>
                  <a:gd name="T15" fmla="*/ 4 h 121"/>
                  <a:gd name="T16" fmla="*/ 55 w 55"/>
                  <a:gd name="T17" fmla="*/ 0 h 121"/>
                  <a:gd name="T18" fmla="*/ 55 w 55"/>
                  <a:gd name="T19" fmla="*/ 51 h 121"/>
                  <a:gd name="T20" fmla="*/ 48 w 55"/>
                  <a:gd name="T21" fmla="*/ 60 h 121"/>
                  <a:gd name="T22" fmla="*/ 37 w 55"/>
                  <a:gd name="T23" fmla="*/ 75 h 121"/>
                  <a:gd name="T24" fmla="*/ 24 w 55"/>
                  <a:gd name="T25" fmla="*/ 91 h 121"/>
                  <a:gd name="T26" fmla="*/ 12 w 55"/>
                  <a:gd name="T27" fmla="*/ 106 h 121"/>
                  <a:gd name="T28" fmla="*/ 0 w 55"/>
                  <a:gd name="T29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5" h="121">
                    <a:moveTo>
                      <a:pt x="0" y="121"/>
                    </a:moveTo>
                    <a:lnTo>
                      <a:pt x="0" y="26"/>
                    </a:lnTo>
                    <a:lnTo>
                      <a:pt x="12" y="20"/>
                    </a:lnTo>
                    <a:lnTo>
                      <a:pt x="24" y="15"/>
                    </a:lnTo>
                    <a:lnTo>
                      <a:pt x="36" y="10"/>
                    </a:lnTo>
                    <a:lnTo>
                      <a:pt x="47" y="4"/>
                    </a:lnTo>
                    <a:lnTo>
                      <a:pt x="48" y="4"/>
                    </a:lnTo>
                    <a:lnTo>
                      <a:pt x="48" y="4"/>
                    </a:lnTo>
                    <a:lnTo>
                      <a:pt x="55" y="0"/>
                    </a:lnTo>
                    <a:lnTo>
                      <a:pt x="55" y="51"/>
                    </a:lnTo>
                    <a:lnTo>
                      <a:pt x="48" y="60"/>
                    </a:lnTo>
                    <a:lnTo>
                      <a:pt x="37" y="75"/>
                    </a:lnTo>
                    <a:lnTo>
                      <a:pt x="24" y="91"/>
                    </a:lnTo>
                    <a:lnTo>
                      <a:pt x="12" y="106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3" name="Freeform 1466"/>
              <p:cNvSpPr>
                <a:spLocks/>
              </p:cNvSpPr>
              <p:nvPr/>
            </p:nvSpPr>
            <p:spPr bwMode="auto">
              <a:xfrm>
                <a:off x="1205" y="2330"/>
                <a:ext cx="11" cy="21"/>
              </a:xfrm>
              <a:custGeom>
                <a:avLst/>
                <a:gdLst>
                  <a:gd name="T0" fmla="*/ 0 w 57"/>
                  <a:gd name="T1" fmla="*/ 101 h 101"/>
                  <a:gd name="T2" fmla="*/ 0 w 57"/>
                  <a:gd name="T3" fmla="*/ 27 h 101"/>
                  <a:gd name="T4" fmla="*/ 11 w 57"/>
                  <a:gd name="T5" fmla="*/ 23 h 101"/>
                  <a:gd name="T6" fmla="*/ 20 w 57"/>
                  <a:gd name="T7" fmla="*/ 18 h 101"/>
                  <a:gd name="T8" fmla="*/ 21 w 57"/>
                  <a:gd name="T9" fmla="*/ 18 h 101"/>
                  <a:gd name="T10" fmla="*/ 21 w 57"/>
                  <a:gd name="T11" fmla="*/ 18 h 101"/>
                  <a:gd name="T12" fmla="*/ 30 w 57"/>
                  <a:gd name="T13" fmla="*/ 14 h 101"/>
                  <a:gd name="T14" fmla="*/ 39 w 57"/>
                  <a:gd name="T15" fmla="*/ 9 h 101"/>
                  <a:gd name="T16" fmla="*/ 48 w 57"/>
                  <a:gd name="T17" fmla="*/ 5 h 101"/>
                  <a:gd name="T18" fmla="*/ 57 w 57"/>
                  <a:gd name="T19" fmla="*/ 0 h 101"/>
                  <a:gd name="T20" fmla="*/ 57 w 57"/>
                  <a:gd name="T21" fmla="*/ 28 h 101"/>
                  <a:gd name="T22" fmla="*/ 48 w 57"/>
                  <a:gd name="T23" fmla="*/ 40 h 101"/>
                  <a:gd name="T24" fmla="*/ 39 w 57"/>
                  <a:gd name="T25" fmla="*/ 51 h 101"/>
                  <a:gd name="T26" fmla="*/ 30 w 57"/>
                  <a:gd name="T27" fmla="*/ 63 h 101"/>
                  <a:gd name="T28" fmla="*/ 21 w 57"/>
                  <a:gd name="T29" fmla="*/ 74 h 101"/>
                  <a:gd name="T30" fmla="*/ 11 w 57"/>
                  <a:gd name="T31" fmla="*/ 87 h 101"/>
                  <a:gd name="T32" fmla="*/ 0 w 57"/>
                  <a:gd name="T33" fmla="*/ 10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" h="101">
                    <a:moveTo>
                      <a:pt x="0" y="101"/>
                    </a:moveTo>
                    <a:lnTo>
                      <a:pt x="0" y="27"/>
                    </a:lnTo>
                    <a:lnTo>
                      <a:pt x="11" y="23"/>
                    </a:lnTo>
                    <a:lnTo>
                      <a:pt x="20" y="18"/>
                    </a:lnTo>
                    <a:lnTo>
                      <a:pt x="21" y="18"/>
                    </a:lnTo>
                    <a:lnTo>
                      <a:pt x="21" y="18"/>
                    </a:lnTo>
                    <a:lnTo>
                      <a:pt x="30" y="14"/>
                    </a:lnTo>
                    <a:lnTo>
                      <a:pt x="39" y="9"/>
                    </a:lnTo>
                    <a:lnTo>
                      <a:pt x="48" y="5"/>
                    </a:lnTo>
                    <a:lnTo>
                      <a:pt x="57" y="0"/>
                    </a:lnTo>
                    <a:lnTo>
                      <a:pt x="57" y="28"/>
                    </a:lnTo>
                    <a:lnTo>
                      <a:pt x="48" y="40"/>
                    </a:lnTo>
                    <a:lnTo>
                      <a:pt x="39" y="51"/>
                    </a:lnTo>
                    <a:lnTo>
                      <a:pt x="30" y="63"/>
                    </a:lnTo>
                    <a:lnTo>
                      <a:pt x="21" y="74"/>
                    </a:lnTo>
                    <a:lnTo>
                      <a:pt x="11" y="87"/>
                    </a:lnTo>
                    <a:lnTo>
                      <a:pt x="0" y="10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4" name="Freeform 1467"/>
              <p:cNvSpPr>
                <a:spLocks/>
              </p:cNvSpPr>
              <p:nvPr/>
            </p:nvSpPr>
            <p:spPr bwMode="auto">
              <a:xfrm>
                <a:off x="1210" y="2328"/>
                <a:ext cx="12" cy="15"/>
              </a:xfrm>
              <a:custGeom>
                <a:avLst/>
                <a:gdLst>
                  <a:gd name="T0" fmla="*/ 0 w 57"/>
                  <a:gd name="T1" fmla="*/ 76 h 76"/>
                  <a:gd name="T2" fmla="*/ 0 w 57"/>
                  <a:gd name="T3" fmla="*/ 25 h 76"/>
                  <a:gd name="T4" fmla="*/ 13 w 57"/>
                  <a:gd name="T5" fmla="*/ 19 h 76"/>
                  <a:gd name="T6" fmla="*/ 25 w 57"/>
                  <a:gd name="T7" fmla="*/ 13 h 76"/>
                  <a:gd name="T8" fmla="*/ 37 w 57"/>
                  <a:gd name="T9" fmla="*/ 7 h 76"/>
                  <a:gd name="T10" fmla="*/ 49 w 57"/>
                  <a:gd name="T11" fmla="*/ 0 h 76"/>
                  <a:gd name="T12" fmla="*/ 57 w 57"/>
                  <a:gd name="T13" fmla="*/ 0 h 76"/>
                  <a:gd name="T14" fmla="*/ 57 w 57"/>
                  <a:gd name="T15" fmla="*/ 1 h 76"/>
                  <a:gd name="T16" fmla="*/ 43 w 57"/>
                  <a:gd name="T17" fmla="*/ 20 h 76"/>
                  <a:gd name="T18" fmla="*/ 30 w 57"/>
                  <a:gd name="T19" fmla="*/ 38 h 76"/>
                  <a:gd name="T20" fmla="*/ 15 w 57"/>
                  <a:gd name="T21" fmla="*/ 57 h 76"/>
                  <a:gd name="T22" fmla="*/ 0 w 57"/>
                  <a:gd name="T2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7" h="76">
                    <a:moveTo>
                      <a:pt x="0" y="76"/>
                    </a:moveTo>
                    <a:lnTo>
                      <a:pt x="0" y="25"/>
                    </a:lnTo>
                    <a:lnTo>
                      <a:pt x="13" y="19"/>
                    </a:lnTo>
                    <a:lnTo>
                      <a:pt x="25" y="13"/>
                    </a:lnTo>
                    <a:lnTo>
                      <a:pt x="37" y="7"/>
                    </a:lnTo>
                    <a:lnTo>
                      <a:pt x="49" y="0"/>
                    </a:lnTo>
                    <a:lnTo>
                      <a:pt x="57" y="0"/>
                    </a:lnTo>
                    <a:lnTo>
                      <a:pt x="57" y="1"/>
                    </a:lnTo>
                    <a:lnTo>
                      <a:pt x="43" y="20"/>
                    </a:lnTo>
                    <a:lnTo>
                      <a:pt x="30" y="38"/>
                    </a:lnTo>
                    <a:lnTo>
                      <a:pt x="15" y="57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5" name="Freeform 1468"/>
              <p:cNvSpPr>
                <a:spLocks/>
              </p:cNvSpPr>
              <p:nvPr/>
            </p:nvSpPr>
            <p:spPr bwMode="auto">
              <a:xfrm>
                <a:off x="1216" y="2328"/>
                <a:ext cx="6" cy="8"/>
              </a:xfrm>
              <a:custGeom>
                <a:avLst/>
                <a:gdLst>
                  <a:gd name="T0" fmla="*/ 0 w 29"/>
                  <a:gd name="T1" fmla="*/ 39 h 39"/>
                  <a:gd name="T2" fmla="*/ 0 w 29"/>
                  <a:gd name="T3" fmla="*/ 11 h 39"/>
                  <a:gd name="T4" fmla="*/ 10 w 29"/>
                  <a:gd name="T5" fmla="*/ 6 h 39"/>
                  <a:gd name="T6" fmla="*/ 20 w 29"/>
                  <a:gd name="T7" fmla="*/ 0 h 39"/>
                  <a:gd name="T8" fmla="*/ 29 w 29"/>
                  <a:gd name="T9" fmla="*/ 0 h 39"/>
                  <a:gd name="T10" fmla="*/ 29 w 29"/>
                  <a:gd name="T11" fmla="*/ 0 h 39"/>
                  <a:gd name="T12" fmla="*/ 21 w 29"/>
                  <a:gd name="T13" fmla="*/ 10 h 39"/>
                  <a:gd name="T14" fmla="*/ 14 w 29"/>
                  <a:gd name="T15" fmla="*/ 19 h 39"/>
                  <a:gd name="T16" fmla="*/ 7 w 29"/>
                  <a:gd name="T17" fmla="*/ 29 h 39"/>
                  <a:gd name="T18" fmla="*/ 0 w 29"/>
                  <a:gd name="T19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39">
                    <a:moveTo>
                      <a:pt x="0" y="39"/>
                    </a:moveTo>
                    <a:lnTo>
                      <a:pt x="0" y="11"/>
                    </a:lnTo>
                    <a:lnTo>
                      <a:pt x="10" y="6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29" y="0"/>
                    </a:lnTo>
                    <a:lnTo>
                      <a:pt x="21" y="10"/>
                    </a:lnTo>
                    <a:lnTo>
                      <a:pt x="14" y="19"/>
                    </a:lnTo>
                    <a:lnTo>
                      <a:pt x="7" y="29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6" name="Freeform 1469"/>
              <p:cNvSpPr>
                <a:spLocks/>
              </p:cNvSpPr>
              <p:nvPr/>
            </p:nvSpPr>
            <p:spPr bwMode="auto">
              <a:xfrm>
                <a:off x="1076" y="2521"/>
                <a:ext cx="10" cy="4"/>
              </a:xfrm>
              <a:custGeom>
                <a:avLst/>
                <a:gdLst>
                  <a:gd name="T0" fmla="*/ 47 w 47"/>
                  <a:gd name="T1" fmla="*/ 0 h 19"/>
                  <a:gd name="T2" fmla="*/ 47 w 47"/>
                  <a:gd name="T3" fmla="*/ 19 h 19"/>
                  <a:gd name="T4" fmla="*/ 34 w 47"/>
                  <a:gd name="T5" fmla="*/ 16 h 19"/>
                  <a:gd name="T6" fmla="*/ 23 w 47"/>
                  <a:gd name="T7" fmla="*/ 14 h 19"/>
                  <a:gd name="T8" fmla="*/ 11 w 47"/>
                  <a:gd name="T9" fmla="*/ 11 h 19"/>
                  <a:gd name="T10" fmla="*/ 0 w 47"/>
                  <a:gd name="T11" fmla="*/ 9 h 19"/>
                  <a:gd name="T12" fmla="*/ 12 w 47"/>
                  <a:gd name="T13" fmla="*/ 6 h 19"/>
                  <a:gd name="T14" fmla="*/ 24 w 47"/>
                  <a:gd name="T15" fmla="*/ 4 h 19"/>
                  <a:gd name="T16" fmla="*/ 35 w 47"/>
                  <a:gd name="T17" fmla="*/ 2 h 19"/>
                  <a:gd name="T18" fmla="*/ 47 w 47"/>
                  <a:gd name="T1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7" h="19">
                    <a:moveTo>
                      <a:pt x="47" y="0"/>
                    </a:moveTo>
                    <a:lnTo>
                      <a:pt x="47" y="19"/>
                    </a:lnTo>
                    <a:lnTo>
                      <a:pt x="34" y="16"/>
                    </a:lnTo>
                    <a:lnTo>
                      <a:pt x="23" y="14"/>
                    </a:lnTo>
                    <a:lnTo>
                      <a:pt x="11" y="11"/>
                    </a:lnTo>
                    <a:lnTo>
                      <a:pt x="0" y="9"/>
                    </a:lnTo>
                    <a:lnTo>
                      <a:pt x="12" y="6"/>
                    </a:lnTo>
                    <a:lnTo>
                      <a:pt x="24" y="4"/>
                    </a:lnTo>
                    <a:lnTo>
                      <a:pt x="35" y="2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7" name="Freeform 1470"/>
              <p:cNvSpPr>
                <a:spLocks/>
              </p:cNvSpPr>
              <p:nvPr/>
            </p:nvSpPr>
            <p:spPr bwMode="auto">
              <a:xfrm>
                <a:off x="1081" y="2520"/>
                <a:ext cx="9" cy="6"/>
              </a:xfrm>
              <a:custGeom>
                <a:avLst/>
                <a:gdLst>
                  <a:gd name="T0" fmla="*/ 0 w 46"/>
                  <a:gd name="T1" fmla="*/ 19 h 28"/>
                  <a:gd name="T2" fmla="*/ 0 w 46"/>
                  <a:gd name="T3" fmla="*/ 9 h 28"/>
                  <a:gd name="T4" fmla="*/ 11 w 46"/>
                  <a:gd name="T5" fmla="*/ 7 h 28"/>
                  <a:gd name="T6" fmla="*/ 23 w 46"/>
                  <a:gd name="T7" fmla="*/ 5 h 28"/>
                  <a:gd name="T8" fmla="*/ 34 w 46"/>
                  <a:gd name="T9" fmla="*/ 2 h 28"/>
                  <a:gd name="T10" fmla="*/ 46 w 46"/>
                  <a:gd name="T11" fmla="*/ 0 h 28"/>
                  <a:gd name="T12" fmla="*/ 46 w 46"/>
                  <a:gd name="T13" fmla="*/ 28 h 28"/>
                  <a:gd name="T14" fmla="*/ 34 w 46"/>
                  <a:gd name="T15" fmla="*/ 26 h 28"/>
                  <a:gd name="T16" fmla="*/ 23 w 46"/>
                  <a:gd name="T17" fmla="*/ 24 h 28"/>
                  <a:gd name="T18" fmla="*/ 11 w 46"/>
                  <a:gd name="T19" fmla="*/ 22 h 28"/>
                  <a:gd name="T20" fmla="*/ 0 w 46"/>
                  <a:gd name="T21" fmla="*/ 19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8">
                    <a:moveTo>
                      <a:pt x="0" y="19"/>
                    </a:moveTo>
                    <a:lnTo>
                      <a:pt x="0" y="9"/>
                    </a:lnTo>
                    <a:lnTo>
                      <a:pt x="11" y="7"/>
                    </a:lnTo>
                    <a:lnTo>
                      <a:pt x="23" y="5"/>
                    </a:lnTo>
                    <a:lnTo>
                      <a:pt x="34" y="2"/>
                    </a:lnTo>
                    <a:lnTo>
                      <a:pt x="46" y="0"/>
                    </a:lnTo>
                    <a:lnTo>
                      <a:pt x="46" y="28"/>
                    </a:lnTo>
                    <a:lnTo>
                      <a:pt x="34" y="26"/>
                    </a:lnTo>
                    <a:lnTo>
                      <a:pt x="23" y="24"/>
                    </a:lnTo>
                    <a:lnTo>
                      <a:pt x="11" y="22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8" name="Freeform 1471"/>
              <p:cNvSpPr>
                <a:spLocks/>
              </p:cNvSpPr>
              <p:nvPr/>
            </p:nvSpPr>
            <p:spPr bwMode="auto">
              <a:xfrm>
                <a:off x="1086" y="2519"/>
                <a:ext cx="9" cy="8"/>
              </a:xfrm>
              <a:custGeom>
                <a:avLst/>
                <a:gdLst>
                  <a:gd name="T0" fmla="*/ 0 w 46"/>
                  <a:gd name="T1" fmla="*/ 30 h 38"/>
                  <a:gd name="T2" fmla="*/ 0 w 46"/>
                  <a:gd name="T3" fmla="*/ 11 h 38"/>
                  <a:gd name="T4" fmla="*/ 11 w 46"/>
                  <a:gd name="T5" fmla="*/ 8 h 38"/>
                  <a:gd name="T6" fmla="*/ 23 w 46"/>
                  <a:gd name="T7" fmla="*/ 6 h 38"/>
                  <a:gd name="T8" fmla="*/ 34 w 46"/>
                  <a:gd name="T9" fmla="*/ 3 h 38"/>
                  <a:gd name="T10" fmla="*/ 46 w 46"/>
                  <a:gd name="T11" fmla="*/ 0 h 38"/>
                  <a:gd name="T12" fmla="*/ 46 w 46"/>
                  <a:gd name="T13" fmla="*/ 38 h 38"/>
                  <a:gd name="T14" fmla="*/ 34 w 46"/>
                  <a:gd name="T15" fmla="*/ 36 h 38"/>
                  <a:gd name="T16" fmla="*/ 23 w 46"/>
                  <a:gd name="T17" fmla="*/ 34 h 38"/>
                  <a:gd name="T18" fmla="*/ 11 w 46"/>
                  <a:gd name="T19" fmla="*/ 32 h 38"/>
                  <a:gd name="T20" fmla="*/ 0 w 46"/>
                  <a:gd name="T21" fmla="*/ 3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8">
                    <a:moveTo>
                      <a:pt x="0" y="30"/>
                    </a:moveTo>
                    <a:lnTo>
                      <a:pt x="0" y="11"/>
                    </a:lnTo>
                    <a:lnTo>
                      <a:pt x="11" y="8"/>
                    </a:lnTo>
                    <a:lnTo>
                      <a:pt x="23" y="6"/>
                    </a:lnTo>
                    <a:lnTo>
                      <a:pt x="34" y="3"/>
                    </a:lnTo>
                    <a:lnTo>
                      <a:pt x="46" y="0"/>
                    </a:lnTo>
                    <a:lnTo>
                      <a:pt x="46" y="38"/>
                    </a:lnTo>
                    <a:lnTo>
                      <a:pt x="34" y="36"/>
                    </a:lnTo>
                    <a:lnTo>
                      <a:pt x="23" y="34"/>
                    </a:lnTo>
                    <a:lnTo>
                      <a:pt x="11" y="3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89" name="Freeform 1472"/>
              <p:cNvSpPr>
                <a:spLocks/>
              </p:cNvSpPr>
              <p:nvPr/>
            </p:nvSpPr>
            <p:spPr bwMode="auto">
              <a:xfrm>
                <a:off x="1090" y="2518"/>
                <a:ext cx="10" cy="10"/>
              </a:xfrm>
              <a:custGeom>
                <a:avLst/>
                <a:gdLst>
                  <a:gd name="T0" fmla="*/ 0 w 46"/>
                  <a:gd name="T1" fmla="*/ 39 h 47"/>
                  <a:gd name="T2" fmla="*/ 0 w 46"/>
                  <a:gd name="T3" fmla="*/ 11 h 47"/>
                  <a:gd name="T4" fmla="*/ 11 w 46"/>
                  <a:gd name="T5" fmla="*/ 8 h 47"/>
                  <a:gd name="T6" fmla="*/ 23 w 46"/>
                  <a:gd name="T7" fmla="*/ 5 h 47"/>
                  <a:gd name="T8" fmla="*/ 34 w 46"/>
                  <a:gd name="T9" fmla="*/ 2 h 47"/>
                  <a:gd name="T10" fmla="*/ 46 w 46"/>
                  <a:gd name="T11" fmla="*/ 0 h 47"/>
                  <a:gd name="T12" fmla="*/ 46 w 46"/>
                  <a:gd name="T13" fmla="*/ 47 h 47"/>
                  <a:gd name="T14" fmla="*/ 34 w 46"/>
                  <a:gd name="T15" fmla="*/ 46 h 47"/>
                  <a:gd name="T16" fmla="*/ 23 w 46"/>
                  <a:gd name="T17" fmla="*/ 43 h 47"/>
                  <a:gd name="T18" fmla="*/ 11 w 46"/>
                  <a:gd name="T19" fmla="*/ 41 h 47"/>
                  <a:gd name="T20" fmla="*/ 0 w 46"/>
                  <a:gd name="T21" fmla="*/ 39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47">
                    <a:moveTo>
                      <a:pt x="0" y="39"/>
                    </a:moveTo>
                    <a:lnTo>
                      <a:pt x="0" y="11"/>
                    </a:lnTo>
                    <a:lnTo>
                      <a:pt x="11" y="8"/>
                    </a:lnTo>
                    <a:lnTo>
                      <a:pt x="23" y="5"/>
                    </a:lnTo>
                    <a:lnTo>
                      <a:pt x="34" y="2"/>
                    </a:lnTo>
                    <a:lnTo>
                      <a:pt x="46" y="0"/>
                    </a:lnTo>
                    <a:lnTo>
                      <a:pt x="46" y="47"/>
                    </a:lnTo>
                    <a:lnTo>
                      <a:pt x="34" y="46"/>
                    </a:lnTo>
                    <a:lnTo>
                      <a:pt x="23" y="43"/>
                    </a:lnTo>
                    <a:lnTo>
                      <a:pt x="11" y="41"/>
                    </a:ln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0" name="Freeform 1473"/>
              <p:cNvSpPr>
                <a:spLocks/>
              </p:cNvSpPr>
              <p:nvPr/>
            </p:nvSpPr>
            <p:spPr bwMode="auto">
              <a:xfrm>
                <a:off x="1095" y="2517"/>
                <a:ext cx="9" cy="11"/>
              </a:xfrm>
              <a:custGeom>
                <a:avLst/>
                <a:gdLst>
                  <a:gd name="T0" fmla="*/ 0 w 46"/>
                  <a:gd name="T1" fmla="*/ 50 h 57"/>
                  <a:gd name="T2" fmla="*/ 0 w 46"/>
                  <a:gd name="T3" fmla="*/ 12 h 57"/>
                  <a:gd name="T4" fmla="*/ 11 w 46"/>
                  <a:gd name="T5" fmla="*/ 9 h 57"/>
                  <a:gd name="T6" fmla="*/ 23 w 46"/>
                  <a:gd name="T7" fmla="*/ 6 h 57"/>
                  <a:gd name="T8" fmla="*/ 34 w 46"/>
                  <a:gd name="T9" fmla="*/ 3 h 57"/>
                  <a:gd name="T10" fmla="*/ 46 w 46"/>
                  <a:gd name="T11" fmla="*/ 0 h 57"/>
                  <a:gd name="T12" fmla="*/ 46 w 46"/>
                  <a:gd name="T13" fmla="*/ 57 h 57"/>
                  <a:gd name="T14" fmla="*/ 34 w 46"/>
                  <a:gd name="T15" fmla="*/ 56 h 57"/>
                  <a:gd name="T16" fmla="*/ 23 w 46"/>
                  <a:gd name="T17" fmla="*/ 54 h 57"/>
                  <a:gd name="T18" fmla="*/ 11 w 46"/>
                  <a:gd name="T19" fmla="*/ 53 h 57"/>
                  <a:gd name="T20" fmla="*/ 0 w 46"/>
                  <a:gd name="T21" fmla="*/ 5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57">
                    <a:moveTo>
                      <a:pt x="0" y="50"/>
                    </a:moveTo>
                    <a:lnTo>
                      <a:pt x="0" y="12"/>
                    </a:lnTo>
                    <a:lnTo>
                      <a:pt x="11" y="9"/>
                    </a:lnTo>
                    <a:lnTo>
                      <a:pt x="23" y="6"/>
                    </a:lnTo>
                    <a:lnTo>
                      <a:pt x="34" y="3"/>
                    </a:lnTo>
                    <a:lnTo>
                      <a:pt x="46" y="0"/>
                    </a:lnTo>
                    <a:lnTo>
                      <a:pt x="46" y="57"/>
                    </a:lnTo>
                    <a:lnTo>
                      <a:pt x="34" y="56"/>
                    </a:lnTo>
                    <a:lnTo>
                      <a:pt x="23" y="54"/>
                    </a:lnTo>
                    <a:lnTo>
                      <a:pt x="11" y="53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1" name="Freeform 1474"/>
              <p:cNvSpPr>
                <a:spLocks/>
              </p:cNvSpPr>
              <p:nvPr/>
            </p:nvSpPr>
            <p:spPr bwMode="auto">
              <a:xfrm>
                <a:off x="1100" y="2516"/>
                <a:ext cx="9" cy="13"/>
              </a:xfrm>
              <a:custGeom>
                <a:avLst/>
                <a:gdLst>
                  <a:gd name="T0" fmla="*/ 0 w 46"/>
                  <a:gd name="T1" fmla="*/ 60 h 65"/>
                  <a:gd name="T2" fmla="*/ 0 w 46"/>
                  <a:gd name="T3" fmla="*/ 13 h 65"/>
                  <a:gd name="T4" fmla="*/ 11 w 46"/>
                  <a:gd name="T5" fmla="*/ 9 h 65"/>
                  <a:gd name="T6" fmla="*/ 23 w 46"/>
                  <a:gd name="T7" fmla="*/ 6 h 65"/>
                  <a:gd name="T8" fmla="*/ 34 w 46"/>
                  <a:gd name="T9" fmla="*/ 3 h 65"/>
                  <a:gd name="T10" fmla="*/ 46 w 46"/>
                  <a:gd name="T11" fmla="*/ 0 h 65"/>
                  <a:gd name="T12" fmla="*/ 46 w 46"/>
                  <a:gd name="T13" fmla="*/ 65 h 65"/>
                  <a:gd name="T14" fmla="*/ 33 w 46"/>
                  <a:gd name="T15" fmla="*/ 64 h 65"/>
                  <a:gd name="T16" fmla="*/ 22 w 46"/>
                  <a:gd name="T17" fmla="*/ 63 h 65"/>
                  <a:gd name="T18" fmla="*/ 11 w 46"/>
                  <a:gd name="T19" fmla="*/ 62 h 65"/>
                  <a:gd name="T20" fmla="*/ 0 w 46"/>
                  <a:gd name="T21" fmla="*/ 6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65">
                    <a:moveTo>
                      <a:pt x="0" y="60"/>
                    </a:moveTo>
                    <a:lnTo>
                      <a:pt x="0" y="13"/>
                    </a:lnTo>
                    <a:lnTo>
                      <a:pt x="11" y="9"/>
                    </a:lnTo>
                    <a:lnTo>
                      <a:pt x="23" y="6"/>
                    </a:lnTo>
                    <a:lnTo>
                      <a:pt x="34" y="3"/>
                    </a:lnTo>
                    <a:lnTo>
                      <a:pt x="46" y="0"/>
                    </a:lnTo>
                    <a:lnTo>
                      <a:pt x="46" y="65"/>
                    </a:lnTo>
                    <a:lnTo>
                      <a:pt x="33" y="64"/>
                    </a:lnTo>
                    <a:lnTo>
                      <a:pt x="22" y="63"/>
                    </a:lnTo>
                    <a:lnTo>
                      <a:pt x="11" y="62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2" name="Freeform 1475"/>
              <p:cNvSpPr>
                <a:spLocks/>
              </p:cNvSpPr>
              <p:nvPr/>
            </p:nvSpPr>
            <p:spPr bwMode="auto">
              <a:xfrm>
                <a:off x="1104" y="2514"/>
                <a:ext cx="9" cy="15"/>
              </a:xfrm>
              <a:custGeom>
                <a:avLst/>
                <a:gdLst>
                  <a:gd name="T0" fmla="*/ 0 w 45"/>
                  <a:gd name="T1" fmla="*/ 71 h 75"/>
                  <a:gd name="T2" fmla="*/ 0 w 45"/>
                  <a:gd name="T3" fmla="*/ 14 h 75"/>
                  <a:gd name="T4" fmla="*/ 11 w 45"/>
                  <a:gd name="T5" fmla="*/ 11 h 75"/>
                  <a:gd name="T6" fmla="*/ 23 w 45"/>
                  <a:gd name="T7" fmla="*/ 8 h 75"/>
                  <a:gd name="T8" fmla="*/ 34 w 45"/>
                  <a:gd name="T9" fmla="*/ 3 h 75"/>
                  <a:gd name="T10" fmla="*/ 45 w 45"/>
                  <a:gd name="T11" fmla="*/ 0 h 75"/>
                  <a:gd name="T12" fmla="*/ 45 w 45"/>
                  <a:gd name="T13" fmla="*/ 75 h 75"/>
                  <a:gd name="T14" fmla="*/ 33 w 45"/>
                  <a:gd name="T15" fmla="*/ 74 h 75"/>
                  <a:gd name="T16" fmla="*/ 22 w 45"/>
                  <a:gd name="T17" fmla="*/ 73 h 75"/>
                  <a:gd name="T18" fmla="*/ 10 w 45"/>
                  <a:gd name="T19" fmla="*/ 72 h 75"/>
                  <a:gd name="T20" fmla="*/ 0 w 45"/>
                  <a:gd name="T21" fmla="*/ 71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75">
                    <a:moveTo>
                      <a:pt x="0" y="71"/>
                    </a:moveTo>
                    <a:lnTo>
                      <a:pt x="0" y="14"/>
                    </a:lnTo>
                    <a:lnTo>
                      <a:pt x="11" y="11"/>
                    </a:lnTo>
                    <a:lnTo>
                      <a:pt x="23" y="8"/>
                    </a:lnTo>
                    <a:lnTo>
                      <a:pt x="34" y="3"/>
                    </a:lnTo>
                    <a:lnTo>
                      <a:pt x="45" y="0"/>
                    </a:lnTo>
                    <a:lnTo>
                      <a:pt x="45" y="75"/>
                    </a:lnTo>
                    <a:lnTo>
                      <a:pt x="33" y="74"/>
                    </a:lnTo>
                    <a:lnTo>
                      <a:pt x="22" y="73"/>
                    </a:lnTo>
                    <a:lnTo>
                      <a:pt x="10" y="72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3" name="Freeform 1476"/>
              <p:cNvSpPr>
                <a:spLocks/>
              </p:cNvSpPr>
              <p:nvPr/>
            </p:nvSpPr>
            <p:spPr bwMode="auto">
              <a:xfrm>
                <a:off x="1109" y="2512"/>
                <a:ext cx="9" cy="17"/>
              </a:xfrm>
              <a:custGeom>
                <a:avLst/>
                <a:gdLst>
                  <a:gd name="T0" fmla="*/ 0 w 44"/>
                  <a:gd name="T1" fmla="*/ 81 h 84"/>
                  <a:gd name="T2" fmla="*/ 0 w 44"/>
                  <a:gd name="T3" fmla="*/ 16 h 84"/>
                  <a:gd name="T4" fmla="*/ 11 w 44"/>
                  <a:gd name="T5" fmla="*/ 11 h 84"/>
                  <a:gd name="T6" fmla="*/ 22 w 44"/>
                  <a:gd name="T7" fmla="*/ 8 h 84"/>
                  <a:gd name="T8" fmla="*/ 34 w 44"/>
                  <a:gd name="T9" fmla="*/ 4 h 84"/>
                  <a:gd name="T10" fmla="*/ 44 w 44"/>
                  <a:gd name="T11" fmla="*/ 0 h 84"/>
                  <a:gd name="T12" fmla="*/ 44 w 44"/>
                  <a:gd name="T13" fmla="*/ 84 h 84"/>
                  <a:gd name="T14" fmla="*/ 33 w 44"/>
                  <a:gd name="T15" fmla="*/ 83 h 84"/>
                  <a:gd name="T16" fmla="*/ 21 w 44"/>
                  <a:gd name="T17" fmla="*/ 83 h 84"/>
                  <a:gd name="T18" fmla="*/ 10 w 44"/>
                  <a:gd name="T19" fmla="*/ 82 h 84"/>
                  <a:gd name="T20" fmla="*/ 0 w 44"/>
                  <a:gd name="T21" fmla="*/ 81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4" h="84">
                    <a:moveTo>
                      <a:pt x="0" y="81"/>
                    </a:moveTo>
                    <a:lnTo>
                      <a:pt x="0" y="16"/>
                    </a:lnTo>
                    <a:lnTo>
                      <a:pt x="11" y="11"/>
                    </a:lnTo>
                    <a:lnTo>
                      <a:pt x="22" y="8"/>
                    </a:lnTo>
                    <a:lnTo>
                      <a:pt x="34" y="4"/>
                    </a:lnTo>
                    <a:lnTo>
                      <a:pt x="44" y="0"/>
                    </a:lnTo>
                    <a:lnTo>
                      <a:pt x="44" y="84"/>
                    </a:lnTo>
                    <a:lnTo>
                      <a:pt x="33" y="83"/>
                    </a:lnTo>
                    <a:lnTo>
                      <a:pt x="21" y="83"/>
                    </a:lnTo>
                    <a:lnTo>
                      <a:pt x="10" y="82"/>
                    </a:lnTo>
                    <a:lnTo>
                      <a:pt x="0" y="81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4" name="Freeform 1477"/>
              <p:cNvSpPr>
                <a:spLocks/>
              </p:cNvSpPr>
              <p:nvPr/>
            </p:nvSpPr>
            <p:spPr bwMode="auto">
              <a:xfrm>
                <a:off x="1113" y="2511"/>
                <a:ext cx="9" cy="18"/>
              </a:xfrm>
              <a:custGeom>
                <a:avLst/>
                <a:gdLst>
                  <a:gd name="T0" fmla="*/ 0 w 45"/>
                  <a:gd name="T1" fmla="*/ 91 h 92"/>
                  <a:gd name="T2" fmla="*/ 0 w 45"/>
                  <a:gd name="T3" fmla="*/ 16 h 92"/>
                  <a:gd name="T4" fmla="*/ 12 w 45"/>
                  <a:gd name="T5" fmla="*/ 12 h 92"/>
                  <a:gd name="T6" fmla="*/ 23 w 45"/>
                  <a:gd name="T7" fmla="*/ 8 h 92"/>
                  <a:gd name="T8" fmla="*/ 35 w 45"/>
                  <a:gd name="T9" fmla="*/ 4 h 92"/>
                  <a:gd name="T10" fmla="*/ 45 w 45"/>
                  <a:gd name="T11" fmla="*/ 0 h 92"/>
                  <a:gd name="T12" fmla="*/ 45 w 45"/>
                  <a:gd name="T13" fmla="*/ 92 h 92"/>
                  <a:gd name="T14" fmla="*/ 34 w 45"/>
                  <a:gd name="T15" fmla="*/ 92 h 92"/>
                  <a:gd name="T16" fmla="*/ 22 w 45"/>
                  <a:gd name="T17" fmla="*/ 92 h 92"/>
                  <a:gd name="T18" fmla="*/ 11 w 45"/>
                  <a:gd name="T19" fmla="*/ 91 h 92"/>
                  <a:gd name="T20" fmla="*/ 0 w 45"/>
                  <a:gd name="T21" fmla="*/ 91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92">
                    <a:moveTo>
                      <a:pt x="0" y="91"/>
                    </a:moveTo>
                    <a:lnTo>
                      <a:pt x="0" y="16"/>
                    </a:lnTo>
                    <a:lnTo>
                      <a:pt x="12" y="12"/>
                    </a:lnTo>
                    <a:lnTo>
                      <a:pt x="23" y="8"/>
                    </a:lnTo>
                    <a:lnTo>
                      <a:pt x="35" y="4"/>
                    </a:lnTo>
                    <a:lnTo>
                      <a:pt x="45" y="0"/>
                    </a:lnTo>
                    <a:lnTo>
                      <a:pt x="45" y="92"/>
                    </a:lnTo>
                    <a:lnTo>
                      <a:pt x="34" y="92"/>
                    </a:lnTo>
                    <a:lnTo>
                      <a:pt x="22" y="92"/>
                    </a:lnTo>
                    <a:lnTo>
                      <a:pt x="11" y="91"/>
                    </a:lnTo>
                    <a:lnTo>
                      <a:pt x="0" y="91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5" name="Freeform 1478"/>
              <p:cNvSpPr>
                <a:spLocks/>
              </p:cNvSpPr>
              <p:nvPr/>
            </p:nvSpPr>
            <p:spPr bwMode="auto">
              <a:xfrm>
                <a:off x="1118" y="2509"/>
                <a:ext cx="9" cy="20"/>
              </a:xfrm>
              <a:custGeom>
                <a:avLst/>
                <a:gdLst>
                  <a:gd name="T0" fmla="*/ 0 w 46"/>
                  <a:gd name="T1" fmla="*/ 100 h 101"/>
                  <a:gd name="T2" fmla="*/ 0 w 46"/>
                  <a:gd name="T3" fmla="*/ 16 h 101"/>
                  <a:gd name="T4" fmla="*/ 13 w 46"/>
                  <a:gd name="T5" fmla="*/ 12 h 101"/>
                  <a:gd name="T6" fmla="*/ 24 w 46"/>
                  <a:gd name="T7" fmla="*/ 8 h 101"/>
                  <a:gd name="T8" fmla="*/ 36 w 46"/>
                  <a:gd name="T9" fmla="*/ 4 h 101"/>
                  <a:gd name="T10" fmla="*/ 46 w 46"/>
                  <a:gd name="T11" fmla="*/ 0 h 101"/>
                  <a:gd name="T12" fmla="*/ 46 w 46"/>
                  <a:gd name="T13" fmla="*/ 101 h 101"/>
                  <a:gd name="T14" fmla="*/ 35 w 46"/>
                  <a:gd name="T15" fmla="*/ 101 h 101"/>
                  <a:gd name="T16" fmla="*/ 23 w 46"/>
                  <a:gd name="T17" fmla="*/ 100 h 101"/>
                  <a:gd name="T18" fmla="*/ 12 w 46"/>
                  <a:gd name="T19" fmla="*/ 100 h 101"/>
                  <a:gd name="T20" fmla="*/ 0 w 46"/>
                  <a:gd name="T21" fmla="*/ 10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01">
                    <a:moveTo>
                      <a:pt x="0" y="100"/>
                    </a:moveTo>
                    <a:lnTo>
                      <a:pt x="0" y="16"/>
                    </a:lnTo>
                    <a:lnTo>
                      <a:pt x="13" y="12"/>
                    </a:lnTo>
                    <a:lnTo>
                      <a:pt x="24" y="8"/>
                    </a:lnTo>
                    <a:lnTo>
                      <a:pt x="36" y="4"/>
                    </a:lnTo>
                    <a:lnTo>
                      <a:pt x="46" y="0"/>
                    </a:lnTo>
                    <a:lnTo>
                      <a:pt x="46" y="101"/>
                    </a:lnTo>
                    <a:lnTo>
                      <a:pt x="35" y="101"/>
                    </a:lnTo>
                    <a:lnTo>
                      <a:pt x="23" y="100"/>
                    </a:lnTo>
                    <a:lnTo>
                      <a:pt x="12" y="100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6" name="Freeform 1479"/>
              <p:cNvSpPr>
                <a:spLocks/>
              </p:cNvSpPr>
              <p:nvPr/>
            </p:nvSpPr>
            <p:spPr bwMode="auto">
              <a:xfrm>
                <a:off x="1122" y="2507"/>
                <a:ext cx="9" cy="22"/>
              </a:xfrm>
              <a:custGeom>
                <a:avLst/>
                <a:gdLst>
                  <a:gd name="T0" fmla="*/ 0 w 46"/>
                  <a:gd name="T1" fmla="*/ 109 h 110"/>
                  <a:gd name="T2" fmla="*/ 0 w 46"/>
                  <a:gd name="T3" fmla="*/ 17 h 110"/>
                  <a:gd name="T4" fmla="*/ 12 w 46"/>
                  <a:gd name="T5" fmla="*/ 13 h 110"/>
                  <a:gd name="T6" fmla="*/ 23 w 46"/>
                  <a:gd name="T7" fmla="*/ 9 h 110"/>
                  <a:gd name="T8" fmla="*/ 35 w 46"/>
                  <a:gd name="T9" fmla="*/ 4 h 110"/>
                  <a:gd name="T10" fmla="*/ 46 w 46"/>
                  <a:gd name="T11" fmla="*/ 0 h 110"/>
                  <a:gd name="T12" fmla="*/ 46 w 46"/>
                  <a:gd name="T13" fmla="*/ 109 h 110"/>
                  <a:gd name="T14" fmla="*/ 35 w 46"/>
                  <a:gd name="T15" fmla="*/ 109 h 110"/>
                  <a:gd name="T16" fmla="*/ 23 w 46"/>
                  <a:gd name="T17" fmla="*/ 110 h 110"/>
                  <a:gd name="T18" fmla="*/ 12 w 46"/>
                  <a:gd name="T19" fmla="*/ 110 h 110"/>
                  <a:gd name="T20" fmla="*/ 0 w 46"/>
                  <a:gd name="T21" fmla="*/ 109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10">
                    <a:moveTo>
                      <a:pt x="0" y="109"/>
                    </a:moveTo>
                    <a:lnTo>
                      <a:pt x="0" y="17"/>
                    </a:lnTo>
                    <a:lnTo>
                      <a:pt x="12" y="13"/>
                    </a:lnTo>
                    <a:lnTo>
                      <a:pt x="23" y="9"/>
                    </a:lnTo>
                    <a:lnTo>
                      <a:pt x="35" y="4"/>
                    </a:lnTo>
                    <a:lnTo>
                      <a:pt x="46" y="0"/>
                    </a:lnTo>
                    <a:lnTo>
                      <a:pt x="46" y="109"/>
                    </a:lnTo>
                    <a:lnTo>
                      <a:pt x="35" y="109"/>
                    </a:lnTo>
                    <a:lnTo>
                      <a:pt x="23" y="110"/>
                    </a:lnTo>
                    <a:lnTo>
                      <a:pt x="12" y="110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7" name="Freeform 1480"/>
              <p:cNvSpPr>
                <a:spLocks/>
              </p:cNvSpPr>
              <p:nvPr/>
            </p:nvSpPr>
            <p:spPr bwMode="auto">
              <a:xfrm>
                <a:off x="1127" y="2505"/>
                <a:ext cx="9" cy="24"/>
              </a:xfrm>
              <a:custGeom>
                <a:avLst/>
                <a:gdLst>
                  <a:gd name="T0" fmla="*/ 0 w 46"/>
                  <a:gd name="T1" fmla="*/ 120 h 120"/>
                  <a:gd name="T2" fmla="*/ 0 w 46"/>
                  <a:gd name="T3" fmla="*/ 19 h 120"/>
                  <a:gd name="T4" fmla="*/ 12 w 46"/>
                  <a:gd name="T5" fmla="*/ 14 h 120"/>
                  <a:gd name="T6" fmla="*/ 23 w 46"/>
                  <a:gd name="T7" fmla="*/ 10 h 120"/>
                  <a:gd name="T8" fmla="*/ 35 w 46"/>
                  <a:gd name="T9" fmla="*/ 5 h 120"/>
                  <a:gd name="T10" fmla="*/ 46 w 46"/>
                  <a:gd name="T11" fmla="*/ 0 h 120"/>
                  <a:gd name="T12" fmla="*/ 46 w 46"/>
                  <a:gd name="T13" fmla="*/ 118 h 120"/>
                  <a:gd name="T14" fmla="*/ 35 w 46"/>
                  <a:gd name="T15" fmla="*/ 119 h 120"/>
                  <a:gd name="T16" fmla="*/ 23 w 46"/>
                  <a:gd name="T17" fmla="*/ 119 h 120"/>
                  <a:gd name="T18" fmla="*/ 12 w 46"/>
                  <a:gd name="T19" fmla="*/ 119 h 120"/>
                  <a:gd name="T20" fmla="*/ 0 w 46"/>
                  <a:gd name="T21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20">
                    <a:moveTo>
                      <a:pt x="0" y="120"/>
                    </a:moveTo>
                    <a:lnTo>
                      <a:pt x="0" y="19"/>
                    </a:lnTo>
                    <a:lnTo>
                      <a:pt x="12" y="14"/>
                    </a:lnTo>
                    <a:lnTo>
                      <a:pt x="23" y="10"/>
                    </a:lnTo>
                    <a:lnTo>
                      <a:pt x="35" y="5"/>
                    </a:lnTo>
                    <a:lnTo>
                      <a:pt x="46" y="0"/>
                    </a:lnTo>
                    <a:lnTo>
                      <a:pt x="46" y="118"/>
                    </a:lnTo>
                    <a:lnTo>
                      <a:pt x="35" y="119"/>
                    </a:lnTo>
                    <a:lnTo>
                      <a:pt x="23" y="119"/>
                    </a:lnTo>
                    <a:lnTo>
                      <a:pt x="12" y="119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8" name="Freeform 1481"/>
              <p:cNvSpPr>
                <a:spLocks/>
              </p:cNvSpPr>
              <p:nvPr/>
            </p:nvSpPr>
            <p:spPr bwMode="auto">
              <a:xfrm>
                <a:off x="1131" y="2503"/>
                <a:ext cx="10" cy="26"/>
              </a:xfrm>
              <a:custGeom>
                <a:avLst/>
                <a:gdLst>
                  <a:gd name="T0" fmla="*/ 0 w 46"/>
                  <a:gd name="T1" fmla="*/ 130 h 130"/>
                  <a:gd name="T2" fmla="*/ 0 w 46"/>
                  <a:gd name="T3" fmla="*/ 21 h 130"/>
                  <a:gd name="T4" fmla="*/ 12 w 46"/>
                  <a:gd name="T5" fmla="*/ 16 h 130"/>
                  <a:gd name="T6" fmla="*/ 23 w 46"/>
                  <a:gd name="T7" fmla="*/ 11 h 130"/>
                  <a:gd name="T8" fmla="*/ 35 w 46"/>
                  <a:gd name="T9" fmla="*/ 6 h 130"/>
                  <a:gd name="T10" fmla="*/ 46 w 46"/>
                  <a:gd name="T11" fmla="*/ 0 h 130"/>
                  <a:gd name="T12" fmla="*/ 46 w 46"/>
                  <a:gd name="T13" fmla="*/ 128 h 130"/>
                  <a:gd name="T14" fmla="*/ 35 w 46"/>
                  <a:gd name="T15" fmla="*/ 129 h 130"/>
                  <a:gd name="T16" fmla="*/ 23 w 46"/>
                  <a:gd name="T17" fmla="*/ 129 h 130"/>
                  <a:gd name="T18" fmla="*/ 12 w 46"/>
                  <a:gd name="T19" fmla="*/ 130 h 130"/>
                  <a:gd name="T20" fmla="*/ 0 w 46"/>
                  <a:gd name="T21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30">
                    <a:moveTo>
                      <a:pt x="0" y="130"/>
                    </a:moveTo>
                    <a:lnTo>
                      <a:pt x="0" y="21"/>
                    </a:lnTo>
                    <a:lnTo>
                      <a:pt x="12" y="16"/>
                    </a:lnTo>
                    <a:lnTo>
                      <a:pt x="23" y="11"/>
                    </a:lnTo>
                    <a:lnTo>
                      <a:pt x="35" y="6"/>
                    </a:lnTo>
                    <a:lnTo>
                      <a:pt x="46" y="0"/>
                    </a:lnTo>
                    <a:lnTo>
                      <a:pt x="46" y="128"/>
                    </a:lnTo>
                    <a:lnTo>
                      <a:pt x="35" y="129"/>
                    </a:lnTo>
                    <a:lnTo>
                      <a:pt x="23" y="129"/>
                    </a:lnTo>
                    <a:lnTo>
                      <a:pt x="12" y="130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99" name="Freeform 1482"/>
              <p:cNvSpPr>
                <a:spLocks/>
              </p:cNvSpPr>
              <p:nvPr/>
            </p:nvSpPr>
            <p:spPr bwMode="auto">
              <a:xfrm>
                <a:off x="1136" y="2501"/>
                <a:ext cx="9" cy="28"/>
              </a:xfrm>
              <a:custGeom>
                <a:avLst/>
                <a:gdLst>
                  <a:gd name="T0" fmla="*/ 0 w 46"/>
                  <a:gd name="T1" fmla="*/ 140 h 140"/>
                  <a:gd name="T2" fmla="*/ 0 w 46"/>
                  <a:gd name="T3" fmla="*/ 22 h 140"/>
                  <a:gd name="T4" fmla="*/ 12 w 46"/>
                  <a:gd name="T5" fmla="*/ 17 h 140"/>
                  <a:gd name="T6" fmla="*/ 23 w 46"/>
                  <a:gd name="T7" fmla="*/ 11 h 140"/>
                  <a:gd name="T8" fmla="*/ 35 w 46"/>
                  <a:gd name="T9" fmla="*/ 6 h 140"/>
                  <a:gd name="T10" fmla="*/ 46 w 46"/>
                  <a:gd name="T11" fmla="*/ 0 h 140"/>
                  <a:gd name="T12" fmla="*/ 46 w 46"/>
                  <a:gd name="T13" fmla="*/ 137 h 140"/>
                  <a:gd name="T14" fmla="*/ 35 w 46"/>
                  <a:gd name="T15" fmla="*/ 138 h 140"/>
                  <a:gd name="T16" fmla="*/ 23 w 46"/>
                  <a:gd name="T17" fmla="*/ 139 h 140"/>
                  <a:gd name="T18" fmla="*/ 12 w 46"/>
                  <a:gd name="T19" fmla="*/ 140 h 140"/>
                  <a:gd name="T20" fmla="*/ 0 w 46"/>
                  <a:gd name="T21" fmla="*/ 140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40">
                    <a:moveTo>
                      <a:pt x="0" y="140"/>
                    </a:moveTo>
                    <a:lnTo>
                      <a:pt x="0" y="22"/>
                    </a:lnTo>
                    <a:lnTo>
                      <a:pt x="12" y="17"/>
                    </a:lnTo>
                    <a:lnTo>
                      <a:pt x="23" y="11"/>
                    </a:lnTo>
                    <a:lnTo>
                      <a:pt x="35" y="6"/>
                    </a:lnTo>
                    <a:lnTo>
                      <a:pt x="46" y="0"/>
                    </a:lnTo>
                    <a:lnTo>
                      <a:pt x="46" y="137"/>
                    </a:lnTo>
                    <a:lnTo>
                      <a:pt x="35" y="138"/>
                    </a:lnTo>
                    <a:lnTo>
                      <a:pt x="23" y="139"/>
                    </a:lnTo>
                    <a:lnTo>
                      <a:pt x="12" y="140"/>
                    </a:lnTo>
                    <a:lnTo>
                      <a:pt x="0" y="140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0" name="Freeform 1483"/>
              <p:cNvSpPr>
                <a:spLocks/>
              </p:cNvSpPr>
              <p:nvPr/>
            </p:nvSpPr>
            <p:spPr bwMode="auto">
              <a:xfrm>
                <a:off x="1141" y="2499"/>
                <a:ext cx="9" cy="30"/>
              </a:xfrm>
              <a:custGeom>
                <a:avLst/>
                <a:gdLst>
                  <a:gd name="T0" fmla="*/ 0 w 46"/>
                  <a:gd name="T1" fmla="*/ 150 h 150"/>
                  <a:gd name="T2" fmla="*/ 0 w 46"/>
                  <a:gd name="T3" fmla="*/ 22 h 150"/>
                  <a:gd name="T4" fmla="*/ 12 w 46"/>
                  <a:gd name="T5" fmla="*/ 17 h 150"/>
                  <a:gd name="T6" fmla="*/ 23 w 46"/>
                  <a:gd name="T7" fmla="*/ 11 h 150"/>
                  <a:gd name="T8" fmla="*/ 35 w 46"/>
                  <a:gd name="T9" fmla="*/ 6 h 150"/>
                  <a:gd name="T10" fmla="*/ 46 w 46"/>
                  <a:gd name="T11" fmla="*/ 0 h 150"/>
                  <a:gd name="T12" fmla="*/ 46 w 46"/>
                  <a:gd name="T13" fmla="*/ 145 h 150"/>
                  <a:gd name="T14" fmla="*/ 35 w 46"/>
                  <a:gd name="T15" fmla="*/ 147 h 150"/>
                  <a:gd name="T16" fmla="*/ 23 w 46"/>
                  <a:gd name="T17" fmla="*/ 148 h 150"/>
                  <a:gd name="T18" fmla="*/ 12 w 46"/>
                  <a:gd name="T19" fmla="*/ 149 h 150"/>
                  <a:gd name="T20" fmla="*/ 0 w 46"/>
                  <a:gd name="T21" fmla="*/ 150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50">
                    <a:moveTo>
                      <a:pt x="0" y="150"/>
                    </a:moveTo>
                    <a:lnTo>
                      <a:pt x="0" y="22"/>
                    </a:lnTo>
                    <a:lnTo>
                      <a:pt x="12" y="17"/>
                    </a:lnTo>
                    <a:lnTo>
                      <a:pt x="23" y="11"/>
                    </a:lnTo>
                    <a:lnTo>
                      <a:pt x="35" y="6"/>
                    </a:lnTo>
                    <a:lnTo>
                      <a:pt x="46" y="0"/>
                    </a:lnTo>
                    <a:lnTo>
                      <a:pt x="46" y="145"/>
                    </a:lnTo>
                    <a:lnTo>
                      <a:pt x="35" y="147"/>
                    </a:lnTo>
                    <a:lnTo>
                      <a:pt x="23" y="148"/>
                    </a:lnTo>
                    <a:lnTo>
                      <a:pt x="12" y="149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1" name="Freeform 1484"/>
              <p:cNvSpPr>
                <a:spLocks/>
              </p:cNvSpPr>
              <p:nvPr/>
            </p:nvSpPr>
            <p:spPr bwMode="auto">
              <a:xfrm>
                <a:off x="1145" y="2496"/>
                <a:ext cx="9" cy="32"/>
              </a:xfrm>
              <a:custGeom>
                <a:avLst/>
                <a:gdLst>
                  <a:gd name="T0" fmla="*/ 0 w 46"/>
                  <a:gd name="T1" fmla="*/ 160 h 160"/>
                  <a:gd name="T2" fmla="*/ 0 w 46"/>
                  <a:gd name="T3" fmla="*/ 23 h 160"/>
                  <a:gd name="T4" fmla="*/ 12 w 46"/>
                  <a:gd name="T5" fmla="*/ 18 h 160"/>
                  <a:gd name="T6" fmla="*/ 23 w 46"/>
                  <a:gd name="T7" fmla="*/ 12 h 160"/>
                  <a:gd name="T8" fmla="*/ 34 w 46"/>
                  <a:gd name="T9" fmla="*/ 6 h 160"/>
                  <a:gd name="T10" fmla="*/ 46 w 46"/>
                  <a:gd name="T11" fmla="*/ 0 h 160"/>
                  <a:gd name="T12" fmla="*/ 46 w 46"/>
                  <a:gd name="T13" fmla="*/ 154 h 160"/>
                  <a:gd name="T14" fmla="*/ 34 w 46"/>
                  <a:gd name="T15" fmla="*/ 156 h 160"/>
                  <a:gd name="T16" fmla="*/ 23 w 46"/>
                  <a:gd name="T17" fmla="*/ 157 h 160"/>
                  <a:gd name="T18" fmla="*/ 12 w 46"/>
                  <a:gd name="T19" fmla="*/ 159 h 160"/>
                  <a:gd name="T20" fmla="*/ 0 w 46"/>
                  <a:gd name="T21" fmla="*/ 160 h 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60">
                    <a:moveTo>
                      <a:pt x="0" y="160"/>
                    </a:moveTo>
                    <a:lnTo>
                      <a:pt x="0" y="23"/>
                    </a:lnTo>
                    <a:lnTo>
                      <a:pt x="12" y="18"/>
                    </a:lnTo>
                    <a:lnTo>
                      <a:pt x="23" y="12"/>
                    </a:lnTo>
                    <a:lnTo>
                      <a:pt x="34" y="6"/>
                    </a:lnTo>
                    <a:lnTo>
                      <a:pt x="46" y="0"/>
                    </a:lnTo>
                    <a:lnTo>
                      <a:pt x="46" y="154"/>
                    </a:lnTo>
                    <a:lnTo>
                      <a:pt x="34" y="156"/>
                    </a:lnTo>
                    <a:lnTo>
                      <a:pt x="23" y="157"/>
                    </a:lnTo>
                    <a:lnTo>
                      <a:pt x="12" y="159"/>
                    </a:lnTo>
                    <a:lnTo>
                      <a:pt x="0" y="160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2" name="Freeform 1485"/>
              <p:cNvSpPr>
                <a:spLocks/>
              </p:cNvSpPr>
              <p:nvPr/>
            </p:nvSpPr>
            <p:spPr bwMode="auto">
              <a:xfrm>
                <a:off x="1150" y="2494"/>
                <a:ext cx="9" cy="34"/>
              </a:xfrm>
              <a:custGeom>
                <a:avLst/>
                <a:gdLst>
                  <a:gd name="T0" fmla="*/ 0 w 46"/>
                  <a:gd name="T1" fmla="*/ 169 h 169"/>
                  <a:gd name="T2" fmla="*/ 0 w 46"/>
                  <a:gd name="T3" fmla="*/ 24 h 169"/>
                  <a:gd name="T4" fmla="*/ 11 w 46"/>
                  <a:gd name="T5" fmla="*/ 18 h 169"/>
                  <a:gd name="T6" fmla="*/ 23 w 46"/>
                  <a:gd name="T7" fmla="*/ 12 h 169"/>
                  <a:gd name="T8" fmla="*/ 34 w 46"/>
                  <a:gd name="T9" fmla="*/ 6 h 169"/>
                  <a:gd name="T10" fmla="*/ 46 w 46"/>
                  <a:gd name="T11" fmla="*/ 0 h 169"/>
                  <a:gd name="T12" fmla="*/ 46 w 46"/>
                  <a:gd name="T13" fmla="*/ 162 h 169"/>
                  <a:gd name="T14" fmla="*/ 34 w 46"/>
                  <a:gd name="T15" fmla="*/ 164 h 169"/>
                  <a:gd name="T16" fmla="*/ 23 w 46"/>
                  <a:gd name="T17" fmla="*/ 166 h 169"/>
                  <a:gd name="T18" fmla="*/ 11 w 46"/>
                  <a:gd name="T19" fmla="*/ 168 h 169"/>
                  <a:gd name="T20" fmla="*/ 0 w 46"/>
                  <a:gd name="T21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69">
                    <a:moveTo>
                      <a:pt x="0" y="169"/>
                    </a:moveTo>
                    <a:lnTo>
                      <a:pt x="0" y="24"/>
                    </a:lnTo>
                    <a:lnTo>
                      <a:pt x="11" y="18"/>
                    </a:lnTo>
                    <a:lnTo>
                      <a:pt x="23" y="12"/>
                    </a:lnTo>
                    <a:lnTo>
                      <a:pt x="34" y="6"/>
                    </a:lnTo>
                    <a:lnTo>
                      <a:pt x="46" y="0"/>
                    </a:lnTo>
                    <a:lnTo>
                      <a:pt x="46" y="162"/>
                    </a:lnTo>
                    <a:lnTo>
                      <a:pt x="34" y="164"/>
                    </a:lnTo>
                    <a:lnTo>
                      <a:pt x="23" y="166"/>
                    </a:lnTo>
                    <a:lnTo>
                      <a:pt x="11" y="168"/>
                    </a:lnTo>
                    <a:lnTo>
                      <a:pt x="0" y="169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3" name="Freeform 1486"/>
              <p:cNvSpPr>
                <a:spLocks/>
              </p:cNvSpPr>
              <p:nvPr/>
            </p:nvSpPr>
            <p:spPr bwMode="auto">
              <a:xfrm>
                <a:off x="1154" y="2491"/>
                <a:ext cx="10" cy="36"/>
              </a:xfrm>
              <a:custGeom>
                <a:avLst/>
                <a:gdLst>
                  <a:gd name="T0" fmla="*/ 0 w 46"/>
                  <a:gd name="T1" fmla="*/ 180 h 180"/>
                  <a:gd name="T2" fmla="*/ 0 w 46"/>
                  <a:gd name="T3" fmla="*/ 26 h 180"/>
                  <a:gd name="T4" fmla="*/ 11 w 46"/>
                  <a:gd name="T5" fmla="*/ 20 h 180"/>
                  <a:gd name="T6" fmla="*/ 23 w 46"/>
                  <a:gd name="T7" fmla="*/ 14 h 180"/>
                  <a:gd name="T8" fmla="*/ 34 w 46"/>
                  <a:gd name="T9" fmla="*/ 7 h 180"/>
                  <a:gd name="T10" fmla="*/ 46 w 46"/>
                  <a:gd name="T11" fmla="*/ 0 h 180"/>
                  <a:gd name="T12" fmla="*/ 46 w 46"/>
                  <a:gd name="T13" fmla="*/ 172 h 180"/>
                  <a:gd name="T14" fmla="*/ 34 w 46"/>
                  <a:gd name="T15" fmla="*/ 174 h 180"/>
                  <a:gd name="T16" fmla="*/ 23 w 46"/>
                  <a:gd name="T17" fmla="*/ 176 h 180"/>
                  <a:gd name="T18" fmla="*/ 11 w 46"/>
                  <a:gd name="T19" fmla="*/ 178 h 180"/>
                  <a:gd name="T20" fmla="*/ 0 w 46"/>
                  <a:gd name="T21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80">
                    <a:moveTo>
                      <a:pt x="0" y="180"/>
                    </a:moveTo>
                    <a:lnTo>
                      <a:pt x="0" y="26"/>
                    </a:lnTo>
                    <a:lnTo>
                      <a:pt x="11" y="20"/>
                    </a:lnTo>
                    <a:lnTo>
                      <a:pt x="23" y="14"/>
                    </a:lnTo>
                    <a:lnTo>
                      <a:pt x="34" y="7"/>
                    </a:lnTo>
                    <a:lnTo>
                      <a:pt x="46" y="0"/>
                    </a:lnTo>
                    <a:lnTo>
                      <a:pt x="46" y="172"/>
                    </a:lnTo>
                    <a:lnTo>
                      <a:pt x="34" y="174"/>
                    </a:lnTo>
                    <a:lnTo>
                      <a:pt x="23" y="176"/>
                    </a:lnTo>
                    <a:lnTo>
                      <a:pt x="11" y="178"/>
                    </a:lnTo>
                    <a:lnTo>
                      <a:pt x="0" y="180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4" name="Freeform 1487"/>
              <p:cNvSpPr>
                <a:spLocks/>
              </p:cNvSpPr>
              <p:nvPr/>
            </p:nvSpPr>
            <p:spPr bwMode="auto">
              <a:xfrm>
                <a:off x="1159" y="2488"/>
                <a:ext cx="9" cy="38"/>
              </a:xfrm>
              <a:custGeom>
                <a:avLst/>
                <a:gdLst>
                  <a:gd name="T0" fmla="*/ 0 w 46"/>
                  <a:gd name="T1" fmla="*/ 190 h 190"/>
                  <a:gd name="T2" fmla="*/ 0 w 46"/>
                  <a:gd name="T3" fmla="*/ 28 h 190"/>
                  <a:gd name="T4" fmla="*/ 11 w 46"/>
                  <a:gd name="T5" fmla="*/ 21 h 190"/>
                  <a:gd name="T6" fmla="*/ 23 w 46"/>
                  <a:gd name="T7" fmla="*/ 14 h 190"/>
                  <a:gd name="T8" fmla="*/ 34 w 46"/>
                  <a:gd name="T9" fmla="*/ 7 h 190"/>
                  <a:gd name="T10" fmla="*/ 46 w 46"/>
                  <a:gd name="T11" fmla="*/ 0 h 190"/>
                  <a:gd name="T12" fmla="*/ 46 w 46"/>
                  <a:gd name="T13" fmla="*/ 181 h 190"/>
                  <a:gd name="T14" fmla="*/ 34 w 46"/>
                  <a:gd name="T15" fmla="*/ 183 h 190"/>
                  <a:gd name="T16" fmla="*/ 23 w 46"/>
                  <a:gd name="T17" fmla="*/ 186 h 190"/>
                  <a:gd name="T18" fmla="*/ 11 w 46"/>
                  <a:gd name="T19" fmla="*/ 188 h 190"/>
                  <a:gd name="T20" fmla="*/ 0 w 46"/>
                  <a:gd name="T21" fmla="*/ 190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190">
                    <a:moveTo>
                      <a:pt x="0" y="190"/>
                    </a:moveTo>
                    <a:lnTo>
                      <a:pt x="0" y="28"/>
                    </a:lnTo>
                    <a:lnTo>
                      <a:pt x="11" y="21"/>
                    </a:lnTo>
                    <a:lnTo>
                      <a:pt x="23" y="14"/>
                    </a:lnTo>
                    <a:lnTo>
                      <a:pt x="34" y="7"/>
                    </a:lnTo>
                    <a:lnTo>
                      <a:pt x="46" y="0"/>
                    </a:lnTo>
                    <a:lnTo>
                      <a:pt x="46" y="181"/>
                    </a:lnTo>
                    <a:lnTo>
                      <a:pt x="34" y="183"/>
                    </a:lnTo>
                    <a:lnTo>
                      <a:pt x="23" y="186"/>
                    </a:lnTo>
                    <a:lnTo>
                      <a:pt x="11" y="188"/>
                    </a:lnTo>
                    <a:lnTo>
                      <a:pt x="0" y="190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5" name="Freeform 1488"/>
              <p:cNvSpPr>
                <a:spLocks/>
              </p:cNvSpPr>
              <p:nvPr/>
            </p:nvSpPr>
            <p:spPr bwMode="auto">
              <a:xfrm>
                <a:off x="1164" y="2485"/>
                <a:ext cx="9" cy="41"/>
              </a:xfrm>
              <a:custGeom>
                <a:avLst/>
                <a:gdLst>
                  <a:gd name="T0" fmla="*/ 0 w 45"/>
                  <a:gd name="T1" fmla="*/ 201 h 201"/>
                  <a:gd name="T2" fmla="*/ 0 w 45"/>
                  <a:gd name="T3" fmla="*/ 29 h 201"/>
                  <a:gd name="T4" fmla="*/ 11 w 45"/>
                  <a:gd name="T5" fmla="*/ 22 h 201"/>
                  <a:gd name="T6" fmla="*/ 23 w 45"/>
                  <a:gd name="T7" fmla="*/ 15 h 201"/>
                  <a:gd name="T8" fmla="*/ 34 w 45"/>
                  <a:gd name="T9" fmla="*/ 8 h 201"/>
                  <a:gd name="T10" fmla="*/ 45 w 45"/>
                  <a:gd name="T11" fmla="*/ 0 h 201"/>
                  <a:gd name="T12" fmla="*/ 45 w 45"/>
                  <a:gd name="T13" fmla="*/ 190 h 201"/>
                  <a:gd name="T14" fmla="*/ 33 w 45"/>
                  <a:gd name="T15" fmla="*/ 193 h 201"/>
                  <a:gd name="T16" fmla="*/ 22 w 45"/>
                  <a:gd name="T17" fmla="*/ 196 h 201"/>
                  <a:gd name="T18" fmla="*/ 11 w 45"/>
                  <a:gd name="T19" fmla="*/ 198 h 201"/>
                  <a:gd name="T20" fmla="*/ 0 w 45"/>
                  <a:gd name="T21" fmla="*/ 20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01">
                    <a:moveTo>
                      <a:pt x="0" y="201"/>
                    </a:moveTo>
                    <a:lnTo>
                      <a:pt x="0" y="29"/>
                    </a:lnTo>
                    <a:lnTo>
                      <a:pt x="11" y="22"/>
                    </a:lnTo>
                    <a:lnTo>
                      <a:pt x="23" y="15"/>
                    </a:lnTo>
                    <a:lnTo>
                      <a:pt x="34" y="8"/>
                    </a:lnTo>
                    <a:lnTo>
                      <a:pt x="45" y="0"/>
                    </a:lnTo>
                    <a:lnTo>
                      <a:pt x="45" y="190"/>
                    </a:lnTo>
                    <a:lnTo>
                      <a:pt x="33" y="193"/>
                    </a:lnTo>
                    <a:lnTo>
                      <a:pt x="22" y="196"/>
                    </a:lnTo>
                    <a:lnTo>
                      <a:pt x="11" y="198"/>
                    </a:lnTo>
                    <a:lnTo>
                      <a:pt x="0" y="201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6" name="Freeform 1489"/>
              <p:cNvSpPr>
                <a:spLocks/>
              </p:cNvSpPr>
              <p:nvPr/>
            </p:nvSpPr>
            <p:spPr bwMode="auto">
              <a:xfrm>
                <a:off x="1168" y="2482"/>
                <a:ext cx="9" cy="43"/>
              </a:xfrm>
              <a:custGeom>
                <a:avLst/>
                <a:gdLst>
                  <a:gd name="T0" fmla="*/ 0 w 45"/>
                  <a:gd name="T1" fmla="*/ 211 h 211"/>
                  <a:gd name="T2" fmla="*/ 0 w 45"/>
                  <a:gd name="T3" fmla="*/ 30 h 211"/>
                  <a:gd name="T4" fmla="*/ 11 w 45"/>
                  <a:gd name="T5" fmla="*/ 23 h 211"/>
                  <a:gd name="T6" fmla="*/ 23 w 45"/>
                  <a:gd name="T7" fmla="*/ 15 h 211"/>
                  <a:gd name="T8" fmla="*/ 34 w 45"/>
                  <a:gd name="T9" fmla="*/ 8 h 211"/>
                  <a:gd name="T10" fmla="*/ 45 w 45"/>
                  <a:gd name="T11" fmla="*/ 0 h 211"/>
                  <a:gd name="T12" fmla="*/ 45 w 45"/>
                  <a:gd name="T13" fmla="*/ 200 h 211"/>
                  <a:gd name="T14" fmla="*/ 33 w 45"/>
                  <a:gd name="T15" fmla="*/ 203 h 211"/>
                  <a:gd name="T16" fmla="*/ 22 w 45"/>
                  <a:gd name="T17" fmla="*/ 206 h 211"/>
                  <a:gd name="T18" fmla="*/ 10 w 45"/>
                  <a:gd name="T19" fmla="*/ 208 h 211"/>
                  <a:gd name="T20" fmla="*/ 0 w 45"/>
                  <a:gd name="T21" fmla="*/ 21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11">
                    <a:moveTo>
                      <a:pt x="0" y="211"/>
                    </a:moveTo>
                    <a:lnTo>
                      <a:pt x="0" y="30"/>
                    </a:lnTo>
                    <a:lnTo>
                      <a:pt x="11" y="23"/>
                    </a:lnTo>
                    <a:lnTo>
                      <a:pt x="23" y="15"/>
                    </a:lnTo>
                    <a:lnTo>
                      <a:pt x="34" y="8"/>
                    </a:lnTo>
                    <a:lnTo>
                      <a:pt x="45" y="0"/>
                    </a:lnTo>
                    <a:lnTo>
                      <a:pt x="45" y="200"/>
                    </a:lnTo>
                    <a:lnTo>
                      <a:pt x="33" y="203"/>
                    </a:lnTo>
                    <a:lnTo>
                      <a:pt x="22" y="206"/>
                    </a:lnTo>
                    <a:lnTo>
                      <a:pt x="10" y="208"/>
                    </a:lnTo>
                    <a:lnTo>
                      <a:pt x="0" y="211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7" name="Freeform 1490"/>
              <p:cNvSpPr>
                <a:spLocks/>
              </p:cNvSpPr>
              <p:nvPr/>
            </p:nvSpPr>
            <p:spPr bwMode="auto">
              <a:xfrm>
                <a:off x="1173" y="2479"/>
                <a:ext cx="9" cy="44"/>
              </a:xfrm>
              <a:custGeom>
                <a:avLst/>
                <a:gdLst>
                  <a:gd name="T0" fmla="*/ 0 w 46"/>
                  <a:gd name="T1" fmla="*/ 222 h 222"/>
                  <a:gd name="T2" fmla="*/ 0 w 46"/>
                  <a:gd name="T3" fmla="*/ 32 h 222"/>
                  <a:gd name="T4" fmla="*/ 12 w 46"/>
                  <a:gd name="T5" fmla="*/ 25 h 222"/>
                  <a:gd name="T6" fmla="*/ 24 w 46"/>
                  <a:gd name="T7" fmla="*/ 17 h 222"/>
                  <a:gd name="T8" fmla="*/ 35 w 46"/>
                  <a:gd name="T9" fmla="*/ 9 h 222"/>
                  <a:gd name="T10" fmla="*/ 46 w 46"/>
                  <a:gd name="T11" fmla="*/ 0 h 222"/>
                  <a:gd name="T12" fmla="*/ 46 w 46"/>
                  <a:gd name="T13" fmla="*/ 210 h 222"/>
                  <a:gd name="T14" fmla="*/ 34 w 46"/>
                  <a:gd name="T15" fmla="*/ 213 h 222"/>
                  <a:gd name="T16" fmla="*/ 23 w 46"/>
                  <a:gd name="T17" fmla="*/ 217 h 222"/>
                  <a:gd name="T18" fmla="*/ 11 w 46"/>
                  <a:gd name="T19" fmla="*/ 220 h 222"/>
                  <a:gd name="T20" fmla="*/ 0 w 46"/>
                  <a:gd name="T21" fmla="*/ 22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22">
                    <a:moveTo>
                      <a:pt x="0" y="222"/>
                    </a:moveTo>
                    <a:lnTo>
                      <a:pt x="0" y="32"/>
                    </a:lnTo>
                    <a:lnTo>
                      <a:pt x="12" y="25"/>
                    </a:lnTo>
                    <a:lnTo>
                      <a:pt x="24" y="17"/>
                    </a:lnTo>
                    <a:lnTo>
                      <a:pt x="35" y="9"/>
                    </a:lnTo>
                    <a:lnTo>
                      <a:pt x="46" y="0"/>
                    </a:lnTo>
                    <a:lnTo>
                      <a:pt x="46" y="210"/>
                    </a:lnTo>
                    <a:lnTo>
                      <a:pt x="34" y="213"/>
                    </a:lnTo>
                    <a:lnTo>
                      <a:pt x="23" y="217"/>
                    </a:lnTo>
                    <a:lnTo>
                      <a:pt x="11" y="22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8" name="Freeform 1491"/>
              <p:cNvSpPr>
                <a:spLocks/>
              </p:cNvSpPr>
              <p:nvPr/>
            </p:nvSpPr>
            <p:spPr bwMode="auto">
              <a:xfrm>
                <a:off x="1177" y="2476"/>
                <a:ext cx="9" cy="46"/>
              </a:xfrm>
              <a:custGeom>
                <a:avLst/>
                <a:gdLst>
                  <a:gd name="T0" fmla="*/ 0 w 45"/>
                  <a:gd name="T1" fmla="*/ 234 h 234"/>
                  <a:gd name="T2" fmla="*/ 0 w 45"/>
                  <a:gd name="T3" fmla="*/ 34 h 234"/>
                  <a:gd name="T4" fmla="*/ 12 w 45"/>
                  <a:gd name="T5" fmla="*/ 26 h 234"/>
                  <a:gd name="T6" fmla="*/ 24 w 45"/>
                  <a:gd name="T7" fmla="*/ 17 h 234"/>
                  <a:gd name="T8" fmla="*/ 34 w 45"/>
                  <a:gd name="T9" fmla="*/ 8 h 234"/>
                  <a:gd name="T10" fmla="*/ 45 w 45"/>
                  <a:gd name="T11" fmla="*/ 0 h 234"/>
                  <a:gd name="T12" fmla="*/ 45 w 45"/>
                  <a:gd name="T13" fmla="*/ 220 h 234"/>
                  <a:gd name="T14" fmla="*/ 34 w 45"/>
                  <a:gd name="T15" fmla="*/ 224 h 234"/>
                  <a:gd name="T16" fmla="*/ 23 w 45"/>
                  <a:gd name="T17" fmla="*/ 227 h 234"/>
                  <a:gd name="T18" fmla="*/ 11 w 45"/>
                  <a:gd name="T19" fmla="*/ 230 h 234"/>
                  <a:gd name="T20" fmla="*/ 0 w 45"/>
                  <a:gd name="T21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34">
                    <a:moveTo>
                      <a:pt x="0" y="234"/>
                    </a:moveTo>
                    <a:lnTo>
                      <a:pt x="0" y="34"/>
                    </a:lnTo>
                    <a:lnTo>
                      <a:pt x="12" y="26"/>
                    </a:lnTo>
                    <a:lnTo>
                      <a:pt x="24" y="17"/>
                    </a:lnTo>
                    <a:lnTo>
                      <a:pt x="34" y="8"/>
                    </a:lnTo>
                    <a:lnTo>
                      <a:pt x="45" y="0"/>
                    </a:lnTo>
                    <a:lnTo>
                      <a:pt x="45" y="220"/>
                    </a:lnTo>
                    <a:lnTo>
                      <a:pt x="34" y="224"/>
                    </a:lnTo>
                    <a:lnTo>
                      <a:pt x="23" y="227"/>
                    </a:lnTo>
                    <a:lnTo>
                      <a:pt x="11" y="230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09" name="Freeform 1492"/>
              <p:cNvSpPr>
                <a:spLocks/>
              </p:cNvSpPr>
              <p:nvPr/>
            </p:nvSpPr>
            <p:spPr bwMode="auto">
              <a:xfrm>
                <a:off x="1182" y="2472"/>
                <a:ext cx="9" cy="49"/>
              </a:xfrm>
              <a:custGeom>
                <a:avLst/>
                <a:gdLst>
                  <a:gd name="T0" fmla="*/ 0 w 45"/>
                  <a:gd name="T1" fmla="*/ 245 h 245"/>
                  <a:gd name="T2" fmla="*/ 0 w 45"/>
                  <a:gd name="T3" fmla="*/ 35 h 245"/>
                  <a:gd name="T4" fmla="*/ 11 w 45"/>
                  <a:gd name="T5" fmla="*/ 26 h 245"/>
                  <a:gd name="T6" fmla="*/ 22 w 45"/>
                  <a:gd name="T7" fmla="*/ 18 h 245"/>
                  <a:gd name="T8" fmla="*/ 34 w 45"/>
                  <a:gd name="T9" fmla="*/ 9 h 245"/>
                  <a:gd name="T10" fmla="*/ 45 w 45"/>
                  <a:gd name="T11" fmla="*/ 0 h 245"/>
                  <a:gd name="T12" fmla="*/ 45 w 45"/>
                  <a:gd name="T13" fmla="*/ 230 h 245"/>
                  <a:gd name="T14" fmla="*/ 34 w 45"/>
                  <a:gd name="T15" fmla="*/ 234 h 245"/>
                  <a:gd name="T16" fmla="*/ 22 w 45"/>
                  <a:gd name="T17" fmla="*/ 238 h 245"/>
                  <a:gd name="T18" fmla="*/ 11 w 45"/>
                  <a:gd name="T19" fmla="*/ 242 h 245"/>
                  <a:gd name="T20" fmla="*/ 0 w 45"/>
                  <a:gd name="T21" fmla="*/ 245 h 2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245">
                    <a:moveTo>
                      <a:pt x="0" y="245"/>
                    </a:moveTo>
                    <a:lnTo>
                      <a:pt x="0" y="35"/>
                    </a:lnTo>
                    <a:lnTo>
                      <a:pt x="11" y="26"/>
                    </a:lnTo>
                    <a:lnTo>
                      <a:pt x="22" y="18"/>
                    </a:lnTo>
                    <a:lnTo>
                      <a:pt x="34" y="9"/>
                    </a:lnTo>
                    <a:lnTo>
                      <a:pt x="45" y="0"/>
                    </a:lnTo>
                    <a:lnTo>
                      <a:pt x="45" y="230"/>
                    </a:lnTo>
                    <a:lnTo>
                      <a:pt x="34" y="234"/>
                    </a:lnTo>
                    <a:lnTo>
                      <a:pt x="22" y="238"/>
                    </a:lnTo>
                    <a:lnTo>
                      <a:pt x="11" y="242"/>
                    </a:lnTo>
                    <a:lnTo>
                      <a:pt x="0" y="245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0" name="Freeform 1493"/>
              <p:cNvSpPr>
                <a:spLocks/>
              </p:cNvSpPr>
              <p:nvPr/>
            </p:nvSpPr>
            <p:spPr bwMode="auto">
              <a:xfrm>
                <a:off x="1186" y="2468"/>
                <a:ext cx="9" cy="52"/>
              </a:xfrm>
              <a:custGeom>
                <a:avLst/>
                <a:gdLst>
                  <a:gd name="T0" fmla="*/ 0 w 46"/>
                  <a:gd name="T1" fmla="*/ 256 h 256"/>
                  <a:gd name="T2" fmla="*/ 0 w 46"/>
                  <a:gd name="T3" fmla="*/ 36 h 256"/>
                  <a:gd name="T4" fmla="*/ 12 w 46"/>
                  <a:gd name="T5" fmla="*/ 27 h 256"/>
                  <a:gd name="T6" fmla="*/ 23 w 46"/>
                  <a:gd name="T7" fmla="*/ 18 h 256"/>
                  <a:gd name="T8" fmla="*/ 35 w 46"/>
                  <a:gd name="T9" fmla="*/ 9 h 256"/>
                  <a:gd name="T10" fmla="*/ 46 w 46"/>
                  <a:gd name="T11" fmla="*/ 0 h 256"/>
                  <a:gd name="T12" fmla="*/ 46 w 46"/>
                  <a:gd name="T13" fmla="*/ 240 h 256"/>
                  <a:gd name="T14" fmla="*/ 41 w 46"/>
                  <a:gd name="T15" fmla="*/ 242 h 256"/>
                  <a:gd name="T16" fmla="*/ 31 w 46"/>
                  <a:gd name="T17" fmla="*/ 246 h 256"/>
                  <a:gd name="T18" fmla="*/ 20 w 46"/>
                  <a:gd name="T19" fmla="*/ 249 h 256"/>
                  <a:gd name="T20" fmla="*/ 11 w 46"/>
                  <a:gd name="T21" fmla="*/ 253 h 256"/>
                  <a:gd name="T22" fmla="*/ 0 w 46"/>
                  <a:gd name="T23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256">
                    <a:moveTo>
                      <a:pt x="0" y="256"/>
                    </a:moveTo>
                    <a:lnTo>
                      <a:pt x="0" y="36"/>
                    </a:lnTo>
                    <a:lnTo>
                      <a:pt x="12" y="27"/>
                    </a:lnTo>
                    <a:lnTo>
                      <a:pt x="23" y="18"/>
                    </a:lnTo>
                    <a:lnTo>
                      <a:pt x="35" y="9"/>
                    </a:lnTo>
                    <a:lnTo>
                      <a:pt x="46" y="0"/>
                    </a:lnTo>
                    <a:lnTo>
                      <a:pt x="46" y="240"/>
                    </a:lnTo>
                    <a:lnTo>
                      <a:pt x="41" y="242"/>
                    </a:lnTo>
                    <a:lnTo>
                      <a:pt x="31" y="246"/>
                    </a:lnTo>
                    <a:lnTo>
                      <a:pt x="20" y="249"/>
                    </a:lnTo>
                    <a:lnTo>
                      <a:pt x="11" y="253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1" name="Freeform 1494"/>
              <p:cNvSpPr>
                <a:spLocks/>
              </p:cNvSpPr>
              <p:nvPr/>
            </p:nvSpPr>
            <p:spPr bwMode="auto">
              <a:xfrm>
                <a:off x="1191" y="2464"/>
                <a:ext cx="9" cy="54"/>
              </a:xfrm>
              <a:custGeom>
                <a:avLst/>
                <a:gdLst>
                  <a:gd name="T0" fmla="*/ 0 w 46"/>
                  <a:gd name="T1" fmla="*/ 269 h 269"/>
                  <a:gd name="T2" fmla="*/ 0 w 46"/>
                  <a:gd name="T3" fmla="*/ 39 h 269"/>
                  <a:gd name="T4" fmla="*/ 12 w 46"/>
                  <a:gd name="T5" fmla="*/ 30 h 269"/>
                  <a:gd name="T6" fmla="*/ 23 w 46"/>
                  <a:gd name="T7" fmla="*/ 20 h 269"/>
                  <a:gd name="T8" fmla="*/ 35 w 46"/>
                  <a:gd name="T9" fmla="*/ 10 h 269"/>
                  <a:gd name="T10" fmla="*/ 46 w 46"/>
                  <a:gd name="T11" fmla="*/ 0 h 269"/>
                  <a:gd name="T12" fmla="*/ 46 w 46"/>
                  <a:gd name="T13" fmla="*/ 251 h 269"/>
                  <a:gd name="T14" fmla="*/ 32 w 46"/>
                  <a:gd name="T15" fmla="*/ 258 h 269"/>
                  <a:gd name="T16" fmla="*/ 18 w 46"/>
                  <a:gd name="T17" fmla="*/ 263 h 269"/>
                  <a:gd name="T18" fmla="*/ 9 w 46"/>
                  <a:gd name="T19" fmla="*/ 266 h 269"/>
                  <a:gd name="T20" fmla="*/ 0 w 46"/>
                  <a:gd name="T21" fmla="*/ 269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69">
                    <a:moveTo>
                      <a:pt x="0" y="269"/>
                    </a:moveTo>
                    <a:lnTo>
                      <a:pt x="0" y="39"/>
                    </a:lnTo>
                    <a:lnTo>
                      <a:pt x="12" y="30"/>
                    </a:lnTo>
                    <a:lnTo>
                      <a:pt x="23" y="20"/>
                    </a:lnTo>
                    <a:lnTo>
                      <a:pt x="35" y="10"/>
                    </a:lnTo>
                    <a:lnTo>
                      <a:pt x="46" y="0"/>
                    </a:lnTo>
                    <a:lnTo>
                      <a:pt x="46" y="251"/>
                    </a:lnTo>
                    <a:lnTo>
                      <a:pt x="32" y="258"/>
                    </a:lnTo>
                    <a:lnTo>
                      <a:pt x="18" y="263"/>
                    </a:lnTo>
                    <a:lnTo>
                      <a:pt x="9" y="266"/>
                    </a:lnTo>
                    <a:lnTo>
                      <a:pt x="0" y="269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2" name="Freeform 1495"/>
              <p:cNvSpPr>
                <a:spLocks/>
              </p:cNvSpPr>
              <p:nvPr/>
            </p:nvSpPr>
            <p:spPr bwMode="auto">
              <a:xfrm>
                <a:off x="1195" y="2460"/>
                <a:ext cx="10" cy="56"/>
              </a:xfrm>
              <a:custGeom>
                <a:avLst/>
                <a:gdLst>
                  <a:gd name="T0" fmla="*/ 0 w 46"/>
                  <a:gd name="T1" fmla="*/ 282 h 282"/>
                  <a:gd name="T2" fmla="*/ 0 w 46"/>
                  <a:gd name="T3" fmla="*/ 42 h 282"/>
                  <a:gd name="T4" fmla="*/ 12 w 46"/>
                  <a:gd name="T5" fmla="*/ 31 h 282"/>
                  <a:gd name="T6" fmla="*/ 23 w 46"/>
                  <a:gd name="T7" fmla="*/ 21 h 282"/>
                  <a:gd name="T8" fmla="*/ 35 w 46"/>
                  <a:gd name="T9" fmla="*/ 11 h 282"/>
                  <a:gd name="T10" fmla="*/ 46 w 46"/>
                  <a:gd name="T11" fmla="*/ 0 h 282"/>
                  <a:gd name="T12" fmla="*/ 46 w 46"/>
                  <a:gd name="T13" fmla="*/ 262 h 282"/>
                  <a:gd name="T14" fmla="*/ 35 w 46"/>
                  <a:gd name="T15" fmla="*/ 267 h 282"/>
                  <a:gd name="T16" fmla="*/ 23 w 46"/>
                  <a:gd name="T17" fmla="*/ 272 h 282"/>
                  <a:gd name="T18" fmla="*/ 12 w 46"/>
                  <a:gd name="T19" fmla="*/ 277 h 282"/>
                  <a:gd name="T20" fmla="*/ 0 w 46"/>
                  <a:gd name="T21" fmla="*/ 282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282">
                    <a:moveTo>
                      <a:pt x="0" y="282"/>
                    </a:moveTo>
                    <a:lnTo>
                      <a:pt x="0" y="42"/>
                    </a:lnTo>
                    <a:lnTo>
                      <a:pt x="12" y="31"/>
                    </a:lnTo>
                    <a:lnTo>
                      <a:pt x="23" y="21"/>
                    </a:lnTo>
                    <a:lnTo>
                      <a:pt x="35" y="11"/>
                    </a:lnTo>
                    <a:lnTo>
                      <a:pt x="46" y="0"/>
                    </a:lnTo>
                    <a:lnTo>
                      <a:pt x="46" y="262"/>
                    </a:lnTo>
                    <a:lnTo>
                      <a:pt x="35" y="267"/>
                    </a:lnTo>
                    <a:lnTo>
                      <a:pt x="23" y="272"/>
                    </a:lnTo>
                    <a:lnTo>
                      <a:pt x="12" y="277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3" name="Freeform 1496"/>
              <p:cNvSpPr>
                <a:spLocks/>
              </p:cNvSpPr>
              <p:nvPr/>
            </p:nvSpPr>
            <p:spPr bwMode="auto">
              <a:xfrm>
                <a:off x="1200" y="2456"/>
                <a:ext cx="9" cy="58"/>
              </a:xfrm>
              <a:custGeom>
                <a:avLst/>
                <a:gdLst>
                  <a:gd name="T0" fmla="*/ 0 w 46"/>
                  <a:gd name="T1" fmla="*/ 294 h 294"/>
                  <a:gd name="T2" fmla="*/ 0 w 46"/>
                  <a:gd name="T3" fmla="*/ 43 h 294"/>
                  <a:gd name="T4" fmla="*/ 12 w 46"/>
                  <a:gd name="T5" fmla="*/ 33 h 294"/>
                  <a:gd name="T6" fmla="*/ 22 w 46"/>
                  <a:gd name="T7" fmla="*/ 23 h 294"/>
                  <a:gd name="T8" fmla="*/ 34 w 46"/>
                  <a:gd name="T9" fmla="*/ 13 h 294"/>
                  <a:gd name="T10" fmla="*/ 44 w 46"/>
                  <a:gd name="T11" fmla="*/ 3 h 294"/>
                  <a:gd name="T12" fmla="*/ 46 w 46"/>
                  <a:gd name="T13" fmla="*/ 0 h 294"/>
                  <a:gd name="T14" fmla="*/ 46 w 46"/>
                  <a:gd name="T15" fmla="*/ 274 h 294"/>
                  <a:gd name="T16" fmla="*/ 44 w 46"/>
                  <a:gd name="T17" fmla="*/ 275 h 294"/>
                  <a:gd name="T18" fmla="*/ 33 w 46"/>
                  <a:gd name="T19" fmla="*/ 280 h 294"/>
                  <a:gd name="T20" fmla="*/ 22 w 46"/>
                  <a:gd name="T21" fmla="*/ 285 h 294"/>
                  <a:gd name="T22" fmla="*/ 11 w 46"/>
                  <a:gd name="T23" fmla="*/ 289 h 294"/>
                  <a:gd name="T24" fmla="*/ 0 w 46"/>
                  <a:gd name="T25" fmla="*/ 294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294">
                    <a:moveTo>
                      <a:pt x="0" y="294"/>
                    </a:moveTo>
                    <a:lnTo>
                      <a:pt x="0" y="43"/>
                    </a:lnTo>
                    <a:lnTo>
                      <a:pt x="12" y="33"/>
                    </a:lnTo>
                    <a:lnTo>
                      <a:pt x="22" y="23"/>
                    </a:lnTo>
                    <a:lnTo>
                      <a:pt x="34" y="13"/>
                    </a:lnTo>
                    <a:lnTo>
                      <a:pt x="44" y="3"/>
                    </a:lnTo>
                    <a:lnTo>
                      <a:pt x="46" y="0"/>
                    </a:lnTo>
                    <a:lnTo>
                      <a:pt x="46" y="274"/>
                    </a:lnTo>
                    <a:lnTo>
                      <a:pt x="44" y="275"/>
                    </a:lnTo>
                    <a:lnTo>
                      <a:pt x="33" y="280"/>
                    </a:lnTo>
                    <a:lnTo>
                      <a:pt x="22" y="285"/>
                    </a:lnTo>
                    <a:lnTo>
                      <a:pt x="11" y="289"/>
                    </a:lnTo>
                    <a:lnTo>
                      <a:pt x="0" y="294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4" name="Freeform 1497"/>
              <p:cNvSpPr>
                <a:spLocks/>
              </p:cNvSpPr>
              <p:nvPr/>
            </p:nvSpPr>
            <p:spPr bwMode="auto">
              <a:xfrm>
                <a:off x="1205" y="2451"/>
                <a:ext cx="9" cy="61"/>
              </a:xfrm>
              <a:custGeom>
                <a:avLst/>
                <a:gdLst>
                  <a:gd name="T0" fmla="*/ 0 w 46"/>
                  <a:gd name="T1" fmla="*/ 307 h 307"/>
                  <a:gd name="T2" fmla="*/ 0 w 46"/>
                  <a:gd name="T3" fmla="*/ 45 h 307"/>
                  <a:gd name="T4" fmla="*/ 11 w 46"/>
                  <a:gd name="T5" fmla="*/ 36 h 307"/>
                  <a:gd name="T6" fmla="*/ 21 w 46"/>
                  <a:gd name="T7" fmla="*/ 26 h 307"/>
                  <a:gd name="T8" fmla="*/ 34 w 46"/>
                  <a:gd name="T9" fmla="*/ 12 h 307"/>
                  <a:gd name="T10" fmla="*/ 46 w 46"/>
                  <a:gd name="T11" fmla="*/ 0 h 307"/>
                  <a:gd name="T12" fmla="*/ 46 w 46"/>
                  <a:gd name="T13" fmla="*/ 286 h 307"/>
                  <a:gd name="T14" fmla="*/ 34 w 46"/>
                  <a:gd name="T15" fmla="*/ 292 h 307"/>
                  <a:gd name="T16" fmla="*/ 21 w 46"/>
                  <a:gd name="T17" fmla="*/ 298 h 307"/>
                  <a:gd name="T18" fmla="*/ 11 w 46"/>
                  <a:gd name="T19" fmla="*/ 303 h 307"/>
                  <a:gd name="T20" fmla="*/ 0 w 46"/>
                  <a:gd name="T21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07">
                    <a:moveTo>
                      <a:pt x="0" y="307"/>
                    </a:moveTo>
                    <a:lnTo>
                      <a:pt x="0" y="45"/>
                    </a:lnTo>
                    <a:lnTo>
                      <a:pt x="11" y="36"/>
                    </a:lnTo>
                    <a:lnTo>
                      <a:pt x="21" y="26"/>
                    </a:lnTo>
                    <a:lnTo>
                      <a:pt x="34" y="12"/>
                    </a:lnTo>
                    <a:lnTo>
                      <a:pt x="46" y="0"/>
                    </a:lnTo>
                    <a:lnTo>
                      <a:pt x="46" y="286"/>
                    </a:lnTo>
                    <a:lnTo>
                      <a:pt x="34" y="292"/>
                    </a:lnTo>
                    <a:lnTo>
                      <a:pt x="21" y="298"/>
                    </a:lnTo>
                    <a:lnTo>
                      <a:pt x="11" y="303"/>
                    </a:lnTo>
                    <a:lnTo>
                      <a:pt x="0" y="307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5" name="Freeform 1498"/>
              <p:cNvSpPr>
                <a:spLocks/>
              </p:cNvSpPr>
              <p:nvPr/>
            </p:nvSpPr>
            <p:spPr bwMode="auto">
              <a:xfrm>
                <a:off x="1209" y="2446"/>
                <a:ext cx="9" cy="64"/>
              </a:xfrm>
              <a:custGeom>
                <a:avLst/>
                <a:gdLst>
                  <a:gd name="T0" fmla="*/ 0 w 46"/>
                  <a:gd name="T1" fmla="*/ 321 h 321"/>
                  <a:gd name="T2" fmla="*/ 0 w 46"/>
                  <a:gd name="T3" fmla="*/ 47 h 321"/>
                  <a:gd name="T4" fmla="*/ 12 w 46"/>
                  <a:gd name="T5" fmla="*/ 35 h 321"/>
                  <a:gd name="T6" fmla="*/ 23 w 46"/>
                  <a:gd name="T7" fmla="*/ 24 h 321"/>
                  <a:gd name="T8" fmla="*/ 35 w 46"/>
                  <a:gd name="T9" fmla="*/ 12 h 321"/>
                  <a:gd name="T10" fmla="*/ 46 w 46"/>
                  <a:gd name="T11" fmla="*/ 0 h 321"/>
                  <a:gd name="T12" fmla="*/ 46 w 46"/>
                  <a:gd name="T13" fmla="*/ 298 h 321"/>
                  <a:gd name="T14" fmla="*/ 35 w 46"/>
                  <a:gd name="T15" fmla="*/ 304 h 321"/>
                  <a:gd name="T16" fmla="*/ 23 w 46"/>
                  <a:gd name="T17" fmla="*/ 310 h 321"/>
                  <a:gd name="T18" fmla="*/ 12 w 46"/>
                  <a:gd name="T19" fmla="*/ 315 h 321"/>
                  <a:gd name="T20" fmla="*/ 0 w 46"/>
                  <a:gd name="T21" fmla="*/ 32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21">
                    <a:moveTo>
                      <a:pt x="0" y="321"/>
                    </a:moveTo>
                    <a:lnTo>
                      <a:pt x="0" y="47"/>
                    </a:lnTo>
                    <a:lnTo>
                      <a:pt x="12" y="35"/>
                    </a:lnTo>
                    <a:lnTo>
                      <a:pt x="23" y="24"/>
                    </a:lnTo>
                    <a:lnTo>
                      <a:pt x="35" y="12"/>
                    </a:lnTo>
                    <a:lnTo>
                      <a:pt x="46" y="0"/>
                    </a:lnTo>
                    <a:lnTo>
                      <a:pt x="46" y="298"/>
                    </a:lnTo>
                    <a:lnTo>
                      <a:pt x="35" y="304"/>
                    </a:lnTo>
                    <a:lnTo>
                      <a:pt x="23" y="310"/>
                    </a:lnTo>
                    <a:lnTo>
                      <a:pt x="12" y="315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6" name="Freeform 1499"/>
              <p:cNvSpPr>
                <a:spLocks/>
              </p:cNvSpPr>
              <p:nvPr/>
            </p:nvSpPr>
            <p:spPr bwMode="auto">
              <a:xfrm>
                <a:off x="1214" y="2441"/>
                <a:ext cx="9" cy="67"/>
              </a:xfrm>
              <a:custGeom>
                <a:avLst/>
                <a:gdLst>
                  <a:gd name="T0" fmla="*/ 0 w 46"/>
                  <a:gd name="T1" fmla="*/ 336 h 336"/>
                  <a:gd name="T2" fmla="*/ 0 w 46"/>
                  <a:gd name="T3" fmla="*/ 50 h 336"/>
                  <a:gd name="T4" fmla="*/ 12 w 46"/>
                  <a:gd name="T5" fmla="*/ 38 h 336"/>
                  <a:gd name="T6" fmla="*/ 23 w 46"/>
                  <a:gd name="T7" fmla="*/ 26 h 336"/>
                  <a:gd name="T8" fmla="*/ 35 w 46"/>
                  <a:gd name="T9" fmla="*/ 12 h 336"/>
                  <a:gd name="T10" fmla="*/ 46 w 46"/>
                  <a:gd name="T11" fmla="*/ 0 h 336"/>
                  <a:gd name="T12" fmla="*/ 46 w 46"/>
                  <a:gd name="T13" fmla="*/ 310 h 336"/>
                  <a:gd name="T14" fmla="*/ 35 w 46"/>
                  <a:gd name="T15" fmla="*/ 318 h 336"/>
                  <a:gd name="T16" fmla="*/ 23 w 46"/>
                  <a:gd name="T17" fmla="*/ 324 h 336"/>
                  <a:gd name="T18" fmla="*/ 12 w 46"/>
                  <a:gd name="T19" fmla="*/ 330 h 336"/>
                  <a:gd name="T20" fmla="*/ 0 w 46"/>
                  <a:gd name="T21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36">
                    <a:moveTo>
                      <a:pt x="0" y="336"/>
                    </a:moveTo>
                    <a:lnTo>
                      <a:pt x="0" y="50"/>
                    </a:lnTo>
                    <a:lnTo>
                      <a:pt x="12" y="38"/>
                    </a:lnTo>
                    <a:lnTo>
                      <a:pt x="23" y="26"/>
                    </a:lnTo>
                    <a:lnTo>
                      <a:pt x="35" y="12"/>
                    </a:lnTo>
                    <a:lnTo>
                      <a:pt x="46" y="0"/>
                    </a:lnTo>
                    <a:lnTo>
                      <a:pt x="46" y="310"/>
                    </a:lnTo>
                    <a:lnTo>
                      <a:pt x="35" y="318"/>
                    </a:lnTo>
                    <a:lnTo>
                      <a:pt x="23" y="324"/>
                    </a:lnTo>
                    <a:lnTo>
                      <a:pt x="12" y="330"/>
                    </a:lnTo>
                    <a:lnTo>
                      <a:pt x="0" y="336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7" name="Freeform 1500"/>
              <p:cNvSpPr>
                <a:spLocks/>
              </p:cNvSpPr>
              <p:nvPr/>
            </p:nvSpPr>
            <p:spPr bwMode="auto">
              <a:xfrm>
                <a:off x="1218" y="2436"/>
                <a:ext cx="9" cy="70"/>
              </a:xfrm>
              <a:custGeom>
                <a:avLst/>
                <a:gdLst>
                  <a:gd name="T0" fmla="*/ 0 w 45"/>
                  <a:gd name="T1" fmla="*/ 351 h 351"/>
                  <a:gd name="T2" fmla="*/ 0 w 45"/>
                  <a:gd name="T3" fmla="*/ 53 h 351"/>
                  <a:gd name="T4" fmla="*/ 12 w 45"/>
                  <a:gd name="T5" fmla="*/ 39 h 351"/>
                  <a:gd name="T6" fmla="*/ 23 w 45"/>
                  <a:gd name="T7" fmla="*/ 26 h 351"/>
                  <a:gd name="T8" fmla="*/ 34 w 45"/>
                  <a:gd name="T9" fmla="*/ 13 h 351"/>
                  <a:gd name="T10" fmla="*/ 45 w 45"/>
                  <a:gd name="T11" fmla="*/ 0 h 351"/>
                  <a:gd name="T12" fmla="*/ 45 w 45"/>
                  <a:gd name="T13" fmla="*/ 324 h 351"/>
                  <a:gd name="T14" fmla="*/ 33 w 45"/>
                  <a:gd name="T15" fmla="*/ 331 h 351"/>
                  <a:gd name="T16" fmla="*/ 23 w 45"/>
                  <a:gd name="T17" fmla="*/ 337 h 351"/>
                  <a:gd name="T18" fmla="*/ 12 w 45"/>
                  <a:gd name="T19" fmla="*/ 345 h 351"/>
                  <a:gd name="T20" fmla="*/ 0 w 45"/>
                  <a:gd name="T21" fmla="*/ 351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5" h="351">
                    <a:moveTo>
                      <a:pt x="0" y="351"/>
                    </a:moveTo>
                    <a:lnTo>
                      <a:pt x="0" y="53"/>
                    </a:lnTo>
                    <a:lnTo>
                      <a:pt x="12" y="39"/>
                    </a:lnTo>
                    <a:lnTo>
                      <a:pt x="23" y="26"/>
                    </a:lnTo>
                    <a:lnTo>
                      <a:pt x="34" y="13"/>
                    </a:lnTo>
                    <a:lnTo>
                      <a:pt x="45" y="0"/>
                    </a:lnTo>
                    <a:lnTo>
                      <a:pt x="45" y="324"/>
                    </a:lnTo>
                    <a:lnTo>
                      <a:pt x="33" y="331"/>
                    </a:lnTo>
                    <a:lnTo>
                      <a:pt x="23" y="337"/>
                    </a:lnTo>
                    <a:lnTo>
                      <a:pt x="12" y="345"/>
                    </a:lnTo>
                    <a:lnTo>
                      <a:pt x="0" y="351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8" name="Freeform 1501"/>
              <p:cNvSpPr>
                <a:spLocks/>
              </p:cNvSpPr>
              <p:nvPr/>
            </p:nvSpPr>
            <p:spPr bwMode="auto">
              <a:xfrm>
                <a:off x="1223" y="2430"/>
                <a:ext cx="9" cy="73"/>
              </a:xfrm>
              <a:custGeom>
                <a:avLst/>
                <a:gdLst>
                  <a:gd name="T0" fmla="*/ 0 w 45"/>
                  <a:gd name="T1" fmla="*/ 366 h 366"/>
                  <a:gd name="T2" fmla="*/ 0 w 45"/>
                  <a:gd name="T3" fmla="*/ 56 h 366"/>
                  <a:gd name="T4" fmla="*/ 11 w 45"/>
                  <a:gd name="T5" fmla="*/ 42 h 366"/>
                  <a:gd name="T6" fmla="*/ 23 w 45"/>
                  <a:gd name="T7" fmla="*/ 29 h 366"/>
                  <a:gd name="T8" fmla="*/ 34 w 45"/>
                  <a:gd name="T9" fmla="*/ 15 h 366"/>
                  <a:gd name="T10" fmla="*/ 45 w 45"/>
                  <a:gd name="T11" fmla="*/ 0 h 366"/>
                  <a:gd name="T12" fmla="*/ 45 w 45"/>
                  <a:gd name="T13" fmla="*/ 339 h 366"/>
                  <a:gd name="T14" fmla="*/ 41 w 45"/>
                  <a:gd name="T15" fmla="*/ 342 h 366"/>
                  <a:gd name="T16" fmla="*/ 30 w 45"/>
                  <a:gd name="T17" fmla="*/ 348 h 366"/>
                  <a:gd name="T18" fmla="*/ 20 w 45"/>
                  <a:gd name="T19" fmla="*/ 354 h 366"/>
                  <a:gd name="T20" fmla="*/ 9 w 45"/>
                  <a:gd name="T21" fmla="*/ 360 h 366"/>
                  <a:gd name="T22" fmla="*/ 0 w 45"/>
                  <a:gd name="T23" fmla="*/ 366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366">
                    <a:moveTo>
                      <a:pt x="0" y="366"/>
                    </a:moveTo>
                    <a:lnTo>
                      <a:pt x="0" y="56"/>
                    </a:lnTo>
                    <a:lnTo>
                      <a:pt x="11" y="42"/>
                    </a:lnTo>
                    <a:lnTo>
                      <a:pt x="23" y="29"/>
                    </a:lnTo>
                    <a:lnTo>
                      <a:pt x="34" y="15"/>
                    </a:lnTo>
                    <a:lnTo>
                      <a:pt x="45" y="0"/>
                    </a:lnTo>
                    <a:lnTo>
                      <a:pt x="45" y="339"/>
                    </a:lnTo>
                    <a:lnTo>
                      <a:pt x="41" y="342"/>
                    </a:lnTo>
                    <a:lnTo>
                      <a:pt x="30" y="348"/>
                    </a:lnTo>
                    <a:lnTo>
                      <a:pt x="20" y="354"/>
                    </a:lnTo>
                    <a:lnTo>
                      <a:pt x="9" y="360"/>
                    </a:lnTo>
                    <a:lnTo>
                      <a:pt x="0" y="366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19" name="Freeform 1502"/>
              <p:cNvSpPr>
                <a:spLocks/>
              </p:cNvSpPr>
              <p:nvPr/>
            </p:nvSpPr>
            <p:spPr bwMode="auto">
              <a:xfrm>
                <a:off x="1227" y="2424"/>
                <a:ext cx="10" cy="76"/>
              </a:xfrm>
              <a:custGeom>
                <a:avLst/>
                <a:gdLst>
                  <a:gd name="T0" fmla="*/ 0 w 46"/>
                  <a:gd name="T1" fmla="*/ 382 h 382"/>
                  <a:gd name="T2" fmla="*/ 0 w 46"/>
                  <a:gd name="T3" fmla="*/ 58 h 382"/>
                  <a:gd name="T4" fmla="*/ 12 w 46"/>
                  <a:gd name="T5" fmla="*/ 44 h 382"/>
                  <a:gd name="T6" fmla="*/ 24 w 46"/>
                  <a:gd name="T7" fmla="*/ 29 h 382"/>
                  <a:gd name="T8" fmla="*/ 35 w 46"/>
                  <a:gd name="T9" fmla="*/ 14 h 382"/>
                  <a:gd name="T10" fmla="*/ 46 w 46"/>
                  <a:gd name="T11" fmla="*/ 0 h 382"/>
                  <a:gd name="T12" fmla="*/ 46 w 46"/>
                  <a:gd name="T13" fmla="*/ 353 h 382"/>
                  <a:gd name="T14" fmla="*/ 32 w 46"/>
                  <a:gd name="T15" fmla="*/ 362 h 382"/>
                  <a:gd name="T16" fmla="*/ 19 w 46"/>
                  <a:gd name="T17" fmla="*/ 371 h 382"/>
                  <a:gd name="T18" fmla="*/ 9 w 46"/>
                  <a:gd name="T19" fmla="*/ 377 h 382"/>
                  <a:gd name="T20" fmla="*/ 0 w 46"/>
                  <a:gd name="T21" fmla="*/ 382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82">
                    <a:moveTo>
                      <a:pt x="0" y="382"/>
                    </a:moveTo>
                    <a:lnTo>
                      <a:pt x="0" y="58"/>
                    </a:lnTo>
                    <a:lnTo>
                      <a:pt x="12" y="44"/>
                    </a:lnTo>
                    <a:lnTo>
                      <a:pt x="24" y="29"/>
                    </a:lnTo>
                    <a:lnTo>
                      <a:pt x="35" y="14"/>
                    </a:lnTo>
                    <a:lnTo>
                      <a:pt x="46" y="0"/>
                    </a:lnTo>
                    <a:lnTo>
                      <a:pt x="46" y="353"/>
                    </a:lnTo>
                    <a:lnTo>
                      <a:pt x="32" y="362"/>
                    </a:lnTo>
                    <a:lnTo>
                      <a:pt x="19" y="371"/>
                    </a:lnTo>
                    <a:lnTo>
                      <a:pt x="9" y="377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0" name="Freeform 1503"/>
              <p:cNvSpPr>
                <a:spLocks/>
              </p:cNvSpPr>
              <p:nvPr/>
            </p:nvSpPr>
            <p:spPr bwMode="auto">
              <a:xfrm>
                <a:off x="1232" y="2418"/>
                <a:ext cx="9" cy="80"/>
              </a:xfrm>
              <a:custGeom>
                <a:avLst/>
                <a:gdLst>
                  <a:gd name="T0" fmla="*/ 0 w 46"/>
                  <a:gd name="T1" fmla="*/ 400 h 400"/>
                  <a:gd name="T2" fmla="*/ 0 w 46"/>
                  <a:gd name="T3" fmla="*/ 61 h 400"/>
                  <a:gd name="T4" fmla="*/ 12 w 46"/>
                  <a:gd name="T5" fmla="*/ 46 h 400"/>
                  <a:gd name="T6" fmla="*/ 24 w 46"/>
                  <a:gd name="T7" fmla="*/ 31 h 400"/>
                  <a:gd name="T8" fmla="*/ 35 w 46"/>
                  <a:gd name="T9" fmla="*/ 16 h 400"/>
                  <a:gd name="T10" fmla="*/ 46 w 46"/>
                  <a:gd name="T11" fmla="*/ 0 h 400"/>
                  <a:gd name="T12" fmla="*/ 46 w 46"/>
                  <a:gd name="T13" fmla="*/ 368 h 400"/>
                  <a:gd name="T14" fmla="*/ 34 w 46"/>
                  <a:gd name="T15" fmla="*/ 377 h 400"/>
                  <a:gd name="T16" fmla="*/ 23 w 46"/>
                  <a:gd name="T17" fmla="*/ 385 h 400"/>
                  <a:gd name="T18" fmla="*/ 11 w 46"/>
                  <a:gd name="T19" fmla="*/ 393 h 400"/>
                  <a:gd name="T20" fmla="*/ 0 w 46"/>
                  <a:gd name="T21" fmla="*/ 400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400">
                    <a:moveTo>
                      <a:pt x="0" y="400"/>
                    </a:moveTo>
                    <a:lnTo>
                      <a:pt x="0" y="61"/>
                    </a:lnTo>
                    <a:lnTo>
                      <a:pt x="12" y="46"/>
                    </a:lnTo>
                    <a:lnTo>
                      <a:pt x="24" y="31"/>
                    </a:lnTo>
                    <a:lnTo>
                      <a:pt x="35" y="16"/>
                    </a:lnTo>
                    <a:lnTo>
                      <a:pt x="46" y="0"/>
                    </a:lnTo>
                    <a:lnTo>
                      <a:pt x="46" y="368"/>
                    </a:lnTo>
                    <a:lnTo>
                      <a:pt x="34" y="377"/>
                    </a:lnTo>
                    <a:lnTo>
                      <a:pt x="23" y="385"/>
                    </a:lnTo>
                    <a:lnTo>
                      <a:pt x="11" y="393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1" name="Freeform 1504"/>
              <p:cNvSpPr>
                <a:spLocks/>
              </p:cNvSpPr>
              <p:nvPr/>
            </p:nvSpPr>
            <p:spPr bwMode="auto">
              <a:xfrm>
                <a:off x="1237" y="2411"/>
                <a:ext cx="9" cy="84"/>
              </a:xfrm>
              <a:custGeom>
                <a:avLst/>
                <a:gdLst>
                  <a:gd name="T0" fmla="*/ 0 w 46"/>
                  <a:gd name="T1" fmla="*/ 418 h 418"/>
                  <a:gd name="T2" fmla="*/ 0 w 46"/>
                  <a:gd name="T3" fmla="*/ 65 h 418"/>
                  <a:gd name="T4" fmla="*/ 8 w 46"/>
                  <a:gd name="T5" fmla="*/ 54 h 418"/>
                  <a:gd name="T6" fmla="*/ 16 w 46"/>
                  <a:gd name="T7" fmla="*/ 41 h 418"/>
                  <a:gd name="T8" fmla="*/ 25 w 46"/>
                  <a:gd name="T9" fmla="*/ 30 h 418"/>
                  <a:gd name="T10" fmla="*/ 33 w 46"/>
                  <a:gd name="T11" fmla="*/ 19 h 418"/>
                  <a:gd name="T12" fmla="*/ 39 w 46"/>
                  <a:gd name="T13" fmla="*/ 9 h 418"/>
                  <a:gd name="T14" fmla="*/ 46 w 46"/>
                  <a:gd name="T15" fmla="*/ 0 h 418"/>
                  <a:gd name="T16" fmla="*/ 46 w 46"/>
                  <a:gd name="T17" fmla="*/ 385 h 418"/>
                  <a:gd name="T18" fmla="*/ 39 w 46"/>
                  <a:gd name="T19" fmla="*/ 389 h 418"/>
                  <a:gd name="T20" fmla="*/ 33 w 46"/>
                  <a:gd name="T21" fmla="*/ 394 h 418"/>
                  <a:gd name="T22" fmla="*/ 25 w 46"/>
                  <a:gd name="T23" fmla="*/ 400 h 418"/>
                  <a:gd name="T24" fmla="*/ 16 w 46"/>
                  <a:gd name="T25" fmla="*/ 407 h 418"/>
                  <a:gd name="T26" fmla="*/ 8 w 46"/>
                  <a:gd name="T27" fmla="*/ 412 h 418"/>
                  <a:gd name="T28" fmla="*/ 0 w 46"/>
                  <a:gd name="T29" fmla="*/ 418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418">
                    <a:moveTo>
                      <a:pt x="0" y="418"/>
                    </a:moveTo>
                    <a:lnTo>
                      <a:pt x="0" y="65"/>
                    </a:lnTo>
                    <a:lnTo>
                      <a:pt x="8" y="54"/>
                    </a:lnTo>
                    <a:lnTo>
                      <a:pt x="16" y="41"/>
                    </a:lnTo>
                    <a:lnTo>
                      <a:pt x="25" y="30"/>
                    </a:lnTo>
                    <a:lnTo>
                      <a:pt x="33" y="19"/>
                    </a:lnTo>
                    <a:lnTo>
                      <a:pt x="39" y="9"/>
                    </a:lnTo>
                    <a:lnTo>
                      <a:pt x="46" y="0"/>
                    </a:lnTo>
                    <a:lnTo>
                      <a:pt x="46" y="385"/>
                    </a:lnTo>
                    <a:lnTo>
                      <a:pt x="39" y="389"/>
                    </a:lnTo>
                    <a:lnTo>
                      <a:pt x="33" y="394"/>
                    </a:lnTo>
                    <a:lnTo>
                      <a:pt x="25" y="400"/>
                    </a:lnTo>
                    <a:lnTo>
                      <a:pt x="16" y="407"/>
                    </a:lnTo>
                    <a:lnTo>
                      <a:pt x="8" y="412"/>
                    </a:lnTo>
                    <a:lnTo>
                      <a:pt x="0" y="418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2" name="Freeform 1505"/>
              <p:cNvSpPr>
                <a:spLocks/>
              </p:cNvSpPr>
              <p:nvPr/>
            </p:nvSpPr>
            <p:spPr bwMode="auto">
              <a:xfrm>
                <a:off x="1241" y="2404"/>
                <a:ext cx="9" cy="87"/>
              </a:xfrm>
              <a:custGeom>
                <a:avLst/>
                <a:gdLst>
                  <a:gd name="T0" fmla="*/ 0 w 46"/>
                  <a:gd name="T1" fmla="*/ 437 h 437"/>
                  <a:gd name="T2" fmla="*/ 0 w 46"/>
                  <a:gd name="T3" fmla="*/ 69 h 437"/>
                  <a:gd name="T4" fmla="*/ 5 w 46"/>
                  <a:gd name="T5" fmla="*/ 62 h 437"/>
                  <a:gd name="T6" fmla="*/ 10 w 46"/>
                  <a:gd name="T7" fmla="*/ 55 h 437"/>
                  <a:gd name="T8" fmla="*/ 20 w 46"/>
                  <a:gd name="T9" fmla="*/ 41 h 437"/>
                  <a:gd name="T10" fmla="*/ 28 w 46"/>
                  <a:gd name="T11" fmla="*/ 28 h 437"/>
                  <a:gd name="T12" fmla="*/ 37 w 46"/>
                  <a:gd name="T13" fmla="*/ 14 h 437"/>
                  <a:gd name="T14" fmla="*/ 46 w 46"/>
                  <a:gd name="T15" fmla="*/ 0 h 437"/>
                  <a:gd name="T16" fmla="*/ 46 w 46"/>
                  <a:gd name="T17" fmla="*/ 403 h 437"/>
                  <a:gd name="T18" fmla="*/ 36 w 46"/>
                  <a:gd name="T19" fmla="*/ 410 h 437"/>
                  <a:gd name="T20" fmla="*/ 28 w 46"/>
                  <a:gd name="T21" fmla="*/ 417 h 437"/>
                  <a:gd name="T22" fmla="*/ 19 w 46"/>
                  <a:gd name="T23" fmla="*/ 424 h 437"/>
                  <a:gd name="T24" fmla="*/ 10 w 46"/>
                  <a:gd name="T25" fmla="*/ 430 h 437"/>
                  <a:gd name="T26" fmla="*/ 5 w 46"/>
                  <a:gd name="T27" fmla="*/ 434 h 437"/>
                  <a:gd name="T28" fmla="*/ 0 w 46"/>
                  <a:gd name="T29" fmla="*/ 437 h 4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437">
                    <a:moveTo>
                      <a:pt x="0" y="437"/>
                    </a:moveTo>
                    <a:lnTo>
                      <a:pt x="0" y="69"/>
                    </a:lnTo>
                    <a:lnTo>
                      <a:pt x="5" y="62"/>
                    </a:lnTo>
                    <a:lnTo>
                      <a:pt x="10" y="55"/>
                    </a:lnTo>
                    <a:lnTo>
                      <a:pt x="20" y="41"/>
                    </a:lnTo>
                    <a:lnTo>
                      <a:pt x="28" y="28"/>
                    </a:lnTo>
                    <a:lnTo>
                      <a:pt x="37" y="14"/>
                    </a:lnTo>
                    <a:lnTo>
                      <a:pt x="46" y="0"/>
                    </a:lnTo>
                    <a:lnTo>
                      <a:pt x="46" y="403"/>
                    </a:lnTo>
                    <a:lnTo>
                      <a:pt x="36" y="410"/>
                    </a:lnTo>
                    <a:lnTo>
                      <a:pt x="28" y="417"/>
                    </a:lnTo>
                    <a:lnTo>
                      <a:pt x="19" y="424"/>
                    </a:lnTo>
                    <a:lnTo>
                      <a:pt x="10" y="430"/>
                    </a:lnTo>
                    <a:lnTo>
                      <a:pt x="5" y="434"/>
                    </a:lnTo>
                    <a:lnTo>
                      <a:pt x="0" y="43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3" name="Freeform 1506"/>
              <p:cNvSpPr>
                <a:spLocks/>
              </p:cNvSpPr>
              <p:nvPr/>
            </p:nvSpPr>
            <p:spPr bwMode="auto">
              <a:xfrm>
                <a:off x="1246" y="2396"/>
                <a:ext cx="9" cy="92"/>
              </a:xfrm>
              <a:custGeom>
                <a:avLst/>
                <a:gdLst>
                  <a:gd name="T0" fmla="*/ 0 w 46"/>
                  <a:gd name="T1" fmla="*/ 459 h 459"/>
                  <a:gd name="T2" fmla="*/ 0 w 46"/>
                  <a:gd name="T3" fmla="*/ 74 h 459"/>
                  <a:gd name="T4" fmla="*/ 8 w 46"/>
                  <a:gd name="T5" fmla="*/ 61 h 459"/>
                  <a:gd name="T6" fmla="*/ 15 w 46"/>
                  <a:gd name="T7" fmla="*/ 49 h 459"/>
                  <a:gd name="T8" fmla="*/ 24 w 46"/>
                  <a:gd name="T9" fmla="*/ 37 h 459"/>
                  <a:gd name="T10" fmla="*/ 31 w 46"/>
                  <a:gd name="T11" fmla="*/ 25 h 459"/>
                  <a:gd name="T12" fmla="*/ 38 w 46"/>
                  <a:gd name="T13" fmla="*/ 13 h 459"/>
                  <a:gd name="T14" fmla="*/ 46 w 46"/>
                  <a:gd name="T15" fmla="*/ 0 h 459"/>
                  <a:gd name="T16" fmla="*/ 46 w 46"/>
                  <a:gd name="T17" fmla="*/ 423 h 459"/>
                  <a:gd name="T18" fmla="*/ 38 w 46"/>
                  <a:gd name="T19" fmla="*/ 429 h 459"/>
                  <a:gd name="T20" fmla="*/ 31 w 46"/>
                  <a:gd name="T21" fmla="*/ 435 h 459"/>
                  <a:gd name="T22" fmla="*/ 15 w 46"/>
                  <a:gd name="T23" fmla="*/ 447 h 459"/>
                  <a:gd name="T24" fmla="*/ 0 w 46"/>
                  <a:gd name="T25" fmla="*/ 459 h 4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459">
                    <a:moveTo>
                      <a:pt x="0" y="459"/>
                    </a:moveTo>
                    <a:lnTo>
                      <a:pt x="0" y="74"/>
                    </a:lnTo>
                    <a:lnTo>
                      <a:pt x="8" y="61"/>
                    </a:lnTo>
                    <a:lnTo>
                      <a:pt x="15" y="49"/>
                    </a:lnTo>
                    <a:lnTo>
                      <a:pt x="24" y="37"/>
                    </a:lnTo>
                    <a:lnTo>
                      <a:pt x="31" y="25"/>
                    </a:lnTo>
                    <a:lnTo>
                      <a:pt x="38" y="13"/>
                    </a:lnTo>
                    <a:lnTo>
                      <a:pt x="46" y="0"/>
                    </a:lnTo>
                    <a:lnTo>
                      <a:pt x="46" y="423"/>
                    </a:lnTo>
                    <a:lnTo>
                      <a:pt x="38" y="429"/>
                    </a:lnTo>
                    <a:lnTo>
                      <a:pt x="31" y="435"/>
                    </a:lnTo>
                    <a:lnTo>
                      <a:pt x="15" y="447"/>
                    </a:lnTo>
                    <a:lnTo>
                      <a:pt x="0" y="459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4" name="Freeform 1507"/>
              <p:cNvSpPr>
                <a:spLocks/>
              </p:cNvSpPr>
              <p:nvPr/>
            </p:nvSpPr>
            <p:spPr bwMode="auto">
              <a:xfrm>
                <a:off x="1250" y="2388"/>
                <a:ext cx="10" cy="96"/>
              </a:xfrm>
              <a:custGeom>
                <a:avLst/>
                <a:gdLst>
                  <a:gd name="T0" fmla="*/ 0 w 46"/>
                  <a:gd name="T1" fmla="*/ 480 h 480"/>
                  <a:gd name="T2" fmla="*/ 0 w 46"/>
                  <a:gd name="T3" fmla="*/ 77 h 480"/>
                  <a:gd name="T4" fmla="*/ 4 w 46"/>
                  <a:gd name="T5" fmla="*/ 71 h 480"/>
                  <a:gd name="T6" fmla="*/ 8 w 46"/>
                  <a:gd name="T7" fmla="*/ 64 h 480"/>
                  <a:gd name="T8" fmla="*/ 17 w 46"/>
                  <a:gd name="T9" fmla="*/ 48 h 480"/>
                  <a:gd name="T10" fmla="*/ 27 w 46"/>
                  <a:gd name="T11" fmla="*/ 32 h 480"/>
                  <a:gd name="T12" fmla="*/ 36 w 46"/>
                  <a:gd name="T13" fmla="*/ 16 h 480"/>
                  <a:gd name="T14" fmla="*/ 46 w 46"/>
                  <a:gd name="T15" fmla="*/ 0 h 480"/>
                  <a:gd name="T16" fmla="*/ 46 w 46"/>
                  <a:gd name="T17" fmla="*/ 441 h 480"/>
                  <a:gd name="T18" fmla="*/ 36 w 46"/>
                  <a:gd name="T19" fmla="*/ 449 h 480"/>
                  <a:gd name="T20" fmla="*/ 27 w 46"/>
                  <a:gd name="T21" fmla="*/ 458 h 480"/>
                  <a:gd name="T22" fmla="*/ 17 w 46"/>
                  <a:gd name="T23" fmla="*/ 466 h 480"/>
                  <a:gd name="T24" fmla="*/ 8 w 46"/>
                  <a:gd name="T25" fmla="*/ 474 h 480"/>
                  <a:gd name="T26" fmla="*/ 0 w 46"/>
                  <a:gd name="T27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6" h="480">
                    <a:moveTo>
                      <a:pt x="0" y="480"/>
                    </a:moveTo>
                    <a:lnTo>
                      <a:pt x="0" y="77"/>
                    </a:lnTo>
                    <a:lnTo>
                      <a:pt x="4" y="71"/>
                    </a:lnTo>
                    <a:lnTo>
                      <a:pt x="8" y="64"/>
                    </a:lnTo>
                    <a:lnTo>
                      <a:pt x="17" y="48"/>
                    </a:lnTo>
                    <a:lnTo>
                      <a:pt x="27" y="32"/>
                    </a:lnTo>
                    <a:lnTo>
                      <a:pt x="36" y="16"/>
                    </a:lnTo>
                    <a:lnTo>
                      <a:pt x="46" y="0"/>
                    </a:lnTo>
                    <a:lnTo>
                      <a:pt x="46" y="441"/>
                    </a:lnTo>
                    <a:lnTo>
                      <a:pt x="36" y="449"/>
                    </a:lnTo>
                    <a:lnTo>
                      <a:pt x="27" y="458"/>
                    </a:lnTo>
                    <a:lnTo>
                      <a:pt x="17" y="466"/>
                    </a:lnTo>
                    <a:lnTo>
                      <a:pt x="8" y="474"/>
                    </a:lnTo>
                    <a:lnTo>
                      <a:pt x="0" y="480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5" name="Freeform 1508"/>
              <p:cNvSpPr>
                <a:spLocks/>
              </p:cNvSpPr>
              <p:nvPr/>
            </p:nvSpPr>
            <p:spPr bwMode="auto">
              <a:xfrm>
                <a:off x="1255" y="2384"/>
                <a:ext cx="9" cy="97"/>
              </a:xfrm>
              <a:custGeom>
                <a:avLst/>
                <a:gdLst>
                  <a:gd name="T0" fmla="*/ 0 w 45"/>
                  <a:gd name="T1" fmla="*/ 485 h 485"/>
                  <a:gd name="T2" fmla="*/ 0 w 45"/>
                  <a:gd name="T3" fmla="*/ 62 h 485"/>
                  <a:gd name="T4" fmla="*/ 7 w 45"/>
                  <a:gd name="T5" fmla="*/ 50 h 485"/>
                  <a:gd name="T6" fmla="*/ 14 w 45"/>
                  <a:gd name="T7" fmla="*/ 38 h 485"/>
                  <a:gd name="T8" fmla="*/ 20 w 45"/>
                  <a:gd name="T9" fmla="*/ 26 h 485"/>
                  <a:gd name="T10" fmla="*/ 28 w 45"/>
                  <a:gd name="T11" fmla="*/ 14 h 485"/>
                  <a:gd name="T12" fmla="*/ 36 w 45"/>
                  <a:gd name="T13" fmla="*/ 8 h 485"/>
                  <a:gd name="T14" fmla="*/ 45 w 45"/>
                  <a:gd name="T15" fmla="*/ 0 h 485"/>
                  <a:gd name="T16" fmla="*/ 45 w 45"/>
                  <a:gd name="T17" fmla="*/ 444 h 485"/>
                  <a:gd name="T18" fmla="*/ 34 w 45"/>
                  <a:gd name="T19" fmla="*/ 454 h 485"/>
                  <a:gd name="T20" fmla="*/ 23 w 45"/>
                  <a:gd name="T21" fmla="*/ 464 h 485"/>
                  <a:gd name="T22" fmla="*/ 11 w 45"/>
                  <a:gd name="T23" fmla="*/ 474 h 485"/>
                  <a:gd name="T24" fmla="*/ 0 w 45"/>
                  <a:gd name="T25" fmla="*/ 48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485">
                    <a:moveTo>
                      <a:pt x="0" y="485"/>
                    </a:moveTo>
                    <a:lnTo>
                      <a:pt x="0" y="62"/>
                    </a:lnTo>
                    <a:lnTo>
                      <a:pt x="7" y="50"/>
                    </a:lnTo>
                    <a:lnTo>
                      <a:pt x="14" y="38"/>
                    </a:lnTo>
                    <a:lnTo>
                      <a:pt x="20" y="26"/>
                    </a:lnTo>
                    <a:lnTo>
                      <a:pt x="28" y="14"/>
                    </a:lnTo>
                    <a:lnTo>
                      <a:pt x="36" y="8"/>
                    </a:lnTo>
                    <a:lnTo>
                      <a:pt x="45" y="0"/>
                    </a:lnTo>
                    <a:lnTo>
                      <a:pt x="45" y="444"/>
                    </a:lnTo>
                    <a:lnTo>
                      <a:pt x="34" y="454"/>
                    </a:lnTo>
                    <a:lnTo>
                      <a:pt x="23" y="464"/>
                    </a:lnTo>
                    <a:lnTo>
                      <a:pt x="11" y="474"/>
                    </a:lnTo>
                    <a:lnTo>
                      <a:pt x="0" y="485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6" name="Freeform 1509"/>
              <p:cNvSpPr>
                <a:spLocks/>
              </p:cNvSpPr>
              <p:nvPr/>
            </p:nvSpPr>
            <p:spPr bwMode="auto">
              <a:xfrm>
                <a:off x="1260" y="2380"/>
                <a:ext cx="9" cy="97"/>
              </a:xfrm>
              <a:custGeom>
                <a:avLst/>
                <a:gdLst>
                  <a:gd name="T0" fmla="*/ 0 w 45"/>
                  <a:gd name="T1" fmla="*/ 482 h 482"/>
                  <a:gd name="T2" fmla="*/ 0 w 45"/>
                  <a:gd name="T3" fmla="*/ 41 h 482"/>
                  <a:gd name="T4" fmla="*/ 5 w 45"/>
                  <a:gd name="T5" fmla="*/ 32 h 482"/>
                  <a:gd name="T6" fmla="*/ 13 w 45"/>
                  <a:gd name="T7" fmla="*/ 25 h 482"/>
                  <a:gd name="T8" fmla="*/ 23 w 45"/>
                  <a:gd name="T9" fmla="*/ 17 h 482"/>
                  <a:gd name="T10" fmla="*/ 34 w 45"/>
                  <a:gd name="T11" fmla="*/ 9 h 482"/>
                  <a:gd name="T12" fmla="*/ 45 w 45"/>
                  <a:gd name="T13" fmla="*/ 0 h 482"/>
                  <a:gd name="T14" fmla="*/ 45 w 45"/>
                  <a:gd name="T15" fmla="*/ 441 h 482"/>
                  <a:gd name="T16" fmla="*/ 43 w 45"/>
                  <a:gd name="T17" fmla="*/ 443 h 482"/>
                  <a:gd name="T18" fmla="*/ 42 w 45"/>
                  <a:gd name="T19" fmla="*/ 443 h 482"/>
                  <a:gd name="T20" fmla="*/ 32 w 45"/>
                  <a:gd name="T21" fmla="*/ 453 h 482"/>
                  <a:gd name="T22" fmla="*/ 21 w 45"/>
                  <a:gd name="T23" fmla="*/ 463 h 482"/>
                  <a:gd name="T24" fmla="*/ 10 w 45"/>
                  <a:gd name="T25" fmla="*/ 473 h 482"/>
                  <a:gd name="T26" fmla="*/ 0 w 45"/>
                  <a:gd name="T27" fmla="*/ 482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5" h="482">
                    <a:moveTo>
                      <a:pt x="0" y="482"/>
                    </a:moveTo>
                    <a:lnTo>
                      <a:pt x="0" y="41"/>
                    </a:lnTo>
                    <a:lnTo>
                      <a:pt x="5" y="32"/>
                    </a:lnTo>
                    <a:lnTo>
                      <a:pt x="13" y="25"/>
                    </a:lnTo>
                    <a:lnTo>
                      <a:pt x="23" y="17"/>
                    </a:lnTo>
                    <a:lnTo>
                      <a:pt x="34" y="9"/>
                    </a:lnTo>
                    <a:lnTo>
                      <a:pt x="45" y="0"/>
                    </a:lnTo>
                    <a:lnTo>
                      <a:pt x="45" y="441"/>
                    </a:lnTo>
                    <a:lnTo>
                      <a:pt x="43" y="443"/>
                    </a:lnTo>
                    <a:lnTo>
                      <a:pt x="42" y="443"/>
                    </a:lnTo>
                    <a:lnTo>
                      <a:pt x="32" y="453"/>
                    </a:lnTo>
                    <a:lnTo>
                      <a:pt x="21" y="463"/>
                    </a:lnTo>
                    <a:lnTo>
                      <a:pt x="10" y="473"/>
                    </a:lnTo>
                    <a:lnTo>
                      <a:pt x="0" y="482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7" name="Freeform 1510"/>
              <p:cNvSpPr>
                <a:spLocks/>
              </p:cNvSpPr>
              <p:nvPr/>
            </p:nvSpPr>
            <p:spPr bwMode="auto">
              <a:xfrm>
                <a:off x="1264" y="2377"/>
                <a:ext cx="9" cy="96"/>
              </a:xfrm>
              <a:custGeom>
                <a:avLst/>
                <a:gdLst>
                  <a:gd name="T0" fmla="*/ 0 w 46"/>
                  <a:gd name="T1" fmla="*/ 480 h 480"/>
                  <a:gd name="T2" fmla="*/ 0 w 46"/>
                  <a:gd name="T3" fmla="*/ 36 h 480"/>
                  <a:gd name="T4" fmla="*/ 11 w 46"/>
                  <a:gd name="T5" fmla="*/ 28 h 480"/>
                  <a:gd name="T6" fmla="*/ 21 w 46"/>
                  <a:gd name="T7" fmla="*/ 19 h 480"/>
                  <a:gd name="T8" fmla="*/ 34 w 46"/>
                  <a:gd name="T9" fmla="*/ 10 h 480"/>
                  <a:gd name="T10" fmla="*/ 46 w 46"/>
                  <a:gd name="T11" fmla="*/ 0 h 480"/>
                  <a:gd name="T12" fmla="*/ 46 w 46"/>
                  <a:gd name="T13" fmla="*/ 436 h 480"/>
                  <a:gd name="T14" fmla="*/ 21 w 46"/>
                  <a:gd name="T15" fmla="*/ 461 h 480"/>
                  <a:gd name="T16" fmla="*/ 20 w 46"/>
                  <a:gd name="T17" fmla="*/ 461 h 480"/>
                  <a:gd name="T18" fmla="*/ 11 w 46"/>
                  <a:gd name="T19" fmla="*/ 471 h 480"/>
                  <a:gd name="T20" fmla="*/ 0 w 46"/>
                  <a:gd name="T21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480">
                    <a:moveTo>
                      <a:pt x="0" y="480"/>
                    </a:moveTo>
                    <a:lnTo>
                      <a:pt x="0" y="36"/>
                    </a:lnTo>
                    <a:lnTo>
                      <a:pt x="11" y="28"/>
                    </a:lnTo>
                    <a:lnTo>
                      <a:pt x="21" y="19"/>
                    </a:lnTo>
                    <a:lnTo>
                      <a:pt x="34" y="10"/>
                    </a:lnTo>
                    <a:lnTo>
                      <a:pt x="46" y="0"/>
                    </a:lnTo>
                    <a:lnTo>
                      <a:pt x="46" y="436"/>
                    </a:lnTo>
                    <a:lnTo>
                      <a:pt x="21" y="461"/>
                    </a:lnTo>
                    <a:lnTo>
                      <a:pt x="20" y="461"/>
                    </a:lnTo>
                    <a:lnTo>
                      <a:pt x="11" y="471"/>
                    </a:lnTo>
                    <a:lnTo>
                      <a:pt x="0" y="480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8" name="Freeform 1511"/>
              <p:cNvSpPr>
                <a:spLocks/>
              </p:cNvSpPr>
              <p:nvPr/>
            </p:nvSpPr>
            <p:spPr bwMode="auto">
              <a:xfrm>
                <a:off x="1269" y="2373"/>
                <a:ext cx="9" cy="95"/>
              </a:xfrm>
              <a:custGeom>
                <a:avLst/>
                <a:gdLst>
                  <a:gd name="T0" fmla="*/ 0 w 46"/>
                  <a:gd name="T1" fmla="*/ 479 h 479"/>
                  <a:gd name="T2" fmla="*/ 0 w 46"/>
                  <a:gd name="T3" fmla="*/ 38 h 479"/>
                  <a:gd name="T4" fmla="*/ 11 w 46"/>
                  <a:gd name="T5" fmla="*/ 30 h 479"/>
                  <a:gd name="T6" fmla="*/ 22 w 46"/>
                  <a:gd name="T7" fmla="*/ 21 h 479"/>
                  <a:gd name="T8" fmla="*/ 34 w 46"/>
                  <a:gd name="T9" fmla="*/ 11 h 479"/>
                  <a:gd name="T10" fmla="*/ 46 w 46"/>
                  <a:gd name="T11" fmla="*/ 0 h 479"/>
                  <a:gd name="T12" fmla="*/ 46 w 46"/>
                  <a:gd name="T13" fmla="*/ 409 h 479"/>
                  <a:gd name="T14" fmla="*/ 40 w 46"/>
                  <a:gd name="T15" fmla="*/ 422 h 479"/>
                  <a:gd name="T16" fmla="*/ 34 w 46"/>
                  <a:gd name="T17" fmla="*/ 434 h 479"/>
                  <a:gd name="T18" fmla="*/ 29 w 46"/>
                  <a:gd name="T19" fmla="*/ 445 h 479"/>
                  <a:gd name="T20" fmla="*/ 23 w 46"/>
                  <a:gd name="T21" fmla="*/ 455 h 479"/>
                  <a:gd name="T22" fmla="*/ 0 w 46"/>
                  <a:gd name="T23" fmla="*/ 479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6" h="479">
                    <a:moveTo>
                      <a:pt x="0" y="479"/>
                    </a:moveTo>
                    <a:lnTo>
                      <a:pt x="0" y="38"/>
                    </a:lnTo>
                    <a:lnTo>
                      <a:pt x="11" y="30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6" y="0"/>
                    </a:lnTo>
                    <a:lnTo>
                      <a:pt x="46" y="409"/>
                    </a:lnTo>
                    <a:lnTo>
                      <a:pt x="40" y="422"/>
                    </a:lnTo>
                    <a:lnTo>
                      <a:pt x="34" y="434"/>
                    </a:lnTo>
                    <a:lnTo>
                      <a:pt x="29" y="445"/>
                    </a:lnTo>
                    <a:lnTo>
                      <a:pt x="23" y="455"/>
                    </a:lnTo>
                    <a:lnTo>
                      <a:pt x="0" y="479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29" name="Freeform 1512"/>
              <p:cNvSpPr>
                <a:spLocks/>
              </p:cNvSpPr>
              <p:nvPr/>
            </p:nvSpPr>
            <p:spPr bwMode="auto">
              <a:xfrm>
                <a:off x="1273" y="2369"/>
                <a:ext cx="9" cy="95"/>
              </a:xfrm>
              <a:custGeom>
                <a:avLst/>
                <a:gdLst>
                  <a:gd name="T0" fmla="*/ 0 w 45"/>
                  <a:gd name="T1" fmla="*/ 476 h 476"/>
                  <a:gd name="T2" fmla="*/ 0 w 45"/>
                  <a:gd name="T3" fmla="*/ 40 h 476"/>
                  <a:gd name="T4" fmla="*/ 11 w 45"/>
                  <a:gd name="T5" fmla="*/ 31 h 476"/>
                  <a:gd name="T6" fmla="*/ 22 w 45"/>
                  <a:gd name="T7" fmla="*/ 21 h 476"/>
                  <a:gd name="T8" fmla="*/ 34 w 45"/>
                  <a:gd name="T9" fmla="*/ 11 h 476"/>
                  <a:gd name="T10" fmla="*/ 45 w 45"/>
                  <a:gd name="T11" fmla="*/ 0 h 476"/>
                  <a:gd name="T12" fmla="*/ 45 w 45"/>
                  <a:gd name="T13" fmla="*/ 373 h 476"/>
                  <a:gd name="T14" fmla="*/ 34 w 45"/>
                  <a:gd name="T15" fmla="*/ 404 h 476"/>
                  <a:gd name="T16" fmla="*/ 22 w 45"/>
                  <a:gd name="T17" fmla="*/ 431 h 476"/>
                  <a:gd name="T18" fmla="*/ 11 w 45"/>
                  <a:gd name="T19" fmla="*/ 455 h 476"/>
                  <a:gd name="T20" fmla="*/ 0 w 45"/>
                  <a:gd name="T21" fmla="*/ 475 h 476"/>
                  <a:gd name="T22" fmla="*/ 0 w 45"/>
                  <a:gd name="T23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" h="476">
                    <a:moveTo>
                      <a:pt x="0" y="476"/>
                    </a:moveTo>
                    <a:lnTo>
                      <a:pt x="0" y="40"/>
                    </a:lnTo>
                    <a:lnTo>
                      <a:pt x="11" y="31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5" y="0"/>
                    </a:lnTo>
                    <a:lnTo>
                      <a:pt x="45" y="373"/>
                    </a:lnTo>
                    <a:lnTo>
                      <a:pt x="34" y="404"/>
                    </a:lnTo>
                    <a:lnTo>
                      <a:pt x="22" y="431"/>
                    </a:lnTo>
                    <a:lnTo>
                      <a:pt x="11" y="455"/>
                    </a:lnTo>
                    <a:lnTo>
                      <a:pt x="0" y="475"/>
                    </a:lnTo>
                    <a:lnTo>
                      <a:pt x="0" y="476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0" name="Freeform 1513"/>
              <p:cNvSpPr>
                <a:spLocks/>
              </p:cNvSpPr>
              <p:nvPr/>
            </p:nvSpPr>
            <p:spPr bwMode="auto">
              <a:xfrm>
                <a:off x="1278" y="2365"/>
                <a:ext cx="9" cy="89"/>
              </a:xfrm>
              <a:custGeom>
                <a:avLst/>
                <a:gdLst>
                  <a:gd name="T0" fmla="*/ 0 w 45"/>
                  <a:gd name="T1" fmla="*/ 449 h 449"/>
                  <a:gd name="T2" fmla="*/ 0 w 45"/>
                  <a:gd name="T3" fmla="*/ 40 h 449"/>
                  <a:gd name="T4" fmla="*/ 11 w 45"/>
                  <a:gd name="T5" fmla="*/ 31 h 449"/>
                  <a:gd name="T6" fmla="*/ 21 w 45"/>
                  <a:gd name="T7" fmla="*/ 22 h 449"/>
                  <a:gd name="T8" fmla="*/ 32 w 45"/>
                  <a:gd name="T9" fmla="*/ 12 h 449"/>
                  <a:gd name="T10" fmla="*/ 43 w 45"/>
                  <a:gd name="T11" fmla="*/ 2 h 449"/>
                  <a:gd name="T12" fmla="*/ 45 w 45"/>
                  <a:gd name="T13" fmla="*/ 0 h 449"/>
                  <a:gd name="T14" fmla="*/ 45 w 45"/>
                  <a:gd name="T15" fmla="*/ 333 h 449"/>
                  <a:gd name="T16" fmla="*/ 43 w 45"/>
                  <a:gd name="T17" fmla="*/ 341 h 449"/>
                  <a:gd name="T18" fmla="*/ 32 w 45"/>
                  <a:gd name="T19" fmla="*/ 371 h 449"/>
                  <a:gd name="T20" fmla="*/ 21 w 45"/>
                  <a:gd name="T21" fmla="*/ 399 h 449"/>
                  <a:gd name="T22" fmla="*/ 10 w 45"/>
                  <a:gd name="T23" fmla="*/ 425 h 449"/>
                  <a:gd name="T24" fmla="*/ 0 w 45"/>
                  <a:gd name="T25" fmla="*/ 449 h 4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" h="449">
                    <a:moveTo>
                      <a:pt x="0" y="449"/>
                    </a:moveTo>
                    <a:lnTo>
                      <a:pt x="0" y="40"/>
                    </a:lnTo>
                    <a:lnTo>
                      <a:pt x="11" y="31"/>
                    </a:lnTo>
                    <a:lnTo>
                      <a:pt x="21" y="22"/>
                    </a:lnTo>
                    <a:lnTo>
                      <a:pt x="32" y="12"/>
                    </a:lnTo>
                    <a:lnTo>
                      <a:pt x="43" y="2"/>
                    </a:lnTo>
                    <a:lnTo>
                      <a:pt x="45" y="0"/>
                    </a:lnTo>
                    <a:lnTo>
                      <a:pt x="45" y="333"/>
                    </a:lnTo>
                    <a:lnTo>
                      <a:pt x="43" y="341"/>
                    </a:lnTo>
                    <a:lnTo>
                      <a:pt x="32" y="371"/>
                    </a:lnTo>
                    <a:lnTo>
                      <a:pt x="21" y="399"/>
                    </a:lnTo>
                    <a:lnTo>
                      <a:pt x="10" y="425"/>
                    </a:lnTo>
                    <a:lnTo>
                      <a:pt x="0" y="449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1" name="Freeform 1514"/>
              <p:cNvSpPr>
                <a:spLocks/>
              </p:cNvSpPr>
              <p:nvPr/>
            </p:nvSpPr>
            <p:spPr bwMode="auto">
              <a:xfrm>
                <a:off x="1282" y="2360"/>
                <a:ext cx="9" cy="83"/>
              </a:xfrm>
              <a:custGeom>
                <a:avLst/>
                <a:gdLst>
                  <a:gd name="T0" fmla="*/ 0 w 46"/>
                  <a:gd name="T1" fmla="*/ 415 h 415"/>
                  <a:gd name="T2" fmla="*/ 0 w 46"/>
                  <a:gd name="T3" fmla="*/ 42 h 415"/>
                  <a:gd name="T4" fmla="*/ 11 w 46"/>
                  <a:gd name="T5" fmla="*/ 34 h 415"/>
                  <a:gd name="T6" fmla="*/ 21 w 46"/>
                  <a:gd name="T7" fmla="*/ 24 h 415"/>
                  <a:gd name="T8" fmla="*/ 34 w 46"/>
                  <a:gd name="T9" fmla="*/ 13 h 415"/>
                  <a:gd name="T10" fmla="*/ 46 w 46"/>
                  <a:gd name="T11" fmla="*/ 0 h 415"/>
                  <a:gd name="T12" fmla="*/ 46 w 46"/>
                  <a:gd name="T13" fmla="*/ 290 h 415"/>
                  <a:gd name="T14" fmla="*/ 40 w 46"/>
                  <a:gd name="T15" fmla="*/ 309 h 415"/>
                  <a:gd name="T16" fmla="*/ 34 w 46"/>
                  <a:gd name="T17" fmla="*/ 327 h 415"/>
                  <a:gd name="T18" fmla="*/ 27 w 46"/>
                  <a:gd name="T19" fmla="*/ 345 h 415"/>
                  <a:gd name="T20" fmla="*/ 21 w 46"/>
                  <a:gd name="T21" fmla="*/ 363 h 415"/>
                  <a:gd name="T22" fmla="*/ 16 w 46"/>
                  <a:gd name="T23" fmla="*/ 377 h 415"/>
                  <a:gd name="T24" fmla="*/ 11 w 46"/>
                  <a:gd name="T25" fmla="*/ 390 h 415"/>
                  <a:gd name="T26" fmla="*/ 5 w 46"/>
                  <a:gd name="T27" fmla="*/ 403 h 415"/>
                  <a:gd name="T28" fmla="*/ 0 w 46"/>
                  <a:gd name="T29" fmla="*/ 415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415">
                    <a:moveTo>
                      <a:pt x="0" y="415"/>
                    </a:moveTo>
                    <a:lnTo>
                      <a:pt x="0" y="42"/>
                    </a:lnTo>
                    <a:lnTo>
                      <a:pt x="11" y="34"/>
                    </a:lnTo>
                    <a:lnTo>
                      <a:pt x="21" y="24"/>
                    </a:lnTo>
                    <a:lnTo>
                      <a:pt x="34" y="13"/>
                    </a:lnTo>
                    <a:lnTo>
                      <a:pt x="46" y="0"/>
                    </a:lnTo>
                    <a:lnTo>
                      <a:pt x="46" y="290"/>
                    </a:lnTo>
                    <a:lnTo>
                      <a:pt x="40" y="309"/>
                    </a:lnTo>
                    <a:lnTo>
                      <a:pt x="34" y="327"/>
                    </a:lnTo>
                    <a:lnTo>
                      <a:pt x="27" y="345"/>
                    </a:lnTo>
                    <a:lnTo>
                      <a:pt x="21" y="363"/>
                    </a:lnTo>
                    <a:lnTo>
                      <a:pt x="16" y="377"/>
                    </a:lnTo>
                    <a:lnTo>
                      <a:pt x="11" y="390"/>
                    </a:lnTo>
                    <a:lnTo>
                      <a:pt x="5" y="403"/>
                    </a:lnTo>
                    <a:lnTo>
                      <a:pt x="0" y="415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2" name="Freeform 1515"/>
              <p:cNvSpPr>
                <a:spLocks/>
              </p:cNvSpPr>
              <p:nvPr/>
            </p:nvSpPr>
            <p:spPr bwMode="auto">
              <a:xfrm>
                <a:off x="1287" y="2356"/>
                <a:ext cx="9" cy="75"/>
              </a:xfrm>
              <a:custGeom>
                <a:avLst/>
                <a:gdLst>
                  <a:gd name="T0" fmla="*/ 0 w 46"/>
                  <a:gd name="T1" fmla="*/ 377 h 377"/>
                  <a:gd name="T2" fmla="*/ 0 w 46"/>
                  <a:gd name="T3" fmla="*/ 44 h 377"/>
                  <a:gd name="T4" fmla="*/ 12 w 46"/>
                  <a:gd name="T5" fmla="*/ 34 h 377"/>
                  <a:gd name="T6" fmla="*/ 23 w 46"/>
                  <a:gd name="T7" fmla="*/ 22 h 377"/>
                  <a:gd name="T8" fmla="*/ 35 w 46"/>
                  <a:gd name="T9" fmla="*/ 11 h 377"/>
                  <a:gd name="T10" fmla="*/ 46 w 46"/>
                  <a:gd name="T11" fmla="*/ 0 h 377"/>
                  <a:gd name="T12" fmla="*/ 46 w 46"/>
                  <a:gd name="T13" fmla="*/ 243 h 377"/>
                  <a:gd name="T14" fmla="*/ 35 w 46"/>
                  <a:gd name="T15" fmla="*/ 278 h 377"/>
                  <a:gd name="T16" fmla="*/ 23 w 46"/>
                  <a:gd name="T17" fmla="*/ 312 h 377"/>
                  <a:gd name="T18" fmla="*/ 12 w 46"/>
                  <a:gd name="T19" fmla="*/ 345 h 377"/>
                  <a:gd name="T20" fmla="*/ 0 w 46"/>
                  <a:gd name="T21" fmla="*/ 377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77">
                    <a:moveTo>
                      <a:pt x="0" y="377"/>
                    </a:moveTo>
                    <a:lnTo>
                      <a:pt x="0" y="44"/>
                    </a:lnTo>
                    <a:lnTo>
                      <a:pt x="12" y="34"/>
                    </a:lnTo>
                    <a:lnTo>
                      <a:pt x="23" y="22"/>
                    </a:lnTo>
                    <a:lnTo>
                      <a:pt x="35" y="11"/>
                    </a:lnTo>
                    <a:lnTo>
                      <a:pt x="46" y="0"/>
                    </a:lnTo>
                    <a:lnTo>
                      <a:pt x="46" y="243"/>
                    </a:lnTo>
                    <a:lnTo>
                      <a:pt x="35" y="278"/>
                    </a:lnTo>
                    <a:lnTo>
                      <a:pt x="23" y="312"/>
                    </a:lnTo>
                    <a:lnTo>
                      <a:pt x="12" y="345"/>
                    </a:lnTo>
                    <a:lnTo>
                      <a:pt x="0" y="377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3" name="Freeform 1516"/>
              <p:cNvSpPr>
                <a:spLocks/>
              </p:cNvSpPr>
              <p:nvPr/>
            </p:nvSpPr>
            <p:spPr bwMode="auto">
              <a:xfrm>
                <a:off x="1291" y="2351"/>
                <a:ext cx="10" cy="67"/>
              </a:xfrm>
              <a:custGeom>
                <a:avLst/>
                <a:gdLst>
                  <a:gd name="T0" fmla="*/ 0 w 46"/>
                  <a:gd name="T1" fmla="*/ 336 h 336"/>
                  <a:gd name="T2" fmla="*/ 0 w 46"/>
                  <a:gd name="T3" fmla="*/ 46 h 336"/>
                  <a:gd name="T4" fmla="*/ 12 w 46"/>
                  <a:gd name="T5" fmla="*/ 35 h 336"/>
                  <a:gd name="T6" fmla="*/ 23 w 46"/>
                  <a:gd name="T7" fmla="*/ 24 h 336"/>
                  <a:gd name="T8" fmla="*/ 34 w 46"/>
                  <a:gd name="T9" fmla="*/ 12 h 336"/>
                  <a:gd name="T10" fmla="*/ 46 w 46"/>
                  <a:gd name="T11" fmla="*/ 0 h 336"/>
                  <a:gd name="T12" fmla="*/ 46 w 46"/>
                  <a:gd name="T13" fmla="*/ 193 h 336"/>
                  <a:gd name="T14" fmla="*/ 34 w 46"/>
                  <a:gd name="T15" fmla="*/ 230 h 336"/>
                  <a:gd name="T16" fmla="*/ 23 w 46"/>
                  <a:gd name="T17" fmla="*/ 266 h 336"/>
                  <a:gd name="T18" fmla="*/ 12 w 46"/>
                  <a:gd name="T19" fmla="*/ 302 h 336"/>
                  <a:gd name="T20" fmla="*/ 0 w 46"/>
                  <a:gd name="T21" fmla="*/ 33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6" h="336">
                    <a:moveTo>
                      <a:pt x="0" y="336"/>
                    </a:moveTo>
                    <a:lnTo>
                      <a:pt x="0" y="46"/>
                    </a:lnTo>
                    <a:lnTo>
                      <a:pt x="12" y="35"/>
                    </a:lnTo>
                    <a:lnTo>
                      <a:pt x="23" y="24"/>
                    </a:lnTo>
                    <a:lnTo>
                      <a:pt x="34" y="12"/>
                    </a:lnTo>
                    <a:lnTo>
                      <a:pt x="46" y="0"/>
                    </a:lnTo>
                    <a:lnTo>
                      <a:pt x="46" y="193"/>
                    </a:lnTo>
                    <a:lnTo>
                      <a:pt x="34" y="230"/>
                    </a:lnTo>
                    <a:lnTo>
                      <a:pt x="23" y="266"/>
                    </a:lnTo>
                    <a:lnTo>
                      <a:pt x="12" y="302"/>
                    </a:lnTo>
                    <a:lnTo>
                      <a:pt x="0" y="336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4" name="Freeform 1517"/>
              <p:cNvSpPr>
                <a:spLocks/>
              </p:cNvSpPr>
              <p:nvPr/>
            </p:nvSpPr>
            <p:spPr bwMode="auto">
              <a:xfrm>
                <a:off x="1296" y="2346"/>
                <a:ext cx="9" cy="58"/>
              </a:xfrm>
              <a:custGeom>
                <a:avLst/>
                <a:gdLst>
                  <a:gd name="T0" fmla="*/ 0 w 46"/>
                  <a:gd name="T1" fmla="*/ 292 h 292"/>
                  <a:gd name="T2" fmla="*/ 0 w 46"/>
                  <a:gd name="T3" fmla="*/ 49 h 292"/>
                  <a:gd name="T4" fmla="*/ 11 w 46"/>
                  <a:gd name="T5" fmla="*/ 37 h 292"/>
                  <a:gd name="T6" fmla="*/ 23 w 46"/>
                  <a:gd name="T7" fmla="*/ 25 h 292"/>
                  <a:gd name="T8" fmla="*/ 34 w 46"/>
                  <a:gd name="T9" fmla="*/ 12 h 292"/>
                  <a:gd name="T10" fmla="*/ 46 w 46"/>
                  <a:gd name="T11" fmla="*/ 0 h 292"/>
                  <a:gd name="T12" fmla="*/ 46 w 46"/>
                  <a:gd name="T13" fmla="*/ 139 h 292"/>
                  <a:gd name="T14" fmla="*/ 41 w 46"/>
                  <a:gd name="T15" fmla="*/ 158 h 292"/>
                  <a:gd name="T16" fmla="*/ 35 w 46"/>
                  <a:gd name="T17" fmla="*/ 177 h 292"/>
                  <a:gd name="T18" fmla="*/ 29 w 46"/>
                  <a:gd name="T19" fmla="*/ 197 h 292"/>
                  <a:gd name="T20" fmla="*/ 24 w 46"/>
                  <a:gd name="T21" fmla="*/ 216 h 292"/>
                  <a:gd name="T22" fmla="*/ 18 w 46"/>
                  <a:gd name="T23" fmla="*/ 234 h 292"/>
                  <a:gd name="T24" fmla="*/ 13 w 46"/>
                  <a:gd name="T25" fmla="*/ 253 h 292"/>
                  <a:gd name="T26" fmla="*/ 6 w 46"/>
                  <a:gd name="T27" fmla="*/ 273 h 292"/>
                  <a:gd name="T28" fmla="*/ 0 w 46"/>
                  <a:gd name="T29" fmla="*/ 292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292">
                    <a:moveTo>
                      <a:pt x="0" y="292"/>
                    </a:moveTo>
                    <a:lnTo>
                      <a:pt x="0" y="49"/>
                    </a:lnTo>
                    <a:lnTo>
                      <a:pt x="11" y="37"/>
                    </a:lnTo>
                    <a:lnTo>
                      <a:pt x="23" y="25"/>
                    </a:lnTo>
                    <a:lnTo>
                      <a:pt x="34" y="12"/>
                    </a:lnTo>
                    <a:lnTo>
                      <a:pt x="46" y="0"/>
                    </a:lnTo>
                    <a:lnTo>
                      <a:pt x="46" y="139"/>
                    </a:lnTo>
                    <a:lnTo>
                      <a:pt x="41" y="158"/>
                    </a:lnTo>
                    <a:lnTo>
                      <a:pt x="35" y="177"/>
                    </a:lnTo>
                    <a:lnTo>
                      <a:pt x="29" y="197"/>
                    </a:lnTo>
                    <a:lnTo>
                      <a:pt x="24" y="216"/>
                    </a:lnTo>
                    <a:lnTo>
                      <a:pt x="18" y="234"/>
                    </a:lnTo>
                    <a:lnTo>
                      <a:pt x="13" y="253"/>
                    </a:lnTo>
                    <a:lnTo>
                      <a:pt x="6" y="273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5" name="Freeform 1518"/>
              <p:cNvSpPr>
                <a:spLocks/>
              </p:cNvSpPr>
              <p:nvPr/>
            </p:nvSpPr>
            <p:spPr bwMode="auto">
              <a:xfrm>
                <a:off x="1301" y="2341"/>
                <a:ext cx="9" cy="49"/>
              </a:xfrm>
              <a:custGeom>
                <a:avLst/>
                <a:gdLst>
                  <a:gd name="T0" fmla="*/ 0 w 46"/>
                  <a:gd name="T1" fmla="*/ 244 h 244"/>
                  <a:gd name="T2" fmla="*/ 0 w 46"/>
                  <a:gd name="T3" fmla="*/ 51 h 244"/>
                  <a:gd name="T4" fmla="*/ 11 w 46"/>
                  <a:gd name="T5" fmla="*/ 38 h 244"/>
                  <a:gd name="T6" fmla="*/ 23 w 46"/>
                  <a:gd name="T7" fmla="*/ 26 h 244"/>
                  <a:gd name="T8" fmla="*/ 34 w 46"/>
                  <a:gd name="T9" fmla="*/ 13 h 244"/>
                  <a:gd name="T10" fmla="*/ 46 w 46"/>
                  <a:gd name="T11" fmla="*/ 0 h 244"/>
                  <a:gd name="T12" fmla="*/ 46 w 46"/>
                  <a:gd name="T13" fmla="*/ 77 h 244"/>
                  <a:gd name="T14" fmla="*/ 44 w 46"/>
                  <a:gd name="T15" fmla="*/ 86 h 244"/>
                  <a:gd name="T16" fmla="*/ 42 w 46"/>
                  <a:gd name="T17" fmla="*/ 95 h 244"/>
                  <a:gd name="T18" fmla="*/ 32 w 46"/>
                  <a:gd name="T19" fmla="*/ 132 h 244"/>
                  <a:gd name="T20" fmla="*/ 22 w 46"/>
                  <a:gd name="T21" fmla="*/ 169 h 244"/>
                  <a:gd name="T22" fmla="*/ 11 w 46"/>
                  <a:gd name="T23" fmla="*/ 206 h 244"/>
                  <a:gd name="T24" fmla="*/ 0 w 46"/>
                  <a:gd name="T25" fmla="*/ 244 h 2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244">
                    <a:moveTo>
                      <a:pt x="0" y="244"/>
                    </a:moveTo>
                    <a:lnTo>
                      <a:pt x="0" y="51"/>
                    </a:lnTo>
                    <a:lnTo>
                      <a:pt x="11" y="38"/>
                    </a:lnTo>
                    <a:lnTo>
                      <a:pt x="23" y="26"/>
                    </a:lnTo>
                    <a:lnTo>
                      <a:pt x="34" y="13"/>
                    </a:lnTo>
                    <a:lnTo>
                      <a:pt x="46" y="0"/>
                    </a:lnTo>
                    <a:lnTo>
                      <a:pt x="46" y="77"/>
                    </a:lnTo>
                    <a:lnTo>
                      <a:pt x="44" y="86"/>
                    </a:lnTo>
                    <a:lnTo>
                      <a:pt x="42" y="95"/>
                    </a:lnTo>
                    <a:lnTo>
                      <a:pt x="32" y="132"/>
                    </a:lnTo>
                    <a:lnTo>
                      <a:pt x="22" y="169"/>
                    </a:lnTo>
                    <a:lnTo>
                      <a:pt x="11" y="206"/>
                    </a:lnTo>
                    <a:lnTo>
                      <a:pt x="0" y="24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6" name="Freeform 1519"/>
              <p:cNvSpPr>
                <a:spLocks/>
              </p:cNvSpPr>
              <p:nvPr/>
            </p:nvSpPr>
            <p:spPr bwMode="auto">
              <a:xfrm>
                <a:off x="1305" y="2335"/>
                <a:ext cx="9" cy="39"/>
              </a:xfrm>
              <a:custGeom>
                <a:avLst/>
                <a:gdLst>
                  <a:gd name="T0" fmla="*/ 0 w 46"/>
                  <a:gd name="T1" fmla="*/ 193 h 193"/>
                  <a:gd name="T2" fmla="*/ 0 w 46"/>
                  <a:gd name="T3" fmla="*/ 54 h 193"/>
                  <a:gd name="T4" fmla="*/ 11 w 46"/>
                  <a:gd name="T5" fmla="*/ 41 h 193"/>
                  <a:gd name="T6" fmla="*/ 23 w 46"/>
                  <a:gd name="T7" fmla="*/ 28 h 193"/>
                  <a:gd name="T8" fmla="*/ 34 w 46"/>
                  <a:gd name="T9" fmla="*/ 14 h 193"/>
                  <a:gd name="T10" fmla="*/ 46 w 46"/>
                  <a:gd name="T11" fmla="*/ 0 h 193"/>
                  <a:gd name="T12" fmla="*/ 46 w 46"/>
                  <a:gd name="T13" fmla="*/ 3 h 193"/>
                  <a:gd name="T14" fmla="*/ 40 w 46"/>
                  <a:gd name="T15" fmla="*/ 32 h 193"/>
                  <a:gd name="T16" fmla="*/ 33 w 46"/>
                  <a:gd name="T17" fmla="*/ 61 h 193"/>
                  <a:gd name="T18" fmla="*/ 26 w 46"/>
                  <a:gd name="T19" fmla="*/ 92 h 193"/>
                  <a:gd name="T20" fmla="*/ 19 w 46"/>
                  <a:gd name="T21" fmla="*/ 123 h 193"/>
                  <a:gd name="T22" fmla="*/ 13 w 46"/>
                  <a:gd name="T23" fmla="*/ 141 h 193"/>
                  <a:gd name="T24" fmla="*/ 9 w 46"/>
                  <a:gd name="T25" fmla="*/ 158 h 193"/>
                  <a:gd name="T26" fmla="*/ 5 w 46"/>
                  <a:gd name="T27" fmla="*/ 175 h 193"/>
                  <a:gd name="T28" fmla="*/ 0 w 46"/>
                  <a:gd name="T29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6" h="193">
                    <a:moveTo>
                      <a:pt x="0" y="193"/>
                    </a:moveTo>
                    <a:lnTo>
                      <a:pt x="0" y="54"/>
                    </a:lnTo>
                    <a:lnTo>
                      <a:pt x="11" y="41"/>
                    </a:lnTo>
                    <a:lnTo>
                      <a:pt x="23" y="28"/>
                    </a:lnTo>
                    <a:lnTo>
                      <a:pt x="34" y="14"/>
                    </a:lnTo>
                    <a:lnTo>
                      <a:pt x="46" y="0"/>
                    </a:lnTo>
                    <a:lnTo>
                      <a:pt x="46" y="3"/>
                    </a:lnTo>
                    <a:lnTo>
                      <a:pt x="40" y="32"/>
                    </a:lnTo>
                    <a:lnTo>
                      <a:pt x="33" y="61"/>
                    </a:lnTo>
                    <a:lnTo>
                      <a:pt x="26" y="92"/>
                    </a:lnTo>
                    <a:lnTo>
                      <a:pt x="19" y="123"/>
                    </a:lnTo>
                    <a:lnTo>
                      <a:pt x="13" y="141"/>
                    </a:lnTo>
                    <a:lnTo>
                      <a:pt x="9" y="158"/>
                    </a:lnTo>
                    <a:lnTo>
                      <a:pt x="5" y="175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7" name="Freeform 1520"/>
              <p:cNvSpPr>
                <a:spLocks/>
              </p:cNvSpPr>
              <p:nvPr/>
            </p:nvSpPr>
            <p:spPr bwMode="auto">
              <a:xfrm>
                <a:off x="1310" y="2335"/>
                <a:ext cx="5" cy="21"/>
              </a:xfrm>
              <a:custGeom>
                <a:avLst/>
                <a:gdLst>
                  <a:gd name="T0" fmla="*/ 0 w 24"/>
                  <a:gd name="T1" fmla="*/ 107 h 107"/>
                  <a:gd name="T2" fmla="*/ 0 w 24"/>
                  <a:gd name="T3" fmla="*/ 30 h 107"/>
                  <a:gd name="T4" fmla="*/ 11 w 24"/>
                  <a:gd name="T5" fmla="*/ 16 h 107"/>
                  <a:gd name="T6" fmla="*/ 24 w 24"/>
                  <a:gd name="T7" fmla="*/ 0 h 107"/>
                  <a:gd name="T8" fmla="*/ 19 w 24"/>
                  <a:gd name="T9" fmla="*/ 26 h 107"/>
                  <a:gd name="T10" fmla="*/ 12 w 24"/>
                  <a:gd name="T11" fmla="*/ 52 h 107"/>
                  <a:gd name="T12" fmla="*/ 6 w 24"/>
                  <a:gd name="T13" fmla="*/ 80 h 107"/>
                  <a:gd name="T14" fmla="*/ 0 w 24"/>
                  <a:gd name="T15" fmla="*/ 107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" h="107">
                    <a:moveTo>
                      <a:pt x="0" y="107"/>
                    </a:moveTo>
                    <a:lnTo>
                      <a:pt x="0" y="30"/>
                    </a:lnTo>
                    <a:lnTo>
                      <a:pt x="11" y="16"/>
                    </a:lnTo>
                    <a:lnTo>
                      <a:pt x="24" y="0"/>
                    </a:lnTo>
                    <a:lnTo>
                      <a:pt x="19" y="26"/>
                    </a:lnTo>
                    <a:lnTo>
                      <a:pt x="12" y="52"/>
                    </a:lnTo>
                    <a:lnTo>
                      <a:pt x="6" y="80"/>
                    </a:lnTo>
                    <a:lnTo>
                      <a:pt x="0" y="10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8" name="Freeform 1521"/>
              <p:cNvSpPr>
                <a:spLocks/>
              </p:cNvSpPr>
              <p:nvPr/>
            </p:nvSpPr>
            <p:spPr bwMode="auto">
              <a:xfrm>
                <a:off x="1271" y="2596"/>
                <a:ext cx="6" cy="3"/>
              </a:xfrm>
              <a:custGeom>
                <a:avLst/>
                <a:gdLst>
                  <a:gd name="T0" fmla="*/ 27 w 27"/>
                  <a:gd name="T1" fmla="*/ 0 h 16"/>
                  <a:gd name="T2" fmla="*/ 27 w 27"/>
                  <a:gd name="T3" fmla="*/ 12 h 16"/>
                  <a:gd name="T4" fmla="*/ 13 w 27"/>
                  <a:gd name="T5" fmla="*/ 14 h 16"/>
                  <a:gd name="T6" fmla="*/ 0 w 27"/>
                  <a:gd name="T7" fmla="*/ 16 h 16"/>
                  <a:gd name="T8" fmla="*/ 13 w 27"/>
                  <a:gd name="T9" fmla="*/ 8 h 16"/>
                  <a:gd name="T10" fmla="*/ 27 w 27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16">
                    <a:moveTo>
                      <a:pt x="27" y="0"/>
                    </a:moveTo>
                    <a:lnTo>
                      <a:pt x="27" y="12"/>
                    </a:lnTo>
                    <a:lnTo>
                      <a:pt x="13" y="14"/>
                    </a:lnTo>
                    <a:lnTo>
                      <a:pt x="0" y="16"/>
                    </a:lnTo>
                    <a:lnTo>
                      <a:pt x="13" y="8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39" name="Freeform 1522"/>
              <p:cNvSpPr>
                <a:spLocks/>
              </p:cNvSpPr>
              <p:nvPr/>
            </p:nvSpPr>
            <p:spPr bwMode="auto">
              <a:xfrm>
                <a:off x="1274" y="2594"/>
                <a:ext cx="5" cy="5"/>
              </a:xfrm>
              <a:custGeom>
                <a:avLst/>
                <a:gdLst>
                  <a:gd name="T0" fmla="*/ 0 w 28"/>
                  <a:gd name="T1" fmla="*/ 22 h 22"/>
                  <a:gd name="T2" fmla="*/ 0 w 28"/>
                  <a:gd name="T3" fmla="*/ 16 h 22"/>
                  <a:gd name="T4" fmla="*/ 14 w 28"/>
                  <a:gd name="T5" fmla="*/ 8 h 22"/>
                  <a:gd name="T6" fmla="*/ 28 w 28"/>
                  <a:gd name="T7" fmla="*/ 0 h 22"/>
                  <a:gd name="T8" fmla="*/ 28 w 28"/>
                  <a:gd name="T9" fmla="*/ 19 h 22"/>
                  <a:gd name="T10" fmla="*/ 14 w 28"/>
                  <a:gd name="T11" fmla="*/ 20 h 22"/>
                  <a:gd name="T12" fmla="*/ 0 w 28"/>
                  <a:gd name="T13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22">
                    <a:moveTo>
                      <a:pt x="0" y="22"/>
                    </a:moveTo>
                    <a:lnTo>
                      <a:pt x="0" y="16"/>
                    </a:lnTo>
                    <a:lnTo>
                      <a:pt x="14" y="8"/>
                    </a:lnTo>
                    <a:lnTo>
                      <a:pt x="28" y="0"/>
                    </a:lnTo>
                    <a:lnTo>
                      <a:pt x="28" y="19"/>
                    </a:lnTo>
                    <a:lnTo>
                      <a:pt x="14" y="2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0" name="Freeform 1523"/>
              <p:cNvSpPr>
                <a:spLocks/>
              </p:cNvSpPr>
              <p:nvPr/>
            </p:nvSpPr>
            <p:spPr bwMode="auto">
              <a:xfrm>
                <a:off x="1277" y="2593"/>
                <a:ext cx="5" cy="5"/>
              </a:xfrm>
              <a:custGeom>
                <a:avLst/>
                <a:gdLst>
                  <a:gd name="T0" fmla="*/ 0 w 27"/>
                  <a:gd name="T1" fmla="*/ 28 h 28"/>
                  <a:gd name="T2" fmla="*/ 0 w 27"/>
                  <a:gd name="T3" fmla="*/ 16 h 28"/>
                  <a:gd name="T4" fmla="*/ 14 w 27"/>
                  <a:gd name="T5" fmla="*/ 8 h 28"/>
                  <a:gd name="T6" fmla="*/ 27 w 27"/>
                  <a:gd name="T7" fmla="*/ 0 h 28"/>
                  <a:gd name="T8" fmla="*/ 27 w 27"/>
                  <a:gd name="T9" fmla="*/ 24 h 28"/>
                  <a:gd name="T10" fmla="*/ 14 w 27"/>
                  <a:gd name="T11" fmla="*/ 27 h 28"/>
                  <a:gd name="T12" fmla="*/ 0 w 27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8">
                    <a:moveTo>
                      <a:pt x="0" y="28"/>
                    </a:moveTo>
                    <a:lnTo>
                      <a:pt x="0" y="16"/>
                    </a:lnTo>
                    <a:lnTo>
                      <a:pt x="14" y="8"/>
                    </a:lnTo>
                    <a:lnTo>
                      <a:pt x="27" y="0"/>
                    </a:lnTo>
                    <a:lnTo>
                      <a:pt x="27" y="24"/>
                    </a:lnTo>
                    <a:lnTo>
                      <a:pt x="14" y="27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1" name="Freeform 1524"/>
              <p:cNvSpPr>
                <a:spLocks/>
              </p:cNvSpPr>
              <p:nvPr/>
            </p:nvSpPr>
            <p:spPr bwMode="auto">
              <a:xfrm>
                <a:off x="1279" y="2591"/>
                <a:ext cx="6" cy="7"/>
              </a:xfrm>
              <a:custGeom>
                <a:avLst/>
                <a:gdLst>
                  <a:gd name="T0" fmla="*/ 0 w 27"/>
                  <a:gd name="T1" fmla="*/ 36 h 36"/>
                  <a:gd name="T2" fmla="*/ 0 w 27"/>
                  <a:gd name="T3" fmla="*/ 17 h 36"/>
                  <a:gd name="T4" fmla="*/ 13 w 27"/>
                  <a:gd name="T5" fmla="*/ 9 h 36"/>
                  <a:gd name="T6" fmla="*/ 27 w 27"/>
                  <a:gd name="T7" fmla="*/ 0 h 36"/>
                  <a:gd name="T8" fmla="*/ 27 w 27"/>
                  <a:gd name="T9" fmla="*/ 30 h 36"/>
                  <a:gd name="T10" fmla="*/ 13 w 27"/>
                  <a:gd name="T11" fmla="*/ 32 h 36"/>
                  <a:gd name="T12" fmla="*/ 0 w 27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36">
                    <a:moveTo>
                      <a:pt x="0" y="36"/>
                    </a:moveTo>
                    <a:lnTo>
                      <a:pt x="0" y="17"/>
                    </a:lnTo>
                    <a:lnTo>
                      <a:pt x="13" y="9"/>
                    </a:lnTo>
                    <a:lnTo>
                      <a:pt x="27" y="0"/>
                    </a:lnTo>
                    <a:lnTo>
                      <a:pt x="27" y="30"/>
                    </a:lnTo>
                    <a:lnTo>
                      <a:pt x="13" y="32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2" name="Freeform 1525"/>
              <p:cNvSpPr>
                <a:spLocks/>
              </p:cNvSpPr>
              <p:nvPr/>
            </p:nvSpPr>
            <p:spPr bwMode="auto">
              <a:xfrm>
                <a:off x="1282" y="2589"/>
                <a:ext cx="5" cy="9"/>
              </a:xfrm>
              <a:custGeom>
                <a:avLst/>
                <a:gdLst>
                  <a:gd name="T0" fmla="*/ 0 w 27"/>
                  <a:gd name="T1" fmla="*/ 43 h 43"/>
                  <a:gd name="T2" fmla="*/ 0 w 27"/>
                  <a:gd name="T3" fmla="*/ 19 h 43"/>
                  <a:gd name="T4" fmla="*/ 12 w 27"/>
                  <a:gd name="T5" fmla="*/ 12 h 43"/>
                  <a:gd name="T6" fmla="*/ 22 w 27"/>
                  <a:gd name="T7" fmla="*/ 4 h 43"/>
                  <a:gd name="T8" fmla="*/ 27 w 27"/>
                  <a:gd name="T9" fmla="*/ 0 h 43"/>
                  <a:gd name="T10" fmla="*/ 27 w 27"/>
                  <a:gd name="T11" fmla="*/ 38 h 43"/>
                  <a:gd name="T12" fmla="*/ 22 w 27"/>
                  <a:gd name="T13" fmla="*/ 39 h 43"/>
                  <a:gd name="T14" fmla="*/ 12 w 27"/>
                  <a:gd name="T15" fmla="*/ 41 h 43"/>
                  <a:gd name="T16" fmla="*/ 0 w 27"/>
                  <a:gd name="T17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3">
                    <a:moveTo>
                      <a:pt x="0" y="43"/>
                    </a:moveTo>
                    <a:lnTo>
                      <a:pt x="0" y="19"/>
                    </a:lnTo>
                    <a:lnTo>
                      <a:pt x="12" y="12"/>
                    </a:lnTo>
                    <a:lnTo>
                      <a:pt x="22" y="4"/>
                    </a:lnTo>
                    <a:lnTo>
                      <a:pt x="27" y="0"/>
                    </a:lnTo>
                    <a:lnTo>
                      <a:pt x="27" y="38"/>
                    </a:lnTo>
                    <a:lnTo>
                      <a:pt x="22" y="39"/>
                    </a:lnTo>
                    <a:lnTo>
                      <a:pt x="12" y="41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3" name="Freeform 1526"/>
              <p:cNvSpPr>
                <a:spLocks/>
              </p:cNvSpPr>
              <p:nvPr/>
            </p:nvSpPr>
            <p:spPr bwMode="auto">
              <a:xfrm>
                <a:off x="1285" y="2587"/>
                <a:ext cx="5" cy="10"/>
              </a:xfrm>
              <a:custGeom>
                <a:avLst/>
                <a:gdLst>
                  <a:gd name="T0" fmla="*/ 0 w 27"/>
                  <a:gd name="T1" fmla="*/ 50 h 50"/>
                  <a:gd name="T2" fmla="*/ 0 w 27"/>
                  <a:gd name="T3" fmla="*/ 20 h 50"/>
                  <a:gd name="T4" fmla="*/ 4 w 27"/>
                  <a:gd name="T5" fmla="*/ 17 h 50"/>
                  <a:gd name="T6" fmla="*/ 8 w 27"/>
                  <a:gd name="T7" fmla="*/ 14 h 50"/>
                  <a:gd name="T8" fmla="*/ 17 w 27"/>
                  <a:gd name="T9" fmla="*/ 7 h 50"/>
                  <a:gd name="T10" fmla="*/ 27 w 27"/>
                  <a:gd name="T11" fmla="*/ 0 h 50"/>
                  <a:gd name="T12" fmla="*/ 27 w 27"/>
                  <a:gd name="T13" fmla="*/ 46 h 50"/>
                  <a:gd name="T14" fmla="*/ 17 w 27"/>
                  <a:gd name="T15" fmla="*/ 47 h 50"/>
                  <a:gd name="T16" fmla="*/ 8 w 27"/>
                  <a:gd name="T17" fmla="*/ 49 h 50"/>
                  <a:gd name="T18" fmla="*/ 0 w 27"/>
                  <a:gd name="T19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" h="50">
                    <a:moveTo>
                      <a:pt x="0" y="50"/>
                    </a:moveTo>
                    <a:lnTo>
                      <a:pt x="0" y="20"/>
                    </a:lnTo>
                    <a:lnTo>
                      <a:pt x="4" y="17"/>
                    </a:lnTo>
                    <a:lnTo>
                      <a:pt x="8" y="14"/>
                    </a:lnTo>
                    <a:lnTo>
                      <a:pt x="17" y="7"/>
                    </a:lnTo>
                    <a:lnTo>
                      <a:pt x="27" y="0"/>
                    </a:lnTo>
                    <a:lnTo>
                      <a:pt x="27" y="46"/>
                    </a:lnTo>
                    <a:lnTo>
                      <a:pt x="17" y="47"/>
                    </a:lnTo>
                    <a:lnTo>
                      <a:pt x="8" y="49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4" name="Freeform 1527"/>
              <p:cNvSpPr>
                <a:spLocks/>
              </p:cNvSpPr>
              <p:nvPr/>
            </p:nvSpPr>
            <p:spPr bwMode="auto">
              <a:xfrm>
                <a:off x="1287" y="2585"/>
                <a:ext cx="6" cy="12"/>
              </a:xfrm>
              <a:custGeom>
                <a:avLst/>
                <a:gdLst>
                  <a:gd name="T0" fmla="*/ 0 w 27"/>
                  <a:gd name="T1" fmla="*/ 59 h 59"/>
                  <a:gd name="T2" fmla="*/ 0 w 27"/>
                  <a:gd name="T3" fmla="*/ 21 h 59"/>
                  <a:gd name="T4" fmla="*/ 15 w 27"/>
                  <a:gd name="T5" fmla="*/ 11 h 59"/>
                  <a:gd name="T6" fmla="*/ 27 w 27"/>
                  <a:gd name="T7" fmla="*/ 0 h 59"/>
                  <a:gd name="T8" fmla="*/ 27 w 27"/>
                  <a:gd name="T9" fmla="*/ 54 h 59"/>
                  <a:gd name="T10" fmla="*/ 15 w 27"/>
                  <a:gd name="T11" fmla="*/ 57 h 59"/>
                  <a:gd name="T12" fmla="*/ 0 w 27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59">
                    <a:moveTo>
                      <a:pt x="0" y="59"/>
                    </a:moveTo>
                    <a:lnTo>
                      <a:pt x="0" y="21"/>
                    </a:lnTo>
                    <a:lnTo>
                      <a:pt x="15" y="11"/>
                    </a:lnTo>
                    <a:lnTo>
                      <a:pt x="27" y="0"/>
                    </a:lnTo>
                    <a:lnTo>
                      <a:pt x="27" y="54"/>
                    </a:lnTo>
                    <a:lnTo>
                      <a:pt x="15" y="57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5" name="Freeform 1528"/>
              <p:cNvSpPr>
                <a:spLocks/>
              </p:cNvSpPr>
              <p:nvPr/>
            </p:nvSpPr>
            <p:spPr bwMode="auto">
              <a:xfrm>
                <a:off x="1290" y="2582"/>
                <a:ext cx="6" cy="14"/>
              </a:xfrm>
              <a:custGeom>
                <a:avLst/>
                <a:gdLst>
                  <a:gd name="T0" fmla="*/ 0 w 28"/>
                  <a:gd name="T1" fmla="*/ 69 h 69"/>
                  <a:gd name="T2" fmla="*/ 0 w 28"/>
                  <a:gd name="T3" fmla="*/ 23 h 69"/>
                  <a:gd name="T4" fmla="*/ 14 w 28"/>
                  <a:gd name="T5" fmla="*/ 12 h 69"/>
                  <a:gd name="T6" fmla="*/ 28 w 28"/>
                  <a:gd name="T7" fmla="*/ 0 h 69"/>
                  <a:gd name="T8" fmla="*/ 28 w 28"/>
                  <a:gd name="T9" fmla="*/ 63 h 69"/>
                  <a:gd name="T10" fmla="*/ 14 w 28"/>
                  <a:gd name="T11" fmla="*/ 66 h 69"/>
                  <a:gd name="T12" fmla="*/ 0 w 28"/>
                  <a:gd name="T13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69">
                    <a:moveTo>
                      <a:pt x="0" y="69"/>
                    </a:moveTo>
                    <a:lnTo>
                      <a:pt x="0" y="23"/>
                    </a:lnTo>
                    <a:lnTo>
                      <a:pt x="14" y="12"/>
                    </a:lnTo>
                    <a:lnTo>
                      <a:pt x="28" y="0"/>
                    </a:lnTo>
                    <a:lnTo>
                      <a:pt x="28" y="63"/>
                    </a:lnTo>
                    <a:lnTo>
                      <a:pt x="14" y="66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6" name="Freeform 1529"/>
              <p:cNvSpPr>
                <a:spLocks/>
              </p:cNvSpPr>
              <p:nvPr/>
            </p:nvSpPr>
            <p:spPr bwMode="auto">
              <a:xfrm>
                <a:off x="1293" y="2580"/>
                <a:ext cx="6" cy="16"/>
              </a:xfrm>
              <a:custGeom>
                <a:avLst/>
                <a:gdLst>
                  <a:gd name="T0" fmla="*/ 0 w 29"/>
                  <a:gd name="T1" fmla="*/ 77 h 77"/>
                  <a:gd name="T2" fmla="*/ 0 w 29"/>
                  <a:gd name="T3" fmla="*/ 23 h 77"/>
                  <a:gd name="T4" fmla="*/ 15 w 29"/>
                  <a:gd name="T5" fmla="*/ 11 h 77"/>
                  <a:gd name="T6" fmla="*/ 29 w 29"/>
                  <a:gd name="T7" fmla="*/ 0 h 77"/>
                  <a:gd name="T8" fmla="*/ 29 w 29"/>
                  <a:gd name="T9" fmla="*/ 71 h 77"/>
                  <a:gd name="T10" fmla="*/ 15 w 29"/>
                  <a:gd name="T11" fmla="*/ 74 h 77"/>
                  <a:gd name="T12" fmla="*/ 0 w 29"/>
                  <a:gd name="T1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" h="77">
                    <a:moveTo>
                      <a:pt x="0" y="77"/>
                    </a:moveTo>
                    <a:lnTo>
                      <a:pt x="0" y="23"/>
                    </a:lnTo>
                    <a:lnTo>
                      <a:pt x="15" y="11"/>
                    </a:lnTo>
                    <a:lnTo>
                      <a:pt x="29" y="0"/>
                    </a:lnTo>
                    <a:lnTo>
                      <a:pt x="29" y="71"/>
                    </a:lnTo>
                    <a:lnTo>
                      <a:pt x="15" y="74"/>
                    </a:lnTo>
                    <a:lnTo>
                      <a:pt x="0" y="77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7" name="Freeform 1530"/>
              <p:cNvSpPr>
                <a:spLocks/>
              </p:cNvSpPr>
              <p:nvPr/>
            </p:nvSpPr>
            <p:spPr bwMode="auto">
              <a:xfrm>
                <a:off x="1296" y="2578"/>
                <a:ext cx="5" cy="17"/>
              </a:xfrm>
              <a:custGeom>
                <a:avLst/>
                <a:gdLst>
                  <a:gd name="T0" fmla="*/ 0 w 27"/>
                  <a:gd name="T1" fmla="*/ 87 h 87"/>
                  <a:gd name="T2" fmla="*/ 0 w 27"/>
                  <a:gd name="T3" fmla="*/ 24 h 87"/>
                  <a:gd name="T4" fmla="*/ 14 w 27"/>
                  <a:gd name="T5" fmla="*/ 13 h 87"/>
                  <a:gd name="T6" fmla="*/ 27 w 27"/>
                  <a:gd name="T7" fmla="*/ 0 h 87"/>
                  <a:gd name="T8" fmla="*/ 27 w 27"/>
                  <a:gd name="T9" fmla="*/ 81 h 87"/>
                  <a:gd name="T10" fmla="*/ 14 w 27"/>
                  <a:gd name="T11" fmla="*/ 84 h 87"/>
                  <a:gd name="T12" fmla="*/ 0 w 27"/>
                  <a:gd name="T13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7">
                    <a:moveTo>
                      <a:pt x="0" y="87"/>
                    </a:moveTo>
                    <a:lnTo>
                      <a:pt x="0" y="24"/>
                    </a:lnTo>
                    <a:lnTo>
                      <a:pt x="14" y="13"/>
                    </a:lnTo>
                    <a:lnTo>
                      <a:pt x="27" y="0"/>
                    </a:lnTo>
                    <a:lnTo>
                      <a:pt x="27" y="81"/>
                    </a:lnTo>
                    <a:lnTo>
                      <a:pt x="14" y="84"/>
                    </a:lnTo>
                    <a:lnTo>
                      <a:pt x="0" y="87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8" name="Freeform 1531"/>
              <p:cNvSpPr>
                <a:spLocks/>
              </p:cNvSpPr>
              <p:nvPr/>
            </p:nvSpPr>
            <p:spPr bwMode="auto">
              <a:xfrm>
                <a:off x="1299" y="2575"/>
                <a:ext cx="5" cy="19"/>
              </a:xfrm>
              <a:custGeom>
                <a:avLst/>
                <a:gdLst>
                  <a:gd name="T0" fmla="*/ 0 w 27"/>
                  <a:gd name="T1" fmla="*/ 97 h 97"/>
                  <a:gd name="T2" fmla="*/ 0 w 27"/>
                  <a:gd name="T3" fmla="*/ 26 h 97"/>
                  <a:gd name="T4" fmla="*/ 13 w 27"/>
                  <a:gd name="T5" fmla="*/ 13 h 97"/>
                  <a:gd name="T6" fmla="*/ 27 w 27"/>
                  <a:gd name="T7" fmla="*/ 0 h 97"/>
                  <a:gd name="T8" fmla="*/ 27 w 27"/>
                  <a:gd name="T9" fmla="*/ 91 h 97"/>
                  <a:gd name="T10" fmla="*/ 13 w 27"/>
                  <a:gd name="T11" fmla="*/ 94 h 97"/>
                  <a:gd name="T12" fmla="*/ 0 w 27"/>
                  <a:gd name="T13" fmla="*/ 9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97">
                    <a:moveTo>
                      <a:pt x="0" y="97"/>
                    </a:moveTo>
                    <a:lnTo>
                      <a:pt x="0" y="26"/>
                    </a:lnTo>
                    <a:lnTo>
                      <a:pt x="13" y="13"/>
                    </a:lnTo>
                    <a:lnTo>
                      <a:pt x="27" y="0"/>
                    </a:lnTo>
                    <a:lnTo>
                      <a:pt x="27" y="91"/>
                    </a:lnTo>
                    <a:lnTo>
                      <a:pt x="13" y="94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49" name="Freeform 1532"/>
              <p:cNvSpPr>
                <a:spLocks/>
              </p:cNvSpPr>
              <p:nvPr/>
            </p:nvSpPr>
            <p:spPr bwMode="auto">
              <a:xfrm>
                <a:off x="1301" y="2572"/>
                <a:ext cx="6" cy="22"/>
              </a:xfrm>
              <a:custGeom>
                <a:avLst/>
                <a:gdLst>
                  <a:gd name="T0" fmla="*/ 0 w 27"/>
                  <a:gd name="T1" fmla="*/ 108 h 108"/>
                  <a:gd name="T2" fmla="*/ 0 w 27"/>
                  <a:gd name="T3" fmla="*/ 27 h 108"/>
                  <a:gd name="T4" fmla="*/ 14 w 27"/>
                  <a:gd name="T5" fmla="*/ 14 h 108"/>
                  <a:gd name="T6" fmla="*/ 27 w 27"/>
                  <a:gd name="T7" fmla="*/ 0 h 108"/>
                  <a:gd name="T8" fmla="*/ 27 w 27"/>
                  <a:gd name="T9" fmla="*/ 101 h 108"/>
                  <a:gd name="T10" fmla="*/ 14 w 27"/>
                  <a:gd name="T11" fmla="*/ 105 h 108"/>
                  <a:gd name="T12" fmla="*/ 0 w 27"/>
                  <a:gd name="T13" fmla="*/ 108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08">
                    <a:moveTo>
                      <a:pt x="0" y="108"/>
                    </a:moveTo>
                    <a:lnTo>
                      <a:pt x="0" y="27"/>
                    </a:lnTo>
                    <a:lnTo>
                      <a:pt x="14" y="14"/>
                    </a:lnTo>
                    <a:lnTo>
                      <a:pt x="27" y="0"/>
                    </a:lnTo>
                    <a:lnTo>
                      <a:pt x="27" y="101"/>
                    </a:lnTo>
                    <a:lnTo>
                      <a:pt x="14" y="105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0" name="Freeform 1533"/>
              <p:cNvSpPr>
                <a:spLocks/>
              </p:cNvSpPr>
              <p:nvPr/>
            </p:nvSpPr>
            <p:spPr bwMode="auto">
              <a:xfrm>
                <a:off x="1304" y="2569"/>
                <a:ext cx="5" cy="24"/>
              </a:xfrm>
              <a:custGeom>
                <a:avLst/>
                <a:gdLst>
                  <a:gd name="T0" fmla="*/ 0 w 27"/>
                  <a:gd name="T1" fmla="*/ 120 h 120"/>
                  <a:gd name="T2" fmla="*/ 0 w 27"/>
                  <a:gd name="T3" fmla="*/ 29 h 120"/>
                  <a:gd name="T4" fmla="*/ 13 w 27"/>
                  <a:gd name="T5" fmla="*/ 15 h 120"/>
                  <a:gd name="T6" fmla="*/ 27 w 27"/>
                  <a:gd name="T7" fmla="*/ 0 h 120"/>
                  <a:gd name="T8" fmla="*/ 27 w 27"/>
                  <a:gd name="T9" fmla="*/ 113 h 120"/>
                  <a:gd name="T10" fmla="*/ 13 w 27"/>
                  <a:gd name="T11" fmla="*/ 116 h 120"/>
                  <a:gd name="T12" fmla="*/ 0 w 27"/>
                  <a:gd name="T13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20">
                    <a:moveTo>
                      <a:pt x="0" y="120"/>
                    </a:moveTo>
                    <a:lnTo>
                      <a:pt x="0" y="29"/>
                    </a:lnTo>
                    <a:lnTo>
                      <a:pt x="13" y="15"/>
                    </a:lnTo>
                    <a:lnTo>
                      <a:pt x="27" y="0"/>
                    </a:lnTo>
                    <a:lnTo>
                      <a:pt x="27" y="113"/>
                    </a:lnTo>
                    <a:lnTo>
                      <a:pt x="13" y="116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1" name="Freeform 1534"/>
              <p:cNvSpPr>
                <a:spLocks/>
              </p:cNvSpPr>
              <p:nvPr/>
            </p:nvSpPr>
            <p:spPr bwMode="auto">
              <a:xfrm>
                <a:off x="1307" y="2566"/>
                <a:ext cx="5" cy="26"/>
              </a:xfrm>
              <a:custGeom>
                <a:avLst/>
                <a:gdLst>
                  <a:gd name="T0" fmla="*/ 0 w 27"/>
                  <a:gd name="T1" fmla="*/ 131 h 131"/>
                  <a:gd name="T2" fmla="*/ 0 w 27"/>
                  <a:gd name="T3" fmla="*/ 30 h 131"/>
                  <a:gd name="T4" fmla="*/ 14 w 27"/>
                  <a:gd name="T5" fmla="*/ 15 h 131"/>
                  <a:gd name="T6" fmla="*/ 27 w 27"/>
                  <a:gd name="T7" fmla="*/ 0 h 131"/>
                  <a:gd name="T8" fmla="*/ 27 w 27"/>
                  <a:gd name="T9" fmla="*/ 124 h 131"/>
                  <a:gd name="T10" fmla="*/ 14 w 27"/>
                  <a:gd name="T11" fmla="*/ 128 h 131"/>
                  <a:gd name="T12" fmla="*/ 0 w 27"/>
                  <a:gd name="T13" fmla="*/ 13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131">
                    <a:moveTo>
                      <a:pt x="0" y="131"/>
                    </a:moveTo>
                    <a:lnTo>
                      <a:pt x="0" y="30"/>
                    </a:lnTo>
                    <a:lnTo>
                      <a:pt x="14" y="15"/>
                    </a:lnTo>
                    <a:lnTo>
                      <a:pt x="27" y="0"/>
                    </a:lnTo>
                    <a:lnTo>
                      <a:pt x="27" y="124"/>
                    </a:lnTo>
                    <a:lnTo>
                      <a:pt x="14" y="128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2" name="Freeform 1535"/>
              <p:cNvSpPr>
                <a:spLocks/>
              </p:cNvSpPr>
              <p:nvPr/>
            </p:nvSpPr>
            <p:spPr bwMode="auto">
              <a:xfrm>
                <a:off x="1309" y="2563"/>
                <a:ext cx="6" cy="29"/>
              </a:xfrm>
              <a:custGeom>
                <a:avLst/>
                <a:gdLst>
                  <a:gd name="T0" fmla="*/ 0 w 27"/>
                  <a:gd name="T1" fmla="*/ 143 h 143"/>
                  <a:gd name="T2" fmla="*/ 0 w 27"/>
                  <a:gd name="T3" fmla="*/ 30 h 143"/>
                  <a:gd name="T4" fmla="*/ 6 w 27"/>
                  <a:gd name="T5" fmla="*/ 23 h 143"/>
                  <a:gd name="T6" fmla="*/ 13 w 27"/>
                  <a:gd name="T7" fmla="*/ 15 h 143"/>
                  <a:gd name="T8" fmla="*/ 20 w 27"/>
                  <a:gd name="T9" fmla="*/ 7 h 143"/>
                  <a:gd name="T10" fmla="*/ 27 w 27"/>
                  <a:gd name="T11" fmla="*/ 0 h 143"/>
                  <a:gd name="T12" fmla="*/ 27 w 27"/>
                  <a:gd name="T13" fmla="*/ 135 h 143"/>
                  <a:gd name="T14" fmla="*/ 13 w 27"/>
                  <a:gd name="T15" fmla="*/ 139 h 143"/>
                  <a:gd name="T16" fmla="*/ 0 w 27"/>
                  <a:gd name="T17" fmla="*/ 143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43">
                    <a:moveTo>
                      <a:pt x="0" y="143"/>
                    </a:moveTo>
                    <a:lnTo>
                      <a:pt x="0" y="30"/>
                    </a:lnTo>
                    <a:lnTo>
                      <a:pt x="6" y="23"/>
                    </a:lnTo>
                    <a:lnTo>
                      <a:pt x="13" y="15"/>
                    </a:lnTo>
                    <a:lnTo>
                      <a:pt x="20" y="7"/>
                    </a:lnTo>
                    <a:lnTo>
                      <a:pt x="27" y="0"/>
                    </a:lnTo>
                    <a:lnTo>
                      <a:pt x="27" y="135"/>
                    </a:lnTo>
                    <a:lnTo>
                      <a:pt x="13" y="139"/>
                    </a:lnTo>
                    <a:lnTo>
                      <a:pt x="0" y="143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3" name="Freeform 1536"/>
              <p:cNvSpPr>
                <a:spLocks/>
              </p:cNvSpPr>
              <p:nvPr/>
            </p:nvSpPr>
            <p:spPr bwMode="auto">
              <a:xfrm>
                <a:off x="1312" y="2560"/>
                <a:ext cx="5" cy="31"/>
              </a:xfrm>
              <a:custGeom>
                <a:avLst/>
                <a:gdLst>
                  <a:gd name="T0" fmla="*/ 0 w 27"/>
                  <a:gd name="T1" fmla="*/ 157 h 157"/>
                  <a:gd name="T2" fmla="*/ 0 w 27"/>
                  <a:gd name="T3" fmla="*/ 33 h 157"/>
                  <a:gd name="T4" fmla="*/ 7 w 27"/>
                  <a:gd name="T5" fmla="*/ 25 h 157"/>
                  <a:gd name="T6" fmla="*/ 14 w 27"/>
                  <a:gd name="T7" fmla="*/ 17 h 157"/>
                  <a:gd name="T8" fmla="*/ 20 w 27"/>
                  <a:gd name="T9" fmla="*/ 8 h 157"/>
                  <a:gd name="T10" fmla="*/ 27 w 27"/>
                  <a:gd name="T11" fmla="*/ 0 h 157"/>
                  <a:gd name="T12" fmla="*/ 27 w 27"/>
                  <a:gd name="T13" fmla="*/ 149 h 157"/>
                  <a:gd name="T14" fmla="*/ 14 w 27"/>
                  <a:gd name="T15" fmla="*/ 153 h 157"/>
                  <a:gd name="T16" fmla="*/ 0 w 27"/>
                  <a:gd name="T17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57">
                    <a:moveTo>
                      <a:pt x="0" y="157"/>
                    </a:moveTo>
                    <a:lnTo>
                      <a:pt x="0" y="33"/>
                    </a:lnTo>
                    <a:lnTo>
                      <a:pt x="7" y="25"/>
                    </a:lnTo>
                    <a:lnTo>
                      <a:pt x="14" y="17"/>
                    </a:lnTo>
                    <a:lnTo>
                      <a:pt x="20" y="8"/>
                    </a:lnTo>
                    <a:lnTo>
                      <a:pt x="27" y="0"/>
                    </a:lnTo>
                    <a:lnTo>
                      <a:pt x="27" y="149"/>
                    </a:lnTo>
                    <a:lnTo>
                      <a:pt x="14" y="153"/>
                    </a:lnTo>
                    <a:lnTo>
                      <a:pt x="0" y="157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4" name="Freeform 1537"/>
              <p:cNvSpPr>
                <a:spLocks/>
              </p:cNvSpPr>
              <p:nvPr/>
            </p:nvSpPr>
            <p:spPr bwMode="auto">
              <a:xfrm>
                <a:off x="1315" y="2556"/>
                <a:ext cx="5" cy="34"/>
              </a:xfrm>
              <a:custGeom>
                <a:avLst/>
                <a:gdLst>
                  <a:gd name="T0" fmla="*/ 0 w 27"/>
                  <a:gd name="T1" fmla="*/ 170 h 170"/>
                  <a:gd name="T2" fmla="*/ 0 w 27"/>
                  <a:gd name="T3" fmla="*/ 35 h 170"/>
                  <a:gd name="T4" fmla="*/ 6 w 27"/>
                  <a:gd name="T5" fmla="*/ 25 h 170"/>
                  <a:gd name="T6" fmla="*/ 13 w 27"/>
                  <a:gd name="T7" fmla="*/ 17 h 170"/>
                  <a:gd name="T8" fmla="*/ 20 w 27"/>
                  <a:gd name="T9" fmla="*/ 8 h 170"/>
                  <a:gd name="T10" fmla="*/ 27 w 27"/>
                  <a:gd name="T11" fmla="*/ 0 h 170"/>
                  <a:gd name="T12" fmla="*/ 27 w 27"/>
                  <a:gd name="T13" fmla="*/ 161 h 170"/>
                  <a:gd name="T14" fmla="*/ 13 w 27"/>
                  <a:gd name="T15" fmla="*/ 166 h 170"/>
                  <a:gd name="T16" fmla="*/ 0 w 27"/>
                  <a:gd name="T17" fmla="*/ 17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170">
                    <a:moveTo>
                      <a:pt x="0" y="170"/>
                    </a:moveTo>
                    <a:lnTo>
                      <a:pt x="0" y="35"/>
                    </a:lnTo>
                    <a:lnTo>
                      <a:pt x="6" y="25"/>
                    </a:lnTo>
                    <a:lnTo>
                      <a:pt x="13" y="17"/>
                    </a:lnTo>
                    <a:lnTo>
                      <a:pt x="20" y="8"/>
                    </a:lnTo>
                    <a:lnTo>
                      <a:pt x="27" y="0"/>
                    </a:lnTo>
                    <a:lnTo>
                      <a:pt x="27" y="161"/>
                    </a:lnTo>
                    <a:lnTo>
                      <a:pt x="13" y="166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5" name="Freeform 1538"/>
              <p:cNvSpPr>
                <a:spLocks/>
              </p:cNvSpPr>
              <p:nvPr/>
            </p:nvSpPr>
            <p:spPr bwMode="auto">
              <a:xfrm>
                <a:off x="1317" y="2552"/>
                <a:ext cx="6" cy="37"/>
              </a:xfrm>
              <a:custGeom>
                <a:avLst/>
                <a:gdLst>
                  <a:gd name="T0" fmla="*/ 0 w 28"/>
                  <a:gd name="T1" fmla="*/ 185 h 185"/>
                  <a:gd name="T2" fmla="*/ 0 w 28"/>
                  <a:gd name="T3" fmla="*/ 36 h 185"/>
                  <a:gd name="T4" fmla="*/ 7 w 28"/>
                  <a:gd name="T5" fmla="*/ 27 h 185"/>
                  <a:gd name="T6" fmla="*/ 14 w 28"/>
                  <a:gd name="T7" fmla="*/ 18 h 185"/>
                  <a:gd name="T8" fmla="*/ 21 w 28"/>
                  <a:gd name="T9" fmla="*/ 9 h 185"/>
                  <a:gd name="T10" fmla="*/ 28 w 28"/>
                  <a:gd name="T11" fmla="*/ 0 h 185"/>
                  <a:gd name="T12" fmla="*/ 28 w 28"/>
                  <a:gd name="T13" fmla="*/ 175 h 185"/>
                  <a:gd name="T14" fmla="*/ 14 w 28"/>
                  <a:gd name="T15" fmla="*/ 180 h 185"/>
                  <a:gd name="T16" fmla="*/ 0 w 28"/>
                  <a:gd name="T17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185">
                    <a:moveTo>
                      <a:pt x="0" y="185"/>
                    </a:moveTo>
                    <a:lnTo>
                      <a:pt x="0" y="36"/>
                    </a:lnTo>
                    <a:lnTo>
                      <a:pt x="7" y="27"/>
                    </a:lnTo>
                    <a:lnTo>
                      <a:pt x="14" y="18"/>
                    </a:lnTo>
                    <a:lnTo>
                      <a:pt x="21" y="9"/>
                    </a:lnTo>
                    <a:lnTo>
                      <a:pt x="28" y="0"/>
                    </a:lnTo>
                    <a:lnTo>
                      <a:pt x="28" y="175"/>
                    </a:lnTo>
                    <a:lnTo>
                      <a:pt x="14" y="180"/>
                    </a:lnTo>
                    <a:lnTo>
                      <a:pt x="0" y="185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6" name="Freeform 1539"/>
              <p:cNvSpPr>
                <a:spLocks/>
              </p:cNvSpPr>
              <p:nvPr/>
            </p:nvSpPr>
            <p:spPr bwMode="auto">
              <a:xfrm>
                <a:off x="1320" y="2548"/>
                <a:ext cx="6" cy="40"/>
              </a:xfrm>
              <a:custGeom>
                <a:avLst/>
                <a:gdLst>
                  <a:gd name="T0" fmla="*/ 0 w 27"/>
                  <a:gd name="T1" fmla="*/ 200 h 200"/>
                  <a:gd name="T2" fmla="*/ 0 w 27"/>
                  <a:gd name="T3" fmla="*/ 39 h 200"/>
                  <a:gd name="T4" fmla="*/ 7 w 27"/>
                  <a:gd name="T5" fmla="*/ 29 h 200"/>
                  <a:gd name="T6" fmla="*/ 14 w 27"/>
                  <a:gd name="T7" fmla="*/ 20 h 200"/>
                  <a:gd name="T8" fmla="*/ 21 w 27"/>
                  <a:gd name="T9" fmla="*/ 10 h 200"/>
                  <a:gd name="T10" fmla="*/ 27 w 27"/>
                  <a:gd name="T11" fmla="*/ 0 h 200"/>
                  <a:gd name="T12" fmla="*/ 27 w 27"/>
                  <a:gd name="T13" fmla="*/ 190 h 200"/>
                  <a:gd name="T14" fmla="*/ 14 w 27"/>
                  <a:gd name="T15" fmla="*/ 195 h 200"/>
                  <a:gd name="T16" fmla="*/ 0 w 27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00">
                    <a:moveTo>
                      <a:pt x="0" y="200"/>
                    </a:moveTo>
                    <a:lnTo>
                      <a:pt x="0" y="39"/>
                    </a:lnTo>
                    <a:lnTo>
                      <a:pt x="7" y="29"/>
                    </a:lnTo>
                    <a:lnTo>
                      <a:pt x="14" y="20"/>
                    </a:lnTo>
                    <a:lnTo>
                      <a:pt x="21" y="10"/>
                    </a:lnTo>
                    <a:lnTo>
                      <a:pt x="27" y="0"/>
                    </a:lnTo>
                    <a:lnTo>
                      <a:pt x="27" y="190"/>
                    </a:lnTo>
                    <a:lnTo>
                      <a:pt x="14" y="195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7" name="Freeform 1540"/>
              <p:cNvSpPr>
                <a:spLocks/>
              </p:cNvSpPr>
              <p:nvPr/>
            </p:nvSpPr>
            <p:spPr bwMode="auto">
              <a:xfrm>
                <a:off x="1323" y="2544"/>
                <a:ext cx="5" cy="43"/>
              </a:xfrm>
              <a:custGeom>
                <a:avLst/>
                <a:gdLst>
                  <a:gd name="T0" fmla="*/ 0 w 27"/>
                  <a:gd name="T1" fmla="*/ 215 h 215"/>
                  <a:gd name="T2" fmla="*/ 0 w 27"/>
                  <a:gd name="T3" fmla="*/ 40 h 215"/>
                  <a:gd name="T4" fmla="*/ 7 w 27"/>
                  <a:gd name="T5" fmla="*/ 30 h 215"/>
                  <a:gd name="T6" fmla="*/ 13 w 27"/>
                  <a:gd name="T7" fmla="*/ 20 h 215"/>
                  <a:gd name="T8" fmla="*/ 20 w 27"/>
                  <a:gd name="T9" fmla="*/ 10 h 215"/>
                  <a:gd name="T10" fmla="*/ 27 w 27"/>
                  <a:gd name="T11" fmla="*/ 0 h 215"/>
                  <a:gd name="T12" fmla="*/ 27 w 27"/>
                  <a:gd name="T13" fmla="*/ 204 h 215"/>
                  <a:gd name="T14" fmla="*/ 13 w 27"/>
                  <a:gd name="T15" fmla="*/ 210 h 215"/>
                  <a:gd name="T16" fmla="*/ 0 w 27"/>
                  <a:gd name="T17" fmla="*/ 21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15">
                    <a:moveTo>
                      <a:pt x="0" y="215"/>
                    </a:moveTo>
                    <a:lnTo>
                      <a:pt x="0" y="40"/>
                    </a:lnTo>
                    <a:lnTo>
                      <a:pt x="7" y="30"/>
                    </a:lnTo>
                    <a:lnTo>
                      <a:pt x="13" y="20"/>
                    </a:lnTo>
                    <a:lnTo>
                      <a:pt x="20" y="10"/>
                    </a:lnTo>
                    <a:lnTo>
                      <a:pt x="27" y="0"/>
                    </a:lnTo>
                    <a:lnTo>
                      <a:pt x="27" y="204"/>
                    </a:lnTo>
                    <a:lnTo>
                      <a:pt x="13" y="210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8" name="Freeform 1541"/>
              <p:cNvSpPr>
                <a:spLocks/>
              </p:cNvSpPr>
              <p:nvPr/>
            </p:nvSpPr>
            <p:spPr bwMode="auto">
              <a:xfrm>
                <a:off x="1326" y="2540"/>
                <a:ext cx="5" cy="46"/>
              </a:xfrm>
              <a:custGeom>
                <a:avLst/>
                <a:gdLst>
                  <a:gd name="T0" fmla="*/ 0 w 27"/>
                  <a:gd name="T1" fmla="*/ 231 h 231"/>
                  <a:gd name="T2" fmla="*/ 0 w 27"/>
                  <a:gd name="T3" fmla="*/ 41 h 231"/>
                  <a:gd name="T4" fmla="*/ 7 w 27"/>
                  <a:gd name="T5" fmla="*/ 31 h 231"/>
                  <a:gd name="T6" fmla="*/ 14 w 27"/>
                  <a:gd name="T7" fmla="*/ 21 h 231"/>
                  <a:gd name="T8" fmla="*/ 21 w 27"/>
                  <a:gd name="T9" fmla="*/ 10 h 231"/>
                  <a:gd name="T10" fmla="*/ 27 w 27"/>
                  <a:gd name="T11" fmla="*/ 0 h 231"/>
                  <a:gd name="T12" fmla="*/ 27 w 27"/>
                  <a:gd name="T13" fmla="*/ 220 h 231"/>
                  <a:gd name="T14" fmla="*/ 14 w 27"/>
                  <a:gd name="T15" fmla="*/ 225 h 231"/>
                  <a:gd name="T16" fmla="*/ 0 w 27"/>
                  <a:gd name="T17" fmla="*/ 23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31">
                    <a:moveTo>
                      <a:pt x="0" y="231"/>
                    </a:moveTo>
                    <a:lnTo>
                      <a:pt x="0" y="41"/>
                    </a:lnTo>
                    <a:lnTo>
                      <a:pt x="7" y="31"/>
                    </a:lnTo>
                    <a:lnTo>
                      <a:pt x="14" y="21"/>
                    </a:lnTo>
                    <a:lnTo>
                      <a:pt x="21" y="10"/>
                    </a:lnTo>
                    <a:lnTo>
                      <a:pt x="27" y="0"/>
                    </a:lnTo>
                    <a:lnTo>
                      <a:pt x="27" y="220"/>
                    </a:lnTo>
                    <a:lnTo>
                      <a:pt x="14" y="225"/>
                    </a:lnTo>
                    <a:lnTo>
                      <a:pt x="0" y="231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59" name="Freeform 1542"/>
              <p:cNvSpPr>
                <a:spLocks/>
              </p:cNvSpPr>
              <p:nvPr/>
            </p:nvSpPr>
            <p:spPr bwMode="auto">
              <a:xfrm>
                <a:off x="1328" y="2535"/>
                <a:ext cx="6" cy="50"/>
              </a:xfrm>
              <a:custGeom>
                <a:avLst/>
                <a:gdLst>
                  <a:gd name="T0" fmla="*/ 0 w 27"/>
                  <a:gd name="T1" fmla="*/ 249 h 249"/>
                  <a:gd name="T2" fmla="*/ 0 w 27"/>
                  <a:gd name="T3" fmla="*/ 45 h 249"/>
                  <a:gd name="T4" fmla="*/ 7 w 27"/>
                  <a:gd name="T5" fmla="*/ 34 h 249"/>
                  <a:gd name="T6" fmla="*/ 13 w 27"/>
                  <a:gd name="T7" fmla="*/ 24 h 249"/>
                  <a:gd name="T8" fmla="*/ 20 w 27"/>
                  <a:gd name="T9" fmla="*/ 12 h 249"/>
                  <a:gd name="T10" fmla="*/ 27 w 27"/>
                  <a:gd name="T11" fmla="*/ 0 h 249"/>
                  <a:gd name="T12" fmla="*/ 27 w 27"/>
                  <a:gd name="T13" fmla="*/ 238 h 249"/>
                  <a:gd name="T14" fmla="*/ 13 w 27"/>
                  <a:gd name="T15" fmla="*/ 244 h 249"/>
                  <a:gd name="T16" fmla="*/ 0 w 27"/>
                  <a:gd name="T17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49">
                    <a:moveTo>
                      <a:pt x="0" y="249"/>
                    </a:moveTo>
                    <a:lnTo>
                      <a:pt x="0" y="45"/>
                    </a:lnTo>
                    <a:lnTo>
                      <a:pt x="7" y="34"/>
                    </a:lnTo>
                    <a:lnTo>
                      <a:pt x="13" y="24"/>
                    </a:lnTo>
                    <a:lnTo>
                      <a:pt x="20" y="12"/>
                    </a:lnTo>
                    <a:lnTo>
                      <a:pt x="27" y="0"/>
                    </a:lnTo>
                    <a:lnTo>
                      <a:pt x="27" y="238"/>
                    </a:lnTo>
                    <a:lnTo>
                      <a:pt x="13" y="244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0" name="Freeform 1543"/>
              <p:cNvSpPr>
                <a:spLocks/>
              </p:cNvSpPr>
              <p:nvPr/>
            </p:nvSpPr>
            <p:spPr bwMode="auto">
              <a:xfrm>
                <a:off x="1331" y="2531"/>
                <a:ext cx="5" cy="53"/>
              </a:xfrm>
              <a:custGeom>
                <a:avLst/>
                <a:gdLst>
                  <a:gd name="T0" fmla="*/ 0 w 27"/>
                  <a:gd name="T1" fmla="*/ 267 h 267"/>
                  <a:gd name="T2" fmla="*/ 0 w 27"/>
                  <a:gd name="T3" fmla="*/ 47 h 267"/>
                  <a:gd name="T4" fmla="*/ 9 w 27"/>
                  <a:gd name="T5" fmla="*/ 32 h 267"/>
                  <a:gd name="T6" fmla="*/ 18 w 27"/>
                  <a:gd name="T7" fmla="*/ 17 h 267"/>
                  <a:gd name="T8" fmla="*/ 22 w 27"/>
                  <a:gd name="T9" fmla="*/ 9 h 267"/>
                  <a:gd name="T10" fmla="*/ 27 w 27"/>
                  <a:gd name="T11" fmla="*/ 0 h 267"/>
                  <a:gd name="T12" fmla="*/ 27 w 27"/>
                  <a:gd name="T13" fmla="*/ 255 h 267"/>
                  <a:gd name="T14" fmla="*/ 14 w 27"/>
                  <a:gd name="T15" fmla="*/ 261 h 267"/>
                  <a:gd name="T16" fmla="*/ 0 w 27"/>
                  <a:gd name="T17" fmla="*/ 267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267">
                    <a:moveTo>
                      <a:pt x="0" y="267"/>
                    </a:moveTo>
                    <a:lnTo>
                      <a:pt x="0" y="47"/>
                    </a:lnTo>
                    <a:lnTo>
                      <a:pt x="9" y="32"/>
                    </a:lnTo>
                    <a:lnTo>
                      <a:pt x="18" y="17"/>
                    </a:lnTo>
                    <a:lnTo>
                      <a:pt x="22" y="9"/>
                    </a:lnTo>
                    <a:lnTo>
                      <a:pt x="27" y="0"/>
                    </a:lnTo>
                    <a:lnTo>
                      <a:pt x="27" y="255"/>
                    </a:lnTo>
                    <a:lnTo>
                      <a:pt x="14" y="261"/>
                    </a:lnTo>
                    <a:lnTo>
                      <a:pt x="0" y="267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1" name="Freeform 1544"/>
              <p:cNvSpPr>
                <a:spLocks/>
              </p:cNvSpPr>
              <p:nvPr/>
            </p:nvSpPr>
            <p:spPr bwMode="auto">
              <a:xfrm>
                <a:off x="1334" y="2526"/>
                <a:ext cx="5" cy="57"/>
              </a:xfrm>
              <a:custGeom>
                <a:avLst/>
                <a:gdLst>
                  <a:gd name="T0" fmla="*/ 0 w 27"/>
                  <a:gd name="T1" fmla="*/ 287 h 287"/>
                  <a:gd name="T2" fmla="*/ 0 w 27"/>
                  <a:gd name="T3" fmla="*/ 49 h 287"/>
                  <a:gd name="T4" fmla="*/ 4 w 27"/>
                  <a:gd name="T5" fmla="*/ 43 h 287"/>
                  <a:gd name="T6" fmla="*/ 9 w 27"/>
                  <a:gd name="T7" fmla="*/ 33 h 287"/>
                  <a:gd name="T8" fmla="*/ 15 w 27"/>
                  <a:gd name="T9" fmla="*/ 22 h 287"/>
                  <a:gd name="T10" fmla="*/ 22 w 27"/>
                  <a:gd name="T11" fmla="*/ 11 h 287"/>
                  <a:gd name="T12" fmla="*/ 27 w 27"/>
                  <a:gd name="T13" fmla="*/ 0 h 287"/>
                  <a:gd name="T14" fmla="*/ 27 w 27"/>
                  <a:gd name="T15" fmla="*/ 275 h 287"/>
                  <a:gd name="T16" fmla="*/ 13 w 27"/>
                  <a:gd name="T17" fmla="*/ 281 h 287"/>
                  <a:gd name="T18" fmla="*/ 0 w 27"/>
                  <a:gd name="T19" fmla="*/ 287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" h="287">
                    <a:moveTo>
                      <a:pt x="0" y="287"/>
                    </a:moveTo>
                    <a:lnTo>
                      <a:pt x="0" y="49"/>
                    </a:lnTo>
                    <a:lnTo>
                      <a:pt x="4" y="43"/>
                    </a:lnTo>
                    <a:lnTo>
                      <a:pt x="9" y="33"/>
                    </a:lnTo>
                    <a:lnTo>
                      <a:pt x="15" y="22"/>
                    </a:lnTo>
                    <a:lnTo>
                      <a:pt x="22" y="11"/>
                    </a:lnTo>
                    <a:lnTo>
                      <a:pt x="27" y="0"/>
                    </a:lnTo>
                    <a:lnTo>
                      <a:pt x="27" y="275"/>
                    </a:lnTo>
                    <a:lnTo>
                      <a:pt x="13" y="281"/>
                    </a:lnTo>
                    <a:lnTo>
                      <a:pt x="0" y="287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2" name="Freeform 1545"/>
              <p:cNvSpPr>
                <a:spLocks/>
              </p:cNvSpPr>
              <p:nvPr/>
            </p:nvSpPr>
            <p:spPr bwMode="auto">
              <a:xfrm>
                <a:off x="1336" y="2520"/>
                <a:ext cx="6" cy="62"/>
              </a:xfrm>
              <a:custGeom>
                <a:avLst/>
                <a:gdLst>
                  <a:gd name="T0" fmla="*/ 0 w 27"/>
                  <a:gd name="T1" fmla="*/ 308 h 308"/>
                  <a:gd name="T2" fmla="*/ 0 w 27"/>
                  <a:gd name="T3" fmla="*/ 53 h 308"/>
                  <a:gd name="T4" fmla="*/ 8 w 27"/>
                  <a:gd name="T5" fmla="*/ 40 h 308"/>
                  <a:gd name="T6" fmla="*/ 14 w 27"/>
                  <a:gd name="T7" fmla="*/ 26 h 308"/>
                  <a:gd name="T8" fmla="*/ 21 w 27"/>
                  <a:gd name="T9" fmla="*/ 13 h 308"/>
                  <a:gd name="T10" fmla="*/ 27 w 27"/>
                  <a:gd name="T11" fmla="*/ 0 h 308"/>
                  <a:gd name="T12" fmla="*/ 27 w 27"/>
                  <a:gd name="T13" fmla="*/ 295 h 308"/>
                  <a:gd name="T14" fmla="*/ 14 w 27"/>
                  <a:gd name="T15" fmla="*/ 302 h 308"/>
                  <a:gd name="T16" fmla="*/ 0 w 27"/>
                  <a:gd name="T17" fmla="*/ 308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308">
                    <a:moveTo>
                      <a:pt x="0" y="308"/>
                    </a:moveTo>
                    <a:lnTo>
                      <a:pt x="0" y="53"/>
                    </a:lnTo>
                    <a:lnTo>
                      <a:pt x="8" y="40"/>
                    </a:lnTo>
                    <a:lnTo>
                      <a:pt x="14" y="26"/>
                    </a:lnTo>
                    <a:lnTo>
                      <a:pt x="21" y="13"/>
                    </a:lnTo>
                    <a:lnTo>
                      <a:pt x="27" y="0"/>
                    </a:lnTo>
                    <a:lnTo>
                      <a:pt x="27" y="295"/>
                    </a:lnTo>
                    <a:lnTo>
                      <a:pt x="14" y="302"/>
                    </a:lnTo>
                    <a:lnTo>
                      <a:pt x="0" y="308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3" name="Freeform 1546"/>
              <p:cNvSpPr>
                <a:spLocks/>
              </p:cNvSpPr>
              <p:nvPr/>
            </p:nvSpPr>
            <p:spPr bwMode="auto">
              <a:xfrm>
                <a:off x="1339" y="2514"/>
                <a:ext cx="6" cy="67"/>
              </a:xfrm>
              <a:custGeom>
                <a:avLst/>
                <a:gdLst>
                  <a:gd name="T0" fmla="*/ 0 w 27"/>
                  <a:gd name="T1" fmla="*/ 331 h 331"/>
                  <a:gd name="T2" fmla="*/ 0 w 27"/>
                  <a:gd name="T3" fmla="*/ 56 h 331"/>
                  <a:gd name="T4" fmla="*/ 7 w 27"/>
                  <a:gd name="T5" fmla="*/ 42 h 331"/>
                  <a:gd name="T6" fmla="*/ 14 w 27"/>
                  <a:gd name="T7" fmla="*/ 28 h 331"/>
                  <a:gd name="T8" fmla="*/ 21 w 27"/>
                  <a:gd name="T9" fmla="*/ 14 h 331"/>
                  <a:gd name="T10" fmla="*/ 27 w 27"/>
                  <a:gd name="T11" fmla="*/ 0 h 331"/>
                  <a:gd name="T12" fmla="*/ 27 w 27"/>
                  <a:gd name="T13" fmla="*/ 318 h 331"/>
                  <a:gd name="T14" fmla="*/ 13 w 27"/>
                  <a:gd name="T15" fmla="*/ 324 h 331"/>
                  <a:gd name="T16" fmla="*/ 0 w 27"/>
                  <a:gd name="T17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331">
                    <a:moveTo>
                      <a:pt x="0" y="331"/>
                    </a:moveTo>
                    <a:lnTo>
                      <a:pt x="0" y="56"/>
                    </a:lnTo>
                    <a:lnTo>
                      <a:pt x="7" y="42"/>
                    </a:lnTo>
                    <a:lnTo>
                      <a:pt x="14" y="28"/>
                    </a:lnTo>
                    <a:lnTo>
                      <a:pt x="21" y="14"/>
                    </a:lnTo>
                    <a:lnTo>
                      <a:pt x="27" y="0"/>
                    </a:lnTo>
                    <a:lnTo>
                      <a:pt x="27" y="318"/>
                    </a:lnTo>
                    <a:lnTo>
                      <a:pt x="13" y="324"/>
                    </a:lnTo>
                    <a:lnTo>
                      <a:pt x="0" y="331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4" name="Freeform 1547"/>
              <p:cNvSpPr>
                <a:spLocks/>
              </p:cNvSpPr>
              <p:nvPr/>
            </p:nvSpPr>
            <p:spPr bwMode="auto">
              <a:xfrm>
                <a:off x="1342" y="2508"/>
                <a:ext cx="5" cy="71"/>
              </a:xfrm>
              <a:custGeom>
                <a:avLst/>
                <a:gdLst>
                  <a:gd name="T0" fmla="*/ 0 w 28"/>
                  <a:gd name="T1" fmla="*/ 355 h 355"/>
                  <a:gd name="T2" fmla="*/ 0 w 28"/>
                  <a:gd name="T3" fmla="*/ 60 h 355"/>
                  <a:gd name="T4" fmla="*/ 8 w 28"/>
                  <a:gd name="T5" fmla="*/ 45 h 355"/>
                  <a:gd name="T6" fmla="*/ 15 w 28"/>
                  <a:gd name="T7" fmla="*/ 30 h 355"/>
                  <a:gd name="T8" fmla="*/ 21 w 28"/>
                  <a:gd name="T9" fmla="*/ 15 h 355"/>
                  <a:gd name="T10" fmla="*/ 28 w 28"/>
                  <a:gd name="T11" fmla="*/ 0 h 355"/>
                  <a:gd name="T12" fmla="*/ 28 w 28"/>
                  <a:gd name="T13" fmla="*/ 341 h 355"/>
                  <a:gd name="T14" fmla="*/ 14 w 28"/>
                  <a:gd name="T15" fmla="*/ 348 h 355"/>
                  <a:gd name="T16" fmla="*/ 0 w 28"/>
                  <a:gd name="T17" fmla="*/ 355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355">
                    <a:moveTo>
                      <a:pt x="0" y="355"/>
                    </a:moveTo>
                    <a:lnTo>
                      <a:pt x="0" y="60"/>
                    </a:lnTo>
                    <a:lnTo>
                      <a:pt x="8" y="45"/>
                    </a:lnTo>
                    <a:lnTo>
                      <a:pt x="15" y="30"/>
                    </a:lnTo>
                    <a:lnTo>
                      <a:pt x="21" y="15"/>
                    </a:lnTo>
                    <a:lnTo>
                      <a:pt x="28" y="0"/>
                    </a:lnTo>
                    <a:lnTo>
                      <a:pt x="28" y="341"/>
                    </a:lnTo>
                    <a:lnTo>
                      <a:pt x="14" y="348"/>
                    </a:lnTo>
                    <a:lnTo>
                      <a:pt x="0" y="355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5" name="Freeform 1548"/>
              <p:cNvSpPr>
                <a:spLocks/>
              </p:cNvSpPr>
              <p:nvPr/>
            </p:nvSpPr>
            <p:spPr bwMode="auto">
              <a:xfrm>
                <a:off x="1345" y="2501"/>
                <a:ext cx="5" cy="77"/>
              </a:xfrm>
              <a:custGeom>
                <a:avLst/>
                <a:gdLst>
                  <a:gd name="T0" fmla="*/ 0 w 27"/>
                  <a:gd name="T1" fmla="*/ 383 h 383"/>
                  <a:gd name="T2" fmla="*/ 0 w 27"/>
                  <a:gd name="T3" fmla="*/ 65 h 383"/>
                  <a:gd name="T4" fmla="*/ 7 w 27"/>
                  <a:gd name="T5" fmla="*/ 49 h 383"/>
                  <a:gd name="T6" fmla="*/ 15 w 27"/>
                  <a:gd name="T7" fmla="*/ 33 h 383"/>
                  <a:gd name="T8" fmla="*/ 21 w 27"/>
                  <a:gd name="T9" fmla="*/ 17 h 383"/>
                  <a:gd name="T10" fmla="*/ 27 w 27"/>
                  <a:gd name="T11" fmla="*/ 0 h 383"/>
                  <a:gd name="T12" fmla="*/ 27 w 27"/>
                  <a:gd name="T13" fmla="*/ 368 h 383"/>
                  <a:gd name="T14" fmla="*/ 14 w 27"/>
                  <a:gd name="T15" fmla="*/ 375 h 383"/>
                  <a:gd name="T16" fmla="*/ 0 w 27"/>
                  <a:gd name="T17" fmla="*/ 383 h 3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383">
                    <a:moveTo>
                      <a:pt x="0" y="383"/>
                    </a:moveTo>
                    <a:lnTo>
                      <a:pt x="0" y="65"/>
                    </a:lnTo>
                    <a:lnTo>
                      <a:pt x="7" y="49"/>
                    </a:lnTo>
                    <a:lnTo>
                      <a:pt x="15" y="33"/>
                    </a:lnTo>
                    <a:lnTo>
                      <a:pt x="21" y="17"/>
                    </a:lnTo>
                    <a:lnTo>
                      <a:pt x="27" y="0"/>
                    </a:lnTo>
                    <a:lnTo>
                      <a:pt x="27" y="368"/>
                    </a:lnTo>
                    <a:lnTo>
                      <a:pt x="14" y="375"/>
                    </a:lnTo>
                    <a:lnTo>
                      <a:pt x="0" y="383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6" name="Freeform 1549"/>
              <p:cNvSpPr>
                <a:spLocks/>
              </p:cNvSpPr>
              <p:nvPr/>
            </p:nvSpPr>
            <p:spPr bwMode="auto">
              <a:xfrm>
                <a:off x="1347" y="2494"/>
                <a:ext cx="6" cy="82"/>
              </a:xfrm>
              <a:custGeom>
                <a:avLst/>
                <a:gdLst>
                  <a:gd name="T0" fmla="*/ 0 w 27"/>
                  <a:gd name="T1" fmla="*/ 412 h 412"/>
                  <a:gd name="T2" fmla="*/ 0 w 27"/>
                  <a:gd name="T3" fmla="*/ 71 h 412"/>
                  <a:gd name="T4" fmla="*/ 7 w 27"/>
                  <a:gd name="T5" fmla="*/ 54 h 412"/>
                  <a:gd name="T6" fmla="*/ 14 w 27"/>
                  <a:gd name="T7" fmla="*/ 35 h 412"/>
                  <a:gd name="T8" fmla="*/ 20 w 27"/>
                  <a:gd name="T9" fmla="*/ 18 h 412"/>
                  <a:gd name="T10" fmla="*/ 27 w 27"/>
                  <a:gd name="T11" fmla="*/ 0 h 412"/>
                  <a:gd name="T12" fmla="*/ 27 w 27"/>
                  <a:gd name="T13" fmla="*/ 396 h 412"/>
                  <a:gd name="T14" fmla="*/ 14 w 27"/>
                  <a:gd name="T15" fmla="*/ 405 h 412"/>
                  <a:gd name="T16" fmla="*/ 0 w 27"/>
                  <a:gd name="T17" fmla="*/ 412 h 4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12">
                    <a:moveTo>
                      <a:pt x="0" y="412"/>
                    </a:moveTo>
                    <a:lnTo>
                      <a:pt x="0" y="71"/>
                    </a:lnTo>
                    <a:lnTo>
                      <a:pt x="7" y="54"/>
                    </a:lnTo>
                    <a:lnTo>
                      <a:pt x="14" y="35"/>
                    </a:lnTo>
                    <a:lnTo>
                      <a:pt x="20" y="18"/>
                    </a:lnTo>
                    <a:lnTo>
                      <a:pt x="27" y="0"/>
                    </a:lnTo>
                    <a:lnTo>
                      <a:pt x="27" y="396"/>
                    </a:lnTo>
                    <a:lnTo>
                      <a:pt x="14" y="405"/>
                    </a:lnTo>
                    <a:lnTo>
                      <a:pt x="0" y="412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7" name="Freeform 1550"/>
              <p:cNvSpPr>
                <a:spLocks/>
              </p:cNvSpPr>
              <p:nvPr/>
            </p:nvSpPr>
            <p:spPr bwMode="auto">
              <a:xfrm>
                <a:off x="1350" y="2486"/>
                <a:ext cx="5" cy="89"/>
              </a:xfrm>
              <a:custGeom>
                <a:avLst/>
                <a:gdLst>
                  <a:gd name="T0" fmla="*/ 0 w 27"/>
                  <a:gd name="T1" fmla="*/ 446 h 446"/>
                  <a:gd name="T2" fmla="*/ 0 w 27"/>
                  <a:gd name="T3" fmla="*/ 78 h 446"/>
                  <a:gd name="T4" fmla="*/ 7 w 27"/>
                  <a:gd name="T5" fmla="*/ 58 h 446"/>
                  <a:gd name="T6" fmla="*/ 15 w 27"/>
                  <a:gd name="T7" fmla="*/ 39 h 446"/>
                  <a:gd name="T8" fmla="*/ 21 w 27"/>
                  <a:gd name="T9" fmla="*/ 19 h 446"/>
                  <a:gd name="T10" fmla="*/ 27 w 27"/>
                  <a:gd name="T11" fmla="*/ 0 h 446"/>
                  <a:gd name="T12" fmla="*/ 27 w 27"/>
                  <a:gd name="T13" fmla="*/ 429 h 446"/>
                  <a:gd name="T14" fmla="*/ 15 w 27"/>
                  <a:gd name="T15" fmla="*/ 437 h 446"/>
                  <a:gd name="T16" fmla="*/ 0 w 27"/>
                  <a:gd name="T17" fmla="*/ 446 h 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46">
                    <a:moveTo>
                      <a:pt x="0" y="446"/>
                    </a:moveTo>
                    <a:lnTo>
                      <a:pt x="0" y="78"/>
                    </a:lnTo>
                    <a:lnTo>
                      <a:pt x="7" y="58"/>
                    </a:lnTo>
                    <a:lnTo>
                      <a:pt x="15" y="39"/>
                    </a:lnTo>
                    <a:lnTo>
                      <a:pt x="21" y="19"/>
                    </a:lnTo>
                    <a:lnTo>
                      <a:pt x="27" y="0"/>
                    </a:lnTo>
                    <a:lnTo>
                      <a:pt x="27" y="429"/>
                    </a:lnTo>
                    <a:lnTo>
                      <a:pt x="15" y="437"/>
                    </a:lnTo>
                    <a:lnTo>
                      <a:pt x="0" y="446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8" name="Freeform 1551"/>
              <p:cNvSpPr>
                <a:spLocks/>
              </p:cNvSpPr>
              <p:nvPr/>
            </p:nvSpPr>
            <p:spPr bwMode="auto">
              <a:xfrm>
                <a:off x="1353" y="2476"/>
                <a:ext cx="5" cy="97"/>
              </a:xfrm>
              <a:custGeom>
                <a:avLst/>
                <a:gdLst>
                  <a:gd name="T0" fmla="*/ 0 w 27"/>
                  <a:gd name="T1" fmla="*/ 484 h 484"/>
                  <a:gd name="T2" fmla="*/ 0 w 27"/>
                  <a:gd name="T3" fmla="*/ 88 h 484"/>
                  <a:gd name="T4" fmla="*/ 8 w 27"/>
                  <a:gd name="T5" fmla="*/ 66 h 484"/>
                  <a:gd name="T6" fmla="*/ 14 w 27"/>
                  <a:gd name="T7" fmla="*/ 44 h 484"/>
                  <a:gd name="T8" fmla="*/ 22 w 27"/>
                  <a:gd name="T9" fmla="*/ 22 h 484"/>
                  <a:gd name="T10" fmla="*/ 27 w 27"/>
                  <a:gd name="T11" fmla="*/ 0 h 484"/>
                  <a:gd name="T12" fmla="*/ 27 w 27"/>
                  <a:gd name="T13" fmla="*/ 467 h 484"/>
                  <a:gd name="T14" fmla="*/ 14 w 27"/>
                  <a:gd name="T15" fmla="*/ 475 h 484"/>
                  <a:gd name="T16" fmla="*/ 0 w 27"/>
                  <a:gd name="T17" fmla="*/ 484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484">
                    <a:moveTo>
                      <a:pt x="0" y="484"/>
                    </a:moveTo>
                    <a:lnTo>
                      <a:pt x="0" y="88"/>
                    </a:lnTo>
                    <a:lnTo>
                      <a:pt x="8" y="66"/>
                    </a:lnTo>
                    <a:lnTo>
                      <a:pt x="14" y="44"/>
                    </a:lnTo>
                    <a:lnTo>
                      <a:pt x="22" y="22"/>
                    </a:lnTo>
                    <a:lnTo>
                      <a:pt x="27" y="0"/>
                    </a:lnTo>
                    <a:lnTo>
                      <a:pt x="27" y="467"/>
                    </a:lnTo>
                    <a:lnTo>
                      <a:pt x="14" y="475"/>
                    </a:lnTo>
                    <a:lnTo>
                      <a:pt x="0" y="484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69" name="Freeform 1552"/>
              <p:cNvSpPr>
                <a:spLocks/>
              </p:cNvSpPr>
              <p:nvPr/>
            </p:nvSpPr>
            <p:spPr bwMode="auto">
              <a:xfrm>
                <a:off x="1355" y="2465"/>
                <a:ext cx="6" cy="107"/>
              </a:xfrm>
              <a:custGeom>
                <a:avLst/>
                <a:gdLst>
                  <a:gd name="T0" fmla="*/ 0 w 27"/>
                  <a:gd name="T1" fmla="*/ 533 h 533"/>
                  <a:gd name="T2" fmla="*/ 0 w 27"/>
                  <a:gd name="T3" fmla="*/ 104 h 533"/>
                  <a:gd name="T4" fmla="*/ 9 w 27"/>
                  <a:gd name="T5" fmla="*/ 78 h 533"/>
                  <a:gd name="T6" fmla="*/ 16 w 27"/>
                  <a:gd name="T7" fmla="*/ 52 h 533"/>
                  <a:gd name="T8" fmla="*/ 22 w 27"/>
                  <a:gd name="T9" fmla="*/ 27 h 533"/>
                  <a:gd name="T10" fmla="*/ 27 w 27"/>
                  <a:gd name="T11" fmla="*/ 0 h 533"/>
                  <a:gd name="T12" fmla="*/ 27 w 27"/>
                  <a:gd name="T13" fmla="*/ 515 h 533"/>
                  <a:gd name="T14" fmla="*/ 15 w 27"/>
                  <a:gd name="T15" fmla="*/ 524 h 533"/>
                  <a:gd name="T16" fmla="*/ 0 w 27"/>
                  <a:gd name="T17" fmla="*/ 53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" h="533">
                    <a:moveTo>
                      <a:pt x="0" y="533"/>
                    </a:moveTo>
                    <a:lnTo>
                      <a:pt x="0" y="104"/>
                    </a:lnTo>
                    <a:lnTo>
                      <a:pt x="9" y="78"/>
                    </a:lnTo>
                    <a:lnTo>
                      <a:pt x="16" y="52"/>
                    </a:lnTo>
                    <a:lnTo>
                      <a:pt x="22" y="27"/>
                    </a:lnTo>
                    <a:lnTo>
                      <a:pt x="27" y="0"/>
                    </a:lnTo>
                    <a:lnTo>
                      <a:pt x="27" y="515"/>
                    </a:lnTo>
                    <a:lnTo>
                      <a:pt x="15" y="524"/>
                    </a:lnTo>
                    <a:lnTo>
                      <a:pt x="0" y="533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0" name="Freeform 1553"/>
              <p:cNvSpPr>
                <a:spLocks/>
              </p:cNvSpPr>
              <p:nvPr/>
            </p:nvSpPr>
            <p:spPr bwMode="auto">
              <a:xfrm>
                <a:off x="1358" y="2450"/>
                <a:ext cx="6" cy="120"/>
              </a:xfrm>
              <a:custGeom>
                <a:avLst/>
                <a:gdLst>
                  <a:gd name="T0" fmla="*/ 0 w 28"/>
                  <a:gd name="T1" fmla="*/ 600 h 600"/>
                  <a:gd name="T2" fmla="*/ 0 w 28"/>
                  <a:gd name="T3" fmla="*/ 133 h 600"/>
                  <a:gd name="T4" fmla="*/ 9 w 28"/>
                  <a:gd name="T5" fmla="*/ 100 h 600"/>
                  <a:gd name="T6" fmla="*/ 16 w 28"/>
                  <a:gd name="T7" fmla="*/ 66 h 600"/>
                  <a:gd name="T8" fmla="*/ 23 w 28"/>
                  <a:gd name="T9" fmla="*/ 33 h 600"/>
                  <a:gd name="T10" fmla="*/ 28 w 28"/>
                  <a:gd name="T11" fmla="*/ 0 h 600"/>
                  <a:gd name="T12" fmla="*/ 28 w 28"/>
                  <a:gd name="T13" fmla="*/ 581 h 600"/>
                  <a:gd name="T14" fmla="*/ 14 w 28"/>
                  <a:gd name="T15" fmla="*/ 590 h 600"/>
                  <a:gd name="T16" fmla="*/ 0 w 28"/>
                  <a:gd name="T17" fmla="*/ 60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600">
                    <a:moveTo>
                      <a:pt x="0" y="600"/>
                    </a:moveTo>
                    <a:lnTo>
                      <a:pt x="0" y="133"/>
                    </a:lnTo>
                    <a:lnTo>
                      <a:pt x="9" y="100"/>
                    </a:lnTo>
                    <a:lnTo>
                      <a:pt x="16" y="66"/>
                    </a:lnTo>
                    <a:lnTo>
                      <a:pt x="23" y="33"/>
                    </a:lnTo>
                    <a:lnTo>
                      <a:pt x="28" y="0"/>
                    </a:lnTo>
                    <a:lnTo>
                      <a:pt x="28" y="581"/>
                    </a:lnTo>
                    <a:lnTo>
                      <a:pt x="14" y="590"/>
                    </a:lnTo>
                    <a:lnTo>
                      <a:pt x="0" y="600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1" name="Freeform 1554"/>
              <p:cNvSpPr>
                <a:spLocks/>
              </p:cNvSpPr>
              <p:nvPr/>
            </p:nvSpPr>
            <p:spPr bwMode="auto">
              <a:xfrm>
                <a:off x="1361" y="2404"/>
                <a:ext cx="5" cy="164"/>
              </a:xfrm>
              <a:custGeom>
                <a:avLst/>
                <a:gdLst>
                  <a:gd name="T0" fmla="*/ 0 w 28"/>
                  <a:gd name="T1" fmla="*/ 820 h 820"/>
                  <a:gd name="T2" fmla="*/ 0 w 28"/>
                  <a:gd name="T3" fmla="*/ 305 h 820"/>
                  <a:gd name="T4" fmla="*/ 9 w 28"/>
                  <a:gd name="T5" fmla="*/ 267 h 820"/>
                  <a:gd name="T6" fmla="*/ 15 w 28"/>
                  <a:gd name="T7" fmla="*/ 229 h 820"/>
                  <a:gd name="T8" fmla="*/ 19 w 28"/>
                  <a:gd name="T9" fmla="*/ 191 h 820"/>
                  <a:gd name="T10" fmla="*/ 22 w 28"/>
                  <a:gd name="T11" fmla="*/ 155 h 820"/>
                  <a:gd name="T12" fmla="*/ 23 w 28"/>
                  <a:gd name="T13" fmla="*/ 118 h 820"/>
                  <a:gd name="T14" fmla="*/ 22 w 28"/>
                  <a:gd name="T15" fmla="*/ 84 h 820"/>
                  <a:gd name="T16" fmla="*/ 20 w 28"/>
                  <a:gd name="T17" fmla="*/ 51 h 820"/>
                  <a:gd name="T18" fmla="*/ 17 w 28"/>
                  <a:gd name="T19" fmla="*/ 18 h 820"/>
                  <a:gd name="T20" fmla="*/ 16 w 28"/>
                  <a:gd name="T21" fmla="*/ 13 h 820"/>
                  <a:gd name="T22" fmla="*/ 17 w 28"/>
                  <a:gd name="T23" fmla="*/ 8 h 820"/>
                  <a:gd name="T24" fmla="*/ 23 w 28"/>
                  <a:gd name="T25" fmla="*/ 4 h 820"/>
                  <a:gd name="T26" fmla="*/ 28 w 28"/>
                  <a:gd name="T27" fmla="*/ 0 h 820"/>
                  <a:gd name="T28" fmla="*/ 28 w 28"/>
                  <a:gd name="T29" fmla="*/ 800 h 820"/>
                  <a:gd name="T30" fmla="*/ 15 w 28"/>
                  <a:gd name="T31" fmla="*/ 810 h 820"/>
                  <a:gd name="T32" fmla="*/ 0 w 28"/>
                  <a:gd name="T33" fmla="*/ 820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8" h="820">
                    <a:moveTo>
                      <a:pt x="0" y="820"/>
                    </a:moveTo>
                    <a:lnTo>
                      <a:pt x="0" y="305"/>
                    </a:lnTo>
                    <a:lnTo>
                      <a:pt x="9" y="267"/>
                    </a:lnTo>
                    <a:lnTo>
                      <a:pt x="15" y="229"/>
                    </a:lnTo>
                    <a:lnTo>
                      <a:pt x="19" y="191"/>
                    </a:lnTo>
                    <a:lnTo>
                      <a:pt x="22" y="155"/>
                    </a:lnTo>
                    <a:lnTo>
                      <a:pt x="23" y="118"/>
                    </a:lnTo>
                    <a:lnTo>
                      <a:pt x="22" y="84"/>
                    </a:lnTo>
                    <a:lnTo>
                      <a:pt x="20" y="51"/>
                    </a:lnTo>
                    <a:lnTo>
                      <a:pt x="17" y="18"/>
                    </a:lnTo>
                    <a:lnTo>
                      <a:pt x="16" y="13"/>
                    </a:lnTo>
                    <a:lnTo>
                      <a:pt x="17" y="8"/>
                    </a:lnTo>
                    <a:lnTo>
                      <a:pt x="23" y="4"/>
                    </a:lnTo>
                    <a:lnTo>
                      <a:pt x="28" y="0"/>
                    </a:lnTo>
                    <a:lnTo>
                      <a:pt x="28" y="800"/>
                    </a:lnTo>
                    <a:lnTo>
                      <a:pt x="15" y="810"/>
                    </a:lnTo>
                    <a:lnTo>
                      <a:pt x="0" y="820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2" name="Freeform 1555"/>
              <p:cNvSpPr>
                <a:spLocks/>
              </p:cNvSpPr>
              <p:nvPr/>
            </p:nvSpPr>
            <p:spPr bwMode="auto">
              <a:xfrm>
                <a:off x="1364" y="2402"/>
                <a:ext cx="5" cy="164"/>
              </a:xfrm>
              <a:custGeom>
                <a:avLst/>
                <a:gdLst>
                  <a:gd name="T0" fmla="*/ 0 w 27"/>
                  <a:gd name="T1" fmla="*/ 821 h 821"/>
                  <a:gd name="T2" fmla="*/ 0 w 27"/>
                  <a:gd name="T3" fmla="*/ 240 h 821"/>
                  <a:gd name="T4" fmla="*/ 3 w 27"/>
                  <a:gd name="T5" fmla="*/ 211 h 821"/>
                  <a:gd name="T6" fmla="*/ 5 w 27"/>
                  <a:gd name="T7" fmla="*/ 184 h 821"/>
                  <a:gd name="T8" fmla="*/ 7 w 27"/>
                  <a:gd name="T9" fmla="*/ 157 h 821"/>
                  <a:gd name="T10" fmla="*/ 8 w 27"/>
                  <a:gd name="T11" fmla="*/ 130 h 821"/>
                  <a:gd name="T12" fmla="*/ 8 w 27"/>
                  <a:gd name="T13" fmla="*/ 104 h 821"/>
                  <a:gd name="T14" fmla="*/ 7 w 27"/>
                  <a:gd name="T15" fmla="*/ 78 h 821"/>
                  <a:gd name="T16" fmla="*/ 5 w 27"/>
                  <a:gd name="T17" fmla="*/ 54 h 821"/>
                  <a:gd name="T18" fmla="*/ 2 w 27"/>
                  <a:gd name="T19" fmla="*/ 29 h 821"/>
                  <a:gd name="T20" fmla="*/ 1 w 27"/>
                  <a:gd name="T21" fmla="*/ 24 h 821"/>
                  <a:gd name="T22" fmla="*/ 2 w 27"/>
                  <a:gd name="T23" fmla="*/ 19 h 821"/>
                  <a:gd name="T24" fmla="*/ 15 w 27"/>
                  <a:gd name="T25" fmla="*/ 10 h 821"/>
                  <a:gd name="T26" fmla="*/ 27 w 27"/>
                  <a:gd name="T27" fmla="*/ 0 h 821"/>
                  <a:gd name="T28" fmla="*/ 27 w 27"/>
                  <a:gd name="T29" fmla="*/ 799 h 821"/>
                  <a:gd name="T30" fmla="*/ 13 w 27"/>
                  <a:gd name="T31" fmla="*/ 811 h 821"/>
                  <a:gd name="T32" fmla="*/ 0 w 27"/>
                  <a:gd name="T33" fmla="*/ 821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" h="821">
                    <a:moveTo>
                      <a:pt x="0" y="821"/>
                    </a:moveTo>
                    <a:lnTo>
                      <a:pt x="0" y="240"/>
                    </a:lnTo>
                    <a:lnTo>
                      <a:pt x="3" y="211"/>
                    </a:lnTo>
                    <a:lnTo>
                      <a:pt x="5" y="184"/>
                    </a:lnTo>
                    <a:lnTo>
                      <a:pt x="7" y="157"/>
                    </a:lnTo>
                    <a:lnTo>
                      <a:pt x="8" y="130"/>
                    </a:lnTo>
                    <a:lnTo>
                      <a:pt x="8" y="104"/>
                    </a:lnTo>
                    <a:lnTo>
                      <a:pt x="7" y="78"/>
                    </a:lnTo>
                    <a:lnTo>
                      <a:pt x="5" y="54"/>
                    </a:lnTo>
                    <a:lnTo>
                      <a:pt x="2" y="29"/>
                    </a:lnTo>
                    <a:lnTo>
                      <a:pt x="1" y="24"/>
                    </a:lnTo>
                    <a:lnTo>
                      <a:pt x="2" y="19"/>
                    </a:lnTo>
                    <a:lnTo>
                      <a:pt x="15" y="10"/>
                    </a:lnTo>
                    <a:lnTo>
                      <a:pt x="27" y="0"/>
                    </a:lnTo>
                    <a:lnTo>
                      <a:pt x="27" y="799"/>
                    </a:lnTo>
                    <a:lnTo>
                      <a:pt x="13" y="811"/>
                    </a:lnTo>
                    <a:lnTo>
                      <a:pt x="0" y="821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3" name="Freeform 1556"/>
              <p:cNvSpPr>
                <a:spLocks/>
              </p:cNvSpPr>
              <p:nvPr/>
            </p:nvSpPr>
            <p:spPr bwMode="auto">
              <a:xfrm>
                <a:off x="1366" y="2400"/>
                <a:ext cx="6" cy="164"/>
              </a:xfrm>
              <a:custGeom>
                <a:avLst/>
                <a:gdLst>
                  <a:gd name="T0" fmla="*/ 0 w 28"/>
                  <a:gd name="T1" fmla="*/ 822 h 822"/>
                  <a:gd name="T2" fmla="*/ 0 w 28"/>
                  <a:gd name="T3" fmla="*/ 22 h 822"/>
                  <a:gd name="T4" fmla="*/ 14 w 28"/>
                  <a:gd name="T5" fmla="*/ 11 h 822"/>
                  <a:gd name="T6" fmla="*/ 28 w 28"/>
                  <a:gd name="T7" fmla="*/ 0 h 822"/>
                  <a:gd name="T8" fmla="*/ 28 w 28"/>
                  <a:gd name="T9" fmla="*/ 799 h 822"/>
                  <a:gd name="T10" fmla="*/ 14 w 28"/>
                  <a:gd name="T11" fmla="*/ 810 h 822"/>
                  <a:gd name="T12" fmla="*/ 0 w 28"/>
                  <a:gd name="T13" fmla="*/ 822 h 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822">
                    <a:moveTo>
                      <a:pt x="0" y="822"/>
                    </a:moveTo>
                    <a:lnTo>
                      <a:pt x="0" y="22"/>
                    </a:lnTo>
                    <a:lnTo>
                      <a:pt x="14" y="11"/>
                    </a:lnTo>
                    <a:lnTo>
                      <a:pt x="28" y="0"/>
                    </a:lnTo>
                    <a:lnTo>
                      <a:pt x="28" y="799"/>
                    </a:lnTo>
                    <a:lnTo>
                      <a:pt x="14" y="810"/>
                    </a:lnTo>
                    <a:lnTo>
                      <a:pt x="0" y="822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4" name="Freeform 1557"/>
              <p:cNvSpPr>
                <a:spLocks/>
              </p:cNvSpPr>
              <p:nvPr/>
            </p:nvSpPr>
            <p:spPr bwMode="auto">
              <a:xfrm>
                <a:off x="1369" y="2397"/>
                <a:ext cx="6" cy="165"/>
              </a:xfrm>
              <a:custGeom>
                <a:avLst/>
                <a:gdLst>
                  <a:gd name="T0" fmla="*/ 0 w 27"/>
                  <a:gd name="T1" fmla="*/ 822 h 822"/>
                  <a:gd name="T2" fmla="*/ 0 w 27"/>
                  <a:gd name="T3" fmla="*/ 23 h 822"/>
                  <a:gd name="T4" fmla="*/ 14 w 27"/>
                  <a:gd name="T5" fmla="*/ 11 h 822"/>
                  <a:gd name="T6" fmla="*/ 27 w 27"/>
                  <a:gd name="T7" fmla="*/ 0 h 822"/>
                  <a:gd name="T8" fmla="*/ 27 w 27"/>
                  <a:gd name="T9" fmla="*/ 799 h 822"/>
                  <a:gd name="T10" fmla="*/ 14 w 27"/>
                  <a:gd name="T11" fmla="*/ 810 h 822"/>
                  <a:gd name="T12" fmla="*/ 0 w 27"/>
                  <a:gd name="T13" fmla="*/ 822 h 8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2">
                    <a:moveTo>
                      <a:pt x="0" y="822"/>
                    </a:moveTo>
                    <a:lnTo>
                      <a:pt x="0" y="23"/>
                    </a:lnTo>
                    <a:lnTo>
                      <a:pt x="14" y="11"/>
                    </a:lnTo>
                    <a:lnTo>
                      <a:pt x="27" y="0"/>
                    </a:lnTo>
                    <a:lnTo>
                      <a:pt x="27" y="799"/>
                    </a:lnTo>
                    <a:lnTo>
                      <a:pt x="14" y="810"/>
                    </a:lnTo>
                    <a:lnTo>
                      <a:pt x="0" y="822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5" name="Freeform 1558"/>
              <p:cNvSpPr>
                <a:spLocks/>
              </p:cNvSpPr>
              <p:nvPr/>
            </p:nvSpPr>
            <p:spPr bwMode="auto">
              <a:xfrm>
                <a:off x="1372" y="2394"/>
                <a:ext cx="5" cy="165"/>
              </a:xfrm>
              <a:custGeom>
                <a:avLst/>
                <a:gdLst>
                  <a:gd name="T0" fmla="*/ 0 w 27"/>
                  <a:gd name="T1" fmla="*/ 825 h 825"/>
                  <a:gd name="T2" fmla="*/ 0 w 27"/>
                  <a:gd name="T3" fmla="*/ 26 h 825"/>
                  <a:gd name="T4" fmla="*/ 13 w 27"/>
                  <a:gd name="T5" fmla="*/ 14 h 825"/>
                  <a:gd name="T6" fmla="*/ 27 w 27"/>
                  <a:gd name="T7" fmla="*/ 0 h 825"/>
                  <a:gd name="T8" fmla="*/ 27 w 27"/>
                  <a:gd name="T9" fmla="*/ 800 h 825"/>
                  <a:gd name="T10" fmla="*/ 13 w 27"/>
                  <a:gd name="T11" fmla="*/ 812 h 825"/>
                  <a:gd name="T12" fmla="*/ 0 w 27"/>
                  <a:gd name="T13" fmla="*/ 825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5">
                    <a:moveTo>
                      <a:pt x="0" y="825"/>
                    </a:moveTo>
                    <a:lnTo>
                      <a:pt x="0" y="26"/>
                    </a:lnTo>
                    <a:lnTo>
                      <a:pt x="13" y="14"/>
                    </a:lnTo>
                    <a:lnTo>
                      <a:pt x="27" y="0"/>
                    </a:lnTo>
                    <a:lnTo>
                      <a:pt x="27" y="800"/>
                    </a:lnTo>
                    <a:lnTo>
                      <a:pt x="13" y="812"/>
                    </a:lnTo>
                    <a:lnTo>
                      <a:pt x="0" y="825"/>
                    </a:lnTo>
                    <a:close/>
                  </a:path>
                </a:pathLst>
              </a:custGeom>
              <a:solidFill>
                <a:srgbClr val="E4D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6" name="Freeform 1559"/>
              <p:cNvSpPr>
                <a:spLocks/>
              </p:cNvSpPr>
              <p:nvPr/>
            </p:nvSpPr>
            <p:spPr bwMode="auto">
              <a:xfrm>
                <a:off x="1375" y="2392"/>
                <a:ext cx="5" cy="165"/>
              </a:xfrm>
              <a:custGeom>
                <a:avLst/>
                <a:gdLst>
                  <a:gd name="T0" fmla="*/ 0 w 27"/>
                  <a:gd name="T1" fmla="*/ 826 h 826"/>
                  <a:gd name="T2" fmla="*/ 0 w 27"/>
                  <a:gd name="T3" fmla="*/ 27 h 826"/>
                  <a:gd name="T4" fmla="*/ 14 w 27"/>
                  <a:gd name="T5" fmla="*/ 13 h 826"/>
                  <a:gd name="T6" fmla="*/ 27 w 27"/>
                  <a:gd name="T7" fmla="*/ 0 h 826"/>
                  <a:gd name="T8" fmla="*/ 27 w 27"/>
                  <a:gd name="T9" fmla="*/ 799 h 826"/>
                  <a:gd name="T10" fmla="*/ 14 w 27"/>
                  <a:gd name="T11" fmla="*/ 813 h 826"/>
                  <a:gd name="T12" fmla="*/ 0 w 27"/>
                  <a:gd name="T13" fmla="*/ 826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6">
                    <a:moveTo>
                      <a:pt x="0" y="826"/>
                    </a:moveTo>
                    <a:lnTo>
                      <a:pt x="0" y="27"/>
                    </a:lnTo>
                    <a:lnTo>
                      <a:pt x="14" y="13"/>
                    </a:lnTo>
                    <a:lnTo>
                      <a:pt x="27" y="0"/>
                    </a:lnTo>
                    <a:lnTo>
                      <a:pt x="27" y="799"/>
                    </a:lnTo>
                    <a:lnTo>
                      <a:pt x="14" y="813"/>
                    </a:lnTo>
                    <a:lnTo>
                      <a:pt x="0" y="826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7" name="Freeform 1560"/>
              <p:cNvSpPr>
                <a:spLocks/>
              </p:cNvSpPr>
              <p:nvPr/>
            </p:nvSpPr>
            <p:spPr bwMode="auto">
              <a:xfrm>
                <a:off x="1377" y="2389"/>
                <a:ext cx="6" cy="165"/>
              </a:xfrm>
              <a:custGeom>
                <a:avLst/>
                <a:gdLst>
                  <a:gd name="T0" fmla="*/ 0 w 27"/>
                  <a:gd name="T1" fmla="*/ 827 h 827"/>
                  <a:gd name="T2" fmla="*/ 0 w 27"/>
                  <a:gd name="T3" fmla="*/ 27 h 827"/>
                  <a:gd name="T4" fmla="*/ 13 w 27"/>
                  <a:gd name="T5" fmla="*/ 14 h 827"/>
                  <a:gd name="T6" fmla="*/ 27 w 27"/>
                  <a:gd name="T7" fmla="*/ 0 h 827"/>
                  <a:gd name="T8" fmla="*/ 27 w 27"/>
                  <a:gd name="T9" fmla="*/ 798 h 827"/>
                  <a:gd name="T10" fmla="*/ 13 w 27"/>
                  <a:gd name="T11" fmla="*/ 813 h 827"/>
                  <a:gd name="T12" fmla="*/ 0 w 27"/>
                  <a:gd name="T13" fmla="*/ 827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7">
                    <a:moveTo>
                      <a:pt x="0" y="827"/>
                    </a:moveTo>
                    <a:lnTo>
                      <a:pt x="0" y="27"/>
                    </a:lnTo>
                    <a:lnTo>
                      <a:pt x="13" y="14"/>
                    </a:lnTo>
                    <a:lnTo>
                      <a:pt x="27" y="0"/>
                    </a:lnTo>
                    <a:lnTo>
                      <a:pt x="27" y="798"/>
                    </a:lnTo>
                    <a:lnTo>
                      <a:pt x="13" y="813"/>
                    </a:lnTo>
                    <a:lnTo>
                      <a:pt x="0" y="827"/>
                    </a:lnTo>
                    <a:close/>
                  </a:path>
                </a:pathLst>
              </a:custGeom>
              <a:solidFill>
                <a:srgbClr val="DDC7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8" name="Freeform 1561"/>
              <p:cNvSpPr>
                <a:spLocks/>
              </p:cNvSpPr>
              <p:nvPr/>
            </p:nvSpPr>
            <p:spPr bwMode="auto">
              <a:xfrm>
                <a:off x="1380" y="2386"/>
                <a:ext cx="5" cy="166"/>
              </a:xfrm>
              <a:custGeom>
                <a:avLst/>
                <a:gdLst>
                  <a:gd name="T0" fmla="*/ 0 w 27"/>
                  <a:gd name="T1" fmla="*/ 828 h 828"/>
                  <a:gd name="T2" fmla="*/ 0 w 27"/>
                  <a:gd name="T3" fmla="*/ 29 h 828"/>
                  <a:gd name="T4" fmla="*/ 14 w 27"/>
                  <a:gd name="T5" fmla="*/ 14 h 828"/>
                  <a:gd name="T6" fmla="*/ 27 w 27"/>
                  <a:gd name="T7" fmla="*/ 0 h 828"/>
                  <a:gd name="T8" fmla="*/ 27 w 27"/>
                  <a:gd name="T9" fmla="*/ 797 h 828"/>
                  <a:gd name="T10" fmla="*/ 14 w 27"/>
                  <a:gd name="T11" fmla="*/ 812 h 828"/>
                  <a:gd name="T12" fmla="*/ 0 w 27"/>
                  <a:gd name="T13" fmla="*/ 828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828">
                    <a:moveTo>
                      <a:pt x="0" y="828"/>
                    </a:moveTo>
                    <a:lnTo>
                      <a:pt x="0" y="29"/>
                    </a:lnTo>
                    <a:lnTo>
                      <a:pt x="14" y="14"/>
                    </a:lnTo>
                    <a:lnTo>
                      <a:pt x="27" y="0"/>
                    </a:lnTo>
                    <a:lnTo>
                      <a:pt x="27" y="797"/>
                    </a:lnTo>
                    <a:lnTo>
                      <a:pt x="14" y="812"/>
                    </a:lnTo>
                    <a:lnTo>
                      <a:pt x="0" y="828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79" name="Freeform 1562"/>
              <p:cNvSpPr>
                <a:spLocks/>
              </p:cNvSpPr>
              <p:nvPr/>
            </p:nvSpPr>
            <p:spPr bwMode="auto">
              <a:xfrm>
                <a:off x="1383" y="2382"/>
                <a:ext cx="5" cy="167"/>
              </a:xfrm>
              <a:custGeom>
                <a:avLst/>
                <a:gdLst>
                  <a:gd name="T0" fmla="*/ 0 w 27"/>
                  <a:gd name="T1" fmla="*/ 831 h 831"/>
                  <a:gd name="T2" fmla="*/ 0 w 27"/>
                  <a:gd name="T3" fmla="*/ 33 h 831"/>
                  <a:gd name="T4" fmla="*/ 7 w 27"/>
                  <a:gd name="T5" fmla="*/ 25 h 831"/>
                  <a:gd name="T6" fmla="*/ 13 w 27"/>
                  <a:gd name="T7" fmla="*/ 17 h 831"/>
                  <a:gd name="T8" fmla="*/ 21 w 27"/>
                  <a:gd name="T9" fmla="*/ 8 h 831"/>
                  <a:gd name="T10" fmla="*/ 27 w 27"/>
                  <a:gd name="T11" fmla="*/ 0 h 831"/>
                  <a:gd name="T12" fmla="*/ 27 w 27"/>
                  <a:gd name="T13" fmla="*/ 799 h 831"/>
                  <a:gd name="T14" fmla="*/ 21 w 27"/>
                  <a:gd name="T15" fmla="*/ 807 h 831"/>
                  <a:gd name="T16" fmla="*/ 13 w 27"/>
                  <a:gd name="T17" fmla="*/ 815 h 831"/>
                  <a:gd name="T18" fmla="*/ 7 w 27"/>
                  <a:gd name="T19" fmla="*/ 823 h 831"/>
                  <a:gd name="T20" fmla="*/ 0 w 27"/>
                  <a:gd name="T21" fmla="*/ 831 h 8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31">
                    <a:moveTo>
                      <a:pt x="0" y="831"/>
                    </a:moveTo>
                    <a:lnTo>
                      <a:pt x="0" y="33"/>
                    </a:lnTo>
                    <a:lnTo>
                      <a:pt x="7" y="25"/>
                    </a:lnTo>
                    <a:lnTo>
                      <a:pt x="13" y="17"/>
                    </a:lnTo>
                    <a:lnTo>
                      <a:pt x="21" y="8"/>
                    </a:lnTo>
                    <a:lnTo>
                      <a:pt x="27" y="0"/>
                    </a:lnTo>
                    <a:lnTo>
                      <a:pt x="27" y="799"/>
                    </a:lnTo>
                    <a:lnTo>
                      <a:pt x="21" y="807"/>
                    </a:lnTo>
                    <a:lnTo>
                      <a:pt x="13" y="815"/>
                    </a:lnTo>
                    <a:lnTo>
                      <a:pt x="7" y="823"/>
                    </a:lnTo>
                    <a:lnTo>
                      <a:pt x="0" y="831"/>
                    </a:lnTo>
                    <a:close/>
                  </a:path>
                </a:pathLst>
              </a:custGeom>
              <a:solidFill>
                <a:srgbClr val="D4BB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0" name="Freeform 1563"/>
              <p:cNvSpPr>
                <a:spLocks/>
              </p:cNvSpPr>
              <p:nvPr/>
            </p:nvSpPr>
            <p:spPr bwMode="auto">
              <a:xfrm>
                <a:off x="1385" y="2379"/>
                <a:ext cx="6" cy="166"/>
              </a:xfrm>
              <a:custGeom>
                <a:avLst/>
                <a:gdLst>
                  <a:gd name="T0" fmla="*/ 0 w 27"/>
                  <a:gd name="T1" fmla="*/ 832 h 832"/>
                  <a:gd name="T2" fmla="*/ 0 w 27"/>
                  <a:gd name="T3" fmla="*/ 35 h 832"/>
                  <a:gd name="T4" fmla="*/ 8 w 27"/>
                  <a:gd name="T5" fmla="*/ 25 h 832"/>
                  <a:gd name="T6" fmla="*/ 14 w 27"/>
                  <a:gd name="T7" fmla="*/ 17 h 832"/>
                  <a:gd name="T8" fmla="*/ 21 w 27"/>
                  <a:gd name="T9" fmla="*/ 8 h 832"/>
                  <a:gd name="T10" fmla="*/ 27 w 27"/>
                  <a:gd name="T11" fmla="*/ 0 h 832"/>
                  <a:gd name="T12" fmla="*/ 27 w 27"/>
                  <a:gd name="T13" fmla="*/ 796 h 832"/>
                  <a:gd name="T14" fmla="*/ 21 w 27"/>
                  <a:gd name="T15" fmla="*/ 806 h 832"/>
                  <a:gd name="T16" fmla="*/ 15 w 27"/>
                  <a:gd name="T17" fmla="*/ 815 h 832"/>
                  <a:gd name="T18" fmla="*/ 8 w 27"/>
                  <a:gd name="T19" fmla="*/ 823 h 832"/>
                  <a:gd name="T20" fmla="*/ 0 w 27"/>
                  <a:gd name="T21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32">
                    <a:moveTo>
                      <a:pt x="0" y="832"/>
                    </a:moveTo>
                    <a:lnTo>
                      <a:pt x="0" y="35"/>
                    </a:lnTo>
                    <a:lnTo>
                      <a:pt x="8" y="25"/>
                    </a:lnTo>
                    <a:lnTo>
                      <a:pt x="14" y="17"/>
                    </a:lnTo>
                    <a:lnTo>
                      <a:pt x="21" y="8"/>
                    </a:lnTo>
                    <a:lnTo>
                      <a:pt x="27" y="0"/>
                    </a:lnTo>
                    <a:lnTo>
                      <a:pt x="27" y="796"/>
                    </a:lnTo>
                    <a:lnTo>
                      <a:pt x="21" y="806"/>
                    </a:lnTo>
                    <a:lnTo>
                      <a:pt x="15" y="815"/>
                    </a:lnTo>
                    <a:lnTo>
                      <a:pt x="8" y="823"/>
                    </a:lnTo>
                    <a:lnTo>
                      <a:pt x="0" y="832"/>
                    </a:lnTo>
                    <a:close/>
                  </a:path>
                </a:pathLst>
              </a:custGeom>
              <a:solidFill>
                <a:srgbClr val="D0B6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1" name="Freeform 1564"/>
              <p:cNvSpPr>
                <a:spLocks/>
              </p:cNvSpPr>
              <p:nvPr/>
            </p:nvSpPr>
            <p:spPr bwMode="auto">
              <a:xfrm>
                <a:off x="1388" y="2375"/>
                <a:ext cx="6" cy="167"/>
              </a:xfrm>
              <a:custGeom>
                <a:avLst/>
                <a:gdLst>
                  <a:gd name="T0" fmla="*/ 0 w 27"/>
                  <a:gd name="T1" fmla="*/ 835 h 835"/>
                  <a:gd name="T2" fmla="*/ 0 w 27"/>
                  <a:gd name="T3" fmla="*/ 36 h 835"/>
                  <a:gd name="T4" fmla="*/ 7 w 27"/>
                  <a:gd name="T5" fmla="*/ 27 h 835"/>
                  <a:gd name="T6" fmla="*/ 13 w 27"/>
                  <a:gd name="T7" fmla="*/ 18 h 835"/>
                  <a:gd name="T8" fmla="*/ 21 w 27"/>
                  <a:gd name="T9" fmla="*/ 9 h 835"/>
                  <a:gd name="T10" fmla="*/ 27 w 27"/>
                  <a:gd name="T11" fmla="*/ 0 h 835"/>
                  <a:gd name="T12" fmla="*/ 27 w 27"/>
                  <a:gd name="T13" fmla="*/ 795 h 835"/>
                  <a:gd name="T14" fmla="*/ 21 w 27"/>
                  <a:gd name="T15" fmla="*/ 805 h 835"/>
                  <a:gd name="T16" fmla="*/ 15 w 27"/>
                  <a:gd name="T17" fmla="*/ 814 h 835"/>
                  <a:gd name="T18" fmla="*/ 7 w 27"/>
                  <a:gd name="T19" fmla="*/ 825 h 835"/>
                  <a:gd name="T20" fmla="*/ 0 w 27"/>
                  <a:gd name="T21" fmla="*/ 835 h 8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35">
                    <a:moveTo>
                      <a:pt x="0" y="835"/>
                    </a:moveTo>
                    <a:lnTo>
                      <a:pt x="0" y="36"/>
                    </a:lnTo>
                    <a:lnTo>
                      <a:pt x="7" y="27"/>
                    </a:lnTo>
                    <a:lnTo>
                      <a:pt x="13" y="18"/>
                    </a:lnTo>
                    <a:lnTo>
                      <a:pt x="21" y="9"/>
                    </a:lnTo>
                    <a:lnTo>
                      <a:pt x="27" y="0"/>
                    </a:lnTo>
                    <a:lnTo>
                      <a:pt x="27" y="795"/>
                    </a:lnTo>
                    <a:lnTo>
                      <a:pt x="21" y="805"/>
                    </a:lnTo>
                    <a:lnTo>
                      <a:pt x="15" y="814"/>
                    </a:lnTo>
                    <a:lnTo>
                      <a:pt x="7" y="825"/>
                    </a:lnTo>
                    <a:lnTo>
                      <a:pt x="0" y="835"/>
                    </a:lnTo>
                    <a:close/>
                  </a:path>
                </a:pathLst>
              </a:custGeom>
              <a:solidFill>
                <a:srgbClr val="CDB2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2" name="Freeform 1565"/>
              <p:cNvSpPr>
                <a:spLocks/>
              </p:cNvSpPr>
              <p:nvPr/>
            </p:nvSpPr>
            <p:spPr bwMode="auto">
              <a:xfrm>
                <a:off x="1391" y="2371"/>
                <a:ext cx="5" cy="167"/>
              </a:xfrm>
              <a:custGeom>
                <a:avLst/>
                <a:gdLst>
                  <a:gd name="T0" fmla="*/ 0 w 28"/>
                  <a:gd name="T1" fmla="*/ 838 h 838"/>
                  <a:gd name="T2" fmla="*/ 0 w 28"/>
                  <a:gd name="T3" fmla="*/ 42 h 838"/>
                  <a:gd name="T4" fmla="*/ 8 w 28"/>
                  <a:gd name="T5" fmla="*/ 32 h 838"/>
                  <a:gd name="T6" fmla="*/ 15 w 28"/>
                  <a:gd name="T7" fmla="*/ 22 h 838"/>
                  <a:gd name="T8" fmla="*/ 21 w 28"/>
                  <a:gd name="T9" fmla="*/ 10 h 838"/>
                  <a:gd name="T10" fmla="*/ 28 w 28"/>
                  <a:gd name="T11" fmla="*/ 0 h 838"/>
                  <a:gd name="T12" fmla="*/ 28 w 28"/>
                  <a:gd name="T13" fmla="*/ 796 h 838"/>
                  <a:gd name="T14" fmla="*/ 24 w 28"/>
                  <a:gd name="T15" fmla="*/ 802 h 838"/>
                  <a:gd name="T16" fmla="*/ 21 w 28"/>
                  <a:gd name="T17" fmla="*/ 807 h 838"/>
                  <a:gd name="T18" fmla="*/ 16 w 28"/>
                  <a:gd name="T19" fmla="*/ 815 h 838"/>
                  <a:gd name="T20" fmla="*/ 11 w 28"/>
                  <a:gd name="T21" fmla="*/ 823 h 838"/>
                  <a:gd name="T22" fmla="*/ 6 w 28"/>
                  <a:gd name="T23" fmla="*/ 830 h 838"/>
                  <a:gd name="T24" fmla="*/ 0 w 28"/>
                  <a:gd name="T25" fmla="*/ 838 h 8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8" h="838">
                    <a:moveTo>
                      <a:pt x="0" y="838"/>
                    </a:moveTo>
                    <a:lnTo>
                      <a:pt x="0" y="42"/>
                    </a:lnTo>
                    <a:lnTo>
                      <a:pt x="8" y="32"/>
                    </a:lnTo>
                    <a:lnTo>
                      <a:pt x="15" y="22"/>
                    </a:lnTo>
                    <a:lnTo>
                      <a:pt x="21" y="10"/>
                    </a:lnTo>
                    <a:lnTo>
                      <a:pt x="28" y="0"/>
                    </a:lnTo>
                    <a:lnTo>
                      <a:pt x="28" y="796"/>
                    </a:lnTo>
                    <a:lnTo>
                      <a:pt x="24" y="802"/>
                    </a:lnTo>
                    <a:lnTo>
                      <a:pt x="21" y="807"/>
                    </a:lnTo>
                    <a:lnTo>
                      <a:pt x="16" y="815"/>
                    </a:lnTo>
                    <a:lnTo>
                      <a:pt x="11" y="823"/>
                    </a:lnTo>
                    <a:lnTo>
                      <a:pt x="6" y="830"/>
                    </a:lnTo>
                    <a:lnTo>
                      <a:pt x="0" y="838"/>
                    </a:lnTo>
                    <a:close/>
                  </a:path>
                </a:pathLst>
              </a:custGeom>
              <a:solidFill>
                <a:srgbClr val="CAAE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3" name="Freeform 1566"/>
              <p:cNvSpPr>
                <a:spLocks/>
              </p:cNvSpPr>
              <p:nvPr/>
            </p:nvSpPr>
            <p:spPr bwMode="auto">
              <a:xfrm>
                <a:off x="1394" y="2366"/>
                <a:ext cx="5" cy="168"/>
              </a:xfrm>
              <a:custGeom>
                <a:avLst/>
                <a:gdLst>
                  <a:gd name="T0" fmla="*/ 0 w 27"/>
                  <a:gd name="T1" fmla="*/ 841 h 841"/>
                  <a:gd name="T2" fmla="*/ 0 w 27"/>
                  <a:gd name="T3" fmla="*/ 46 h 841"/>
                  <a:gd name="T4" fmla="*/ 7 w 27"/>
                  <a:gd name="T5" fmla="*/ 33 h 841"/>
                  <a:gd name="T6" fmla="*/ 15 w 27"/>
                  <a:gd name="T7" fmla="*/ 22 h 841"/>
                  <a:gd name="T8" fmla="*/ 21 w 27"/>
                  <a:gd name="T9" fmla="*/ 11 h 841"/>
                  <a:gd name="T10" fmla="*/ 27 w 27"/>
                  <a:gd name="T11" fmla="*/ 0 h 841"/>
                  <a:gd name="T12" fmla="*/ 27 w 27"/>
                  <a:gd name="T13" fmla="*/ 793 h 841"/>
                  <a:gd name="T14" fmla="*/ 23 w 27"/>
                  <a:gd name="T15" fmla="*/ 802 h 841"/>
                  <a:gd name="T16" fmla="*/ 18 w 27"/>
                  <a:gd name="T17" fmla="*/ 812 h 841"/>
                  <a:gd name="T18" fmla="*/ 13 w 27"/>
                  <a:gd name="T19" fmla="*/ 821 h 841"/>
                  <a:gd name="T20" fmla="*/ 7 w 27"/>
                  <a:gd name="T21" fmla="*/ 830 h 841"/>
                  <a:gd name="T22" fmla="*/ 3 w 27"/>
                  <a:gd name="T23" fmla="*/ 836 h 841"/>
                  <a:gd name="T24" fmla="*/ 0 w 27"/>
                  <a:gd name="T25" fmla="*/ 841 h 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" h="841">
                    <a:moveTo>
                      <a:pt x="0" y="841"/>
                    </a:moveTo>
                    <a:lnTo>
                      <a:pt x="0" y="46"/>
                    </a:lnTo>
                    <a:lnTo>
                      <a:pt x="7" y="33"/>
                    </a:lnTo>
                    <a:lnTo>
                      <a:pt x="15" y="22"/>
                    </a:lnTo>
                    <a:lnTo>
                      <a:pt x="21" y="11"/>
                    </a:lnTo>
                    <a:lnTo>
                      <a:pt x="27" y="0"/>
                    </a:lnTo>
                    <a:lnTo>
                      <a:pt x="27" y="793"/>
                    </a:lnTo>
                    <a:lnTo>
                      <a:pt x="23" y="802"/>
                    </a:lnTo>
                    <a:lnTo>
                      <a:pt x="18" y="812"/>
                    </a:lnTo>
                    <a:lnTo>
                      <a:pt x="13" y="821"/>
                    </a:lnTo>
                    <a:lnTo>
                      <a:pt x="7" y="830"/>
                    </a:lnTo>
                    <a:lnTo>
                      <a:pt x="3" y="836"/>
                    </a:lnTo>
                    <a:lnTo>
                      <a:pt x="0" y="841"/>
                    </a:lnTo>
                    <a:close/>
                  </a:path>
                </a:pathLst>
              </a:custGeom>
              <a:solidFill>
                <a:srgbClr val="C7AA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4" name="Freeform 1567"/>
              <p:cNvSpPr>
                <a:spLocks/>
              </p:cNvSpPr>
              <p:nvPr/>
            </p:nvSpPr>
            <p:spPr bwMode="auto">
              <a:xfrm>
                <a:off x="1396" y="2361"/>
                <a:ext cx="6" cy="169"/>
              </a:xfrm>
              <a:custGeom>
                <a:avLst/>
                <a:gdLst>
                  <a:gd name="T0" fmla="*/ 0 w 27"/>
                  <a:gd name="T1" fmla="*/ 846 h 846"/>
                  <a:gd name="T2" fmla="*/ 0 w 27"/>
                  <a:gd name="T3" fmla="*/ 50 h 846"/>
                  <a:gd name="T4" fmla="*/ 7 w 27"/>
                  <a:gd name="T5" fmla="*/ 38 h 846"/>
                  <a:gd name="T6" fmla="*/ 14 w 27"/>
                  <a:gd name="T7" fmla="*/ 25 h 846"/>
                  <a:gd name="T8" fmla="*/ 20 w 27"/>
                  <a:gd name="T9" fmla="*/ 13 h 846"/>
                  <a:gd name="T10" fmla="*/ 27 w 27"/>
                  <a:gd name="T11" fmla="*/ 0 h 846"/>
                  <a:gd name="T12" fmla="*/ 27 w 27"/>
                  <a:gd name="T13" fmla="*/ 790 h 846"/>
                  <a:gd name="T14" fmla="*/ 21 w 27"/>
                  <a:gd name="T15" fmla="*/ 802 h 846"/>
                  <a:gd name="T16" fmla="*/ 15 w 27"/>
                  <a:gd name="T17" fmla="*/ 816 h 846"/>
                  <a:gd name="T18" fmla="*/ 8 w 27"/>
                  <a:gd name="T19" fmla="*/ 830 h 846"/>
                  <a:gd name="T20" fmla="*/ 0 w 27"/>
                  <a:gd name="T21" fmla="*/ 846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7" h="846">
                    <a:moveTo>
                      <a:pt x="0" y="846"/>
                    </a:moveTo>
                    <a:lnTo>
                      <a:pt x="0" y="50"/>
                    </a:lnTo>
                    <a:lnTo>
                      <a:pt x="7" y="38"/>
                    </a:lnTo>
                    <a:lnTo>
                      <a:pt x="14" y="25"/>
                    </a:lnTo>
                    <a:lnTo>
                      <a:pt x="20" y="13"/>
                    </a:lnTo>
                    <a:lnTo>
                      <a:pt x="27" y="0"/>
                    </a:lnTo>
                    <a:lnTo>
                      <a:pt x="27" y="790"/>
                    </a:lnTo>
                    <a:lnTo>
                      <a:pt x="21" y="802"/>
                    </a:lnTo>
                    <a:lnTo>
                      <a:pt x="15" y="816"/>
                    </a:lnTo>
                    <a:lnTo>
                      <a:pt x="8" y="830"/>
                    </a:lnTo>
                    <a:lnTo>
                      <a:pt x="0" y="846"/>
                    </a:lnTo>
                    <a:close/>
                  </a:path>
                </a:pathLst>
              </a:custGeom>
              <a:solidFill>
                <a:srgbClr val="C4A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5" name="Freeform 1568"/>
              <p:cNvSpPr>
                <a:spLocks/>
              </p:cNvSpPr>
              <p:nvPr/>
            </p:nvSpPr>
            <p:spPr bwMode="auto">
              <a:xfrm>
                <a:off x="1399" y="2355"/>
                <a:ext cx="5" cy="170"/>
              </a:xfrm>
              <a:custGeom>
                <a:avLst/>
                <a:gdLst>
                  <a:gd name="T0" fmla="*/ 0 w 27"/>
                  <a:gd name="T1" fmla="*/ 850 h 850"/>
                  <a:gd name="T2" fmla="*/ 0 w 27"/>
                  <a:gd name="T3" fmla="*/ 57 h 850"/>
                  <a:gd name="T4" fmla="*/ 7 w 27"/>
                  <a:gd name="T5" fmla="*/ 43 h 850"/>
                  <a:gd name="T6" fmla="*/ 15 w 27"/>
                  <a:gd name="T7" fmla="*/ 28 h 850"/>
                  <a:gd name="T8" fmla="*/ 21 w 27"/>
                  <a:gd name="T9" fmla="*/ 14 h 850"/>
                  <a:gd name="T10" fmla="*/ 27 w 27"/>
                  <a:gd name="T11" fmla="*/ 0 h 850"/>
                  <a:gd name="T12" fmla="*/ 27 w 27"/>
                  <a:gd name="T13" fmla="*/ 775 h 850"/>
                  <a:gd name="T14" fmla="*/ 26 w 27"/>
                  <a:gd name="T15" fmla="*/ 783 h 850"/>
                  <a:gd name="T16" fmla="*/ 23 w 27"/>
                  <a:gd name="T17" fmla="*/ 791 h 850"/>
                  <a:gd name="T18" fmla="*/ 20 w 27"/>
                  <a:gd name="T19" fmla="*/ 802 h 850"/>
                  <a:gd name="T20" fmla="*/ 16 w 27"/>
                  <a:gd name="T21" fmla="*/ 814 h 850"/>
                  <a:gd name="T22" fmla="*/ 13 w 27"/>
                  <a:gd name="T23" fmla="*/ 823 h 850"/>
                  <a:gd name="T24" fmla="*/ 8 w 27"/>
                  <a:gd name="T25" fmla="*/ 831 h 850"/>
                  <a:gd name="T26" fmla="*/ 4 w 27"/>
                  <a:gd name="T27" fmla="*/ 840 h 850"/>
                  <a:gd name="T28" fmla="*/ 0 w 27"/>
                  <a:gd name="T29" fmla="*/ 850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7" h="850">
                    <a:moveTo>
                      <a:pt x="0" y="850"/>
                    </a:moveTo>
                    <a:lnTo>
                      <a:pt x="0" y="57"/>
                    </a:lnTo>
                    <a:lnTo>
                      <a:pt x="7" y="43"/>
                    </a:lnTo>
                    <a:lnTo>
                      <a:pt x="15" y="28"/>
                    </a:lnTo>
                    <a:lnTo>
                      <a:pt x="21" y="14"/>
                    </a:lnTo>
                    <a:lnTo>
                      <a:pt x="27" y="0"/>
                    </a:lnTo>
                    <a:lnTo>
                      <a:pt x="27" y="775"/>
                    </a:lnTo>
                    <a:lnTo>
                      <a:pt x="26" y="783"/>
                    </a:lnTo>
                    <a:lnTo>
                      <a:pt x="23" y="791"/>
                    </a:lnTo>
                    <a:lnTo>
                      <a:pt x="20" y="802"/>
                    </a:lnTo>
                    <a:lnTo>
                      <a:pt x="16" y="814"/>
                    </a:lnTo>
                    <a:lnTo>
                      <a:pt x="13" y="823"/>
                    </a:lnTo>
                    <a:lnTo>
                      <a:pt x="8" y="831"/>
                    </a:lnTo>
                    <a:lnTo>
                      <a:pt x="4" y="840"/>
                    </a:lnTo>
                    <a:lnTo>
                      <a:pt x="0" y="850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6" name="Freeform 1569"/>
              <p:cNvSpPr>
                <a:spLocks/>
              </p:cNvSpPr>
              <p:nvPr/>
            </p:nvSpPr>
            <p:spPr bwMode="auto">
              <a:xfrm>
                <a:off x="1402" y="2348"/>
                <a:ext cx="5" cy="171"/>
              </a:xfrm>
              <a:custGeom>
                <a:avLst/>
                <a:gdLst>
                  <a:gd name="T0" fmla="*/ 0 w 27"/>
                  <a:gd name="T1" fmla="*/ 854 h 854"/>
                  <a:gd name="T2" fmla="*/ 0 w 27"/>
                  <a:gd name="T3" fmla="*/ 64 h 854"/>
                  <a:gd name="T4" fmla="*/ 7 w 27"/>
                  <a:gd name="T5" fmla="*/ 48 h 854"/>
                  <a:gd name="T6" fmla="*/ 14 w 27"/>
                  <a:gd name="T7" fmla="*/ 32 h 854"/>
                  <a:gd name="T8" fmla="*/ 21 w 27"/>
                  <a:gd name="T9" fmla="*/ 17 h 854"/>
                  <a:gd name="T10" fmla="*/ 27 w 27"/>
                  <a:gd name="T11" fmla="*/ 0 h 854"/>
                  <a:gd name="T12" fmla="*/ 27 w 27"/>
                  <a:gd name="T13" fmla="*/ 685 h 854"/>
                  <a:gd name="T14" fmla="*/ 26 w 27"/>
                  <a:gd name="T15" fmla="*/ 698 h 854"/>
                  <a:gd name="T16" fmla="*/ 24 w 27"/>
                  <a:gd name="T17" fmla="*/ 712 h 854"/>
                  <a:gd name="T18" fmla="*/ 22 w 27"/>
                  <a:gd name="T19" fmla="*/ 726 h 854"/>
                  <a:gd name="T20" fmla="*/ 20 w 27"/>
                  <a:gd name="T21" fmla="*/ 740 h 854"/>
                  <a:gd name="T22" fmla="*/ 14 w 27"/>
                  <a:gd name="T23" fmla="*/ 804 h 854"/>
                  <a:gd name="T24" fmla="*/ 14 w 27"/>
                  <a:gd name="T25" fmla="*/ 804 h 854"/>
                  <a:gd name="T26" fmla="*/ 14 w 27"/>
                  <a:gd name="T27" fmla="*/ 805 h 854"/>
                  <a:gd name="T28" fmla="*/ 12 w 27"/>
                  <a:gd name="T29" fmla="*/ 812 h 854"/>
                  <a:gd name="T30" fmla="*/ 10 w 27"/>
                  <a:gd name="T31" fmla="*/ 822 h 854"/>
                  <a:gd name="T32" fmla="*/ 7 w 27"/>
                  <a:gd name="T33" fmla="*/ 834 h 854"/>
                  <a:gd name="T34" fmla="*/ 2 w 27"/>
                  <a:gd name="T35" fmla="*/ 848 h 854"/>
                  <a:gd name="T36" fmla="*/ 1 w 27"/>
                  <a:gd name="T37" fmla="*/ 851 h 854"/>
                  <a:gd name="T38" fmla="*/ 0 w 27"/>
                  <a:gd name="T39" fmla="*/ 854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7" h="854">
                    <a:moveTo>
                      <a:pt x="0" y="854"/>
                    </a:moveTo>
                    <a:lnTo>
                      <a:pt x="0" y="64"/>
                    </a:lnTo>
                    <a:lnTo>
                      <a:pt x="7" y="48"/>
                    </a:lnTo>
                    <a:lnTo>
                      <a:pt x="14" y="32"/>
                    </a:lnTo>
                    <a:lnTo>
                      <a:pt x="21" y="17"/>
                    </a:lnTo>
                    <a:lnTo>
                      <a:pt x="27" y="0"/>
                    </a:lnTo>
                    <a:lnTo>
                      <a:pt x="27" y="685"/>
                    </a:lnTo>
                    <a:lnTo>
                      <a:pt x="26" y="698"/>
                    </a:lnTo>
                    <a:lnTo>
                      <a:pt x="24" y="712"/>
                    </a:lnTo>
                    <a:lnTo>
                      <a:pt x="22" y="726"/>
                    </a:lnTo>
                    <a:lnTo>
                      <a:pt x="20" y="740"/>
                    </a:lnTo>
                    <a:lnTo>
                      <a:pt x="14" y="804"/>
                    </a:lnTo>
                    <a:lnTo>
                      <a:pt x="14" y="804"/>
                    </a:lnTo>
                    <a:lnTo>
                      <a:pt x="14" y="805"/>
                    </a:lnTo>
                    <a:lnTo>
                      <a:pt x="12" y="812"/>
                    </a:lnTo>
                    <a:lnTo>
                      <a:pt x="10" y="822"/>
                    </a:lnTo>
                    <a:lnTo>
                      <a:pt x="7" y="834"/>
                    </a:lnTo>
                    <a:lnTo>
                      <a:pt x="2" y="848"/>
                    </a:lnTo>
                    <a:lnTo>
                      <a:pt x="1" y="851"/>
                    </a:lnTo>
                    <a:lnTo>
                      <a:pt x="0" y="854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7" name="Freeform 1570"/>
              <p:cNvSpPr>
                <a:spLocks/>
              </p:cNvSpPr>
              <p:nvPr/>
            </p:nvSpPr>
            <p:spPr bwMode="auto">
              <a:xfrm>
                <a:off x="1404" y="2341"/>
                <a:ext cx="6" cy="169"/>
              </a:xfrm>
              <a:custGeom>
                <a:avLst/>
                <a:gdLst>
                  <a:gd name="T0" fmla="*/ 0 w 27"/>
                  <a:gd name="T1" fmla="*/ 845 h 845"/>
                  <a:gd name="T2" fmla="*/ 0 w 27"/>
                  <a:gd name="T3" fmla="*/ 70 h 845"/>
                  <a:gd name="T4" fmla="*/ 8 w 27"/>
                  <a:gd name="T5" fmla="*/ 53 h 845"/>
                  <a:gd name="T6" fmla="*/ 15 w 27"/>
                  <a:gd name="T7" fmla="*/ 35 h 845"/>
                  <a:gd name="T8" fmla="*/ 21 w 27"/>
                  <a:gd name="T9" fmla="*/ 17 h 845"/>
                  <a:gd name="T10" fmla="*/ 27 w 27"/>
                  <a:gd name="T11" fmla="*/ 0 h 845"/>
                  <a:gd name="T12" fmla="*/ 27 w 27"/>
                  <a:gd name="T13" fmla="*/ 591 h 845"/>
                  <a:gd name="T14" fmla="*/ 25 w 27"/>
                  <a:gd name="T15" fmla="*/ 613 h 845"/>
                  <a:gd name="T16" fmla="*/ 23 w 27"/>
                  <a:gd name="T17" fmla="*/ 635 h 845"/>
                  <a:gd name="T18" fmla="*/ 21 w 27"/>
                  <a:gd name="T19" fmla="*/ 658 h 845"/>
                  <a:gd name="T20" fmla="*/ 19 w 27"/>
                  <a:gd name="T21" fmla="*/ 681 h 845"/>
                  <a:gd name="T22" fmla="*/ 16 w 27"/>
                  <a:gd name="T23" fmla="*/ 705 h 845"/>
                  <a:gd name="T24" fmla="*/ 13 w 27"/>
                  <a:gd name="T25" fmla="*/ 728 h 845"/>
                  <a:gd name="T26" fmla="*/ 10 w 27"/>
                  <a:gd name="T27" fmla="*/ 751 h 845"/>
                  <a:gd name="T28" fmla="*/ 7 w 27"/>
                  <a:gd name="T29" fmla="*/ 776 h 845"/>
                  <a:gd name="T30" fmla="*/ 1 w 27"/>
                  <a:gd name="T31" fmla="*/ 840 h 845"/>
                  <a:gd name="T32" fmla="*/ 1 w 27"/>
                  <a:gd name="T33" fmla="*/ 840 h 845"/>
                  <a:gd name="T34" fmla="*/ 1 w 27"/>
                  <a:gd name="T35" fmla="*/ 841 h 845"/>
                  <a:gd name="T36" fmla="*/ 1 w 27"/>
                  <a:gd name="T37" fmla="*/ 843 h 845"/>
                  <a:gd name="T38" fmla="*/ 0 w 27"/>
                  <a:gd name="T39" fmla="*/ 845 h 8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7" h="845">
                    <a:moveTo>
                      <a:pt x="0" y="845"/>
                    </a:moveTo>
                    <a:lnTo>
                      <a:pt x="0" y="70"/>
                    </a:lnTo>
                    <a:lnTo>
                      <a:pt x="8" y="53"/>
                    </a:lnTo>
                    <a:lnTo>
                      <a:pt x="15" y="35"/>
                    </a:lnTo>
                    <a:lnTo>
                      <a:pt x="21" y="17"/>
                    </a:lnTo>
                    <a:lnTo>
                      <a:pt x="27" y="0"/>
                    </a:lnTo>
                    <a:lnTo>
                      <a:pt x="27" y="591"/>
                    </a:lnTo>
                    <a:lnTo>
                      <a:pt x="25" y="613"/>
                    </a:lnTo>
                    <a:lnTo>
                      <a:pt x="23" y="635"/>
                    </a:lnTo>
                    <a:lnTo>
                      <a:pt x="21" y="658"/>
                    </a:lnTo>
                    <a:lnTo>
                      <a:pt x="19" y="681"/>
                    </a:lnTo>
                    <a:lnTo>
                      <a:pt x="16" y="705"/>
                    </a:lnTo>
                    <a:lnTo>
                      <a:pt x="13" y="728"/>
                    </a:lnTo>
                    <a:lnTo>
                      <a:pt x="10" y="751"/>
                    </a:lnTo>
                    <a:lnTo>
                      <a:pt x="7" y="776"/>
                    </a:lnTo>
                    <a:lnTo>
                      <a:pt x="1" y="840"/>
                    </a:lnTo>
                    <a:lnTo>
                      <a:pt x="1" y="840"/>
                    </a:lnTo>
                    <a:lnTo>
                      <a:pt x="1" y="841"/>
                    </a:lnTo>
                    <a:lnTo>
                      <a:pt x="1" y="843"/>
                    </a:lnTo>
                    <a:lnTo>
                      <a:pt x="0" y="845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8" name="Freeform 1571"/>
              <p:cNvSpPr>
                <a:spLocks/>
              </p:cNvSpPr>
              <p:nvPr/>
            </p:nvSpPr>
            <p:spPr bwMode="auto">
              <a:xfrm>
                <a:off x="1407" y="2335"/>
                <a:ext cx="6" cy="150"/>
              </a:xfrm>
              <a:custGeom>
                <a:avLst/>
                <a:gdLst>
                  <a:gd name="T0" fmla="*/ 0 w 27"/>
                  <a:gd name="T1" fmla="*/ 748 h 748"/>
                  <a:gd name="T2" fmla="*/ 0 w 27"/>
                  <a:gd name="T3" fmla="*/ 63 h 748"/>
                  <a:gd name="T4" fmla="*/ 6 w 27"/>
                  <a:gd name="T5" fmla="*/ 47 h 748"/>
                  <a:gd name="T6" fmla="*/ 11 w 27"/>
                  <a:gd name="T7" fmla="*/ 32 h 748"/>
                  <a:gd name="T8" fmla="*/ 18 w 27"/>
                  <a:gd name="T9" fmla="*/ 16 h 748"/>
                  <a:gd name="T10" fmla="*/ 23 w 27"/>
                  <a:gd name="T11" fmla="*/ 0 h 748"/>
                  <a:gd name="T12" fmla="*/ 24 w 27"/>
                  <a:gd name="T13" fmla="*/ 23 h 748"/>
                  <a:gd name="T14" fmla="*/ 24 w 27"/>
                  <a:gd name="T15" fmla="*/ 46 h 748"/>
                  <a:gd name="T16" fmla="*/ 25 w 27"/>
                  <a:gd name="T17" fmla="*/ 68 h 748"/>
                  <a:gd name="T18" fmla="*/ 25 w 27"/>
                  <a:gd name="T19" fmla="*/ 93 h 748"/>
                  <a:gd name="T20" fmla="*/ 26 w 27"/>
                  <a:gd name="T21" fmla="*/ 116 h 748"/>
                  <a:gd name="T22" fmla="*/ 26 w 27"/>
                  <a:gd name="T23" fmla="*/ 141 h 748"/>
                  <a:gd name="T24" fmla="*/ 27 w 27"/>
                  <a:gd name="T25" fmla="*/ 165 h 748"/>
                  <a:gd name="T26" fmla="*/ 27 w 27"/>
                  <a:gd name="T27" fmla="*/ 191 h 748"/>
                  <a:gd name="T28" fmla="*/ 27 w 27"/>
                  <a:gd name="T29" fmla="*/ 343 h 748"/>
                  <a:gd name="T30" fmla="*/ 26 w 27"/>
                  <a:gd name="T31" fmla="*/ 390 h 748"/>
                  <a:gd name="T32" fmla="*/ 25 w 27"/>
                  <a:gd name="T33" fmla="*/ 437 h 748"/>
                  <a:gd name="T34" fmla="*/ 23 w 27"/>
                  <a:gd name="T35" fmla="*/ 485 h 748"/>
                  <a:gd name="T36" fmla="*/ 20 w 27"/>
                  <a:gd name="T37" fmla="*/ 535 h 748"/>
                  <a:gd name="T38" fmla="*/ 16 w 27"/>
                  <a:gd name="T39" fmla="*/ 587 h 748"/>
                  <a:gd name="T40" fmla="*/ 11 w 27"/>
                  <a:gd name="T41" fmla="*/ 639 h 748"/>
                  <a:gd name="T42" fmla="*/ 6 w 27"/>
                  <a:gd name="T43" fmla="*/ 693 h 748"/>
                  <a:gd name="T44" fmla="*/ 0 w 27"/>
                  <a:gd name="T45" fmla="*/ 748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7" h="748">
                    <a:moveTo>
                      <a:pt x="0" y="748"/>
                    </a:moveTo>
                    <a:lnTo>
                      <a:pt x="0" y="63"/>
                    </a:lnTo>
                    <a:lnTo>
                      <a:pt x="6" y="47"/>
                    </a:lnTo>
                    <a:lnTo>
                      <a:pt x="11" y="32"/>
                    </a:lnTo>
                    <a:lnTo>
                      <a:pt x="18" y="16"/>
                    </a:lnTo>
                    <a:lnTo>
                      <a:pt x="23" y="0"/>
                    </a:lnTo>
                    <a:lnTo>
                      <a:pt x="24" y="23"/>
                    </a:lnTo>
                    <a:lnTo>
                      <a:pt x="24" y="46"/>
                    </a:lnTo>
                    <a:lnTo>
                      <a:pt x="25" y="68"/>
                    </a:lnTo>
                    <a:lnTo>
                      <a:pt x="25" y="93"/>
                    </a:lnTo>
                    <a:lnTo>
                      <a:pt x="26" y="116"/>
                    </a:lnTo>
                    <a:lnTo>
                      <a:pt x="26" y="141"/>
                    </a:lnTo>
                    <a:lnTo>
                      <a:pt x="27" y="165"/>
                    </a:lnTo>
                    <a:lnTo>
                      <a:pt x="27" y="191"/>
                    </a:lnTo>
                    <a:lnTo>
                      <a:pt x="27" y="343"/>
                    </a:lnTo>
                    <a:lnTo>
                      <a:pt x="26" y="390"/>
                    </a:lnTo>
                    <a:lnTo>
                      <a:pt x="25" y="437"/>
                    </a:lnTo>
                    <a:lnTo>
                      <a:pt x="23" y="485"/>
                    </a:lnTo>
                    <a:lnTo>
                      <a:pt x="20" y="535"/>
                    </a:lnTo>
                    <a:lnTo>
                      <a:pt x="16" y="587"/>
                    </a:lnTo>
                    <a:lnTo>
                      <a:pt x="11" y="639"/>
                    </a:lnTo>
                    <a:lnTo>
                      <a:pt x="6" y="693"/>
                    </a:lnTo>
                    <a:lnTo>
                      <a:pt x="0" y="74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89" name="Freeform 1572"/>
              <p:cNvSpPr>
                <a:spLocks/>
              </p:cNvSpPr>
              <p:nvPr/>
            </p:nvSpPr>
            <p:spPr bwMode="auto">
              <a:xfrm>
                <a:off x="1410" y="2335"/>
                <a:ext cx="3" cy="124"/>
              </a:xfrm>
              <a:custGeom>
                <a:avLst/>
                <a:gdLst>
                  <a:gd name="T0" fmla="*/ 0 w 15"/>
                  <a:gd name="T1" fmla="*/ 618 h 618"/>
                  <a:gd name="T2" fmla="*/ 0 w 15"/>
                  <a:gd name="T3" fmla="*/ 27 h 618"/>
                  <a:gd name="T4" fmla="*/ 6 w 15"/>
                  <a:gd name="T5" fmla="*/ 14 h 618"/>
                  <a:gd name="T6" fmla="*/ 10 w 15"/>
                  <a:gd name="T7" fmla="*/ 0 h 618"/>
                  <a:gd name="T8" fmla="*/ 11 w 15"/>
                  <a:gd name="T9" fmla="*/ 32 h 618"/>
                  <a:gd name="T10" fmla="*/ 12 w 15"/>
                  <a:gd name="T11" fmla="*/ 64 h 618"/>
                  <a:gd name="T12" fmla="*/ 13 w 15"/>
                  <a:gd name="T13" fmla="*/ 98 h 618"/>
                  <a:gd name="T14" fmla="*/ 13 w 15"/>
                  <a:gd name="T15" fmla="*/ 132 h 618"/>
                  <a:gd name="T16" fmla="*/ 14 w 15"/>
                  <a:gd name="T17" fmla="*/ 166 h 618"/>
                  <a:gd name="T18" fmla="*/ 14 w 15"/>
                  <a:gd name="T19" fmla="*/ 202 h 618"/>
                  <a:gd name="T20" fmla="*/ 15 w 15"/>
                  <a:gd name="T21" fmla="*/ 237 h 618"/>
                  <a:gd name="T22" fmla="*/ 15 w 15"/>
                  <a:gd name="T23" fmla="*/ 274 h 618"/>
                  <a:gd name="T24" fmla="*/ 15 w 15"/>
                  <a:gd name="T25" fmla="*/ 314 h 618"/>
                  <a:gd name="T26" fmla="*/ 14 w 15"/>
                  <a:gd name="T27" fmla="*/ 354 h 618"/>
                  <a:gd name="T28" fmla="*/ 13 w 15"/>
                  <a:gd name="T29" fmla="*/ 396 h 618"/>
                  <a:gd name="T30" fmla="*/ 12 w 15"/>
                  <a:gd name="T31" fmla="*/ 439 h 618"/>
                  <a:gd name="T32" fmla="*/ 10 w 15"/>
                  <a:gd name="T33" fmla="*/ 481 h 618"/>
                  <a:gd name="T34" fmla="*/ 8 w 15"/>
                  <a:gd name="T35" fmla="*/ 526 h 618"/>
                  <a:gd name="T36" fmla="*/ 5 w 15"/>
                  <a:gd name="T37" fmla="*/ 572 h 618"/>
                  <a:gd name="T38" fmla="*/ 0 w 15"/>
                  <a:gd name="T39" fmla="*/ 618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5" h="618">
                    <a:moveTo>
                      <a:pt x="0" y="618"/>
                    </a:moveTo>
                    <a:lnTo>
                      <a:pt x="0" y="27"/>
                    </a:lnTo>
                    <a:lnTo>
                      <a:pt x="6" y="14"/>
                    </a:lnTo>
                    <a:lnTo>
                      <a:pt x="10" y="0"/>
                    </a:lnTo>
                    <a:lnTo>
                      <a:pt x="11" y="32"/>
                    </a:lnTo>
                    <a:lnTo>
                      <a:pt x="12" y="64"/>
                    </a:lnTo>
                    <a:lnTo>
                      <a:pt x="13" y="98"/>
                    </a:lnTo>
                    <a:lnTo>
                      <a:pt x="13" y="132"/>
                    </a:lnTo>
                    <a:lnTo>
                      <a:pt x="14" y="166"/>
                    </a:lnTo>
                    <a:lnTo>
                      <a:pt x="14" y="202"/>
                    </a:lnTo>
                    <a:lnTo>
                      <a:pt x="15" y="237"/>
                    </a:lnTo>
                    <a:lnTo>
                      <a:pt x="15" y="274"/>
                    </a:lnTo>
                    <a:lnTo>
                      <a:pt x="15" y="314"/>
                    </a:lnTo>
                    <a:lnTo>
                      <a:pt x="14" y="354"/>
                    </a:lnTo>
                    <a:lnTo>
                      <a:pt x="13" y="396"/>
                    </a:lnTo>
                    <a:lnTo>
                      <a:pt x="12" y="439"/>
                    </a:lnTo>
                    <a:lnTo>
                      <a:pt x="10" y="481"/>
                    </a:lnTo>
                    <a:lnTo>
                      <a:pt x="8" y="526"/>
                    </a:lnTo>
                    <a:lnTo>
                      <a:pt x="5" y="572"/>
                    </a:lnTo>
                    <a:lnTo>
                      <a:pt x="0" y="618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0" name="Freeform 1573"/>
              <p:cNvSpPr>
                <a:spLocks/>
              </p:cNvSpPr>
              <p:nvPr/>
            </p:nvSpPr>
            <p:spPr bwMode="auto">
              <a:xfrm>
                <a:off x="587" y="2029"/>
                <a:ext cx="350" cy="61"/>
              </a:xfrm>
              <a:custGeom>
                <a:avLst/>
                <a:gdLst>
                  <a:gd name="T0" fmla="*/ 39 w 1752"/>
                  <a:gd name="T1" fmla="*/ 25 h 305"/>
                  <a:gd name="T2" fmla="*/ 127 w 1752"/>
                  <a:gd name="T3" fmla="*/ 76 h 305"/>
                  <a:gd name="T4" fmla="*/ 207 w 1752"/>
                  <a:gd name="T5" fmla="*/ 117 h 305"/>
                  <a:gd name="T6" fmla="*/ 269 w 1752"/>
                  <a:gd name="T7" fmla="*/ 145 h 305"/>
                  <a:gd name="T8" fmla="*/ 337 w 1752"/>
                  <a:gd name="T9" fmla="*/ 172 h 305"/>
                  <a:gd name="T10" fmla="*/ 413 w 1752"/>
                  <a:gd name="T11" fmla="*/ 199 h 305"/>
                  <a:gd name="T12" fmla="*/ 497 w 1752"/>
                  <a:gd name="T13" fmla="*/ 224 h 305"/>
                  <a:gd name="T14" fmla="*/ 589 w 1752"/>
                  <a:gd name="T15" fmla="*/ 247 h 305"/>
                  <a:gd name="T16" fmla="*/ 689 w 1752"/>
                  <a:gd name="T17" fmla="*/ 266 h 305"/>
                  <a:gd name="T18" fmla="*/ 798 w 1752"/>
                  <a:gd name="T19" fmla="*/ 282 h 305"/>
                  <a:gd name="T20" fmla="*/ 917 w 1752"/>
                  <a:gd name="T21" fmla="*/ 294 h 305"/>
                  <a:gd name="T22" fmla="*/ 1045 w 1752"/>
                  <a:gd name="T23" fmla="*/ 303 h 305"/>
                  <a:gd name="T24" fmla="*/ 1185 w 1752"/>
                  <a:gd name="T25" fmla="*/ 305 h 305"/>
                  <a:gd name="T26" fmla="*/ 1334 w 1752"/>
                  <a:gd name="T27" fmla="*/ 301 h 305"/>
                  <a:gd name="T28" fmla="*/ 1420 w 1752"/>
                  <a:gd name="T29" fmla="*/ 291 h 305"/>
                  <a:gd name="T30" fmla="*/ 1448 w 1752"/>
                  <a:gd name="T31" fmla="*/ 263 h 305"/>
                  <a:gd name="T32" fmla="*/ 1475 w 1752"/>
                  <a:gd name="T33" fmla="*/ 235 h 305"/>
                  <a:gd name="T34" fmla="*/ 1524 w 1752"/>
                  <a:gd name="T35" fmla="*/ 187 h 305"/>
                  <a:gd name="T36" fmla="*/ 1571 w 1752"/>
                  <a:gd name="T37" fmla="*/ 146 h 305"/>
                  <a:gd name="T38" fmla="*/ 1639 w 1752"/>
                  <a:gd name="T39" fmla="*/ 95 h 305"/>
                  <a:gd name="T40" fmla="*/ 1752 w 1752"/>
                  <a:gd name="T41" fmla="*/ 17 h 305"/>
                  <a:gd name="T42" fmla="*/ 1621 w 1752"/>
                  <a:gd name="T43" fmla="*/ 26 h 305"/>
                  <a:gd name="T44" fmla="*/ 1485 w 1752"/>
                  <a:gd name="T45" fmla="*/ 34 h 305"/>
                  <a:gd name="T46" fmla="*/ 1347 w 1752"/>
                  <a:gd name="T47" fmla="*/ 39 h 305"/>
                  <a:gd name="T48" fmla="*/ 1206 w 1752"/>
                  <a:gd name="T49" fmla="*/ 42 h 305"/>
                  <a:gd name="T50" fmla="*/ 1065 w 1752"/>
                  <a:gd name="T51" fmla="*/ 41 h 305"/>
                  <a:gd name="T52" fmla="*/ 926 w 1752"/>
                  <a:gd name="T53" fmla="*/ 37 h 305"/>
                  <a:gd name="T54" fmla="*/ 791 w 1752"/>
                  <a:gd name="T55" fmla="*/ 29 h 305"/>
                  <a:gd name="T56" fmla="*/ 661 w 1752"/>
                  <a:gd name="T57" fmla="*/ 16 h 305"/>
                  <a:gd name="T58" fmla="*/ 622 w 1752"/>
                  <a:gd name="T59" fmla="*/ 26 h 305"/>
                  <a:gd name="T60" fmla="*/ 595 w 1752"/>
                  <a:gd name="T61" fmla="*/ 30 h 305"/>
                  <a:gd name="T62" fmla="*/ 546 w 1752"/>
                  <a:gd name="T63" fmla="*/ 35 h 305"/>
                  <a:gd name="T64" fmla="*/ 470 w 1752"/>
                  <a:gd name="T65" fmla="*/ 37 h 305"/>
                  <a:gd name="T66" fmla="*/ 384 w 1752"/>
                  <a:gd name="T67" fmla="*/ 34 h 305"/>
                  <a:gd name="T68" fmla="*/ 248 w 1752"/>
                  <a:gd name="T69" fmla="*/ 26 h 305"/>
                  <a:gd name="T70" fmla="*/ 74 w 1752"/>
                  <a:gd name="T71" fmla="*/ 9 h 305"/>
                  <a:gd name="T72" fmla="*/ 3 w 1752"/>
                  <a:gd name="T73" fmla="*/ 1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52" h="305">
                    <a:moveTo>
                      <a:pt x="3" y="1"/>
                    </a:moveTo>
                    <a:lnTo>
                      <a:pt x="39" y="25"/>
                    </a:lnTo>
                    <a:lnTo>
                      <a:pt x="80" y="49"/>
                    </a:lnTo>
                    <a:lnTo>
                      <a:pt x="127" y="76"/>
                    </a:lnTo>
                    <a:lnTo>
                      <a:pt x="179" y="103"/>
                    </a:lnTo>
                    <a:lnTo>
                      <a:pt x="207" y="117"/>
                    </a:lnTo>
                    <a:lnTo>
                      <a:pt x="237" y="132"/>
                    </a:lnTo>
                    <a:lnTo>
                      <a:pt x="269" y="145"/>
                    </a:lnTo>
                    <a:lnTo>
                      <a:pt x="303" y="159"/>
                    </a:lnTo>
                    <a:lnTo>
                      <a:pt x="337" y="172"/>
                    </a:lnTo>
                    <a:lnTo>
                      <a:pt x="375" y="186"/>
                    </a:lnTo>
                    <a:lnTo>
                      <a:pt x="413" y="199"/>
                    </a:lnTo>
                    <a:lnTo>
                      <a:pt x="454" y="212"/>
                    </a:lnTo>
                    <a:lnTo>
                      <a:pt x="497" y="224"/>
                    </a:lnTo>
                    <a:lnTo>
                      <a:pt x="542" y="235"/>
                    </a:lnTo>
                    <a:lnTo>
                      <a:pt x="589" y="247"/>
                    </a:lnTo>
                    <a:lnTo>
                      <a:pt x="638" y="257"/>
                    </a:lnTo>
                    <a:lnTo>
                      <a:pt x="689" y="266"/>
                    </a:lnTo>
                    <a:lnTo>
                      <a:pt x="742" y="274"/>
                    </a:lnTo>
                    <a:lnTo>
                      <a:pt x="798" y="282"/>
                    </a:lnTo>
                    <a:lnTo>
                      <a:pt x="857" y="289"/>
                    </a:lnTo>
                    <a:lnTo>
                      <a:pt x="917" y="294"/>
                    </a:lnTo>
                    <a:lnTo>
                      <a:pt x="980" y="298"/>
                    </a:lnTo>
                    <a:lnTo>
                      <a:pt x="1045" y="303"/>
                    </a:lnTo>
                    <a:lnTo>
                      <a:pt x="1114" y="304"/>
                    </a:lnTo>
                    <a:lnTo>
                      <a:pt x="1185" y="305"/>
                    </a:lnTo>
                    <a:lnTo>
                      <a:pt x="1258" y="304"/>
                    </a:lnTo>
                    <a:lnTo>
                      <a:pt x="1334" y="301"/>
                    </a:lnTo>
                    <a:lnTo>
                      <a:pt x="1413" y="297"/>
                    </a:lnTo>
                    <a:lnTo>
                      <a:pt x="1420" y="291"/>
                    </a:lnTo>
                    <a:lnTo>
                      <a:pt x="1434" y="277"/>
                    </a:lnTo>
                    <a:lnTo>
                      <a:pt x="1448" y="263"/>
                    </a:lnTo>
                    <a:lnTo>
                      <a:pt x="1462" y="249"/>
                    </a:lnTo>
                    <a:lnTo>
                      <a:pt x="1475" y="235"/>
                    </a:lnTo>
                    <a:lnTo>
                      <a:pt x="1501" y="209"/>
                    </a:lnTo>
                    <a:lnTo>
                      <a:pt x="1524" y="187"/>
                    </a:lnTo>
                    <a:lnTo>
                      <a:pt x="1546" y="166"/>
                    </a:lnTo>
                    <a:lnTo>
                      <a:pt x="1571" y="146"/>
                    </a:lnTo>
                    <a:lnTo>
                      <a:pt x="1600" y="123"/>
                    </a:lnTo>
                    <a:lnTo>
                      <a:pt x="1639" y="95"/>
                    </a:lnTo>
                    <a:lnTo>
                      <a:pt x="1688" y="60"/>
                    </a:lnTo>
                    <a:lnTo>
                      <a:pt x="1752" y="17"/>
                    </a:lnTo>
                    <a:lnTo>
                      <a:pt x="1688" y="22"/>
                    </a:lnTo>
                    <a:lnTo>
                      <a:pt x="1621" y="26"/>
                    </a:lnTo>
                    <a:lnTo>
                      <a:pt x="1554" y="30"/>
                    </a:lnTo>
                    <a:lnTo>
                      <a:pt x="1485" y="34"/>
                    </a:lnTo>
                    <a:lnTo>
                      <a:pt x="1417" y="37"/>
                    </a:lnTo>
                    <a:lnTo>
                      <a:pt x="1347" y="39"/>
                    </a:lnTo>
                    <a:lnTo>
                      <a:pt x="1277" y="41"/>
                    </a:lnTo>
                    <a:lnTo>
                      <a:pt x="1206" y="42"/>
                    </a:lnTo>
                    <a:lnTo>
                      <a:pt x="1136" y="42"/>
                    </a:lnTo>
                    <a:lnTo>
                      <a:pt x="1065" y="41"/>
                    </a:lnTo>
                    <a:lnTo>
                      <a:pt x="995" y="39"/>
                    </a:lnTo>
                    <a:lnTo>
                      <a:pt x="926" y="37"/>
                    </a:lnTo>
                    <a:lnTo>
                      <a:pt x="859" y="33"/>
                    </a:lnTo>
                    <a:lnTo>
                      <a:pt x="791" y="29"/>
                    </a:lnTo>
                    <a:lnTo>
                      <a:pt x="725" y="23"/>
                    </a:lnTo>
                    <a:lnTo>
                      <a:pt x="661" y="16"/>
                    </a:lnTo>
                    <a:lnTo>
                      <a:pt x="634" y="23"/>
                    </a:lnTo>
                    <a:lnTo>
                      <a:pt x="622" y="26"/>
                    </a:lnTo>
                    <a:lnTo>
                      <a:pt x="609" y="28"/>
                    </a:lnTo>
                    <a:lnTo>
                      <a:pt x="595" y="30"/>
                    </a:lnTo>
                    <a:lnTo>
                      <a:pt x="579" y="32"/>
                    </a:lnTo>
                    <a:lnTo>
                      <a:pt x="546" y="35"/>
                    </a:lnTo>
                    <a:lnTo>
                      <a:pt x="509" y="36"/>
                    </a:lnTo>
                    <a:lnTo>
                      <a:pt x="470" y="37"/>
                    </a:lnTo>
                    <a:lnTo>
                      <a:pt x="428" y="36"/>
                    </a:lnTo>
                    <a:lnTo>
                      <a:pt x="384" y="34"/>
                    </a:lnTo>
                    <a:lnTo>
                      <a:pt x="339" y="32"/>
                    </a:lnTo>
                    <a:lnTo>
                      <a:pt x="248" y="26"/>
                    </a:lnTo>
                    <a:lnTo>
                      <a:pt x="158" y="18"/>
                    </a:lnTo>
                    <a:lnTo>
                      <a:pt x="74" y="9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solidFill>
                <a:srgbClr val="BB82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1" name="Freeform 1574"/>
              <p:cNvSpPr>
                <a:spLocks/>
              </p:cNvSpPr>
              <p:nvPr/>
            </p:nvSpPr>
            <p:spPr bwMode="auto">
              <a:xfrm>
                <a:off x="587" y="2029"/>
                <a:ext cx="350" cy="61"/>
              </a:xfrm>
              <a:custGeom>
                <a:avLst/>
                <a:gdLst>
                  <a:gd name="T0" fmla="*/ 39 w 1752"/>
                  <a:gd name="T1" fmla="*/ 25 h 305"/>
                  <a:gd name="T2" fmla="*/ 127 w 1752"/>
                  <a:gd name="T3" fmla="*/ 76 h 305"/>
                  <a:gd name="T4" fmla="*/ 207 w 1752"/>
                  <a:gd name="T5" fmla="*/ 117 h 305"/>
                  <a:gd name="T6" fmla="*/ 269 w 1752"/>
                  <a:gd name="T7" fmla="*/ 145 h 305"/>
                  <a:gd name="T8" fmla="*/ 337 w 1752"/>
                  <a:gd name="T9" fmla="*/ 172 h 305"/>
                  <a:gd name="T10" fmla="*/ 413 w 1752"/>
                  <a:gd name="T11" fmla="*/ 199 h 305"/>
                  <a:gd name="T12" fmla="*/ 497 w 1752"/>
                  <a:gd name="T13" fmla="*/ 224 h 305"/>
                  <a:gd name="T14" fmla="*/ 589 w 1752"/>
                  <a:gd name="T15" fmla="*/ 247 h 305"/>
                  <a:gd name="T16" fmla="*/ 689 w 1752"/>
                  <a:gd name="T17" fmla="*/ 266 h 305"/>
                  <a:gd name="T18" fmla="*/ 798 w 1752"/>
                  <a:gd name="T19" fmla="*/ 282 h 305"/>
                  <a:gd name="T20" fmla="*/ 917 w 1752"/>
                  <a:gd name="T21" fmla="*/ 294 h 305"/>
                  <a:gd name="T22" fmla="*/ 1045 w 1752"/>
                  <a:gd name="T23" fmla="*/ 303 h 305"/>
                  <a:gd name="T24" fmla="*/ 1185 w 1752"/>
                  <a:gd name="T25" fmla="*/ 305 h 305"/>
                  <a:gd name="T26" fmla="*/ 1334 w 1752"/>
                  <a:gd name="T27" fmla="*/ 301 h 305"/>
                  <a:gd name="T28" fmla="*/ 1420 w 1752"/>
                  <a:gd name="T29" fmla="*/ 291 h 305"/>
                  <a:gd name="T30" fmla="*/ 1448 w 1752"/>
                  <a:gd name="T31" fmla="*/ 263 h 305"/>
                  <a:gd name="T32" fmla="*/ 1475 w 1752"/>
                  <a:gd name="T33" fmla="*/ 235 h 305"/>
                  <a:gd name="T34" fmla="*/ 1524 w 1752"/>
                  <a:gd name="T35" fmla="*/ 187 h 305"/>
                  <a:gd name="T36" fmla="*/ 1571 w 1752"/>
                  <a:gd name="T37" fmla="*/ 146 h 305"/>
                  <a:gd name="T38" fmla="*/ 1639 w 1752"/>
                  <a:gd name="T39" fmla="*/ 95 h 305"/>
                  <a:gd name="T40" fmla="*/ 1752 w 1752"/>
                  <a:gd name="T41" fmla="*/ 17 h 305"/>
                  <a:gd name="T42" fmla="*/ 1621 w 1752"/>
                  <a:gd name="T43" fmla="*/ 26 h 305"/>
                  <a:gd name="T44" fmla="*/ 1485 w 1752"/>
                  <a:gd name="T45" fmla="*/ 34 h 305"/>
                  <a:gd name="T46" fmla="*/ 1347 w 1752"/>
                  <a:gd name="T47" fmla="*/ 39 h 305"/>
                  <a:gd name="T48" fmla="*/ 1206 w 1752"/>
                  <a:gd name="T49" fmla="*/ 42 h 305"/>
                  <a:gd name="T50" fmla="*/ 1065 w 1752"/>
                  <a:gd name="T51" fmla="*/ 41 h 305"/>
                  <a:gd name="T52" fmla="*/ 926 w 1752"/>
                  <a:gd name="T53" fmla="*/ 37 h 305"/>
                  <a:gd name="T54" fmla="*/ 791 w 1752"/>
                  <a:gd name="T55" fmla="*/ 29 h 305"/>
                  <a:gd name="T56" fmla="*/ 661 w 1752"/>
                  <a:gd name="T57" fmla="*/ 16 h 305"/>
                  <a:gd name="T58" fmla="*/ 622 w 1752"/>
                  <a:gd name="T59" fmla="*/ 26 h 305"/>
                  <a:gd name="T60" fmla="*/ 595 w 1752"/>
                  <a:gd name="T61" fmla="*/ 30 h 305"/>
                  <a:gd name="T62" fmla="*/ 546 w 1752"/>
                  <a:gd name="T63" fmla="*/ 35 h 305"/>
                  <a:gd name="T64" fmla="*/ 470 w 1752"/>
                  <a:gd name="T65" fmla="*/ 37 h 305"/>
                  <a:gd name="T66" fmla="*/ 384 w 1752"/>
                  <a:gd name="T67" fmla="*/ 34 h 305"/>
                  <a:gd name="T68" fmla="*/ 248 w 1752"/>
                  <a:gd name="T69" fmla="*/ 26 h 305"/>
                  <a:gd name="T70" fmla="*/ 74 w 1752"/>
                  <a:gd name="T71" fmla="*/ 9 h 305"/>
                  <a:gd name="T72" fmla="*/ 3 w 1752"/>
                  <a:gd name="T73" fmla="*/ 1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52" h="305">
                    <a:moveTo>
                      <a:pt x="3" y="1"/>
                    </a:moveTo>
                    <a:lnTo>
                      <a:pt x="39" y="25"/>
                    </a:lnTo>
                    <a:lnTo>
                      <a:pt x="80" y="49"/>
                    </a:lnTo>
                    <a:lnTo>
                      <a:pt x="127" y="76"/>
                    </a:lnTo>
                    <a:lnTo>
                      <a:pt x="179" y="103"/>
                    </a:lnTo>
                    <a:lnTo>
                      <a:pt x="207" y="117"/>
                    </a:lnTo>
                    <a:lnTo>
                      <a:pt x="237" y="132"/>
                    </a:lnTo>
                    <a:lnTo>
                      <a:pt x="269" y="145"/>
                    </a:lnTo>
                    <a:lnTo>
                      <a:pt x="303" y="159"/>
                    </a:lnTo>
                    <a:lnTo>
                      <a:pt x="337" y="172"/>
                    </a:lnTo>
                    <a:lnTo>
                      <a:pt x="375" y="186"/>
                    </a:lnTo>
                    <a:lnTo>
                      <a:pt x="413" y="199"/>
                    </a:lnTo>
                    <a:lnTo>
                      <a:pt x="454" y="212"/>
                    </a:lnTo>
                    <a:lnTo>
                      <a:pt x="497" y="224"/>
                    </a:lnTo>
                    <a:lnTo>
                      <a:pt x="542" y="235"/>
                    </a:lnTo>
                    <a:lnTo>
                      <a:pt x="589" y="247"/>
                    </a:lnTo>
                    <a:lnTo>
                      <a:pt x="638" y="257"/>
                    </a:lnTo>
                    <a:lnTo>
                      <a:pt x="689" y="266"/>
                    </a:lnTo>
                    <a:lnTo>
                      <a:pt x="742" y="274"/>
                    </a:lnTo>
                    <a:lnTo>
                      <a:pt x="798" y="282"/>
                    </a:lnTo>
                    <a:lnTo>
                      <a:pt x="857" y="289"/>
                    </a:lnTo>
                    <a:lnTo>
                      <a:pt x="917" y="294"/>
                    </a:lnTo>
                    <a:lnTo>
                      <a:pt x="980" y="298"/>
                    </a:lnTo>
                    <a:lnTo>
                      <a:pt x="1045" y="303"/>
                    </a:lnTo>
                    <a:lnTo>
                      <a:pt x="1114" y="304"/>
                    </a:lnTo>
                    <a:lnTo>
                      <a:pt x="1185" y="305"/>
                    </a:lnTo>
                    <a:lnTo>
                      <a:pt x="1258" y="304"/>
                    </a:lnTo>
                    <a:lnTo>
                      <a:pt x="1334" y="301"/>
                    </a:lnTo>
                    <a:lnTo>
                      <a:pt x="1413" y="297"/>
                    </a:lnTo>
                    <a:lnTo>
                      <a:pt x="1420" y="291"/>
                    </a:lnTo>
                    <a:lnTo>
                      <a:pt x="1434" y="277"/>
                    </a:lnTo>
                    <a:lnTo>
                      <a:pt x="1448" y="263"/>
                    </a:lnTo>
                    <a:lnTo>
                      <a:pt x="1462" y="249"/>
                    </a:lnTo>
                    <a:lnTo>
                      <a:pt x="1475" y="235"/>
                    </a:lnTo>
                    <a:lnTo>
                      <a:pt x="1501" y="209"/>
                    </a:lnTo>
                    <a:lnTo>
                      <a:pt x="1524" y="187"/>
                    </a:lnTo>
                    <a:lnTo>
                      <a:pt x="1546" y="166"/>
                    </a:lnTo>
                    <a:lnTo>
                      <a:pt x="1571" y="146"/>
                    </a:lnTo>
                    <a:lnTo>
                      <a:pt x="1600" y="123"/>
                    </a:lnTo>
                    <a:lnTo>
                      <a:pt x="1639" y="95"/>
                    </a:lnTo>
                    <a:lnTo>
                      <a:pt x="1688" y="60"/>
                    </a:lnTo>
                    <a:lnTo>
                      <a:pt x="1752" y="17"/>
                    </a:lnTo>
                    <a:lnTo>
                      <a:pt x="1688" y="22"/>
                    </a:lnTo>
                    <a:lnTo>
                      <a:pt x="1621" y="26"/>
                    </a:lnTo>
                    <a:lnTo>
                      <a:pt x="1554" y="30"/>
                    </a:lnTo>
                    <a:lnTo>
                      <a:pt x="1485" y="34"/>
                    </a:lnTo>
                    <a:lnTo>
                      <a:pt x="1417" y="37"/>
                    </a:lnTo>
                    <a:lnTo>
                      <a:pt x="1347" y="39"/>
                    </a:lnTo>
                    <a:lnTo>
                      <a:pt x="1277" y="41"/>
                    </a:lnTo>
                    <a:lnTo>
                      <a:pt x="1206" y="42"/>
                    </a:lnTo>
                    <a:lnTo>
                      <a:pt x="1136" y="42"/>
                    </a:lnTo>
                    <a:lnTo>
                      <a:pt x="1065" y="41"/>
                    </a:lnTo>
                    <a:lnTo>
                      <a:pt x="995" y="39"/>
                    </a:lnTo>
                    <a:lnTo>
                      <a:pt x="926" y="37"/>
                    </a:lnTo>
                    <a:lnTo>
                      <a:pt x="859" y="33"/>
                    </a:lnTo>
                    <a:lnTo>
                      <a:pt x="791" y="29"/>
                    </a:lnTo>
                    <a:lnTo>
                      <a:pt x="725" y="23"/>
                    </a:lnTo>
                    <a:lnTo>
                      <a:pt x="661" y="16"/>
                    </a:lnTo>
                    <a:lnTo>
                      <a:pt x="634" y="23"/>
                    </a:lnTo>
                    <a:lnTo>
                      <a:pt x="622" y="26"/>
                    </a:lnTo>
                    <a:lnTo>
                      <a:pt x="609" y="28"/>
                    </a:lnTo>
                    <a:lnTo>
                      <a:pt x="595" y="30"/>
                    </a:lnTo>
                    <a:lnTo>
                      <a:pt x="579" y="32"/>
                    </a:lnTo>
                    <a:lnTo>
                      <a:pt x="546" y="35"/>
                    </a:lnTo>
                    <a:lnTo>
                      <a:pt x="509" y="36"/>
                    </a:lnTo>
                    <a:lnTo>
                      <a:pt x="470" y="37"/>
                    </a:lnTo>
                    <a:lnTo>
                      <a:pt x="428" y="36"/>
                    </a:lnTo>
                    <a:lnTo>
                      <a:pt x="384" y="34"/>
                    </a:lnTo>
                    <a:lnTo>
                      <a:pt x="339" y="32"/>
                    </a:lnTo>
                    <a:lnTo>
                      <a:pt x="248" y="26"/>
                    </a:lnTo>
                    <a:lnTo>
                      <a:pt x="158" y="18"/>
                    </a:lnTo>
                    <a:lnTo>
                      <a:pt x="74" y="9"/>
                    </a:lnTo>
                    <a:lnTo>
                      <a:pt x="0" y="0"/>
                    </a:lnTo>
                    <a:lnTo>
                      <a:pt x="3" y="1"/>
                    </a:lnTo>
                    <a:close/>
                  </a:path>
                </a:pathLst>
              </a:custGeom>
              <a:noFill/>
              <a:ln w="1905">
                <a:solidFill>
                  <a:srgbClr val="BB825B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2" name="Freeform 1575"/>
              <p:cNvSpPr>
                <a:spLocks/>
              </p:cNvSpPr>
              <p:nvPr/>
            </p:nvSpPr>
            <p:spPr bwMode="auto">
              <a:xfrm>
                <a:off x="808" y="2329"/>
                <a:ext cx="10" cy="7"/>
              </a:xfrm>
              <a:custGeom>
                <a:avLst/>
                <a:gdLst>
                  <a:gd name="T0" fmla="*/ 51 w 51"/>
                  <a:gd name="T1" fmla="*/ 1 h 34"/>
                  <a:gd name="T2" fmla="*/ 51 w 51"/>
                  <a:gd name="T3" fmla="*/ 34 h 34"/>
                  <a:gd name="T4" fmla="*/ 38 w 51"/>
                  <a:gd name="T5" fmla="*/ 26 h 34"/>
                  <a:gd name="T6" fmla="*/ 25 w 51"/>
                  <a:gd name="T7" fmla="*/ 17 h 34"/>
                  <a:gd name="T8" fmla="*/ 12 w 51"/>
                  <a:gd name="T9" fmla="*/ 9 h 34"/>
                  <a:gd name="T10" fmla="*/ 0 w 51"/>
                  <a:gd name="T11" fmla="*/ 0 h 34"/>
                  <a:gd name="T12" fmla="*/ 12 w 51"/>
                  <a:gd name="T13" fmla="*/ 0 h 34"/>
                  <a:gd name="T14" fmla="*/ 26 w 51"/>
                  <a:gd name="T15" fmla="*/ 1 h 34"/>
                  <a:gd name="T16" fmla="*/ 38 w 51"/>
                  <a:gd name="T17" fmla="*/ 1 h 34"/>
                  <a:gd name="T18" fmla="*/ 51 w 51"/>
                  <a:gd name="T1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34">
                    <a:moveTo>
                      <a:pt x="51" y="1"/>
                    </a:moveTo>
                    <a:lnTo>
                      <a:pt x="51" y="34"/>
                    </a:lnTo>
                    <a:lnTo>
                      <a:pt x="38" y="26"/>
                    </a:lnTo>
                    <a:lnTo>
                      <a:pt x="25" y="17"/>
                    </a:lnTo>
                    <a:lnTo>
                      <a:pt x="12" y="9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26" y="1"/>
                    </a:lnTo>
                    <a:lnTo>
                      <a:pt x="38" y="1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3" name="Freeform 1576"/>
              <p:cNvSpPr>
                <a:spLocks/>
              </p:cNvSpPr>
              <p:nvPr/>
            </p:nvSpPr>
            <p:spPr bwMode="auto">
              <a:xfrm>
                <a:off x="813" y="2329"/>
                <a:ext cx="10" cy="10"/>
              </a:xfrm>
              <a:custGeom>
                <a:avLst/>
                <a:gdLst>
                  <a:gd name="T0" fmla="*/ 0 w 51"/>
                  <a:gd name="T1" fmla="*/ 17 h 48"/>
                  <a:gd name="T2" fmla="*/ 0 w 51"/>
                  <a:gd name="T3" fmla="*/ 0 h 48"/>
                  <a:gd name="T4" fmla="*/ 12 w 51"/>
                  <a:gd name="T5" fmla="*/ 0 h 48"/>
                  <a:gd name="T6" fmla="*/ 25 w 51"/>
                  <a:gd name="T7" fmla="*/ 0 h 48"/>
                  <a:gd name="T8" fmla="*/ 37 w 51"/>
                  <a:gd name="T9" fmla="*/ 1 h 48"/>
                  <a:gd name="T10" fmla="*/ 51 w 51"/>
                  <a:gd name="T11" fmla="*/ 1 h 48"/>
                  <a:gd name="T12" fmla="*/ 51 w 51"/>
                  <a:gd name="T13" fmla="*/ 48 h 48"/>
                  <a:gd name="T14" fmla="*/ 37 w 51"/>
                  <a:gd name="T15" fmla="*/ 40 h 48"/>
                  <a:gd name="T16" fmla="*/ 25 w 51"/>
                  <a:gd name="T17" fmla="*/ 32 h 48"/>
                  <a:gd name="T18" fmla="*/ 12 w 51"/>
                  <a:gd name="T19" fmla="*/ 25 h 48"/>
                  <a:gd name="T20" fmla="*/ 0 w 51"/>
                  <a:gd name="T21" fmla="*/ 17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48">
                    <a:moveTo>
                      <a:pt x="0" y="17"/>
                    </a:moveTo>
                    <a:lnTo>
                      <a:pt x="0" y="0"/>
                    </a:lnTo>
                    <a:lnTo>
                      <a:pt x="12" y="0"/>
                    </a:lnTo>
                    <a:lnTo>
                      <a:pt x="25" y="0"/>
                    </a:lnTo>
                    <a:lnTo>
                      <a:pt x="37" y="1"/>
                    </a:lnTo>
                    <a:lnTo>
                      <a:pt x="51" y="1"/>
                    </a:lnTo>
                    <a:lnTo>
                      <a:pt x="51" y="48"/>
                    </a:lnTo>
                    <a:lnTo>
                      <a:pt x="37" y="40"/>
                    </a:lnTo>
                    <a:lnTo>
                      <a:pt x="25" y="32"/>
                    </a:lnTo>
                    <a:lnTo>
                      <a:pt x="12" y="25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C0A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4" name="Freeform 1577"/>
              <p:cNvSpPr>
                <a:spLocks/>
              </p:cNvSpPr>
              <p:nvPr/>
            </p:nvSpPr>
            <p:spPr bwMode="auto">
              <a:xfrm>
                <a:off x="818" y="2329"/>
                <a:ext cx="10" cy="13"/>
              </a:xfrm>
              <a:custGeom>
                <a:avLst/>
                <a:gdLst>
                  <a:gd name="T0" fmla="*/ 0 w 51"/>
                  <a:gd name="T1" fmla="*/ 33 h 62"/>
                  <a:gd name="T2" fmla="*/ 0 w 51"/>
                  <a:gd name="T3" fmla="*/ 0 h 62"/>
                  <a:gd name="T4" fmla="*/ 12 w 51"/>
                  <a:gd name="T5" fmla="*/ 1 h 62"/>
                  <a:gd name="T6" fmla="*/ 26 w 51"/>
                  <a:gd name="T7" fmla="*/ 1 h 62"/>
                  <a:gd name="T8" fmla="*/ 39 w 51"/>
                  <a:gd name="T9" fmla="*/ 1 h 62"/>
                  <a:gd name="T10" fmla="*/ 51 w 51"/>
                  <a:gd name="T11" fmla="*/ 1 h 62"/>
                  <a:gd name="T12" fmla="*/ 51 w 51"/>
                  <a:gd name="T13" fmla="*/ 62 h 62"/>
                  <a:gd name="T14" fmla="*/ 37 w 51"/>
                  <a:gd name="T15" fmla="*/ 55 h 62"/>
                  <a:gd name="T16" fmla="*/ 25 w 51"/>
                  <a:gd name="T17" fmla="*/ 48 h 62"/>
                  <a:gd name="T18" fmla="*/ 12 w 51"/>
                  <a:gd name="T19" fmla="*/ 40 h 62"/>
                  <a:gd name="T20" fmla="*/ 0 w 51"/>
                  <a:gd name="T21" fmla="*/ 33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62">
                    <a:moveTo>
                      <a:pt x="0" y="33"/>
                    </a:moveTo>
                    <a:lnTo>
                      <a:pt x="0" y="0"/>
                    </a:lnTo>
                    <a:lnTo>
                      <a:pt x="12" y="1"/>
                    </a:lnTo>
                    <a:lnTo>
                      <a:pt x="26" y="1"/>
                    </a:lnTo>
                    <a:lnTo>
                      <a:pt x="39" y="1"/>
                    </a:lnTo>
                    <a:lnTo>
                      <a:pt x="51" y="1"/>
                    </a:lnTo>
                    <a:lnTo>
                      <a:pt x="51" y="62"/>
                    </a:lnTo>
                    <a:lnTo>
                      <a:pt x="37" y="55"/>
                    </a:lnTo>
                    <a:lnTo>
                      <a:pt x="25" y="48"/>
                    </a:lnTo>
                    <a:lnTo>
                      <a:pt x="12" y="4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C5A7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5" name="Freeform 1578"/>
              <p:cNvSpPr>
                <a:spLocks/>
              </p:cNvSpPr>
              <p:nvPr/>
            </p:nvSpPr>
            <p:spPr bwMode="auto">
              <a:xfrm>
                <a:off x="823" y="2329"/>
                <a:ext cx="10" cy="15"/>
              </a:xfrm>
              <a:custGeom>
                <a:avLst/>
                <a:gdLst>
                  <a:gd name="T0" fmla="*/ 0 w 50"/>
                  <a:gd name="T1" fmla="*/ 47 h 73"/>
                  <a:gd name="T2" fmla="*/ 0 w 50"/>
                  <a:gd name="T3" fmla="*/ 0 h 73"/>
                  <a:gd name="T4" fmla="*/ 13 w 50"/>
                  <a:gd name="T5" fmla="*/ 0 h 73"/>
                  <a:gd name="T6" fmla="*/ 25 w 50"/>
                  <a:gd name="T7" fmla="*/ 0 h 73"/>
                  <a:gd name="T8" fmla="*/ 38 w 50"/>
                  <a:gd name="T9" fmla="*/ 0 h 73"/>
                  <a:gd name="T10" fmla="*/ 50 w 50"/>
                  <a:gd name="T11" fmla="*/ 0 h 73"/>
                  <a:gd name="T12" fmla="*/ 50 w 50"/>
                  <a:gd name="T13" fmla="*/ 73 h 73"/>
                  <a:gd name="T14" fmla="*/ 38 w 50"/>
                  <a:gd name="T15" fmla="*/ 67 h 73"/>
                  <a:gd name="T16" fmla="*/ 24 w 50"/>
                  <a:gd name="T17" fmla="*/ 60 h 73"/>
                  <a:gd name="T18" fmla="*/ 11 w 50"/>
                  <a:gd name="T19" fmla="*/ 54 h 73"/>
                  <a:gd name="T20" fmla="*/ 0 w 50"/>
                  <a:gd name="T21" fmla="*/ 4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73">
                    <a:moveTo>
                      <a:pt x="0" y="47"/>
                    </a:moveTo>
                    <a:lnTo>
                      <a:pt x="0" y="0"/>
                    </a:lnTo>
                    <a:lnTo>
                      <a:pt x="13" y="0"/>
                    </a:lnTo>
                    <a:lnTo>
                      <a:pt x="25" y="0"/>
                    </a:lnTo>
                    <a:lnTo>
                      <a:pt x="38" y="0"/>
                    </a:lnTo>
                    <a:lnTo>
                      <a:pt x="50" y="0"/>
                    </a:lnTo>
                    <a:lnTo>
                      <a:pt x="50" y="73"/>
                    </a:lnTo>
                    <a:lnTo>
                      <a:pt x="38" y="67"/>
                    </a:lnTo>
                    <a:lnTo>
                      <a:pt x="24" y="60"/>
                    </a:lnTo>
                    <a:lnTo>
                      <a:pt x="11" y="5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CBAF6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6" name="Freeform 1579"/>
              <p:cNvSpPr>
                <a:spLocks/>
              </p:cNvSpPr>
              <p:nvPr/>
            </p:nvSpPr>
            <p:spPr bwMode="auto">
              <a:xfrm>
                <a:off x="828" y="2329"/>
                <a:ext cx="10" cy="17"/>
              </a:xfrm>
              <a:custGeom>
                <a:avLst/>
                <a:gdLst>
                  <a:gd name="T0" fmla="*/ 0 w 50"/>
                  <a:gd name="T1" fmla="*/ 61 h 84"/>
                  <a:gd name="T2" fmla="*/ 0 w 50"/>
                  <a:gd name="T3" fmla="*/ 0 h 84"/>
                  <a:gd name="T4" fmla="*/ 13 w 50"/>
                  <a:gd name="T5" fmla="*/ 0 h 84"/>
                  <a:gd name="T6" fmla="*/ 25 w 50"/>
                  <a:gd name="T7" fmla="*/ 0 h 84"/>
                  <a:gd name="T8" fmla="*/ 38 w 50"/>
                  <a:gd name="T9" fmla="*/ 0 h 84"/>
                  <a:gd name="T10" fmla="*/ 50 w 50"/>
                  <a:gd name="T11" fmla="*/ 0 h 84"/>
                  <a:gd name="T12" fmla="*/ 50 w 50"/>
                  <a:gd name="T13" fmla="*/ 84 h 84"/>
                  <a:gd name="T14" fmla="*/ 38 w 50"/>
                  <a:gd name="T15" fmla="*/ 79 h 84"/>
                  <a:gd name="T16" fmla="*/ 25 w 50"/>
                  <a:gd name="T17" fmla="*/ 73 h 84"/>
                  <a:gd name="T18" fmla="*/ 13 w 50"/>
                  <a:gd name="T19" fmla="*/ 67 h 84"/>
                  <a:gd name="T20" fmla="*/ 0 w 50"/>
                  <a:gd name="T21" fmla="*/ 61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84">
                    <a:moveTo>
                      <a:pt x="0" y="61"/>
                    </a:moveTo>
                    <a:lnTo>
                      <a:pt x="0" y="0"/>
                    </a:lnTo>
                    <a:lnTo>
                      <a:pt x="13" y="0"/>
                    </a:lnTo>
                    <a:lnTo>
                      <a:pt x="25" y="0"/>
                    </a:lnTo>
                    <a:lnTo>
                      <a:pt x="38" y="0"/>
                    </a:lnTo>
                    <a:lnTo>
                      <a:pt x="50" y="0"/>
                    </a:lnTo>
                    <a:lnTo>
                      <a:pt x="50" y="84"/>
                    </a:lnTo>
                    <a:lnTo>
                      <a:pt x="38" y="79"/>
                    </a:lnTo>
                    <a:lnTo>
                      <a:pt x="25" y="73"/>
                    </a:lnTo>
                    <a:lnTo>
                      <a:pt x="13" y="67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rgbClr val="D1B7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7" name="Freeform 1580"/>
              <p:cNvSpPr>
                <a:spLocks/>
              </p:cNvSpPr>
              <p:nvPr/>
            </p:nvSpPr>
            <p:spPr bwMode="auto">
              <a:xfrm>
                <a:off x="833" y="2329"/>
                <a:ext cx="10" cy="19"/>
              </a:xfrm>
              <a:custGeom>
                <a:avLst/>
                <a:gdLst>
                  <a:gd name="T0" fmla="*/ 0 w 50"/>
                  <a:gd name="T1" fmla="*/ 73 h 95"/>
                  <a:gd name="T2" fmla="*/ 0 w 50"/>
                  <a:gd name="T3" fmla="*/ 0 h 95"/>
                  <a:gd name="T4" fmla="*/ 13 w 50"/>
                  <a:gd name="T5" fmla="*/ 0 h 95"/>
                  <a:gd name="T6" fmla="*/ 25 w 50"/>
                  <a:gd name="T7" fmla="*/ 0 h 95"/>
                  <a:gd name="T8" fmla="*/ 38 w 50"/>
                  <a:gd name="T9" fmla="*/ 0 h 95"/>
                  <a:gd name="T10" fmla="*/ 50 w 50"/>
                  <a:gd name="T11" fmla="*/ 0 h 95"/>
                  <a:gd name="T12" fmla="*/ 50 w 50"/>
                  <a:gd name="T13" fmla="*/ 95 h 95"/>
                  <a:gd name="T14" fmla="*/ 38 w 50"/>
                  <a:gd name="T15" fmla="*/ 90 h 95"/>
                  <a:gd name="T16" fmla="*/ 25 w 50"/>
                  <a:gd name="T17" fmla="*/ 84 h 95"/>
                  <a:gd name="T18" fmla="*/ 13 w 50"/>
                  <a:gd name="T19" fmla="*/ 79 h 95"/>
                  <a:gd name="T20" fmla="*/ 0 w 50"/>
                  <a:gd name="T21" fmla="*/ 7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95">
                    <a:moveTo>
                      <a:pt x="0" y="73"/>
                    </a:moveTo>
                    <a:lnTo>
                      <a:pt x="0" y="0"/>
                    </a:lnTo>
                    <a:lnTo>
                      <a:pt x="13" y="0"/>
                    </a:lnTo>
                    <a:lnTo>
                      <a:pt x="25" y="0"/>
                    </a:lnTo>
                    <a:lnTo>
                      <a:pt x="38" y="0"/>
                    </a:lnTo>
                    <a:lnTo>
                      <a:pt x="50" y="0"/>
                    </a:lnTo>
                    <a:lnTo>
                      <a:pt x="50" y="95"/>
                    </a:lnTo>
                    <a:lnTo>
                      <a:pt x="38" y="90"/>
                    </a:lnTo>
                    <a:lnTo>
                      <a:pt x="25" y="84"/>
                    </a:lnTo>
                    <a:lnTo>
                      <a:pt x="13" y="79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D9C2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8" name="Freeform 1581"/>
              <p:cNvSpPr>
                <a:spLocks/>
              </p:cNvSpPr>
              <p:nvPr/>
            </p:nvSpPr>
            <p:spPr bwMode="auto">
              <a:xfrm>
                <a:off x="838" y="2329"/>
                <a:ext cx="11" cy="22"/>
              </a:xfrm>
              <a:custGeom>
                <a:avLst/>
                <a:gdLst>
                  <a:gd name="T0" fmla="*/ 0 w 51"/>
                  <a:gd name="T1" fmla="*/ 85 h 107"/>
                  <a:gd name="T2" fmla="*/ 0 w 51"/>
                  <a:gd name="T3" fmla="*/ 1 h 107"/>
                  <a:gd name="T4" fmla="*/ 13 w 51"/>
                  <a:gd name="T5" fmla="*/ 1 h 107"/>
                  <a:gd name="T6" fmla="*/ 25 w 51"/>
                  <a:gd name="T7" fmla="*/ 1 h 107"/>
                  <a:gd name="T8" fmla="*/ 39 w 51"/>
                  <a:gd name="T9" fmla="*/ 0 h 107"/>
                  <a:gd name="T10" fmla="*/ 51 w 51"/>
                  <a:gd name="T11" fmla="*/ 0 h 107"/>
                  <a:gd name="T12" fmla="*/ 51 w 51"/>
                  <a:gd name="T13" fmla="*/ 107 h 107"/>
                  <a:gd name="T14" fmla="*/ 38 w 51"/>
                  <a:gd name="T15" fmla="*/ 101 h 107"/>
                  <a:gd name="T16" fmla="*/ 25 w 51"/>
                  <a:gd name="T17" fmla="*/ 96 h 107"/>
                  <a:gd name="T18" fmla="*/ 13 w 51"/>
                  <a:gd name="T19" fmla="*/ 91 h 107"/>
                  <a:gd name="T20" fmla="*/ 0 w 51"/>
                  <a:gd name="T21" fmla="*/ 8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07">
                    <a:moveTo>
                      <a:pt x="0" y="85"/>
                    </a:moveTo>
                    <a:lnTo>
                      <a:pt x="0" y="1"/>
                    </a:lnTo>
                    <a:lnTo>
                      <a:pt x="13" y="1"/>
                    </a:lnTo>
                    <a:lnTo>
                      <a:pt x="25" y="1"/>
                    </a:lnTo>
                    <a:lnTo>
                      <a:pt x="39" y="0"/>
                    </a:lnTo>
                    <a:lnTo>
                      <a:pt x="51" y="0"/>
                    </a:lnTo>
                    <a:lnTo>
                      <a:pt x="51" y="107"/>
                    </a:lnTo>
                    <a:lnTo>
                      <a:pt x="38" y="101"/>
                    </a:lnTo>
                    <a:lnTo>
                      <a:pt x="25" y="96"/>
                    </a:lnTo>
                    <a:lnTo>
                      <a:pt x="13" y="91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E1CD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199" name="Freeform 1582"/>
              <p:cNvSpPr>
                <a:spLocks/>
              </p:cNvSpPr>
              <p:nvPr/>
            </p:nvSpPr>
            <p:spPr bwMode="auto">
              <a:xfrm>
                <a:off x="843" y="2329"/>
                <a:ext cx="11" cy="23"/>
              </a:xfrm>
              <a:custGeom>
                <a:avLst/>
                <a:gdLst>
                  <a:gd name="T0" fmla="*/ 0 w 51"/>
                  <a:gd name="T1" fmla="*/ 97 h 117"/>
                  <a:gd name="T2" fmla="*/ 0 w 51"/>
                  <a:gd name="T3" fmla="*/ 2 h 117"/>
                  <a:gd name="T4" fmla="*/ 14 w 51"/>
                  <a:gd name="T5" fmla="*/ 1 h 117"/>
                  <a:gd name="T6" fmla="*/ 26 w 51"/>
                  <a:gd name="T7" fmla="*/ 1 h 117"/>
                  <a:gd name="T8" fmla="*/ 39 w 51"/>
                  <a:gd name="T9" fmla="*/ 1 h 117"/>
                  <a:gd name="T10" fmla="*/ 51 w 51"/>
                  <a:gd name="T11" fmla="*/ 0 h 117"/>
                  <a:gd name="T12" fmla="*/ 51 w 51"/>
                  <a:gd name="T13" fmla="*/ 117 h 117"/>
                  <a:gd name="T14" fmla="*/ 39 w 51"/>
                  <a:gd name="T15" fmla="*/ 113 h 117"/>
                  <a:gd name="T16" fmla="*/ 25 w 51"/>
                  <a:gd name="T17" fmla="*/ 108 h 117"/>
                  <a:gd name="T18" fmla="*/ 13 w 51"/>
                  <a:gd name="T19" fmla="*/ 102 h 117"/>
                  <a:gd name="T20" fmla="*/ 0 w 51"/>
                  <a:gd name="T21" fmla="*/ 9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17">
                    <a:moveTo>
                      <a:pt x="0" y="97"/>
                    </a:moveTo>
                    <a:lnTo>
                      <a:pt x="0" y="2"/>
                    </a:lnTo>
                    <a:lnTo>
                      <a:pt x="14" y="1"/>
                    </a:lnTo>
                    <a:lnTo>
                      <a:pt x="26" y="1"/>
                    </a:lnTo>
                    <a:lnTo>
                      <a:pt x="39" y="1"/>
                    </a:lnTo>
                    <a:lnTo>
                      <a:pt x="51" y="0"/>
                    </a:lnTo>
                    <a:lnTo>
                      <a:pt x="51" y="117"/>
                    </a:lnTo>
                    <a:lnTo>
                      <a:pt x="39" y="113"/>
                    </a:lnTo>
                    <a:lnTo>
                      <a:pt x="25" y="108"/>
                    </a:lnTo>
                    <a:lnTo>
                      <a:pt x="13" y="102"/>
                    </a:lnTo>
                    <a:lnTo>
                      <a:pt x="0" y="97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0" name="Freeform 1583"/>
              <p:cNvSpPr>
                <a:spLocks/>
              </p:cNvSpPr>
              <p:nvPr/>
            </p:nvSpPr>
            <p:spPr bwMode="auto">
              <a:xfrm>
                <a:off x="849" y="2329"/>
                <a:ext cx="10" cy="25"/>
              </a:xfrm>
              <a:custGeom>
                <a:avLst/>
                <a:gdLst>
                  <a:gd name="T0" fmla="*/ 0 w 50"/>
                  <a:gd name="T1" fmla="*/ 109 h 127"/>
                  <a:gd name="T2" fmla="*/ 0 w 50"/>
                  <a:gd name="T3" fmla="*/ 2 h 127"/>
                  <a:gd name="T4" fmla="*/ 13 w 50"/>
                  <a:gd name="T5" fmla="*/ 2 h 127"/>
                  <a:gd name="T6" fmla="*/ 25 w 50"/>
                  <a:gd name="T7" fmla="*/ 1 h 127"/>
                  <a:gd name="T8" fmla="*/ 38 w 50"/>
                  <a:gd name="T9" fmla="*/ 1 h 127"/>
                  <a:gd name="T10" fmla="*/ 50 w 50"/>
                  <a:gd name="T11" fmla="*/ 0 h 127"/>
                  <a:gd name="T12" fmla="*/ 50 w 50"/>
                  <a:gd name="T13" fmla="*/ 127 h 127"/>
                  <a:gd name="T14" fmla="*/ 38 w 50"/>
                  <a:gd name="T15" fmla="*/ 123 h 127"/>
                  <a:gd name="T16" fmla="*/ 25 w 50"/>
                  <a:gd name="T17" fmla="*/ 118 h 127"/>
                  <a:gd name="T18" fmla="*/ 13 w 50"/>
                  <a:gd name="T19" fmla="*/ 114 h 127"/>
                  <a:gd name="T20" fmla="*/ 0 w 50"/>
                  <a:gd name="T21" fmla="*/ 109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127">
                    <a:moveTo>
                      <a:pt x="0" y="109"/>
                    </a:moveTo>
                    <a:lnTo>
                      <a:pt x="0" y="2"/>
                    </a:lnTo>
                    <a:lnTo>
                      <a:pt x="13" y="2"/>
                    </a:lnTo>
                    <a:lnTo>
                      <a:pt x="25" y="1"/>
                    </a:lnTo>
                    <a:lnTo>
                      <a:pt x="38" y="1"/>
                    </a:lnTo>
                    <a:lnTo>
                      <a:pt x="50" y="0"/>
                    </a:lnTo>
                    <a:lnTo>
                      <a:pt x="50" y="127"/>
                    </a:lnTo>
                    <a:lnTo>
                      <a:pt x="38" y="123"/>
                    </a:lnTo>
                    <a:lnTo>
                      <a:pt x="25" y="118"/>
                    </a:lnTo>
                    <a:lnTo>
                      <a:pt x="13" y="114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EFE3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1" name="Freeform 1584"/>
              <p:cNvSpPr>
                <a:spLocks/>
              </p:cNvSpPr>
              <p:nvPr/>
            </p:nvSpPr>
            <p:spPr bwMode="auto">
              <a:xfrm>
                <a:off x="854" y="2329"/>
                <a:ext cx="10" cy="27"/>
              </a:xfrm>
              <a:custGeom>
                <a:avLst/>
                <a:gdLst>
                  <a:gd name="T0" fmla="*/ 0 w 50"/>
                  <a:gd name="T1" fmla="*/ 119 h 136"/>
                  <a:gd name="T2" fmla="*/ 0 w 50"/>
                  <a:gd name="T3" fmla="*/ 2 h 136"/>
                  <a:gd name="T4" fmla="*/ 13 w 50"/>
                  <a:gd name="T5" fmla="*/ 2 h 136"/>
                  <a:gd name="T6" fmla="*/ 25 w 50"/>
                  <a:gd name="T7" fmla="*/ 1 h 136"/>
                  <a:gd name="T8" fmla="*/ 38 w 50"/>
                  <a:gd name="T9" fmla="*/ 0 h 136"/>
                  <a:gd name="T10" fmla="*/ 50 w 50"/>
                  <a:gd name="T11" fmla="*/ 0 h 136"/>
                  <a:gd name="T12" fmla="*/ 50 w 50"/>
                  <a:gd name="T13" fmla="*/ 136 h 136"/>
                  <a:gd name="T14" fmla="*/ 38 w 50"/>
                  <a:gd name="T15" fmla="*/ 132 h 136"/>
                  <a:gd name="T16" fmla="*/ 25 w 50"/>
                  <a:gd name="T17" fmla="*/ 128 h 136"/>
                  <a:gd name="T18" fmla="*/ 13 w 50"/>
                  <a:gd name="T19" fmla="*/ 124 h 136"/>
                  <a:gd name="T20" fmla="*/ 0 w 50"/>
                  <a:gd name="T21" fmla="*/ 119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136">
                    <a:moveTo>
                      <a:pt x="0" y="119"/>
                    </a:moveTo>
                    <a:lnTo>
                      <a:pt x="0" y="2"/>
                    </a:lnTo>
                    <a:lnTo>
                      <a:pt x="13" y="2"/>
                    </a:lnTo>
                    <a:lnTo>
                      <a:pt x="25" y="1"/>
                    </a:lnTo>
                    <a:lnTo>
                      <a:pt x="38" y="0"/>
                    </a:lnTo>
                    <a:lnTo>
                      <a:pt x="50" y="0"/>
                    </a:lnTo>
                    <a:lnTo>
                      <a:pt x="50" y="136"/>
                    </a:lnTo>
                    <a:lnTo>
                      <a:pt x="38" y="132"/>
                    </a:lnTo>
                    <a:lnTo>
                      <a:pt x="25" y="128"/>
                    </a:lnTo>
                    <a:lnTo>
                      <a:pt x="13" y="124"/>
                    </a:lnTo>
                    <a:lnTo>
                      <a:pt x="0" y="119"/>
                    </a:lnTo>
                    <a:close/>
                  </a:path>
                </a:pathLst>
              </a:custGeom>
              <a:solidFill>
                <a:srgbClr val="F7EF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2" name="Freeform 1585"/>
              <p:cNvSpPr>
                <a:spLocks/>
              </p:cNvSpPr>
              <p:nvPr/>
            </p:nvSpPr>
            <p:spPr bwMode="auto">
              <a:xfrm>
                <a:off x="859" y="2328"/>
                <a:ext cx="10" cy="29"/>
              </a:xfrm>
              <a:custGeom>
                <a:avLst/>
                <a:gdLst>
                  <a:gd name="T0" fmla="*/ 0 w 50"/>
                  <a:gd name="T1" fmla="*/ 130 h 146"/>
                  <a:gd name="T2" fmla="*/ 0 w 50"/>
                  <a:gd name="T3" fmla="*/ 3 h 146"/>
                  <a:gd name="T4" fmla="*/ 13 w 50"/>
                  <a:gd name="T5" fmla="*/ 2 h 146"/>
                  <a:gd name="T6" fmla="*/ 25 w 50"/>
                  <a:gd name="T7" fmla="*/ 2 h 146"/>
                  <a:gd name="T8" fmla="*/ 38 w 50"/>
                  <a:gd name="T9" fmla="*/ 1 h 146"/>
                  <a:gd name="T10" fmla="*/ 50 w 50"/>
                  <a:gd name="T11" fmla="*/ 0 h 146"/>
                  <a:gd name="T12" fmla="*/ 50 w 50"/>
                  <a:gd name="T13" fmla="*/ 146 h 146"/>
                  <a:gd name="T14" fmla="*/ 38 w 50"/>
                  <a:gd name="T15" fmla="*/ 142 h 146"/>
                  <a:gd name="T16" fmla="*/ 25 w 50"/>
                  <a:gd name="T17" fmla="*/ 138 h 146"/>
                  <a:gd name="T18" fmla="*/ 13 w 50"/>
                  <a:gd name="T19" fmla="*/ 134 h 146"/>
                  <a:gd name="T20" fmla="*/ 0 w 50"/>
                  <a:gd name="T21" fmla="*/ 13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146">
                    <a:moveTo>
                      <a:pt x="0" y="130"/>
                    </a:moveTo>
                    <a:lnTo>
                      <a:pt x="0" y="3"/>
                    </a:lnTo>
                    <a:lnTo>
                      <a:pt x="13" y="2"/>
                    </a:lnTo>
                    <a:lnTo>
                      <a:pt x="25" y="2"/>
                    </a:lnTo>
                    <a:lnTo>
                      <a:pt x="38" y="1"/>
                    </a:lnTo>
                    <a:lnTo>
                      <a:pt x="50" y="0"/>
                    </a:lnTo>
                    <a:lnTo>
                      <a:pt x="50" y="146"/>
                    </a:lnTo>
                    <a:lnTo>
                      <a:pt x="38" y="142"/>
                    </a:lnTo>
                    <a:lnTo>
                      <a:pt x="25" y="138"/>
                    </a:lnTo>
                    <a:lnTo>
                      <a:pt x="13" y="134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FFF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3" name="Freeform 1586"/>
              <p:cNvSpPr>
                <a:spLocks/>
              </p:cNvSpPr>
              <p:nvPr/>
            </p:nvSpPr>
            <p:spPr bwMode="auto">
              <a:xfrm>
                <a:off x="864" y="2328"/>
                <a:ext cx="10" cy="31"/>
              </a:xfrm>
              <a:custGeom>
                <a:avLst/>
                <a:gdLst>
                  <a:gd name="T0" fmla="*/ 0 w 51"/>
                  <a:gd name="T1" fmla="*/ 139 h 154"/>
                  <a:gd name="T2" fmla="*/ 0 w 51"/>
                  <a:gd name="T3" fmla="*/ 3 h 154"/>
                  <a:gd name="T4" fmla="*/ 13 w 51"/>
                  <a:gd name="T5" fmla="*/ 2 h 154"/>
                  <a:gd name="T6" fmla="*/ 26 w 51"/>
                  <a:gd name="T7" fmla="*/ 1 h 154"/>
                  <a:gd name="T8" fmla="*/ 39 w 51"/>
                  <a:gd name="T9" fmla="*/ 1 h 154"/>
                  <a:gd name="T10" fmla="*/ 51 w 51"/>
                  <a:gd name="T11" fmla="*/ 0 h 154"/>
                  <a:gd name="T12" fmla="*/ 51 w 51"/>
                  <a:gd name="T13" fmla="*/ 154 h 154"/>
                  <a:gd name="T14" fmla="*/ 39 w 51"/>
                  <a:gd name="T15" fmla="*/ 150 h 154"/>
                  <a:gd name="T16" fmla="*/ 25 w 51"/>
                  <a:gd name="T17" fmla="*/ 147 h 154"/>
                  <a:gd name="T18" fmla="*/ 13 w 51"/>
                  <a:gd name="T19" fmla="*/ 143 h 154"/>
                  <a:gd name="T20" fmla="*/ 0 w 51"/>
                  <a:gd name="T21" fmla="*/ 139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54">
                    <a:moveTo>
                      <a:pt x="0" y="139"/>
                    </a:moveTo>
                    <a:lnTo>
                      <a:pt x="0" y="3"/>
                    </a:lnTo>
                    <a:lnTo>
                      <a:pt x="13" y="2"/>
                    </a:lnTo>
                    <a:lnTo>
                      <a:pt x="26" y="1"/>
                    </a:lnTo>
                    <a:lnTo>
                      <a:pt x="39" y="1"/>
                    </a:lnTo>
                    <a:lnTo>
                      <a:pt x="51" y="0"/>
                    </a:lnTo>
                    <a:lnTo>
                      <a:pt x="51" y="154"/>
                    </a:lnTo>
                    <a:lnTo>
                      <a:pt x="39" y="150"/>
                    </a:lnTo>
                    <a:lnTo>
                      <a:pt x="25" y="147"/>
                    </a:lnTo>
                    <a:lnTo>
                      <a:pt x="13" y="143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4" name="Freeform 1587"/>
              <p:cNvSpPr>
                <a:spLocks/>
              </p:cNvSpPr>
              <p:nvPr/>
            </p:nvSpPr>
            <p:spPr bwMode="auto">
              <a:xfrm>
                <a:off x="869" y="2328"/>
                <a:ext cx="10" cy="32"/>
              </a:xfrm>
              <a:custGeom>
                <a:avLst/>
                <a:gdLst>
                  <a:gd name="T0" fmla="*/ 0 w 51"/>
                  <a:gd name="T1" fmla="*/ 149 h 162"/>
                  <a:gd name="T2" fmla="*/ 0 w 51"/>
                  <a:gd name="T3" fmla="*/ 3 h 162"/>
                  <a:gd name="T4" fmla="*/ 14 w 51"/>
                  <a:gd name="T5" fmla="*/ 3 h 162"/>
                  <a:gd name="T6" fmla="*/ 26 w 51"/>
                  <a:gd name="T7" fmla="*/ 2 h 162"/>
                  <a:gd name="T8" fmla="*/ 39 w 51"/>
                  <a:gd name="T9" fmla="*/ 1 h 162"/>
                  <a:gd name="T10" fmla="*/ 51 w 51"/>
                  <a:gd name="T11" fmla="*/ 0 h 162"/>
                  <a:gd name="T12" fmla="*/ 51 w 51"/>
                  <a:gd name="T13" fmla="*/ 162 h 162"/>
                  <a:gd name="T14" fmla="*/ 39 w 51"/>
                  <a:gd name="T15" fmla="*/ 159 h 162"/>
                  <a:gd name="T16" fmla="*/ 26 w 51"/>
                  <a:gd name="T17" fmla="*/ 156 h 162"/>
                  <a:gd name="T18" fmla="*/ 14 w 51"/>
                  <a:gd name="T19" fmla="*/ 152 h 162"/>
                  <a:gd name="T20" fmla="*/ 0 w 51"/>
                  <a:gd name="T21" fmla="*/ 149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162">
                    <a:moveTo>
                      <a:pt x="0" y="149"/>
                    </a:moveTo>
                    <a:lnTo>
                      <a:pt x="0" y="3"/>
                    </a:lnTo>
                    <a:lnTo>
                      <a:pt x="14" y="3"/>
                    </a:lnTo>
                    <a:lnTo>
                      <a:pt x="26" y="2"/>
                    </a:lnTo>
                    <a:lnTo>
                      <a:pt x="39" y="1"/>
                    </a:lnTo>
                    <a:lnTo>
                      <a:pt x="51" y="0"/>
                    </a:lnTo>
                    <a:lnTo>
                      <a:pt x="51" y="162"/>
                    </a:lnTo>
                    <a:lnTo>
                      <a:pt x="39" y="159"/>
                    </a:lnTo>
                    <a:lnTo>
                      <a:pt x="26" y="156"/>
                    </a:lnTo>
                    <a:lnTo>
                      <a:pt x="14" y="152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5" name="Freeform 1588"/>
              <p:cNvSpPr>
                <a:spLocks/>
              </p:cNvSpPr>
              <p:nvPr/>
            </p:nvSpPr>
            <p:spPr bwMode="auto">
              <a:xfrm>
                <a:off x="874" y="2327"/>
                <a:ext cx="10" cy="35"/>
              </a:xfrm>
              <a:custGeom>
                <a:avLst/>
                <a:gdLst>
                  <a:gd name="T0" fmla="*/ 0 w 50"/>
                  <a:gd name="T1" fmla="*/ 158 h 172"/>
                  <a:gd name="T2" fmla="*/ 0 w 50"/>
                  <a:gd name="T3" fmla="*/ 4 h 172"/>
                  <a:gd name="T4" fmla="*/ 13 w 50"/>
                  <a:gd name="T5" fmla="*/ 3 h 172"/>
                  <a:gd name="T6" fmla="*/ 25 w 50"/>
                  <a:gd name="T7" fmla="*/ 2 h 172"/>
                  <a:gd name="T8" fmla="*/ 38 w 50"/>
                  <a:gd name="T9" fmla="*/ 1 h 172"/>
                  <a:gd name="T10" fmla="*/ 50 w 50"/>
                  <a:gd name="T11" fmla="*/ 0 h 172"/>
                  <a:gd name="T12" fmla="*/ 50 w 50"/>
                  <a:gd name="T13" fmla="*/ 172 h 172"/>
                  <a:gd name="T14" fmla="*/ 38 w 50"/>
                  <a:gd name="T15" fmla="*/ 167 h 172"/>
                  <a:gd name="T16" fmla="*/ 25 w 50"/>
                  <a:gd name="T17" fmla="*/ 164 h 172"/>
                  <a:gd name="T18" fmla="*/ 13 w 50"/>
                  <a:gd name="T19" fmla="*/ 161 h 172"/>
                  <a:gd name="T20" fmla="*/ 0 w 50"/>
                  <a:gd name="T21" fmla="*/ 158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172">
                    <a:moveTo>
                      <a:pt x="0" y="158"/>
                    </a:moveTo>
                    <a:lnTo>
                      <a:pt x="0" y="4"/>
                    </a:lnTo>
                    <a:lnTo>
                      <a:pt x="13" y="3"/>
                    </a:lnTo>
                    <a:lnTo>
                      <a:pt x="25" y="2"/>
                    </a:lnTo>
                    <a:lnTo>
                      <a:pt x="38" y="1"/>
                    </a:lnTo>
                    <a:lnTo>
                      <a:pt x="50" y="0"/>
                    </a:lnTo>
                    <a:lnTo>
                      <a:pt x="50" y="172"/>
                    </a:lnTo>
                    <a:lnTo>
                      <a:pt x="38" y="167"/>
                    </a:lnTo>
                    <a:lnTo>
                      <a:pt x="25" y="164"/>
                    </a:lnTo>
                    <a:lnTo>
                      <a:pt x="13" y="161"/>
                    </a:lnTo>
                    <a:lnTo>
                      <a:pt x="0" y="158"/>
                    </a:lnTo>
                    <a:close/>
                  </a:path>
                </a:pathLst>
              </a:custGeom>
              <a:solidFill>
                <a:srgbClr val="FFFB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6" name="Freeform 1589"/>
              <p:cNvSpPr>
                <a:spLocks/>
              </p:cNvSpPr>
              <p:nvPr/>
            </p:nvSpPr>
            <p:spPr bwMode="auto">
              <a:xfrm>
                <a:off x="879" y="2327"/>
                <a:ext cx="10" cy="36"/>
              </a:xfrm>
              <a:custGeom>
                <a:avLst/>
                <a:gdLst>
                  <a:gd name="T0" fmla="*/ 0 w 50"/>
                  <a:gd name="T1" fmla="*/ 167 h 180"/>
                  <a:gd name="T2" fmla="*/ 0 w 50"/>
                  <a:gd name="T3" fmla="*/ 5 h 180"/>
                  <a:gd name="T4" fmla="*/ 13 w 50"/>
                  <a:gd name="T5" fmla="*/ 4 h 180"/>
                  <a:gd name="T6" fmla="*/ 25 w 50"/>
                  <a:gd name="T7" fmla="*/ 3 h 180"/>
                  <a:gd name="T8" fmla="*/ 38 w 50"/>
                  <a:gd name="T9" fmla="*/ 2 h 180"/>
                  <a:gd name="T10" fmla="*/ 50 w 50"/>
                  <a:gd name="T11" fmla="*/ 0 h 180"/>
                  <a:gd name="T12" fmla="*/ 50 w 50"/>
                  <a:gd name="T13" fmla="*/ 180 h 180"/>
                  <a:gd name="T14" fmla="*/ 38 w 50"/>
                  <a:gd name="T15" fmla="*/ 177 h 180"/>
                  <a:gd name="T16" fmla="*/ 25 w 50"/>
                  <a:gd name="T17" fmla="*/ 175 h 180"/>
                  <a:gd name="T18" fmla="*/ 13 w 50"/>
                  <a:gd name="T19" fmla="*/ 170 h 180"/>
                  <a:gd name="T20" fmla="*/ 0 w 50"/>
                  <a:gd name="T21" fmla="*/ 167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180">
                    <a:moveTo>
                      <a:pt x="0" y="167"/>
                    </a:moveTo>
                    <a:lnTo>
                      <a:pt x="0" y="5"/>
                    </a:lnTo>
                    <a:lnTo>
                      <a:pt x="13" y="4"/>
                    </a:lnTo>
                    <a:lnTo>
                      <a:pt x="25" y="3"/>
                    </a:lnTo>
                    <a:lnTo>
                      <a:pt x="38" y="2"/>
                    </a:lnTo>
                    <a:lnTo>
                      <a:pt x="50" y="0"/>
                    </a:lnTo>
                    <a:lnTo>
                      <a:pt x="50" y="180"/>
                    </a:lnTo>
                    <a:lnTo>
                      <a:pt x="38" y="177"/>
                    </a:lnTo>
                    <a:lnTo>
                      <a:pt x="25" y="175"/>
                    </a:lnTo>
                    <a:lnTo>
                      <a:pt x="13" y="170"/>
                    </a:lnTo>
                    <a:lnTo>
                      <a:pt x="0" y="167"/>
                    </a:lnTo>
                    <a:close/>
                  </a:path>
                </a:pathLst>
              </a:custGeom>
              <a:solidFill>
                <a:srgbClr val="FFFB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7" name="Freeform 1590"/>
              <p:cNvSpPr>
                <a:spLocks/>
              </p:cNvSpPr>
              <p:nvPr/>
            </p:nvSpPr>
            <p:spPr bwMode="auto">
              <a:xfrm>
                <a:off x="884" y="2326"/>
                <a:ext cx="10" cy="38"/>
              </a:xfrm>
              <a:custGeom>
                <a:avLst/>
                <a:gdLst>
                  <a:gd name="T0" fmla="*/ 0 w 52"/>
                  <a:gd name="T1" fmla="*/ 177 h 188"/>
                  <a:gd name="T2" fmla="*/ 0 w 52"/>
                  <a:gd name="T3" fmla="*/ 5 h 188"/>
                  <a:gd name="T4" fmla="*/ 13 w 52"/>
                  <a:gd name="T5" fmla="*/ 4 h 188"/>
                  <a:gd name="T6" fmla="*/ 25 w 52"/>
                  <a:gd name="T7" fmla="*/ 2 h 188"/>
                  <a:gd name="T8" fmla="*/ 38 w 52"/>
                  <a:gd name="T9" fmla="*/ 1 h 188"/>
                  <a:gd name="T10" fmla="*/ 52 w 52"/>
                  <a:gd name="T11" fmla="*/ 0 h 188"/>
                  <a:gd name="T12" fmla="*/ 52 w 52"/>
                  <a:gd name="T13" fmla="*/ 188 h 188"/>
                  <a:gd name="T14" fmla="*/ 38 w 52"/>
                  <a:gd name="T15" fmla="*/ 185 h 188"/>
                  <a:gd name="T16" fmla="*/ 25 w 52"/>
                  <a:gd name="T17" fmla="*/ 182 h 188"/>
                  <a:gd name="T18" fmla="*/ 13 w 52"/>
                  <a:gd name="T19" fmla="*/ 179 h 188"/>
                  <a:gd name="T20" fmla="*/ 0 w 52"/>
                  <a:gd name="T21" fmla="*/ 177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88">
                    <a:moveTo>
                      <a:pt x="0" y="177"/>
                    </a:moveTo>
                    <a:lnTo>
                      <a:pt x="0" y="5"/>
                    </a:lnTo>
                    <a:lnTo>
                      <a:pt x="13" y="4"/>
                    </a:lnTo>
                    <a:lnTo>
                      <a:pt x="25" y="2"/>
                    </a:lnTo>
                    <a:lnTo>
                      <a:pt x="38" y="1"/>
                    </a:lnTo>
                    <a:lnTo>
                      <a:pt x="52" y="0"/>
                    </a:lnTo>
                    <a:lnTo>
                      <a:pt x="52" y="188"/>
                    </a:lnTo>
                    <a:lnTo>
                      <a:pt x="38" y="185"/>
                    </a:lnTo>
                    <a:lnTo>
                      <a:pt x="25" y="182"/>
                    </a:lnTo>
                    <a:lnTo>
                      <a:pt x="13" y="179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FFF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8" name="Freeform 1591"/>
              <p:cNvSpPr>
                <a:spLocks/>
              </p:cNvSpPr>
              <p:nvPr/>
            </p:nvSpPr>
            <p:spPr bwMode="auto">
              <a:xfrm>
                <a:off x="889" y="2325"/>
                <a:ext cx="10" cy="40"/>
              </a:xfrm>
              <a:custGeom>
                <a:avLst/>
                <a:gdLst>
                  <a:gd name="T0" fmla="*/ 0 w 52"/>
                  <a:gd name="T1" fmla="*/ 186 h 197"/>
                  <a:gd name="T2" fmla="*/ 0 w 52"/>
                  <a:gd name="T3" fmla="*/ 6 h 197"/>
                  <a:gd name="T4" fmla="*/ 13 w 52"/>
                  <a:gd name="T5" fmla="*/ 5 h 197"/>
                  <a:gd name="T6" fmla="*/ 27 w 52"/>
                  <a:gd name="T7" fmla="*/ 4 h 197"/>
                  <a:gd name="T8" fmla="*/ 39 w 52"/>
                  <a:gd name="T9" fmla="*/ 3 h 197"/>
                  <a:gd name="T10" fmla="*/ 52 w 52"/>
                  <a:gd name="T11" fmla="*/ 0 h 197"/>
                  <a:gd name="T12" fmla="*/ 52 w 52"/>
                  <a:gd name="T13" fmla="*/ 197 h 197"/>
                  <a:gd name="T14" fmla="*/ 39 w 52"/>
                  <a:gd name="T15" fmla="*/ 194 h 197"/>
                  <a:gd name="T16" fmla="*/ 27 w 52"/>
                  <a:gd name="T17" fmla="*/ 192 h 197"/>
                  <a:gd name="T18" fmla="*/ 13 w 52"/>
                  <a:gd name="T19" fmla="*/ 189 h 197"/>
                  <a:gd name="T20" fmla="*/ 0 w 52"/>
                  <a:gd name="T21" fmla="*/ 186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2" h="197">
                    <a:moveTo>
                      <a:pt x="0" y="186"/>
                    </a:moveTo>
                    <a:lnTo>
                      <a:pt x="0" y="6"/>
                    </a:lnTo>
                    <a:lnTo>
                      <a:pt x="13" y="5"/>
                    </a:lnTo>
                    <a:lnTo>
                      <a:pt x="27" y="4"/>
                    </a:lnTo>
                    <a:lnTo>
                      <a:pt x="39" y="3"/>
                    </a:lnTo>
                    <a:lnTo>
                      <a:pt x="52" y="0"/>
                    </a:lnTo>
                    <a:lnTo>
                      <a:pt x="52" y="197"/>
                    </a:lnTo>
                    <a:lnTo>
                      <a:pt x="39" y="194"/>
                    </a:lnTo>
                    <a:lnTo>
                      <a:pt x="27" y="192"/>
                    </a:lnTo>
                    <a:lnTo>
                      <a:pt x="13" y="189"/>
                    </a:lnTo>
                    <a:lnTo>
                      <a:pt x="0" y="186"/>
                    </a:lnTo>
                    <a:close/>
                  </a:path>
                </a:pathLst>
              </a:custGeom>
              <a:solidFill>
                <a:srgbClr val="FFFB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9" name="Freeform 1592"/>
              <p:cNvSpPr>
                <a:spLocks/>
              </p:cNvSpPr>
              <p:nvPr/>
            </p:nvSpPr>
            <p:spPr bwMode="auto">
              <a:xfrm>
                <a:off x="894" y="2325"/>
                <a:ext cx="10" cy="41"/>
              </a:xfrm>
              <a:custGeom>
                <a:avLst/>
                <a:gdLst>
                  <a:gd name="T0" fmla="*/ 0 w 50"/>
                  <a:gd name="T1" fmla="*/ 195 h 204"/>
                  <a:gd name="T2" fmla="*/ 0 w 50"/>
                  <a:gd name="T3" fmla="*/ 7 h 204"/>
                  <a:gd name="T4" fmla="*/ 12 w 50"/>
                  <a:gd name="T5" fmla="*/ 6 h 204"/>
                  <a:gd name="T6" fmla="*/ 25 w 50"/>
                  <a:gd name="T7" fmla="*/ 3 h 204"/>
                  <a:gd name="T8" fmla="*/ 37 w 50"/>
                  <a:gd name="T9" fmla="*/ 2 h 204"/>
                  <a:gd name="T10" fmla="*/ 50 w 50"/>
                  <a:gd name="T11" fmla="*/ 0 h 204"/>
                  <a:gd name="T12" fmla="*/ 50 w 50"/>
                  <a:gd name="T13" fmla="*/ 204 h 204"/>
                  <a:gd name="T14" fmla="*/ 37 w 50"/>
                  <a:gd name="T15" fmla="*/ 202 h 204"/>
                  <a:gd name="T16" fmla="*/ 25 w 50"/>
                  <a:gd name="T17" fmla="*/ 200 h 204"/>
                  <a:gd name="T18" fmla="*/ 12 w 50"/>
                  <a:gd name="T19" fmla="*/ 197 h 204"/>
                  <a:gd name="T20" fmla="*/ 0 w 50"/>
                  <a:gd name="T21" fmla="*/ 195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204">
                    <a:moveTo>
                      <a:pt x="0" y="195"/>
                    </a:moveTo>
                    <a:lnTo>
                      <a:pt x="0" y="7"/>
                    </a:lnTo>
                    <a:lnTo>
                      <a:pt x="12" y="6"/>
                    </a:lnTo>
                    <a:lnTo>
                      <a:pt x="25" y="3"/>
                    </a:lnTo>
                    <a:lnTo>
                      <a:pt x="37" y="2"/>
                    </a:lnTo>
                    <a:lnTo>
                      <a:pt x="50" y="0"/>
                    </a:lnTo>
                    <a:lnTo>
                      <a:pt x="50" y="204"/>
                    </a:lnTo>
                    <a:lnTo>
                      <a:pt x="37" y="202"/>
                    </a:lnTo>
                    <a:lnTo>
                      <a:pt x="25" y="200"/>
                    </a:lnTo>
                    <a:lnTo>
                      <a:pt x="12" y="197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rgbClr val="FFFC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0" name="Freeform 1593"/>
              <p:cNvSpPr>
                <a:spLocks/>
              </p:cNvSpPr>
              <p:nvPr/>
            </p:nvSpPr>
            <p:spPr bwMode="auto">
              <a:xfrm>
                <a:off x="899" y="2324"/>
                <a:ext cx="10" cy="42"/>
              </a:xfrm>
              <a:custGeom>
                <a:avLst/>
                <a:gdLst>
                  <a:gd name="T0" fmla="*/ 0 w 50"/>
                  <a:gd name="T1" fmla="*/ 203 h 211"/>
                  <a:gd name="T2" fmla="*/ 0 w 50"/>
                  <a:gd name="T3" fmla="*/ 6 h 211"/>
                  <a:gd name="T4" fmla="*/ 12 w 50"/>
                  <a:gd name="T5" fmla="*/ 5 h 211"/>
                  <a:gd name="T6" fmla="*/ 25 w 50"/>
                  <a:gd name="T7" fmla="*/ 3 h 211"/>
                  <a:gd name="T8" fmla="*/ 37 w 50"/>
                  <a:gd name="T9" fmla="*/ 2 h 211"/>
                  <a:gd name="T10" fmla="*/ 50 w 50"/>
                  <a:gd name="T11" fmla="*/ 0 h 211"/>
                  <a:gd name="T12" fmla="*/ 50 w 50"/>
                  <a:gd name="T13" fmla="*/ 211 h 211"/>
                  <a:gd name="T14" fmla="*/ 37 w 50"/>
                  <a:gd name="T15" fmla="*/ 209 h 211"/>
                  <a:gd name="T16" fmla="*/ 25 w 50"/>
                  <a:gd name="T17" fmla="*/ 207 h 211"/>
                  <a:gd name="T18" fmla="*/ 12 w 50"/>
                  <a:gd name="T19" fmla="*/ 205 h 211"/>
                  <a:gd name="T20" fmla="*/ 0 w 50"/>
                  <a:gd name="T21" fmla="*/ 203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211">
                    <a:moveTo>
                      <a:pt x="0" y="203"/>
                    </a:moveTo>
                    <a:lnTo>
                      <a:pt x="0" y="6"/>
                    </a:lnTo>
                    <a:lnTo>
                      <a:pt x="12" y="5"/>
                    </a:lnTo>
                    <a:lnTo>
                      <a:pt x="25" y="3"/>
                    </a:lnTo>
                    <a:lnTo>
                      <a:pt x="37" y="2"/>
                    </a:lnTo>
                    <a:lnTo>
                      <a:pt x="50" y="0"/>
                    </a:lnTo>
                    <a:lnTo>
                      <a:pt x="50" y="211"/>
                    </a:lnTo>
                    <a:lnTo>
                      <a:pt x="37" y="209"/>
                    </a:lnTo>
                    <a:lnTo>
                      <a:pt x="25" y="207"/>
                    </a:lnTo>
                    <a:lnTo>
                      <a:pt x="12" y="205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FFFC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1" name="Freeform 1594"/>
              <p:cNvSpPr>
                <a:spLocks/>
              </p:cNvSpPr>
              <p:nvPr/>
            </p:nvSpPr>
            <p:spPr bwMode="auto">
              <a:xfrm>
                <a:off x="904" y="2324"/>
                <a:ext cx="10" cy="43"/>
              </a:xfrm>
              <a:custGeom>
                <a:avLst/>
                <a:gdLst>
                  <a:gd name="T0" fmla="*/ 0 w 50"/>
                  <a:gd name="T1" fmla="*/ 210 h 218"/>
                  <a:gd name="T2" fmla="*/ 0 w 50"/>
                  <a:gd name="T3" fmla="*/ 6 h 218"/>
                  <a:gd name="T4" fmla="*/ 12 w 50"/>
                  <a:gd name="T5" fmla="*/ 5 h 218"/>
                  <a:gd name="T6" fmla="*/ 25 w 50"/>
                  <a:gd name="T7" fmla="*/ 3 h 218"/>
                  <a:gd name="T8" fmla="*/ 37 w 50"/>
                  <a:gd name="T9" fmla="*/ 1 h 218"/>
                  <a:gd name="T10" fmla="*/ 50 w 50"/>
                  <a:gd name="T11" fmla="*/ 0 h 218"/>
                  <a:gd name="T12" fmla="*/ 50 w 50"/>
                  <a:gd name="T13" fmla="*/ 218 h 218"/>
                  <a:gd name="T14" fmla="*/ 37 w 50"/>
                  <a:gd name="T15" fmla="*/ 216 h 218"/>
                  <a:gd name="T16" fmla="*/ 25 w 50"/>
                  <a:gd name="T17" fmla="*/ 214 h 218"/>
                  <a:gd name="T18" fmla="*/ 12 w 50"/>
                  <a:gd name="T19" fmla="*/ 212 h 218"/>
                  <a:gd name="T20" fmla="*/ 0 w 50"/>
                  <a:gd name="T21" fmla="*/ 210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0" h="218">
                    <a:moveTo>
                      <a:pt x="0" y="210"/>
                    </a:moveTo>
                    <a:lnTo>
                      <a:pt x="0" y="6"/>
                    </a:lnTo>
                    <a:lnTo>
                      <a:pt x="12" y="5"/>
                    </a:lnTo>
                    <a:lnTo>
                      <a:pt x="25" y="3"/>
                    </a:lnTo>
                    <a:lnTo>
                      <a:pt x="37" y="1"/>
                    </a:lnTo>
                    <a:lnTo>
                      <a:pt x="50" y="0"/>
                    </a:lnTo>
                    <a:lnTo>
                      <a:pt x="50" y="218"/>
                    </a:lnTo>
                    <a:lnTo>
                      <a:pt x="37" y="216"/>
                    </a:lnTo>
                    <a:lnTo>
                      <a:pt x="25" y="214"/>
                    </a:lnTo>
                    <a:lnTo>
                      <a:pt x="12" y="212"/>
                    </a:lnTo>
                    <a:lnTo>
                      <a:pt x="0" y="210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2" name="Freeform 1595"/>
              <p:cNvSpPr>
                <a:spLocks/>
              </p:cNvSpPr>
              <p:nvPr/>
            </p:nvSpPr>
            <p:spPr bwMode="auto">
              <a:xfrm>
                <a:off x="909" y="2323"/>
                <a:ext cx="10" cy="45"/>
              </a:xfrm>
              <a:custGeom>
                <a:avLst/>
                <a:gdLst>
                  <a:gd name="T0" fmla="*/ 0 w 51"/>
                  <a:gd name="T1" fmla="*/ 218 h 226"/>
                  <a:gd name="T2" fmla="*/ 0 w 51"/>
                  <a:gd name="T3" fmla="*/ 7 h 226"/>
                  <a:gd name="T4" fmla="*/ 12 w 51"/>
                  <a:gd name="T5" fmla="*/ 5 h 226"/>
                  <a:gd name="T6" fmla="*/ 25 w 51"/>
                  <a:gd name="T7" fmla="*/ 4 h 226"/>
                  <a:gd name="T8" fmla="*/ 37 w 51"/>
                  <a:gd name="T9" fmla="*/ 2 h 226"/>
                  <a:gd name="T10" fmla="*/ 50 w 51"/>
                  <a:gd name="T11" fmla="*/ 0 h 226"/>
                  <a:gd name="T12" fmla="*/ 51 w 51"/>
                  <a:gd name="T13" fmla="*/ 0 h 226"/>
                  <a:gd name="T14" fmla="*/ 51 w 51"/>
                  <a:gd name="T15" fmla="*/ 226 h 226"/>
                  <a:gd name="T16" fmla="*/ 38 w 51"/>
                  <a:gd name="T17" fmla="*/ 224 h 226"/>
                  <a:gd name="T18" fmla="*/ 26 w 51"/>
                  <a:gd name="T19" fmla="*/ 222 h 226"/>
                  <a:gd name="T20" fmla="*/ 12 w 51"/>
                  <a:gd name="T21" fmla="*/ 220 h 226"/>
                  <a:gd name="T22" fmla="*/ 0 w 51"/>
                  <a:gd name="T23" fmla="*/ 21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1" h="226">
                    <a:moveTo>
                      <a:pt x="0" y="218"/>
                    </a:moveTo>
                    <a:lnTo>
                      <a:pt x="0" y="7"/>
                    </a:lnTo>
                    <a:lnTo>
                      <a:pt x="12" y="5"/>
                    </a:lnTo>
                    <a:lnTo>
                      <a:pt x="25" y="4"/>
                    </a:lnTo>
                    <a:lnTo>
                      <a:pt x="37" y="2"/>
                    </a:lnTo>
                    <a:lnTo>
                      <a:pt x="50" y="0"/>
                    </a:lnTo>
                    <a:lnTo>
                      <a:pt x="51" y="0"/>
                    </a:lnTo>
                    <a:lnTo>
                      <a:pt x="51" y="226"/>
                    </a:lnTo>
                    <a:lnTo>
                      <a:pt x="38" y="224"/>
                    </a:lnTo>
                    <a:lnTo>
                      <a:pt x="26" y="222"/>
                    </a:lnTo>
                    <a:lnTo>
                      <a:pt x="12" y="220"/>
                    </a:lnTo>
                    <a:lnTo>
                      <a:pt x="0" y="218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3" name="Freeform 1596"/>
              <p:cNvSpPr>
                <a:spLocks/>
              </p:cNvSpPr>
              <p:nvPr/>
            </p:nvSpPr>
            <p:spPr bwMode="auto">
              <a:xfrm>
                <a:off x="914" y="2323"/>
                <a:ext cx="10" cy="46"/>
              </a:xfrm>
              <a:custGeom>
                <a:avLst/>
                <a:gdLst>
                  <a:gd name="T0" fmla="*/ 0 w 51"/>
                  <a:gd name="T1" fmla="*/ 222 h 229"/>
                  <a:gd name="T2" fmla="*/ 0 w 51"/>
                  <a:gd name="T3" fmla="*/ 4 h 229"/>
                  <a:gd name="T4" fmla="*/ 12 w 51"/>
                  <a:gd name="T5" fmla="*/ 2 h 229"/>
                  <a:gd name="T6" fmla="*/ 25 w 51"/>
                  <a:gd name="T7" fmla="*/ 0 h 229"/>
                  <a:gd name="T8" fmla="*/ 51 w 51"/>
                  <a:gd name="T9" fmla="*/ 1 h 229"/>
                  <a:gd name="T10" fmla="*/ 51 w 51"/>
                  <a:gd name="T11" fmla="*/ 229 h 229"/>
                  <a:gd name="T12" fmla="*/ 38 w 51"/>
                  <a:gd name="T13" fmla="*/ 228 h 229"/>
                  <a:gd name="T14" fmla="*/ 26 w 51"/>
                  <a:gd name="T15" fmla="*/ 226 h 229"/>
                  <a:gd name="T16" fmla="*/ 13 w 51"/>
                  <a:gd name="T17" fmla="*/ 224 h 229"/>
                  <a:gd name="T18" fmla="*/ 0 w 51"/>
                  <a:gd name="T19" fmla="*/ 222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229">
                    <a:moveTo>
                      <a:pt x="0" y="222"/>
                    </a:moveTo>
                    <a:lnTo>
                      <a:pt x="0" y="4"/>
                    </a:lnTo>
                    <a:lnTo>
                      <a:pt x="12" y="2"/>
                    </a:lnTo>
                    <a:lnTo>
                      <a:pt x="25" y="0"/>
                    </a:lnTo>
                    <a:lnTo>
                      <a:pt x="51" y="1"/>
                    </a:lnTo>
                    <a:lnTo>
                      <a:pt x="51" y="229"/>
                    </a:lnTo>
                    <a:lnTo>
                      <a:pt x="38" y="228"/>
                    </a:lnTo>
                    <a:lnTo>
                      <a:pt x="26" y="226"/>
                    </a:lnTo>
                    <a:lnTo>
                      <a:pt x="13" y="224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rgbClr val="FFFC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4" name="Freeform 1597"/>
              <p:cNvSpPr>
                <a:spLocks/>
              </p:cNvSpPr>
              <p:nvPr/>
            </p:nvSpPr>
            <p:spPr bwMode="auto">
              <a:xfrm>
                <a:off x="919" y="2323"/>
                <a:ext cx="10" cy="46"/>
              </a:xfrm>
              <a:custGeom>
                <a:avLst/>
                <a:gdLst>
                  <a:gd name="T0" fmla="*/ 0 w 50"/>
                  <a:gd name="T1" fmla="*/ 226 h 232"/>
                  <a:gd name="T2" fmla="*/ 0 w 50"/>
                  <a:gd name="T3" fmla="*/ 0 h 232"/>
                  <a:gd name="T4" fmla="*/ 50 w 50"/>
                  <a:gd name="T5" fmla="*/ 2 h 232"/>
                  <a:gd name="T6" fmla="*/ 50 w 50"/>
                  <a:gd name="T7" fmla="*/ 232 h 232"/>
                  <a:gd name="T8" fmla="*/ 37 w 50"/>
                  <a:gd name="T9" fmla="*/ 231 h 232"/>
                  <a:gd name="T10" fmla="*/ 25 w 50"/>
                  <a:gd name="T11" fmla="*/ 229 h 232"/>
                  <a:gd name="T12" fmla="*/ 12 w 50"/>
                  <a:gd name="T13" fmla="*/ 228 h 232"/>
                  <a:gd name="T14" fmla="*/ 0 w 50"/>
                  <a:gd name="T15" fmla="*/ 226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32">
                    <a:moveTo>
                      <a:pt x="0" y="226"/>
                    </a:moveTo>
                    <a:lnTo>
                      <a:pt x="0" y="0"/>
                    </a:lnTo>
                    <a:lnTo>
                      <a:pt x="50" y="2"/>
                    </a:lnTo>
                    <a:lnTo>
                      <a:pt x="50" y="232"/>
                    </a:lnTo>
                    <a:lnTo>
                      <a:pt x="37" y="231"/>
                    </a:lnTo>
                    <a:lnTo>
                      <a:pt x="25" y="229"/>
                    </a:lnTo>
                    <a:lnTo>
                      <a:pt x="12" y="228"/>
                    </a:lnTo>
                    <a:lnTo>
                      <a:pt x="0" y="226"/>
                    </a:lnTo>
                    <a:close/>
                  </a:path>
                </a:pathLst>
              </a:custGeom>
              <a:solidFill>
                <a:srgbClr val="FFFC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5" name="Freeform 1598"/>
              <p:cNvSpPr>
                <a:spLocks/>
              </p:cNvSpPr>
              <p:nvPr/>
            </p:nvSpPr>
            <p:spPr bwMode="auto">
              <a:xfrm>
                <a:off x="924" y="2323"/>
                <a:ext cx="10" cy="47"/>
              </a:xfrm>
              <a:custGeom>
                <a:avLst/>
                <a:gdLst>
                  <a:gd name="T0" fmla="*/ 0 w 50"/>
                  <a:gd name="T1" fmla="*/ 228 h 233"/>
                  <a:gd name="T2" fmla="*/ 0 w 50"/>
                  <a:gd name="T3" fmla="*/ 0 h 233"/>
                  <a:gd name="T4" fmla="*/ 50 w 50"/>
                  <a:gd name="T5" fmla="*/ 1 h 233"/>
                  <a:gd name="T6" fmla="*/ 50 w 50"/>
                  <a:gd name="T7" fmla="*/ 233 h 233"/>
                  <a:gd name="T8" fmla="*/ 37 w 50"/>
                  <a:gd name="T9" fmla="*/ 232 h 233"/>
                  <a:gd name="T10" fmla="*/ 25 w 50"/>
                  <a:gd name="T11" fmla="*/ 231 h 233"/>
                  <a:gd name="T12" fmla="*/ 12 w 50"/>
                  <a:gd name="T13" fmla="*/ 230 h 233"/>
                  <a:gd name="T14" fmla="*/ 0 w 50"/>
                  <a:gd name="T15" fmla="*/ 228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33">
                    <a:moveTo>
                      <a:pt x="0" y="228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233"/>
                    </a:lnTo>
                    <a:lnTo>
                      <a:pt x="37" y="232"/>
                    </a:lnTo>
                    <a:lnTo>
                      <a:pt x="25" y="231"/>
                    </a:lnTo>
                    <a:lnTo>
                      <a:pt x="12" y="230"/>
                    </a:lnTo>
                    <a:lnTo>
                      <a:pt x="0" y="228"/>
                    </a:lnTo>
                    <a:close/>
                  </a:path>
                </a:pathLst>
              </a:custGeom>
              <a:solidFill>
                <a:srgbClr val="FFFC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6" name="Freeform 1599"/>
              <p:cNvSpPr>
                <a:spLocks/>
              </p:cNvSpPr>
              <p:nvPr/>
            </p:nvSpPr>
            <p:spPr bwMode="auto">
              <a:xfrm>
                <a:off x="929" y="2323"/>
                <a:ext cx="10" cy="47"/>
              </a:xfrm>
              <a:custGeom>
                <a:avLst/>
                <a:gdLst>
                  <a:gd name="T0" fmla="*/ 0 w 50"/>
                  <a:gd name="T1" fmla="*/ 230 h 235"/>
                  <a:gd name="T2" fmla="*/ 0 w 50"/>
                  <a:gd name="T3" fmla="*/ 0 h 235"/>
                  <a:gd name="T4" fmla="*/ 50 w 50"/>
                  <a:gd name="T5" fmla="*/ 1 h 235"/>
                  <a:gd name="T6" fmla="*/ 50 w 50"/>
                  <a:gd name="T7" fmla="*/ 235 h 235"/>
                  <a:gd name="T8" fmla="*/ 38 w 50"/>
                  <a:gd name="T9" fmla="*/ 234 h 235"/>
                  <a:gd name="T10" fmla="*/ 26 w 50"/>
                  <a:gd name="T11" fmla="*/ 232 h 235"/>
                  <a:gd name="T12" fmla="*/ 12 w 50"/>
                  <a:gd name="T13" fmla="*/ 231 h 235"/>
                  <a:gd name="T14" fmla="*/ 0 w 50"/>
                  <a:gd name="T15" fmla="*/ 230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35">
                    <a:moveTo>
                      <a:pt x="0" y="230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235"/>
                    </a:lnTo>
                    <a:lnTo>
                      <a:pt x="38" y="234"/>
                    </a:lnTo>
                    <a:lnTo>
                      <a:pt x="26" y="232"/>
                    </a:lnTo>
                    <a:lnTo>
                      <a:pt x="12" y="231"/>
                    </a:lnTo>
                    <a:lnTo>
                      <a:pt x="0" y="230"/>
                    </a:lnTo>
                    <a:close/>
                  </a:path>
                </a:pathLst>
              </a:custGeom>
              <a:solidFill>
                <a:srgbClr val="FFFC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7" name="Freeform 1600"/>
              <p:cNvSpPr>
                <a:spLocks/>
              </p:cNvSpPr>
              <p:nvPr/>
            </p:nvSpPr>
            <p:spPr bwMode="auto">
              <a:xfrm>
                <a:off x="934" y="2323"/>
                <a:ext cx="11" cy="47"/>
              </a:xfrm>
              <a:custGeom>
                <a:avLst/>
                <a:gdLst>
                  <a:gd name="T0" fmla="*/ 0 w 51"/>
                  <a:gd name="T1" fmla="*/ 232 h 236"/>
                  <a:gd name="T2" fmla="*/ 0 w 51"/>
                  <a:gd name="T3" fmla="*/ 0 h 236"/>
                  <a:gd name="T4" fmla="*/ 51 w 51"/>
                  <a:gd name="T5" fmla="*/ 2 h 236"/>
                  <a:gd name="T6" fmla="*/ 51 w 51"/>
                  <a:gd name="T7" fmla="*/ 236 h 236"/>
                  <a:gd name="T8" fmla="*/ 38 w 51"/>
                  <a:gd name="T9" fmla="*/ 236 h 236"/>
                  <a:gd name="T10" fmla="*/ 26 w 51"/>
                  <a:gd name="T11" fmla="*/ 235 h 236"/>
                  <a:gd name="T12" fmla="*/ 13 w 51"/>
                  <a:gd name="T13" fmla="*/ 234 h 236"/>
                  <a:gd name="T14" fmla="*/ 0 w 51"/>
                  <a:gd name="T15" fmla="*/ 23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236">
                    <a:moveTo>
                      <a:pt x="0" y="232"/>
                    </a:moveTo>
                    <a:lnTo>
                      <a:pt x="0" y="0"/>
                    </a:lnTo>
                    <a:lnTo>
                      <a:pt x="51" y="2"/>
                    </a:lnTo>
                    <a:lnTo>
                      <a:pt x="51" y="236"/>
                    </a:lnTo>
                    <a:lnTo>
                      <a:pt x="38" y="236"/>
                    </a:lnTo>
                    <a:lnTo>
                      <a:pt x="26" y="235"/>
                    </a:lnTo>
                    <a:lnTo>
                      <a:pt x="13" y="234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FFF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8" name="Freeform 1601"/>
              <p:cNvSpPr>
                <a:spLocks/>
              </p:cNvSpPr>
              <p:nvPr/>
            </p:nvSpPr>
            <p:spPr bwMode="auto">
              <a:xfrm>
                <a:off x="939" y="2323"/>
                <a:ext cx="11" cy="48"/>
              </a:xfrm>
              <a:custGeom>
                <a:avLst/>
                <a:gdLst>
                  <a:gd name="T0" fmla="*/ 0 w 51"/>
                  <a:gd name="T1" fmla="*/ 234 h 237"/>
                  <a:gd name="T2" fmla="*/ 0 w 51"/>
                  <a:gd name="T3" fmla="*/ 0 h 237"/>
                  <a:gd name="T4" fmla="*/ 51 w 51"/>
                  <a:gd name="T5" fmla="*/ 2 h 237"/>
                  <a:gd name="T6" fmla="*/ 51 w 51"/>
                  <a:gd name="T7" fmla="*/ 237 h 237"/>
                  <a:gd name="T8" fmla="*/ 39 w 51"/>
                  <a:gd name="T9" fmla="*/ 236 h 237"/>
                  <a:gd name="T10" fmla="*/ 28 w 51"/>
                  <a:gd name="T11" fmla="*/ 236 h 237"/>
                  <a:gd name="T12" fmla="*/ 14 w 51"/>
                  <a:gd name="T13" fmla="*/ 235 h 237"/>
                  <a:gd name="T14" fmla="*/ 0 w 51"/>
                  <a:gd name="T15" fmla="*/ 234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237">
                    <a:moveTo>
                      <a:pt x="0" y="234"/>
                    </a:moveTo>
                    <a:lnTo>
                      <a:pt x="0" y="0"/>
                    </a:lnTo>
                    <a:lnTo>
                      <a:pt x="51" y="2"/>
                    </a:lnTo>
                    <a:lnTo>
                      <a:pt x="51" y="237"/>
                    </a:lnTo>
                    <a:lnTo>
                      <a:pt x="39" y="236"/>
                    </a:lnTo>
                    <a:lnTo>
                      <a:pt x="28" y="236"/>
                    </a:lnTo>
                    <a:lnTo>
                      <a:pt x="14" y="235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FFFB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19" name="Freeform 1602"/>
              <p:cNvSpPr>
                <a:spLocks/>
              </p:cNvSpPr>
              <p:nvPr/>
            </p:nvSpPr>
            <p:spPr bwMode="auto">
              <a:xfrm>
                <a:off x="945" y="2324"/>
                <a:ext cx="10" cy="47"/>
              </a:xfrm>
              <a:custGeom>
                <a:avLst/>
                <a:gdLst>
                  <a:gd name="T0" fmla="*/ 0 w 50"/>
                  <a:gd name="T1" fmla="*/ 234 h 237"/>
                  <a:gd name="T2" fmla="*/ 0 w 50"/>
                  <a:gd name="T3" fmla="*/ 0 h 237"/>
                  <a:gd name="T4" fmla="*/ 50 w 50"/>
                  <a:gd name="T5" fmla="*/ 2 h 237"/>
                  <a:gd name="T6" fmla="*/ 50 w 50"/>
                  <a:gd name="T7" fmla="*/ 237 h 237"/>
                  <a:gd name="T8" fmla="*/ 38 w 50"/>
                  <a:gd name="T9" fmla="*/ 236 h 237"/>
                  <a:gd name="T10" fmla="*/ 27 w 50"/>
                  <a:gd name="T11" fmla="*/ 236 h 237"/>
                  <a:gd name="T12" fmla="*/ 14 w 50"/>
                  <a:gd name="T13" fmla="*/ 235 h 237"/>
                  <a:gd name="T14" fmla="*/ 2 w 50"/>
                  <a:gd name="T15" fmla="*/ 235 h 237"/>
                  <a:gd name="T16" fmla="*/ 0 w 50"/>
                  <a:gd name="T17" fmla="*/ 234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237">
                    <a:moveTo>
                      <a:pt x="0" y="234"/>
                    </a:moveTo>
                    <a:lnTo>
                      <a:pt x="0" y="0"/>
                    </a:lnTo>
                    <a:lnTo>
                      <a:pt x="50" y="2"/>
                    </a:lnTo>
                    <a:lnTo>
                      <a:pt x="50" y="237"/>
                    </a:lnTo>
                    <a:lnTo>
                      <a:pt x="38" y="236"/>
                    </a:lnTo>
                    <a:lnTo>
                      <a:pt x="27" y="236"/>
                    </a:lnTo>
                    <a:lnTo>
                      <a:pt x="14" y="235"/>
                    </a:lnTo>
                    <a:lnTo>
                      <a:pt x="2" y="235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FFFB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0" name="Freeform 1603"/>
              <p:cNvSpPr>
                <a:spLocks/>
              </p:cNvSpPr>
              <p:nvPr/>
            </p:nvSpPr>
            <p:spPr bwMode="auto">
              <a:xfrm>
                <a:off x="950" y="2324"/>
                <a:ext cx="10" cy="47"/>
              </a:xfrm>
              <a:custGeom>
                <a:avLst/>
                <a:gdLst>
                  <a:gd name="T0" fmla="*/ 0 w 50"/>
                  <a:gd name="T1" fmla="*/ 235 h 236"/>
                  <a:gd name="T2" fmla="*/ 0 w 50"/>
                  <a:gd name="T3" fmla="*/ 0 h 236"/>
                  <a:gd name="T4" fmla="*/ 50 w 50"/>
                  <a:gd name="T5" fmla="*/ 1 h 236"/>
                  <a:gd name="T6" fmla="*/ 50 w 50"/>
                  <a:gd name="T7" fmla="*/ 236 h 236"/>
                  <a:gd name="T8" fmla="*/ 38 w 50"/>
                  <a:gd name="T9" fmla="*/ 236 h 236"/>
                  <a:gd name="T10" fmla="*/ 26 w 50"/>
                  <a:gd name="T11" fmla="*/ 236 h 236"/>
                  <a:gd name="T12" fmla="*/ 12 w 50"/>
                  <a:gd name="T13" fmla="*/ 235 h 236"/>
                  <a:gd name="T14" fmla="*/ 0 w 50"/>
                  <a:gd name="T1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36">
                    <a:moveTo>
                      <a:pt x="0" y="235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236"/>
                    </a:lnTo>
                    <a:lnTo>
                      <a:pt x="38" y="236"/>
                    </a:lnTo>
                    <a:lnTo>
                      <a:pt x="26" y="236"/>
                    </a:lnTo>
                    <a:lnTo>
                      <a:pt x="12" y="235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FFF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1" name="Freeform 1604"/>
              <p:cNvSpPr>
                <a:spLocks/>
              </p:cNvSpPr>
              <p:nvPr/>
            </p:nvSpPr>
            <p:spPr bwMode="auto">
              <a:xfrm>
                <a:off x="955" y="2324"/>
                <a:ext cx="10" cy="47"/>
              </a:xfrm>
              <a:custGeom>
                <a:avLst/>
                <a:gdLst>
                  <a:gd name="T0" fmla="*/ 0 w 51"/>
                  <a:gd name="T1" fmla="*/ 235 h 236"/>
                  <a:gd name="T2" fmla="*/ 0 w 51"/>
                  <a:gd name="T3" fmla="*/ 0 h 236"/>
                  <a:gd name="T4" fmla="*/ 51 w 51"/>
                  <a:gd name="T5" fmla="*/ 1 h 236"/>
                  <a:gd name="T6" fmla="*/ 51 w 51"/>
                  <a:gd name="T7" fmla="*/ 236 h 236"/>
                  <a:gd name="T8" fmla="*/ 39 w 51"/>
                  <a:gd name="T9" fmla="*/ 236 h 236"/>
                  <a:gd name="T10" fmla="*/ 26 w 51"/>
                  <a:gd name="T11" fmla="*/ 235 h 236"/>
                  <a:gd name="T12" fmla="*/ 13 w 51"/>
                  <a:gd name="T13" fmla="*/ 235 h 236"/>
                  <a:gd name="T14" fmla="*/ 0 w 51"/>
                  <a:gd name="T15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236">
                    <a:moveTo>
                      <a:pt x="0" y="235"/>
                    </a:moveTo>
                    <a:lnTo>
                      <a:pt x="0" y="0"/>
                    </a:lnTo>
                    <a:lnTo>
                      <a:pt x="51" y="1"/>
                    </a:lnTo>
                    <a:lnTo>
                      <a:pt x="51" y="236"/>
                    </a:lnTo>
                    <a:lnTo>
                      <a:pt x="39" y="236"/>
                    </a:lnTo>
                    <a:lnTo>
                      <a:pt x="26" y="235"/>
                    </a:lnTo>
                    <a:lnTo>
                      <a:pt x="13" y="235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FFFB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2" name="Freeform 1605"/>
              <p:cNvSpPr>
                <a:spLocks/>
              </p:cNvSpPr>
              <p:nvPr/>
            </p:nvSpPr>
            <p:spPr bwMode="auto">
              <a:xfrm>
                <a:off x="960" y="2324"/>
                <a:ext cx="10" cy="47"/>
              </a:xfrm>
              <a:custGeom>
                <a:avLst/>
                <a:gdLst>
                  <a:gd name="T0" fmla="*/ 0 w 51"/>
                  <a:gd name="T1" fmla="*/ 235 h 236"/>
                  <a:gd name="T2" fmla="*/ 0 w 51"/>
                  <a:gd name="T3" fmla="*/ 0 h 236"/>
                  <a:gd name="T4" fmla="*/ 51 w 51"/>
                  <a:gd name="T5" fmla="*/ 2 h 236"/>
                  <a:gd name="T6" fmla="*/ 51 w 51"/>
                  <a:gd name="T7" fmla="*/ 235 h 236"/>
                  <a:gd name="T8" fmla="*/ 46 w 51"/>
                  <a:gd name="T9" fmla="*/ 235 h 236"/>
                  <a:gd name="T10" fmla="*/ 43 w 51"/>
                  <a:gd name="T11" fmla="*/ 235 h 236"/>
                  <a:gd name="T12" fmla="*/ 40 w 51"/>
                  <a:gd name="T13" fmla="*/ 235 h 236"/>
                  <a:gd name="T14" fmla="*/ 30 w 51"/>
                  <a:gd name="T15" fmla="*/ 236 h 236"/>
                  <a:gd name="T16" fmla="*/ 21 w 51"/>
                  <a:gd name="T17" fmla="*/ 236 h 236"/>
                  <a:gd name="T18" fmla="*/ 10 w 51"/>
                  <a:gd name="T19" fmla="*/ 236 h 236"/>
                  <a:gd name="T20" fmla="*/ 0 w 51"/>
                  <a:gd name="T21" fmla="*/ 235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" h="236">
                    <a:moveTo>
                      <a:pt x="0" y="235"/>
                    </a:moveTo>
                    <a:lnTo>
                      <a:pt x="0" y="0"/>
                    </a:lnTo>
                    <a:lnTo>
                      <a:pt x="51" y="2"/>
                    </a:lnTo>
                    <a:lnTo>
                      <a:pt x="51" y="235"/>
                    </a:lnTo>
                    <a:lnTo>
                      <a:pt x="46" y="235"/>
                    </a:lnTo>
                    <a:lnTo>
                      <a:pt x="43" y="235"/>
                    </a:lnTo>
                    <a:lnTo>
                      <a:pt x="40" y="235"/>
                    </a:lnTo>
                    <a:lnTo>
                      <a:pt x="30" y="236"/>
                    </a:lnTo>
                    <a:lnTo>
                      <a:pt x="21" y="236"/>
                    </a:lnTo>
                    <a:lnTo>
                      <a:pt x="10" y="236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FFFB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3" name="Freeform 1606"/>
              <p:cNvSpPr>
                <a:spLocks/>
              </p:cNvSpPr>
              <p:nvPr/>
            </p:nvSpPr>
            <p:spPr bwMode="auto">
              <a:xfrm>
                <a:off x="965" y="2324"/>
                <a:ext cx="10" cy="47"/>
              </a:xfrm>
              <a:custGeom>
                <a:avLst/>
                <a:gdLst>
                  <a:gd name="T0" fmla="*/ 0 w 50"/>
                  <a:gd name="T1" fmla="*/ 235 h 235"/>
                  <a:gd name="T2" fmla="*/ 0 w 50"/>
                  <a:gd name="T3" fmla="*/ 0 h 235"/>
                  <a:gd name="T4" fmla="*/ 50 w 50"/>
                  <a:gd name="T5" fmla="*/ 1 h 235"/>
                  <a:gd name="T6" fmla="*/ 50 w 50"/>
                  <a:gd name="T7" fmla="*/ 233 h 235"/>
                  <a:gd name="T8" fmla="*/ 35 w 50"/>
                  <a:gd name="T9" fmla="*/ 234 h 235"/>
                  <a:gd name="T10" fmla="*/ 20 w 50"/>
                  <a:gd name="T11" fmla="*/ 234 h 235"/>
                  <a:gd name="T12" fmla="*/ 17 w 50"/>
                  <a:gd name="T13" fmla="*/ 234 h 235"/>
                  <a:gd name="T14" fmla="*/ 14 w 50"/>
                  <a:gd name="T15" fmla="*/ 234 h 235"/>
                  <a:gd name="T16" fmla="*/ 6 w 50"/>
                  <a:gd name="T17" fmla="*/ 235 h 235"/>
                  <a:gd name="T18" fmla="*/ 0 w 50"/>
                  <a:gd name="T19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0" h="235">
                    <a:moveTo>
                      <a:pt x="0" y="235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233"/>
                    </a:lnTo>
                    <a:lnTo>
                      <a:pt x="35" y="234"/>
                    </a:lnTo>
                    <a:lnTo>
                      <a:pt x="20" y="234"/>
                    </a:lnTo>
                    <a:lnTo>
                      <a:pt x="17" y="234"/>
                    </a:lnTo>
                    <a:lnTo>
                      <a:pt x="14" y="234"/>
                    </a:lnTo>
                    <a:lnTo>
                      <a:pt x="6" y="235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FEF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4" name="Freeform 1607"/>
              <p:cNvSpPr>
                <a:spLocks/>
              </p:cNvSpPr>
              <p:nvPr/>
            </p:nvSpPr>
            <p:spPr bwMode="auto">
              <a:xfrm>
                <a:off x="970" y="2324"/>
                <a:ext cx="10" cy="47"/>
              </a:xfrm>
              <a:custGeom>
                <a:avLst/>
                <a:gdLst>
                  <a:gd name="T0" fmla="*/ 0 w 50"/>
                  <a:gd name="T1" fmla="*/ 233 h 233"/>
                  <a:gd name="T2" fmla="*/ 0 w 50"/>
                  <a:gd name="T3" fmla="*/ 0 h 233"/>
                  <a:gd name="T4" fmla="*/ 50 w 50"/>
                  <a:gd name="T5" fmla="*/ 1 h 233"/>
                  <a:gd name="T6" fmla="*/ 50 w 50"/>
                  <a:gd name="T7" fmla="*/ 230 h 233"/>
                  <a:gd name="T8" fmla="*/ 40 w 50"/>
                  <a:gd name="T9" fmla="*/ 231 h 233"/>
                  <a:gd name="T10" fmla="*/ 27 w 50"/>
                  <a:gd name="T11" fmla="*/ 232 h 233"/>
                  <a:gd name="T12" fmla="*/ 14 w 50"/>
                  <a:gd name="T13" fmla="*/ 233 h 233"/>
                  <a:gd name="T14" fmla="*/ 0 w 50"/>
                  <a:gd name="T15" fmla="*/ 233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33">
                    <a:moveTo>
                      <a:pt x="0" y="233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230"/>
                    </a:lnTo>
                    <a:lnTo>
                      <a:pt x="40" y="231"/>
                    </a:lnTo>
                    <a:lnTo>
                      <a:pt x="27" y="232"/>
                    </a:lnTo>
                    <a:lnTo>
                      <a:pt x="14" y="233"/>
                    </a:lnTo>
                    <a:lnTo>
                      <a:pt x="0" y="233"/>
                    </a:lnTo>
                    <a:close/>
                  </a:path>
                </a:pathLst>
              </a:custGeom>
              <a:solidFill>
                <a:srgbClr val="FAF3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5" name="Freeform 1608"/>
              <p:cNvSpPr>
                <a:spLocks/>
              </p:cNvSpPr>
              <p:nvPr/>
            </p:nvSpPr>
            <p:spPr bwMode="auto">
              <a:xfrm>
                <a:off x="975" y="2324"/>
                <a:ext cx="10" cy="47"/>
              </a:xfrm>
              <a:custGeom>
                <a:avLst/>
                <a:gdLst>
                  <a:gd name="T0" fmla="*/ 0 w 50"/>
                  <a:gd name="T1" fmla="*/ 232 h 232"/>
                  <a:gd name="T2" fmla="*/ 0 w 50"/>
                  <a:gd name="T3" fmla="*/ 0 h 232"/>
                  <a:gd name="T4" fmla="*/ 50 w 50"/>
                  <a:gd name="T5" fmla="*/ 2 h 232"/>
                  <a:gd name="T6" fmla="*/ 50 w 50"/>
                  <a:gd name="T7" fmla="*/ 216 h 232"/>
                  <a:gd name="T8" fmla="*/ 39 w 50"/>
                  <a:gd name="T9" fmla="*/ 221 h 232"/>
                  <a:gd name="T10" fmla="*/ 26 w 50"/>
                  <a:gd name="T11" fmla="*/ 225 h 232"/>
                  <a:gd name="T12" fmla="*/ 28 w 50"/>
                  <a:gd name="T13" fmla="*/ 230 h 232"/>
                  <a:gd name="T14" fmla="*/ 15 w 50"/>
                  <a:gd name="T15" fmla="*/ 231 h 232"/>
                  <a:gd name="T16" fmla="*/ 0 w 50"/>
                  <a:gd name="T17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0" h="232">
                    <a:moveTo>
                      <a:pt x="0" y="232"/>
                    </a:moveTo>
                    <a:lnTo>
                      <a:pt x="0" y="0"/>
                    </a:lnTo>
                    <a:lnTo>
                      <a:pt x="50" y="2"/>
                    </a:lnTo>
                    <a:lnTo>
                      <a:pt x="50" y="216"/>
                    </a:lnTo>
                    <a:lnTo>
                      <a:pt x="39" y="221"/>
                    </a:lnTo>
                    <a:lnTo>
                      <a:pt x="26" y="225"/>
                    </a:lnTo>
                    <a:lnTo>
                      <a:pt x="28" y="230"/>
                    </a:lnTo>
                    <a:lnTo>
                      <a:pt x="15" y="231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F6ED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6" name="Freeform 1609"/>
              <p:cNvSpPr>
                <a:spLocks/>
              </p:cNvSpPr>
              <p:nvPr/>
            </p:nvSpPr>
            <p:spPr bwMode="auto">
              <a:xfrm>
                <a:off x="980" y="2325"/>
                <a:ext cx="10" cy="45"/>
              </a:xfrm>
              <a:custGeom>
                <a:avLst/>
                <a:gdLst>
                  <a:gd name="T0" fmla="*/ 0 w 51"/>
                  <a:gd name="T1" fmla="*/ 229 h 229"/>
                  <a:gd name="T2" fmla="*/ 0 w 51"/>
                  <a:gd name="T3" fmla="*/ 0 h 229"/>
                  <a:gd name="T4" fmla="*/ 51 w 51"/>
                  <a:gd name="T5" fmla="*/ 2 h 229"/>
                  <a:gd name="T6" fmla="*/ 51 w 51"/>
                  <a:gd name="T7" fmla="*/ 206 h 229"/>
                  <a:gd name="T8" fmla="*/ 39 w 51"/>
                  <a:gd name="T9" fmla="*/ 210 h 229"/>
                  <a:gd name="T10" fmla="*/ 26 w 51"/>
                  <a:gd name="T11" fmla="*/ 215 h 229"/>
                  <a:gd name="T12" fmla="*/ 14 w 51"/>
                  <a:gd name="T13" fmla="*/ 220 h 229"/>
                  <a:gd name="T14" fmla="*/ 1 w 51"/>
                  <a:gd name="T15" fmla="*/ 224 h 229"/>
                  <a:gd name="T16" fmla="*/ 3 w 51"/>
                  <a:gd name="T17" fmla="*/ 229 h 229"/>
                  <a:gd name="T18" fmla="*/ 0 w 51"/>
                  <a:gd name="T19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" h="229">
                    <a:moveTo>
                      <a:pt x="0" y="229"/>
                    </a:moveTo>
                    <a:lnTo>
                      <a:pt x="0" y="0"/>
                    </a:lnTo>
                    <a:lnTo>
                      <a:pt x="51" y="2"/>
                    </a:lnTo>
                    <a:lnTo>
                      <a:pt x="51" y="206"/>
                    </a:lnTo>
                    <a:lnTo>
                      <a:pt x="39" y="210"/>
                    </a:lnTo>
                    <a:lnTo>
                      <a:pt x="26" y="215"/>
                    </a:lnTo>
                    <a:lnTo>
                      <a:pt x="14" y="220"/>
                    </a:lnTo>
                    <a:lnTo>
                      <a:pt x="1" y="224"/>
                    </a:lnTo>
                    <a:lnTo>
                      <a:pt x="3" y="229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F2E7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7" name="Freeform 1610"/>
              <p:cNvSpPr>
                <a:spLocks/>
              </p:cNvSpPr>
              <p:nvPr/>
            </p:nvSpPr>
            <p:spPr bwMode="auto">
              <a:xfrm>
                <a:off x="985" y="2325"/>
                <a:ext cx="10" cy="43"/>
              </a:xfrm>
              <a:custGeom>
                <a:avLst/>
                <a:gdLst>
                  <a:gd name="T0" fmla="*/ 0 w 51"/>
                  <a:gd name="T1" fmla="*/ 214 h 214"/>
                  <a:gd name="T2" fmla="*/ 0 w 51"/>
                  <a:gd name="T3" fmla="*/ 0 h 214"/>
                  <a:gd name="T4" fmla="*/ 51 w 51"/>
                  <a:gd name="T5" fmla="*/ 1 h 214"/>
                  <a:gd name="T6" fmla="*/ 51 w 51"/>
                  <a:gd name="T7" fmla="*/ 195 h 214"/>
                  <a:gd name="T8" fmla="*/ 39 w 51"/>
                  <a:gd name="T9" fmla="*/ 200 h 214"/>
                  <a:gd name="T10" fmla="*/ 26 w 51"/>
                  <a:gd name="T11" fmla="*/ 205 h 214"/>
                  <a:gd name="T12" fmla="*/ 14 w 51"/>
                  <a:gd name="T13" fmla="*/ 210 h 214"/>
                  <a:gd name="T14" fmla="*/ 0 w 51"/>
                  <a:gd name="T15" fmla="*/ 214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214">
                    <a:moveTo>
                      <a:pt x="0" y="214"/>
                    </a:moveTo>
                    <a:lnTo>
                      <a:pt x="0" y="0"/>
                    </a:lnTo>
                    <a:lnTo>
                      <a:pt x="51" y="1"/>
                    </a:lnTo>
                    <a:lnTo>
                      <a:pt x="51" y="195"/>
                    </a:lnTo>
                    <a:lnTo>
                      <a:pt x="39" y="200"/>
                    </a:lnTo>
                    <a:lnTo>
                      <a:pt x="26" y="205"/>
                    </a:lnTo>
                    <a:lnTo>
                      <a:pt x="14" y="210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EEE1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28" name="Freeform 1611"/>
              <p:cNvSpPr>
                <a:spLocks/>
              </p:cNvSpPr>
              <p:nvPr/>
            </p:nvSpPr>
            <p:spPr bwMode="auto">
              <a:xfrm>
                <a:off x="990" y="2325"/>
                <a:ext cx="10" cy="41"/>
              </a:xfrm>
              <a:custGeom>
                <a:avLst/>
                <a:gdLst>
                  <a:gd name="T0" fmla="*/ 0 w 50"/>
                  <a:gd name="T1" fmla="*/ 204 h 204"/>
                  <a:gd name="T2" fmla="*/ 0 w 50"/>
                  <a:gd name="T3" fmla="*/ 0 h 204"/>
                  <a:gd name="T4" fmla="*/ 50 w 50"/>
                  <a:gd name="T5" fmla="*/ 1 h 204"/>
                  <a:gd name="T6" fmla="*/ 50 w 50"/>
                  <a:gd name="T7" fmla="*/ 184 h 204"/>
                  <a:gd name="T8" fmla="*/ 38 w 50"/>
                  <a:gd name="T9" fmla="*/ 189 h 204"/>
                  <a:gd name="T10" fmla="*/ 25 w 50"/>
                  <a:gd name="T11" fmla="*/ 194 h 204"/>
                  <a:gd name="T12" fmla="*/ 13 w 50"/>
                  <a:gd name="T13" fmla="*/ 199 h 204"/>
                  <a:gd name="T14" fmla="*/ 0 w 50"/>
                  <a:gd name="T15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204">
                    <a:moveTo>
                      <a:pt x="0" y="204"/>
                    </a:moveTo>
                    <a:lnTo>
                      <a:pt x="0" y="0"/>
                    </a:lnTo>
                    <a:lnTo>
                      <a:pt x="50" y="1"/>
                    </a:lnTo>
                    <a:lnTo>
                      <a:pt x="50" y="184"/>
                    </a:lnTo>
                    <a:lnTo>
                      <a:pt x="38" y="189"/>
                    </a:lnTo>
                    <a:lnTo>
                      <a:pt x="25" y="194"/>
                    </a:lnTo>
                    <a:lnTo>
                      <a:pt x="13" y="199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E8D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</p:grpSp>
        <p:sp>
          <p:nvSpPr>
            <p:cNvPr id="14" name="Freeform 1613"/>
            <p:cNvSpPr>
              <a:spLocks/>
            </p:cNvSpPr>
            <p:nvPr/>
          </p:nvSpPr>
          <p:spPr bwMode="auto">
            <a:xfrm>
              <a:off x="631825" y="1476375"/>
              <a:ext cx="6350" cy="24765"/>
            </a:xfrm>
            <a:custGeom>
              <a:avLst/>
              <a:gdLst>
                <a:gd name="T0" fmla="*/ 0 w 50"/>
                <a:gd name="T1" fmla="*/ 194 h 194"/>
                <a:gd name="T2" fmla="*/ 0 w 50"/>
                <a:gd name="T3" fmla="*/ 0 h 194"/>
                <a:gd name="T4" fmla="*/ 46 w 50"/>
                <a:gd name="T5" fmla="*/ 1 h 194"/>
                <a:gd name="T6" fmla="*/ 50 w 50"/>
                <a:gd name="T7" fmla="*/ 1 h 194"/>
                <a:gd name="T8" fmla="*/ 50 w 50"/>
                <a:gd name="T9" fmla="*/ 172 h 194"/>
                <a:gd name="T10" fmla="*/ 38 w 50"/>
                <a:gd name="T11" fmla="*/ 178 h 194"/>
                <a:gd name="T12" fmla="*/ 25 w 50"/>
                <a:gd name="T13" fmla="*/ 184 h 194"/>
                <a:gd name="T14" fmla="*/ 13 w 50"/>
                <a:gd name="T15" fmla="*/ 189 h 194"/>
                <a:gd name="T16" fmla="*/ 0 w 50"/>
                <a:gd name="T17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94">
                  <a:moveTo>
                    <a:pt x="0" y="194"/>
                  </a:moveTo>
                  <a:lnTo>
                    <a:pt x="0" y="0"/>
                  </a:lnTo>
                  <a:lnTo>
                    <a:pt x="46" y="1"/>
                  </a:lnTo>
                  <a:lnTo>
                    <a:pt x="50" y="1"/>
                  </a:lnTo>
                  <a:lnTo>
                    <a:pt x="50" y="172"/>
                  </a:lnTo>
                  <a:lnTo>
                    <a:pt x="38" y="178"/>
                  </a:lnTo>
                  <a:lnTo>
                    <a:pt x="25" y="184"/>
                  </a:lnTo>
                  <a:lnTo>
                    <a:pt x="13" y="189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rgbClr val="E4D3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5" name="Freeform 1614"/>
            <p:cNvSpPr>
              <a:spLocks/>
            </p:cNvSpPr>
            <p:nvPr/>
          </p:nvSpPr>
          <p:spPr bwMode="auto">
            <a:xfrm>
              <a:off x="635000" y="1476375"/>
              <a:ext cx="6350" cy="23495"/>
            </a:xfrm>
            <a:custGeom>
              <a:avLst/>
              <a:gdLst>
                <a:gd name="T0" fmla="*/ 0 w 50"/>
                <a:gd name="T1" fmla="*/ 183 h 183"/>
                <a:gd name="T2" fmla="*/ 0 w 50"/>
                <a:gd name="T3" fmla="*/ 0 h 183"/>
                <a:gd name="T4" fmla="*/ 21 w 50"/>
                <a:gd name="T5" fmla="*/ 0 h 183"/>
                <a:gd name="T6" fmla="*/ 50 w 50"/>
                <a:gd name="T7" fmla="*/ 1 h 183"/>
                <a:gd name="T8" fmla="*/ 50 w 50"/>
                <a:gd name="T9" fmla="*/ 161 h 183"/>
                <a:gd name="T10" fmla="*/ 38 w 50"/>
                <a:gd name="T11" fmla="*/ 166 h 183"/>
                <a:gd name="T12" fmla="*/ 25 w 50"/>
                <a:gd name="T13" fmla="*/ 171 h 183"/>
                <a:gd name="T14" fmla="*/ 13 w 50"/>
                <a:gd name="T15" fmla="*/ 177 h 183"/>
                <a:gd name="T16" fmla="*/ 0 w 50"/>
                <a:gd name="T17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183">
                  <a:moveTo>
                    <a:pt x="0" y="183"/>
                  </a:moveTo>
                  <a:lnTo>
                    <a:pt x="0" y="0"/>
                  </a:lnTo>
                  <a:lnTo>
                    <a:pt x="21" y="0"/>
                  </a:lnTo>
                  <a:lnTo>
                    <a:pt x="50" y="1"/>
                  </a:lnTo>
                  <a:lnTo>
                    <a:pt x="50" y="161"/>
                  </a:lnTo>
                  <a:lnTo>
                    <a:pt x="38" y="166"/>
                  </a:lnTo>
                  <a:lnTo>
                    <a:pt x="25" y="171"/>
                  </a:lnTo>
                  <a:lnTo>
                    <a:pt x="13" y="177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E1CD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6" name="Freeform 1615"/>
            <p:cNvSpPr>
              <a:spLocks/>
            </p:cNvSpPr>
            <p:nvPr/>
          </p:nvSpPr>
          <p:spPr bwMode="auto">
            <a:xfrm>
              <a:off x="638175" y="1476375"/>
              <a:ext cx="6350" cy="21590"/>
            </a:xfrm>
            <a:custGeom>
              <a:avLst/>
              <a:gdLst>
                <a:gd name="T0" fmla="*/ 0 w 51"/>
                <a:gd name="T1" fmla="*/ 171 h 171"/>
                <a:gd name="T2" fmla="*/ 0 w 51"/>
                <a:gd name="T3" fmla="*/ 0 h 171"/>
                <a:gd name="T4" fmla="*/ 51 w 51"/>
                <a:gd name="T5" fmla="*/ 2 h 171"/>
                <a:gd name="T6" fmla="*/ 51 w 51"/>
                <a:gd name="T7" fmla="*/ 150 h 171"/>
                <a:gd name="T8" fmla="*/ 39 w 51"/>
                <a:gd name="T9" fmla="*/ 155 h 171"/>
                <a:gd name="T10" fmla="*/ 26 w 51"/>
                <a:gd name="T11" fmla="*/ 161 h 171"/>
                <a:gd name="T12" fmla="*/ 13 w 51"/>
                <a:gd name="T13" fmla="*/ 166 h 171"/>
                <a:gd name="T14" fmla="*/ 0 w 51"/>
                <a:gd name="T15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71">
                  <a:moveTo>
                    <a:pt x="0" y="171"/>
                  </a:moveTo>
                  <a:lnTo>
                    <a:pt x="0" y="0"/>
                  </a:lnTo>
                  <a:lnTo>
                    <a:pt x="51" y="2"/>
                  </a:lnTo>
                  <a:lnTo>
                    <a:pt x="51" y="150"/>
                  </a:lnTo>
                  <a:lnTo>
                    <a:pt x="39" y="155"/>
                  </a:lnTo>
                  <a:lnTo>
                    <a:pt x="26" y="161"/>
                  </a:lnTo>
                  <a:lnTo>
                    <a:pt x="13" y="166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DDC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7" name="Freeform 1616"/>
            <p:cNvSpPr>
              <a:spLocks/>
            </p:cNvSpPr>
            <p:nvPr/>
          </p:nvSpPr>
          <p:spPr bwMode="auto">
            <a:xfrm>
              <a:off x="641350" y="1476375"/>
              <a:ext cx="6350" cy="20320"/>
            </a:xfrm>
            <a:custGeom>
              <a:avLst/>
              <a:gdLst>
                <a:gd name="T0" fmla="*/ 0 w 51"/>
                <a:gd name="T1" fmla="*/ 160 h 160"/>
                <a:gd name="T2" fmla="*/ 0 w 51"/>
                <a:gd name="T3" fmla="*/ 0 h 160"/>
                <a:gd name="T4" fmla="*/ 51 w 51"/>
                <a:gd name="T5" fmla="*/ 1 h 160"/>
                <a:gd name="T6" fmla="*/ 51 w 51"/>
                <a:gd name="T7" fmla="*/ 137 h 160"/>
                <a:gd name="T8" fmla="*/ 39 w 51"/>
                <a:gd name="T9" fmla="*/ 143 h 160"/>
                <a:gd name="T10" fmla="*/ 26 w 51"/>
                <a:gd name="T11" fmla="*/ 149 h 160"/>
                <a:gd name="T12" fmla="*/ 14 w 51"/>
                <a:gd name="T13" fmla="*/ 154 h 160"/>
                <a:gd name="T14" fmla="*/ 0 w 51"/>
                <a:gd name="T15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60">
                  <a:moveTo>
                    <a:pt x="0" y="160"/>
                  </a:moveTo>
                  <a:lnTo>
                    <a:pt x="0" y="0"/>
                  </a:lnTo>
                  <a:lnTo>
                    <a:pt x="51" y="1"/>
                  </a:lnTo>
                  <a:lnTo>
                    <a:pt x="51" y="137"/>
                  </a:lnTo>
                  <a:lnTo>
                    <a:pt x="39" y="143"/>
                  </a:lnTo>
                  <a:lnTo>
                    <a:pt x="26" y="149"/>
                  </a:lnTo>
                  <a:lnTo>
                    <a:pt x="14" y="154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D9C2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8" name="Freeform 1617"/>
            <p:cNvSpPr>
              <a:spLocks/>
            </p:cNvSpPr>
            <p:nvPr/>
          </p:nvSpPr>
          <p:spPr bwMode="auto">
            <a:xfrm>
              <a:off x="644525" y="1477010"/>
              <a:ext cx="6350" cy="18415"/>
            </a:xfrm>
            <a:custGeom>
              <a:avLst/>
              <a:gdLst>
                <a:gd name="T0" fmla="*/ 0 w 50"/>
                <a:gd name="T1" fmla="*/ 148 h 148"/>
                <a:gd name="T2" fmla="*/ 0 w 50"/>
                <a:gd name="T3" fmla="*/ 0 h 148"/>
                <a:gd name="T4" fmla="*/ 50 w 50"/>
                <a:gd name="T5" fmla="*/ 2 h 148"/>
                <a:gd name="T6" fmla="*/ 50 w 50"/>
                <a:gd name="T7" fmla="*/ 125 h 148"/>
                <a:gd name="T8" fmla="*/ 38 w 50"/>
                <a:gd name="T9" fmla="*/ 131 h 148"/>
                <a:gd name="T10" fmla="*/ 25 w 50"/>
                <a:gd name="T11" fmla="*/ 136 h 148"/>
                <a:gd name="T12" fmla="*/ 13 w 50"/>
                <a:gd name="T13" fmla="*/ 142 h 148"/>
                <a:gd name="T14" fmla="*/ 0 w 50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148">
                  <a:moveTo>
                    <a:pt x="0" y="148"/>
                  </a:moveTo>
                  <a:lnTo>
                    <a:pt x="0" y="0"/>
                  </a:lnTo>
                  <a:lnTo>
                    <a:pt x="50" y="2"/>
                  </a:lnTo>
                  <a:lnTo>
                    <a:pt x="50" y="125"/>
                  </a:lnTo>
                  <a:lnTo>
                    <a:pt x="38" y="131"/>
                  </a:lnTo>
                  <a:lnTo>
                    <a:pt x="25" y="136"/>
                  </a:lnTo>
                  <a:lnTo>
                    <a:pt x="13" y="142"/>
                  </a:lnTo>
                  <a:lnTo>
                    <a:pt x="0" y="148"/>
                  </a:lnTo>
                  <a:close/>
                </a:path>
              </a:pathLst>
            </a:custGeom>
            <a:solidFill>
              <a:srgbClr val="D4B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19" name="Freeform 1618"/>
            <p:cNvSpPr>
              <a:spLocks/>
            </p:cNvSpPr>
            <p:nvPr/>
          </p:nvSpPr>
          <p:spPr bwMode="auto">
            <a:xfrm>
              <a:off x="647700" y="1477010"/>
              <a:ext cx="6350" cy="17145"/>
            </a:xfrm>
            <a:custGeom>
              <a:avLst/>
              <a:gdLst>
                <a:gd name="T0" fmla="*/ 0 w 50"/>
                <a:gd name="T1" fmla="*/ 136 h 136"/>
                <a:gd name="T2" fmla="*/ 0 w 50"/>
                <a:gd name="T3" fmla="*/ 0 h 136"/>
                <a:gd name="T4" fmla="*/ 50 w 50"/>
                <a:gd name="T5" fmla="*/ 2 h 136"/>
                <a:gd name="T6" fmla="*/ 50 w 50"/>
                <a:gd name="T7" fmla="*/ 112 h 136"/>
                <a:gd name="T8" fmla="*/ 38 w 50"/>
                <a:gd name="T9" fmla="*/ 118 h 136"/>
                <a:gd name="T10" fmla="*/ 25 w 50"/>
                <a:gd name="T11" fmla="*/ 125 h 136"/>
                <a:gd name="T12" fmla="*/ 13 w 50"/>
                <a:gd name="T13" fmla="*/ 131 h 136"/>
                <a:gd name="T14" fmla="*/ 0 w 50"/>
                <a:gd name="T1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136">
                  <a:moveTo>
                    <a:pt x="0" y="136"/>
                  </a:moveTo>
                  <a:lnTo>
                    <a:pt x="0" y="0"/>
                  </a:lnTo>
                  <a:lnTo>
                    <a:pt x="50" y="2"/>
                  </a:lnTo>
                  <a:lnTo>
                    <a:pt x="50" y="112"/>
                  </a:lnTo>
                  <a:lnTo>
                    <a:pt x="38" y="118"/>
                  </a:lnTo>
                  <a:lnTo>
                    <a:pt x="25" y="125"/>
                  </a:lnTo>
                  <a:lnTo>
                    <a:pt x="13" y="131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D0B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0" name="Freeform 1619"/>
            <p:cNvSpPr>
              <a:spLocks/>
            </p:cNvSpPr>
            <p:nvPr/>
          </p:nvSpPr>
          <p:spPr bwMode="auto">
            <a:xfrm>
              <a:off x="650875" y="1477010"/>
              <a:ext cx="6985" cy="15875"/>
            </a:xfrm>
            <a:custGeom>
              <a:avLst/>
              <a:gdLst>
                <a:gd name="T0" fmla="*/ 0 w 52"/>
                <a:gd name="T1" fmla="*/ 123 h 123"/>
                <a:gd name="T2" fmla="*/ 0 w 52"/>
                <a:gd name="T3" fmla="*/ 0 h 123"/>
                <a:gd name="T4" fmla="*/ 52 w 52"/>
                <a:gd name="T5" fmla="*/ 1 h 123"/>
                <a:gd name="T6" fmla="*/ 52 w 52"/>
                <a:gd name="T7" fmla="*/ 98 h 123"/>
                <a:gd name="T8" fmla="*/ 39 w 52"/>
                <a:gd name="T9" fmla="*/ 104 h 123"/>
                <a:gd name="T10" fmla="*/ 25 w 52"/>
                <a:gd name="T11" fmla="*/ 110 h 123"/>
                <a:gd name="T12" fmla="*/ 13 w 52"/>
                <a:gd name="T13" fmla="*/ 116 h 123"/>
                <a:gd name="T14" fmla="*/ 0 w 52"/>
                <a:gd name="T1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23">
                  <a:moveTo>
                    <a:pt x="0" y="123"/>
                  </a:moveTo>
                  <a:lnTo>
                    <a:pt x="0" y="0"/>
                  </a:lnTo>
                  <a:lnTo>
                    <a:pt x="52" y="1"/>
                  </a:lnTo>
                  <a:lnTo>
                    <a:pt x="52" y="98"/>
                  </a:lnTo>
                  <a:lnTo>
                    <a:pt x="39" y="104"/>
                  </a:lnTo>
                  <a:lnTo>
                    <a:pt x="25" y="110"/>
                  </a:lnTo>
                  <a:lnTo>
                    <a:pt x="13" y="116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CDB2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1" name="Freeform 1620"/>
            <p:cNvSpPr>
              <a:spLocks/>
            </p:cNvSpPr>
            <p:nvPr/>
          </p:nvSpPr>
          <p:spPr bwMode="auto">
            <a:xfrm>
              <a:off x="654050" y="1477010"/>
              <a:ext cx="6985" cy="13970"/>
            </a:xfrm>
            <a:custGeom>
              <a:avLst/>
              <a:gdLst>
                <a:gd name="T0" fmla="*/ 0 w 52"/>
                <a:gd name="T1" fmla="*/ 110 h 110"/>
                <a:gd name="T2" fmla="*/ 0 w 52"/>
                <a:gd name="T3" fmla="*/ 0 h 110"/>
                <a:gd name="T4" fmla="*/ 52 w 52"/>
                <a:gd name="T5" fmla="*/ 1 h 110"/>
                <a:gd name="T6" fmla="*/ 52 w 52"/>
                <a:gd name="T7" fmla="*/ 86 h 110"/>
                <a:gd name="T8" fmla="*/ 39 w 52"/>
                <a:gd name="T9" fmla="*/ 92 h 110"/>
                <a:gd name="T10" fmla="*/ 27 w 52"/>
                <a:gd name="T11" fmla="*/ 98 h 110"/>
                <a:gd name="T12" fmla="*/ 14 w 52"/>
                <a:gd name="T13" fmla="*/ 104 h 110"/>
                <a:gd name="T14" fmla="*/ 0 w 52"/>
                <a:gd name="T15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10">
                  <a:moveTo>
                    <a:pt x="0" y="110"/>
                  </a:moveTo>
                  <a:lnTo>
                    <a:pt x="0" y="0"/>
                  </a:lnTo>
                  <a:lnTo>
                    <a:pt x="52" y="1"/>
                  </a:lnTo>
                  <a:lnTo>
                    <a:pt x="52" y="86"/>
                  </a:lnTo>
                  <a:lnTo>
                    <a:pt x="39" y="92"/>
                  </a:lnTo>
                  <a:lnTo>
                    <a:pt x="27" y="98"/>
                  </a:lnTo>
                  <a:lnTo>
                    <a:pt x="14" y="104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CAAE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2" name="Freeform 1621"/>
            <p:cNvSpPr>
              <a:spLocks/>
            </p:cNvSpPr>
            <p:nvPr/>
          </p:nvSpPr>
          <p:spPr bwMode="auto">
            <a:xfrm>
              <a:off x="657860" y="1477010"/>
              <a:ext cx="6350" cy="12700"/>
            </a:xfrm>
            <a:custGeom>
              <a:avLst/>
              <a:gdLst>
                <a:gd name="T0" fmla="*/ 0 w 50"/>
                <a:gd name="T1" fmla="*/ 97 h 97"/>
                <a:gd name="T2" fmla="*/ 0 w 50"/>
                <a:gd name="T3" fmla="*/ 0 h 97"/>
                <a:gd name="T4" fmla="*/ 50 w 50"/>
                <a:gd name="T5" fmla="*/ 1 h 97"/>
                <a:gd name="T6" fmla="*/ 50 w 50"/>
                <a:gd name="T7" fmla="*/ 72 h 97"/>
                <a:gd name="T8" fmla="*/ 37 w 50"/>
                <a:gd name="T9" fmla="*/ 78 h 97"/>
                <a:gd name="T10" fmla="*/ 25 w 50"/>
                <a:gd name="T11" fmla="*/ 85 h 97"/>
                <a:gd name="T12" fmla="*/ 12 w 50"/>
                <a:gd name="T13" fmla="*/ 91 h 97"/>
                <a:gd name="T14" fmla="*/ 0 w 50"/>
                <a:gd name="T1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97">
                  <a:moveTo>
                    <a:pt x="0" y="97"/>
                  </a:moveTo>
                  <a:lnTo>
                    <a:pt x="0" y="0"/>
                  </a:lnTo>
                  <a:lnTo>
                    <a:pt x="50" y="1"/>
                  </a:lnTo>
                  <a:lnTo>
                    <a:pt x="50" y="72"/>
                  </a:lnTo>
                  <a:lnTo>
                    <a:pt x="37" y="78"/>
                  </a:lnTo>
                  <a:lnTo>
                    <a:pt x="25" y="85"/>
                  </a:lnTo>
                  <a:lnTo>
                    <a:pt x="12" y="91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C7AA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3" name="Freeform 1622"/>
            <p:cNvSpPr>
              <a:spLocks/>
            </p:cNvSpPr>
            <p:nvPr/>
          </p:nvSpPr>
          <p:spPr bwMode="auto">
            <a:xfrm>
              <a:off x="661035" y="1477010"/>
              <a:ext cx="6350" cy="10795"/>
            </a:xfrm>
            <a:custGeom>
              <a:avLst/>
              <a:gdLst>
                <a:gd name="T0" fmla="*/ 0 w 50"/>
                <a:gd name="T1" fmla="*/ 85 h 85"/>
                <a:gd name="T2" fmla="*/ 0 w 50"/>
                <a:gd name="T3" fmla="*/ 0 h 85"/>
                <a:gd name="T4" fmla="*/ 50 w 50"/>
                <a:gd name="T5" fmla="*/ 1 h 85"/>
                <a:gd name="T6" fmla="*/ 50 w 50"/>
                <a:gd name="T7" fmla="*/ 59 h 85"/>
                <a:gd name="T8" fmla="*/ 37 w 50"/>
                <a:gd name="T9" fmla="*/ 66 h 85"/>
                <a:gd name="T10" fmla="*/ 25 w 50"/>
                <a:gd name="T11" fmla="*/ 72 h 85"/>
                <a:gd name="T12" fmla="*/ 12 w 50"/>
                <a:gd name="T13" fmla="*/ 78 h 85"/>
                <a:gd name="T14" fmla="*/ 0 w 50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85">
                  <a:moveTo>
                    <a:pt x="0" y="85"/>
                  </a:moveTo>
                  <a:lnTo>
                    <a:pt x="0" y="0"/>
                  </a:lnTo>
                  <a:lnTo>
                    <a:pt x="50" y="1"/>
                  </a:lnTo>
                  <a:lnTo>
                    <a:pt x="50" y="59"/>
                  </a:lnTo>
                  <a:lnTo>
                    <a:pt x="37" y="66"/>
                  </a:lnTo>
                  <a:lnTo>
                    <a:pt x="25" y="72"/>
                  </a:lnTo>
                  <a:lnTo>
                    <a:pt x="12" y="78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C4A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4" name="Freeform 1623"/>
            <p:cNvSpPr>
              <a:spLocks/>
            </p:cNvSpPr>
            <p:nvPr/>
          </p:nvSpPr>
          <p:spPr bwMode="auto">
            <a:xfrm>
              <a:off x="664210" y="1477010"/>
              <a:ext cx="6350" cy="9525"/>
            </a:xfrm>
            <a:custGeom>
              <a:avLst/>
              <a:gdLst>
                <a:gd name="T0" fmla="*/ 0 w 50"/>
                <a:gd name="T1" fmla="*/ 71 h 71"/>
                <a:gd name="T2" fmla="*/ 0 w 50"/>
                <a:gd name="T3" fmla="*/ 0 h 71"/>
                <a:gd name="T4" fmla="*/ 50 w 50"/>
                <a:gd name="T5" fmla="*/ 1 h 71"/>
                <a:gd name="T6" fmla="*/ 50 w 50"/>
                <a:gd name="T7" fmla="*/ 44 h 71"/>
                <a:gd name="T8" fmla="*/ 37 w 50"/>
                <a:gd name="T9" fmla="*/ 51 h 71"/>
                <a:gd name="T10" fmla="*/ 25 w 50"/>
                <a:gd name="T11" fmla="*/ 58 h 71"/>
                <a:gd name="T12" fmla="*/ 12 w 50"/>
                <a:gd name="T13" fmla="*/ 65 h 71"/>
                <a:gd name="T14" fmla="*/ 0 w 50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71">
                  <a:moveTo>
                    <a:pt x="0" y="71"/>
                  </a:moveTo>
                  <a:lnTo>
                    <a:pt x="0" y="0"/>
                  </a:lnTo>
                  <a:lnTo>
                    <a:pt x="50" y="1"/>
                  </a:lnTo>
                  <a:lnTo>
                    <a:pt x="50" y="44"/>
                  </a:lnTo>
                  <a:lnTo>
                    <a:pt x="37" y="51"/>
                  </a:lnTo>
                  <a:lnTo>
                    <a:pt x="25" y="58"/>
                  </a:lnTo>
                  <a:lnTo>
                    <a:pt x="12" y="6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C0A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5" name="Freeform 1624"/>
            <p:cNvSpPr>
              <a:spLocks/>
            </p:cNvSpPr>
            <p:nvPr/>
          </p:nvSpPr>
          <p:spPr bwMode="auto">
            <a:xfrm>
              <a:off x="667385" y="1477010"/>
              <a:ext cx="6350" cy="7620"/>
            </a:xfrm>
            <a:custGeom>
              <a:avLst/>
              <a:gdLst>
                <a:gd name="T0" fmla="*/ 0 w 51"/>
                <a:gd name="T1" fmla="*/ 58 h 58"/>
                <a:gd name="T2" fmla="*/ 0 w 51"/>
                <a:gd name="T3" fmla="*/ 0 h 58"/>
                <a:gd name="T4" fmla="*/ 51 w 51"/>
                <a:gd name="T5" fmla="*/ 1 h 58"/>
                <a:gd name="T6" fmla="*/ 51 w 51"/>
                <a:gd name="T7" fmla="*/ 31 h 58"/>
                <a:gd name="T8" fmla="*/ 38 w 51"/>
                <a:gd name="T9" fmla="*/ 37 h 58"/>
                <a:gd name="T10" fmla="*/ 26 w 51"/>
                <a:gd name="T11" fmla="*/ 44 h 58"/>
                <a:gd name="T12" fmla="*/ 12 w 51"/>
                <a:gd name="T13" fmla="*/ 51 h 58"/>
                <a:gd name="T14" fmla="*/ 0 w 51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58">
                  <a:moveTo>
                    <a:pt x="0" y="58"/>
                  </a:moveTo>
                  <a:lnTo>
                    <a:pt x="0" y="0"/>
                  </a:lnTo>
                  <a:lnTo>
                    <a:pt x="51" y="1"/>
                  </a:lnTo>
                  <a:lnTo>
                    <a:pt x="51" y="31"/>
                  </a:lnTo>
                  <a:lnTo>
                    <a:pt x="38" y="37"/>
                  </a:lnTo>
                  <a:lnTo>
                    <a:pt x="26" y="44"/>
                  </a:lnTo>
                  <a:lnTo>
                    <a:pt x="12" y="51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C0A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6" name="Freeform 1625"/>
            <p:cNvSpPr>
              <a:spLocks/>
            </p:cNvSpPr>
            <p:nvPr/>
          </p:nvSpPr>
          <p:spPr bwMode="auto">
            <a:xfrm>
              <a:off x="670560" y="1477645"/>
              <a:ext cx="6350" cy="5080"/>
            </a:xfrm>
            <a:custGeom>
              <a:avLst/>
              <a:gdLst>
                <a:gd name="T0" fmla="*/ 0 w 51"/>
                <a:gd name="T1" fmla="*/ 43 h 43"/>
                <a:gd name="T2" fmla="*/ 0 w 51"/>
                <a:gd name="T3" fmla="*/ 0 h 43"/>
                <a:gd name="T4" fmla="*/ 51 w 51"/>
                <a:gd name="T5" fmla="*/ 1 h 43"/>
                <a:gd name="T6" fmla="*/ 51 w 51"/>
                <a:gd name="T7" fmla="*/ 16 h 43"/>
                <a:gd name="T8" fmla="*/ 38 w 51"/>
                <a:gd name="T9" fmla="*/ 23 h 43"/>
                <a:gd name="T10" fmla="*/ 26 w 51"/>
                <a:gd name="T11" fmla="*/ 30 h 43"/>
                <a:gd name="T12" fmla="*/ 13 w 51"/>
                <a:gd name="T13" fmla="*/ 36 h 43"/>
                <a:gd name="T14" fmla="*/ 0 w 51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43">
                  <a:moveTo>
                    <a:pt x="0" y="43"/>
                  </a:moveTo>
                  <a:lnTo>
                    <a:pt x="0" y="0"/>
                  </a:lnTo>
                  <a:lnTo>
                    <a:pt x="51" y="1"/>
                  </a:lnTo>
                  <a:lnTo>
                    <a:pt x="51" y="16"/>
                  </a:lnTo>
                  <a:lnTo>
                    <a:pt x="38" y="23"/>
                  </a:lnTo>
                  <a:lnTo>
                    <a:pt x="26" y="30"/>
                  </a:lnTo>
                  <a:lnTo>
                    <a:pt x="13" y="36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C0A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7" name="Freeform 1626"/>
            <p:cNvSpPr>
              <a:spLocks/>
            </p:cNvSpPr>
            <p:nvPr/>
          </p:nvSpPr>
          <p:spPr bwMode="auto">
            <a:xfrm>
              <a:off x="673735" y="1477645"/>
              <a:ext cx="6350" cy="3810"/>
            </a:xfrm>
            <a:custGeom>
              <a:avLst/>
              <a:gdLst>
                <a:gd name="T0" fmla="*/ 0 w 50"/>
                <a:gd name="T1" fmla="*/ 30 h 30"/>
                <a:gd name="T2" fmla="*/ 0 w 50"/>
                <a:gd name="T3" fmla="*/ 0 h 30"/>
                <a:gd name="T4" fmla="*/ 50 w 50"/>
                <a:gd name="T5" fmla="*/ 1 h 30"/>
                <a:gd name="T6" fmla="*/ 50 w 50"/>
                <a:gd name="T7" fmla="*/ 2 h 30"/>
                <a:gd name="T8" fmla="*/ 37 w 50"/>
                <a:gd name="T9" fmla="*/ 9 h 30"/>
                <a:gd name="T10" fmla="*/ 25 w 50"/>
                <a:gd name="T11" fmla="*/ 16 h 30"/>
                <a:gd name="T12" fmla="*/ 12 w 50"/>
                <a:gd name="T13" fmla="*/ 23 h 30"/>
                <a:gd name="T14" fmla="*/ 0 w 50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30">
                  <a:moveTo>
                    <a:pt x="0" y="30"/>
                  </a:moveTo>
                  <a:lnTo>
                    <a:pt x="0" y="0"/>
                  </a:lnTo>
                  <a:lnTo>
                    <a:pt x="50" y="1"/>
                  </a:lnTo>
                  <a:lnTo>
                    <a:pt x="50" y="2"/>
                  </a:lnTo>
                  <a:lnTo>
                    <a:pt x="37" y="9"/>
                  </a:lnTo>
                  <a:lnTo>
                    <a:pt x="25" y="16"/>
                  </a:lnTo>
                  <a:lnTo>
                    <a:pt x="12" y="2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C0A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  <p:sp>
          <p:nvSpPr>
            <p:cNvPr id="28" name="Freeform 1627"/>
            <p:cNvSpPr>
              <a:spLocks/>
            </p:cNvSpPr>
            <p:nvPr/>
          </p:nvSpPr>
          <p:spPr bwMode="auto">
            <a:xfrm>
              <a:off x="676910" y="1477645"/>
              <a:ext cx="3175" cy="1905"/>
            </a:xfrm>
            <a:custGeom>
              <a:avLst/>
              <a:gdLst>
                <a:gd name="T0" fmla="*/ 0 w 26"/>
                <a:gd name="T1" fmla="*/ 15 h 15"/>
                <a:gd name="T2" fmla="*/ 0 w 26"/>
                <a:gd name="T3" fmla="*/ 0 h 15"/>
                <a:gd name="T4" fmla="*/ 26 w 26"/>
                <a:gd name="T5" fmla="*/ 0 h 15"/>
                <a:gd name="T6" fmla="*/ 12 w 26"/>
                <a:gd name="T7" fmla="*/ 8 h 15"/>
                <a:gd name="T8" fmla="*/ 0 w 26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5">
                  <a:moveTo>
                    <a:pt x="0" y="15"/>
                  </a:moveTo>
                  <a:lnTo>
                    <a:pt x="0" y="0"/>
                  </a:lnTo>
                  <a:lnTo>
                    <a:pt x="26" y="0"/>
                  </a:lnTo>
                  <a:lnTo>
                    <a:pt x="12" y="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0A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8184689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167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Уполномоченные</dc:title>
  <dc:creator>Юрий Грунин</dc:creator>
  <cp:lastModifiedBy>Profcom</cp:lastModifiedBy>
  <cp:revision>8</cp:revision>
  <cp:lastPrinted>2021-11-22T09:04:14Z</cp:lastPrinted>
  <dcterms:created xsi:type="dcterms:W3CDTF">2021-11-22T05:10:52Z</dcterms:created>
  <dcterms:modified xsi:type="dcterms:W3CDTF">2021-11-22T09:41:18Z</dcterms:modified>
</cp:coreProperties>
</file>