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9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CC99"/>
    <a:srgbClr val="E41606"/>
    <a:srgbClr val="6008E2"/>
    <a:srgbClr val="000000"/>
    <a:srgbClr val="FF0066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19" autoAdjust="0"/>
    <p:restoredTop sz="94660"/>
  </p:normalViewPr>
  <p:slideViewPr>
    <p:cSldViewPr>
      <p:cViewPr>
        <p:scale>
          <a:sx n="75" d="100"/>
          <a:sy n="75" d="100"/>
        </p:scale>
        <p:origin x="-2760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6516-F597-4FCC-8EB6-303CE5D8D9F0}" type="datetimeFigureOut">
              <a:rPr lang="ru-RU"/>
              <a:pPr>
                <a:defRPr/>
              </a:pPr>
              <a:t>18.05.2021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ACB23-2794-41B8-AFCA-A93B0783A4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3A8DB-5DE9-41F0-8DAE-40FA8DA582C2}" type="datetimeFigureOut">
              <a:rPr lang="ru-RU"/>
              <a:pPr>
                <a:defRPr/>
              </a:pPr>
              <a:t>18.05.2021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41B70-CCA7-4842-8479-0DB631E1D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E88E7-4D46-4389-900B-7244FCE638E2}" type="datetimeFigureOut">
              <a:rPr lang="ru-RU"/>
              <a:pPr>
                <a:defRPr/>
              </a:pPr>
              <a:t>18.05.2021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82900-AC4B-4B61-8CBC-FDB412EEBF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D3460-60F6-4AA1-8640-3C93C75E08C3}" type="datetimeFigureOut">
              <a:rPr lang="ru-RU"/>
              <a:pPr>
                <a:defRPr/>
              </a:pPr>
              <a:t>18.05.2021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CEECA-69D8-4486-BD03-0B0361F543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45158-592E-4414-B8E3-3E13051692EE}" type="datetimeFigureOut">
              <a:rPr lang="ru-RU"/>
              <a:pPr>
                <a:defRPr/>
              </a:pPr>
              <a:t>18.05.2021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B62A2-CE74-44EF-B688-EC3E7E8352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76A04-D093-4074-8554-B0A50AACEAE9}" type="datetimeFigureOut">
              <a:rPr lang="ru-RU"/>
              <a:pPr>
                <a:defRPr/>
              </a:pPr>
              <a:t>18.05.2021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46629-A50B-4BF9-9B7E-8079766F6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8E08A-B348-4B7F-8E82-A8BB4ADFBD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83006-FE90-4B91-923D-D810F63E2985}" type="datetimeFigureOut">
              <a:rPr lang="ru-RU"/>
              <a:pPr>
                <a:defRPr/>
              </a:pPr>
              <a:t>18.05.2021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0D242-84E8-4C35-B9E9-9B31C49BC906}" type="datetimeFigureOut">
              <a:rPr lang="ru-RU"/>
              <a:pPr>
                <a:defRPr/>
              </a:pPr>
              <a:t>18.05.2021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33499-2823-4E1F-828D-F199B05ABB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CB9E6-1FFE-4417-97B7-6CE0A1837056}" type="datetimeFigureOut">
              <a:rPr lang="ru-RU"/>
              <a:pPr>
                <a:defRPr/>
              </a:pPr>
              <a:t>18.05.2021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D975B-958A-4660-ABAC-2272D6B85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77753-17FB-43F8-BE34-3DAFAEAFDF94}" type="datetimeFigureOut">
              <a:rPr lang="ru-RU"/>
              <a:pPr>
                <a:defRPr/>
              </a:pPr>
              <a:t>18.05.2021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F677D-6A76-432F-B72A-71EEAD2AD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87752-98D7-4851-B33F-836463CC8072}" type="datetimeFigureOut">
              <a:rPr lang="ru-RU"/>
              <a:pPr>
                <a:defRPr/>
              </a:pPr>
              <a:t>18.05.2021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AC892-B766-420E-94BE-EF22E6443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20BA46E-C43C-4D90-A4F7-AC6BB38467A4}" type="datetimeFigureOut">
              <a:rPr lang="ru-RU"/>
              <a:pPr>
                <a:defRPr/>
              </a:pPr>
              <a:t>18.05.2021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97AAB29-13E7-4CBE-A749-52CA73EDC8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2" r:id="rId1"/>
    <p:sldLayoutId id="2147483851" r:id="rId2"/>
    <p:sldLayoutId id="2147483853" r:id="rId3"/>
    <p:sldLayoutId id="2147483850" r:id="rId4"/>
    <p:sldLayoutId id="2147483854" r:id="rId5"/>
    <p:sldLayoutId id="2147483849" r:id="rId6"/>
    <p:sldLayoutId id="2147483848" r:id="rId7"/>
    <p:sldLayoutId id="2147483847" r:id="rId8"/>
    <p:sldLayoutId id="2147483846" r:id="rId9"/>
    <p:sldLayoutId id="2147483845" r:id="rId10"/>
    <p:sldLayoutId id="214748384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8F9D71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1"/>
          <p:cNvSpPr txBox="1">
            <a:spLocks noChangeArrowheads="1"/>
          </p:cNvSpPr>
          <p:nvPr/>
        </p:nvSpPr>
        <p:spPr bwMode="auto">
          <a:xfrm>
            <a:off x="3143250" y="25003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42852"/>
            <a:ext cx="9144000" cy="6358664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Профком КНИТУ       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приглашает работников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8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университета –      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членов профсоюза </a:t>
            </a:r>
          </a:p>
          <a:p>
            <a:pPr algn="just">
              <a:lnSpc>
                <a:spcPct val="8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и их детей 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просмотр спектакля</a:t>
            </a:r>
          </a:p>
          <a:p>
            <a:pPr>
              <a:lnSpc>
                <a:spcPct val="80000"/>
              </a:lnSpc>
            </a:pPr>
            <a:endParaRPr lang="ru-RU" sz="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45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«Гуси-лебеди» </a:t>
            </a:r>
          </a:p>
          <a:p>
            <a:pPr>
              <a:lnSpc>
                <a:spcPct val="80000"/>
              </a:lnSpc>
            </a:pPr>
            <a:r>
              <a:rPr lang="ru-RU" sz="44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sz="31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(возраст детей - 3-4 года)</a:t>
            </a:r>
          </a:p>
          <a:p>
            <a:pPr algn="ctr">
              <a:lnSpc>
                <a:spcPct val="80000"/>
              </a:lnSpc>
            </a:pPr>
            <a:r>
              <a:rPr lang="ru-RU" sz="31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в театр кукол «</a:t>
            </a:r>
            <a:r>
              <a:rPr lang="ru-RU" sz="3200" b="1" dirty="0" err="1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Экият</a:t>
            </a:r>
            <a:r>
              <a:rPr lang="ru-RU" sz="32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>
              <a:lnSpc>
                <a:spcPct val="80000"/>
              </a:lnSpc>
            </a:pPr>
            <a:endParaRPr lang="ru-RU" sz="8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</a:t>
            </a:r>
            <a:r>
              <a:rPr lang="ru-RU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(г. Казань, ул. Петербургская, 57)   </a:t>
            </a:r>
          </a:p>
          <a:p>
            <a:pPr algn="ctr">
              <a:lnSpc>
                <a:spcPct val="80000"/>
              </a:lnSpc>
            </a:pPr>
            <a:r>
              <a:rPr lang="ru-RU" sz="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>
              <a:lnSpc>
                <a:spcPct val="90000"/>
              </a:lnSpc>
            </a:pP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		</a:t>
            </a:r>
            <a:r>
              <a:rPr lang="ru-RU" sz="32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47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5 июня 2021 г.</a:t>
            </a:r>
            <a:r>
              <a:rPr lang="ru-RU" sz="48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90000"/>
              </a:lnSpc>
            </a:pPr>
            <a:r>
              <a:rPr lang="ru-RU" sz="3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31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3100" b="1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Начало </a:t>
            </a:r>
            <a:r>
              <a:rPr lang="ru-RU" sz="3100" b="1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спектакля: </a:t>
            </a:r>
            <a:r>
              <a:rPr lang="ru-RU" sz="31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11.00</a:t>
            </a:r>
          </a:p>
          <a:p>
            <a:pPr algn="ctr"/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ru-RU" sz="22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Продолжительность: 1 час</a:t>
            </a:r>
          </a:p>
          <a:p>
            <a:pPr algn="ctr"/>
            <a:endParaRPr lang="ru-RU" sz="2000" b="1" dirty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TextBox 17"/>
          <p:cNvSpPr txBox="1">
            <a:spLocks noChangeArrowheads="1"/>
          </p:cNvSpPr>
          <p:nvPr/>
        </p:nvSpPr>
        <p:spPr bwMode="auto">
          <a:xfrm>
            <a:off x="-357222" y="6000768"/>
            <a:ext cx="607219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500" b="1" dirty="0" smtClean="0">
                <a:solidFill>
                  <a:srgbClr val="E41606"/>
                </a:solidFill>
                <a:latin typeface="Constantia" pitchFamily="18" charset="0"/>
              </a:rPr>
              <a:t>За билетами обращаться к </a:t>
            </a:r>
            <a:r>
              <a:rPr lang="ru-RU" sz="1500" b="1" dirty="0" smtClean="0">
                <a:solidFill>
                  <a:srgbClr val="E41606"/>
                </a:solidFill>
                <a:latin typeface="Times New Roman" pitchFamily="18" charset="0"/>
              </a:rPr>
              <a:t>председателям профбюро подразделений. Билеты бесплатные для членов профсоюза</a:t>
            </a:r>
            <a:r>
              <a:rPr lang="ru-RU" sz="1500" b="1" dirty="0" smtClean="0">
                <a:solidFill>
                  <a:srgbClr val="E41606"/>
                </a:solidFill>
                <a:latin typeface="Constantia" pitchFamily="18" charset="0"/>
              </a:rPr>
              <a:t> </a:t>
            </a:r>
            <a:endParaRPr lang="ru-RU" sz="1500" b="1" dirty="0">
              <a:solidFill>
                <a:srgbClr val="E41606"/>
              </a:solidFill>
              <a:latin typeface="Constantia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4" name="Picture 4" descr="C:\Users\Profcom\Documents\Профком\Плакаты 111\2021г\Спектакли в театре кукол Экият 5 и 6 июня 2021 года\Театр кукол Экия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286124"/>
            <a:ext cx="3854914" cy="2448334"/>
          </a:xfrm>
          <a:prstGeom prst="rect">
            <a:avLst/>
          </a:prstGeom>
          <a:noFill/>
        </p:spPr>
      </p:pic>
      <p:pic>
        <p:nvPicPr>
          <p:cNvPr id="15366" name="Picture 6" descr="C:\Users\Profcom\Documents\Профком\Плакаты 111\2021г\Спектакли в театре кукол Экият 5 и 6 июня 2021 года\Гуси-лебеди (Л. Кожевников) картинка для плакат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14290"/>
            <a:ext cx="3868731" cy="2720202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6786578" y="6143644"/>
            <a:ext cx="1543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Большой зал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Другая 1">
      <a:dk1>
        <a:srgbClr val="435121"/>
      </a:dk1>
      <a:lt1>
        <a:sysClr val="window" lastClr="FFFFFF"/>
      </a:lt1>
      <a:dk2>
        <a:srgbClr val="49E9CE"/>
      </a:dk2>
      <a:lt2>
        <a:srgbClr val="EEECE1"/>
      </a:lt2>
      <a:accent1>
        <a:srgbClr val="92D050"/>
      </a:accent1>
      <a:accent2>
        <a:srgbClr val="C3D69B"/>
      </a:accent2>
      <a:accent3>
        <a:srgbClr val="9BBB59"/>
      </a:accent3>
      <a:accent4>
        <a:srgbClr val="EBF1DD"/>
      </a:accent4>
      <a:accent5>
        <a:srgbClr val="EBF1DD"/>
      </a:accent5>
      <a:accent6>
        <a:srgbClr val="EBF1DD"/>
      </a:accent6>
      <a:hlink>
        <a:srgbClr val="49711E"/>
      </a:hlink>
      <a:folHlink>
        <a:srgbClr val="6DAA2D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1319</TotalTime>
  <Words>68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Бумажная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Г.Зайнашева Комедия Режиссер Р. Загидуллин Продолжительность 2 часа 10 минут Гайфи бабай, женись давай!</dc:title>
  <dc:creator>Admin</dc:creator>
  <cp:lastModifiedBy>Profcom</cp:lastModifiedBy>
  <cp:revision>98</cp:revision>
  <dcterms:created xsi:type="dcterms:W3CDTF">2011-02-20T08:08:51Z</dcterms:created>
  <dcterms:modified xsi:type="dcterms:W3CDTF">2021-05-18T15:25:05Z</dcterms:modified>
</cp:coreProperties>
</file>